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9" r:id="rId2"/>
    <p:sldMasterId id="2147483710" r:id="rId3"/>
    <p:sldMasterId id="2147483721" r:id="rId4"/>
    <p:sldMasterId id="2147483787" r:id="rId5"/>
    <p:sldMasterId id="2147483811" r:id="rId6"/>
    <p:sldMasterId id="2147483823" r:id="rId7"/>
    <p:sldMasterId id="2147483851" r:id="rId8"/>
    <p:sldMasterId id="2147483864" r:id="rId9"/>
    <p:sldMasterId id="2147483877" r:id="rId10"/>
  </p:sldMasterIdLst>
  <p:notesMasterIdLst>
    <p:notesMasterId r:id="rId29"/>
  </p:notesMasterIdLst>
  <p:sldIdLst>
    <p:sldId id="499" r:id="rId11"/>
    <p:sldId id="526" r:id="rId12"/>
    <p:sldId id="261" r:id="rId13"/>
    <p:sldId id="270" r:id="rId14"/>
    <p:sldId id="271" r:id="rId15"/>
    <p:sldId id="268" r:id="rId16"/>
    <p:sldId id="2007577079" r:id="rId17"/>
    <p:sldId id="258" r:id="rId18"/>
    <p:sldId id="2007577070" r:id="rId19"/>
    <p:sldId id="256" r:id="rId20"/>
    <p:sldId id="2007577071" r:id="rId21"/>
    <p:sldId id="2007577072" r:id="rId22"/>
    <p:sldId id="2007577073" r:id="rId23"/>
    <p:sldId id="2007577074" r:id="rId24"/>
    <p:sldId id="2007577076" r:id="rId25"/>
    <p:sldId id="276" r:id="rId26"/>
    <p:sldId id="523" r:id="rId27"/>
    <p:sldId id="4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3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28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41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33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0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88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6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16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68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49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950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9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44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42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480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209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379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32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94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85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446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89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7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48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42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28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177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342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462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087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754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932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88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711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491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88825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19215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285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7020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9373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7931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91280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165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98343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33085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6068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4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5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8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6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8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48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5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65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6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313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2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1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0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44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08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22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46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59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9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14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5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37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xmlns="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3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68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784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06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67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323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9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62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55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949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372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993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22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6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935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65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4CD75E1-9351-67F4-C208-535AE096F1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FB377B1-E466-7121-4AC8-298B5CF2E6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2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71FE9D2-9861-A727-37D2-CDB1FCACA0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2719B16-09EB-2B81-2514-9DFA8E1A44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4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AC9CCC2-8216-7DCE-82AE-40DA131E00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B4F6F16-A287-B678-5FF5-1629BF2D8D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0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540A875-2914-694C-E976-FCF6132592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C1E1C06-CF1A-8C71-FE6C-2FBE1FBDF8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3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898E42A-7AF9-6803-0079-C01FC9E181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324139F-3F41-F13F-4820-66C7663A80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DC161C1-E637-24FA-6743-8A3B91CF8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4E31655-5BF8-D253-C5F7-1D4FC39DEF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882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5E342547-37E1-49BC-B59D-2831FB16E6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5772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6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5.xml"/><Relationship Id="rId7" Type="http://schemas.openxmlformats.org/officeDocument/2006/relationships/image" Target="../media/image50.png"/><Relationship Id="rId12" Type="http://schemas.openxmlformats.org/officeDocument/2006/relationships/slide" Target="slide14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slide" Target="slide13.xml"/><Relationship Id="rId5" Type="http://schemas.microsoft.com/office/2007/relationships/hdphoto" Target="../media/hdphoto6.wdp"/><Relationship Id="rId10" Type="http://schemas.openxmlformats.org/officeDocument/2006/relationships/slide" Target="slide12.xml"/><Relationship Id="rId4" Type="http://schemas.openxmlformats.org/officeDocument/2006/relationships/image" Target="../media/image38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6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microsoft.com/office/2007/relationships/hdphoto" Target="../media/hdphoto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3.xml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slide" Target="slide10.xml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microsoft.com/office/2007/relationships/hdphoto" Target="../media/hdphoto5.wdp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xmlns="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C52F45-0BC7-68C6-0FE0-D2A2844443BB}"/>
              </a:ext>
            </a:extLst>
          </p:cNvPr>
          <p:cNvSpPr txBox="1"/>
          <p:nvPr/>
        </p:nvSpPr>
        <p:spPr>
          <a:xfrm>
            <a:off x="2370914" y="1250304"/>
            <a:ext cx="7655588" cy="316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xmlns="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0639B6-0495-A8BA-2E50-9D558DBC2088}"/>
              </a:ext>
            </a:extLst>
          </p:cNvPr>
          <p:cNvSpPr txBox="1"/>
          <p:nvPr/>
        </p:nvSpPr>
        <p:spPr>
          <a:xfrm>
            <a:off x="2349649" y="176415"/>
            <a:ext cx="7655588" cy="108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1024" y="2570238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dưới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gốc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FC0B61-7732-4047-8664-FD6F4EB3C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41" y="3429000"/>
            <a:ext cx="3676177" cy="31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020" y="2069923"/>
            <a:ext cx="6426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Quạ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uống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nước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trong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bình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không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Vì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sao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0098" y="3653035"/>
            <a:ext cx="4589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baseline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r>
              <a:rPr lang="en-US" sz="3200" kern="0" baseline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baseline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tới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D4E6C0-03EB-43A9-823A-5C2263851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9" y="3469103"/>
            <a:ext cx="3748909" cy="32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2076" y="2350972"/>
            <a:ext cx="4722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ra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421052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sỏi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45F246-91F1-496D-8E5C-B04ECA74F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3584286"/>
            <a:ext cx="3431009" cy="29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1084" y="1653409"/>
            <a:ext cx="571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b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</a:b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8118" y="3429000"/>
            <a:ext cx="4220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B871B7-9F5F-4F18-90CA-FF72853B3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8" y="3429000"/>
            <a:ext cx="3610662" cy="30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1271892"/>
            <a:ext cx="2959464" cy="2536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1271892"/>
            <a:ext cx="2959464" cy="2538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3949213"/>
            <a:ext cx="2959464" cy="2526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3949213"/>
            <a:ext cx="2959464" cy="2534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" y="221942"/>
            <a:ext cx="2554953" cy="74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CE05ED-35C6-4026-A99A-0A5B79274AC9}"/>
              </a:ext>
            </a:extLst>
          </p:cNvPr>
          <p:cNvSpPr txBox="1"/>
          <p:nvPr/>
        </p:nvSpPr>
        <p:spPr>
          <a:xfrm>
            <a:off x="3764132" y="383092"/>
            <a:ext cx="5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xmlns="" id="{6485C6CB-106E-046C-2CB8-A816CC40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xmlns="" id="{63B9EBE1-EC35-A464-82B3-04342E831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xmlns="" id="{2B3FFF09-0BB5-17C2-D094-9DE9C1C04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xmlns="" id="{5F914C1A-9076-AEE2-5794-A9B3C14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4E452B-6F68-EE7A-9AC1-C14F515FA07E}"/>
              </a:ext>
            </a:extLst>
          </p:cNvPr>
          <p:cNvSpPr txBox="1"/>
          <p:nvPr/>
        </p:nvSpPr>
        <p:spPr>
          <a:xfrm>
            <a:off x="3177286" y="469058"/>
            <a:ext cx="5998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080942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39F1ECB7-BFFB-BBE0-4975-30882A62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96" y="134319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EE126F-6359-60EA-ECF5-C108EC0B5D4E}"/>
              </a:ext>
            </a:extLst>
          </p:cNvPr>
          <p:cNvSpPr txBox="1"/>
          <p:nvPr/>
        </p:nvSpPr>
        <p:spPr>
          <a:xfrm>
            <a:off x="2438406" y="1860663"/>
            <a:ext cx="75043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3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7405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8D80DCDD-4398-6AC5-C5B8-CD714F60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" y="1017195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736370F-AE45-F95B-F65E-457FC0BDFC0A}"/>
              </a:ext>
            </a:extLst>
          </p:cNvPr>
          <p:cNvGrpSpPr/>
          <p:nvPr/>
        </p:nvGrpSpPr>
        <p:grpSpPr>
          <a:xfrm>
            <a:off x="425303" y="332606"/>
            <a:ext cx="2243470" cy="941185"/>
            <a:chOff x="63500" y="1429216"/>
            <a:chExt cx="1686776" cy="705889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xmlns="" id="{C6CA0E19-19C0-8F10-42CC-E1BD6EF0676B}"/>
                </a:ext>
              </a:extLst>
            </p:cNvPr>
            <p:cNvSpPr/>
            <p:nvPr/>
          </p:nvSpPr>
          <p:spPr>
            <a:xfrm>
              <a:off x="384358" y="1429216"/>
              <a:ext cx="136591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B016EE0B-A98A-FA94-4EEA-F1FFB2F7525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C87155EC-B15E-A03C-F4E4-D4A3C79FE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594984"/>
              </p:ext>
            </p:extLst>
          </p:nvPr>
        </p:nvGraphicFramePr>
        <p:xfrm>
          <a:off x="2890256" y="1416861"/>
          <a:ext cx="7798026" cy="427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5" name="Title 1">
            <a:extLst>
              <a:ext uri="{FF2B5EF4-FFF2-40B4-BE49-F238E27FC236}">
                <a16:creationId xmlns:a16="http://schemas.microsoft.com/office/drawing/2014/main" xmlns="" id="{5897D604-46FC-6D24-D808-2D7245576E59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890A9CD-10DD-E639-AC98-3DE5AE61D524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6AF0E359-59BB-4483-C3E1-BE5D58CF69F3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F770F2FC-00F7-B0DA-D8C9-9B78877DA25F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6070491A-0299-DDD1-778F-9DC2E5F59282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727CEF32-1DBE-AE05-7346-97D23333C405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583D3244-4AAB-8C03-B786-DFFBC91288BD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094B8C5D-4C12-532A-FD33-70C18C25E249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A6ECE7CF-3E2D-B930-9921-F4D10AFE6D7A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D1B92733-CB90-0272-BA3B-3B6C568D0B3D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6DF76F2F-A828-5D03-ED42-26F900105FA8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163297BD-F05F-9A07-6ABA-78B15D205B44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A75601C3-B3AF-852D-9D3A-0458120006F8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xmlns="" id="{580ED6CB-4038-36AA-7156-CCF01A308234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E8F1E987-733E-29E6-C616-379831DCA9B6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0C4EBF63-4A25-313F-5265-E214239E8348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505B5444-3419-54DA-DCA6-20399D2BD4B6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xmlns="" id="{D2BA8055-38BF-C242-55B2-3EE42CF3808A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7B205B2-BE35-BB06-20B4-66C954B10F2F}"/>
              </a:ext>
            </a:extLst>
          </p:cNvPr>
          <p:cNvCxnSpPr/>
          <p:nvPr/>
        </p:nvCxnSpPr>
        <p:spPr>
          <a:xfrm>
            <a:off x="8096931" y="2129095"/>
            <a:ext cx="1274780" cy="7345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45B7959-ABAB-FEDE-9E35-B56B65DAABE6}"/>
              </a:ext>
            </a:extLst>
          </p:cNvPr>
          <p:cNvCxnSpPr/>
          <p:nvPr/>
        </p:nvCxnSpPr>
        <p:spPr>
          <a:xfrm>
            <a:off x="9371711" y="2144687"/>
            <a:ext cx="1328023" cy="719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xmlns="" id="{8716851E-064C-DFD3-D8EA-82141C983C60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xmlns="" id="{22A64F6E-E357-9D09-2743-73C8071850D2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xmlns="" id="{A165FA11-B37F-7441-F4C2-FB61768C0EA8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B1FB765F-ABBB-A473-07D2-896604747441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BA5D11FB-20EC-D12C-A81A-1908B79896A8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B96F2250-9C47-DFB1-5B66-44BEBD098D59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1FE7ABC8-71C0-7586-DE5C-37B833D567FA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xmlns="" id="{641BB0DB-302D-CFDA-760F-A6227829451F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xmlns="" id="{626F0281-96C9-A0FF-2C02-8DCB97B7BBED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90B5E541-53E4-470B-0486-94A536DED7E7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C90B5CBE-C7DA-02AF-CD3C-11C083CD5DE5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95848D00-5017-DED1-3783-27057BA14719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xmlns="" id="{95E35C99-7538-75FF-8B7C-70645F0866AA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xmlns="" id="{262E9972-84E3-0B79-2364-F14E589631A7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xmlns="" id="{828F3562-296B-9B13-2BDF-6E796DB47AD8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xmlns="" id="{6D6B5C21-F3E0-CBF4-5655-FD9DED75D01F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xmlns="" id="{31B1680D-FCAF-C40A-66E7-9BEB5F582763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xmlns="" id="{515DAA52-4D6A-3F18-13DE-550CD8D35655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xmlns="" id="{A33198FC-9E8F-D220-624E-E6AB419B9EA7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2BCABA51-789B-C005-7314-013E75909DFD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xmlns="" id="{4A6F4F6F-372F-0763-2031-6539568B1AEF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xmlns="" id="{6E24F478-DE3D-DDBD-2077-4B2F232B2D9C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xmlns="" id="{D6E1C666-613A-C19C-99AD-D6B6A6F4D65A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xmlns="" id="{31B5C662-78DB-FC31-1BEF-0631765F8B98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xmlns="" id="{A43F9A28-63BA-BF3F-1CE8-54E2062178BF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E0479E33-5A44-D833-D095-911A0BE0649D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xmlns="" id="{4D78B771-16DE-DC1C-0060-D64736F50C80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B8AFF748-6AA1-600C-5A8E-EDAF9DFFE845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1007A2A9-6D52-EB70-3A0E-EE90015C0D57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3D97C542-FE24-45DF-D7FA-A3A58F204E40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xmlns="" id="{AF37C29E-B43B-9A0B-CAF5-728716099043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xmlns="" id="{8C795A18-39EA-0CEE-84EA-957D571166AB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80C439B3-132A-58EE-7F71-73F4C319DFC4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F86A0AA1-5A88-8892-0E52-A2E94C358373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FEE5B111-AB16-0D35-8F72-C579671FD24F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xmlns="" id="{946E2DA9-652B-E242-394A-9D84E308E43D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xmlns="" id="{B42C784E-6C9E-4DFC-44B8-2EBD95D9366C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xmlns="" id="{0E1B3AA2-2157-015B-1EA7-453045FF8282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08867 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1107 0.110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0156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181 0.108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30182 0.0020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612 0.110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08515 -0.00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1172 0.2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19908 -0.003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1849 0.207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9921 -0.0004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599 0.2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40612 0.0013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1419 0.2108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51731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2161 0.208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08476 -3.703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0221 0.3208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192 -0.0009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00078 0.3180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29791 -0.0004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052 0.3208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41067 0.0004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151 0.3203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51067 -0.0004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911 0.3192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08515 -0.0023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2435 0.4217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19231 -0.0016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2474 0.4196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30455 -0.00023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461 0.422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40442 -0.0016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2604 0.4219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5108 -0.0025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2721 0.4185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09088 0.00069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3073 0.5331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19791 0.004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306 0.5328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30429 0.0044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461 0.5331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4108 0.0044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2695 0.5333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52356 0.004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3385 0.53311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44722" y="1593465"/>
            <a:ext cx="1971320" cy="2469976"/>
            <a:chOff x="1383541" y="1195099"/>
            <a:chExt cx="1478490" cy="18524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383541" y="1195099"/>
              <a:ext cx="1478490" cy="18524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762809">
              <a:off x="1507140" y="2461494"/>
              <a:ext cx="85744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chú</a:t>
              </a:r>
              <a:r>
                <a:rPr lang="en-US" sz="2667" kern="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hề</a:t>
              </a:r>
              <a:endParaRPr lang="en-US" sz="2667" kern="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628" y="3856648"/>
            <a:ext cx="1525283" cy="2659465"/>
            <a:chOff x="611720" y="2892485"/>
            <a:chExt cx="1143962" cy="1994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1101975">
              <a:off x="940787" y="4287292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61486" y="2745054"/>
            <a:ext cx="2121301" cy="2922901"/>
            <a:chOff x="2671114" y="2058790"/>
            <a:chExt cx="1590976" cy="21921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67058">
              <a:off x="3222274" y="3599073"/>
              <a:ext cx="75405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41152" y="927476"/>
            <a:ext cx="1562793" cy="2858552"/>
            <a:chOff x="4305862" y="695607"/>
            <a:chExt cx="1172094" cy="21439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305862" y="695607"/>
              <a:ext cx="1172094" cy="21439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12775" y="2163967"/>
              <a:ext cx="84301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chợ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54599" y="1214354"/>
            <a:ext cx="1811251" cy="2806781"/>
            <a:chOff x="6565948" y="910765"/>
            <a:chExt cx="1358438" cy="2105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835651">
              <a:off x="6681761" y="2349655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che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ô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2081" y="3607383"/>
            <a:ext cx="1669423" cy="2885531"/>
            <a:chOff x="5116560" y="2705537"/>
            <a:chExt cx="1252067" cy="21641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871965">
              <a:off x="5427649" y="4287293"/>
              <a:ext cx="736019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dữ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50990" y="3720629"/>
            <a:ext cx="1944420" cy="2827056"/>
            <a:chOff x="7313242" y="2790472"/>
            <a:chExt cx="1458315" cy="21202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20678">
              <a:off x="7563686" y="4241805"/>
              <a:ext cx="6650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hẹ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" y="694382"/>
            <a:ext cx="1282367" cy="6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5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" y="3279969"/>
            <a:ext cx="4308237" cy="8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57" y="3268713"/>
            <a:ext cx="5463385" cy="87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397898"/>
            <a:ext cx="2026381" cy="8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29167" r="30280" b="27777"/>
          <a:stretch/>
        </p:blipFill>
        <p:spPr bwMode="auto">
          <a:xfrm>
            <a:off x="2667000" y="1828800"/>
            <a:ext cx="715124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EE126F-6359-60EA-ECF5-C108EC0B5D4E}"/>
              </a:ext>
            </a:extLst>
          </p:cNvPr>
          <p:cNvSpPr txBox="1"/>
          <p:nvPr/>
        </p:nvSpPr>
        <p:spPr>
          <a:xfrm>
            <a:off x="2438406" y="1860663"/>
            <a:ext cx="75043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517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6" y="1376314"/>
            <a:ext cx="9973559" cy="533317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328459" y="9913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215</Words>
  <Application>Microsoft Office PowerPoint</Application>
  <PresentationFormat>Widescreen</PresentationFormat>
  <Paragraphs>93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宋体</vt:lpstr>
      <vt:lpstr>#9Slide07 SFU Jamaica</vt:lpstr>
      <vt:lpstr>Arial</vt:lpstr>
      <vt:lpstr>Arial Rounded MT Bold</vt:lpstr>
      <vt:lpstr>Arial-Rounded</vt:lpstr>
      <vt:lpstr>Calibri</vt:lpstr>
      <vt:lpstr>Calibri Light</vt:lpstr>
      <vt:lpstr>Georgia</vt:lpstr>
      <vt:lpstr>Lato</vt:lpstr>
      <vt:lpstr>Wingdings</vt:lpstr>
      <vt:lpstr>Office Theme</vt:lpstr>
      <vt:lpstr>Simple Light</vt:lpstr>
      <vt:lpstr>1_Simple Light</vt:lpstr>
      <vt:lpstr>2_Simple Light</vt:lpstr>
      <vt:lpstr>6_Office Theme</vt:lpstr>
      <vt:lpstr>2_Office Theme</vt:lpstr>
      <vt:lpstr>1_Office Theme</vt:lpstr>
      <vt:lpstr>3_Office Theme</vt:lpstr>
      <vt:lpstr>3_Simple Light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quạ thông minh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ADMIN</cp:lastModifiedBy>
  <cp:revision>29</cp:revision>
  <dcterms:created xsi:type="dcterms:W3CDTF">2020-08-22T13:51:00Z</dcterms:created>
  <dcterms:modified xsi:type="dcterms:W3CDTF">2025-10-04T09:11:32Z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