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331" r:id="rId3"/>
    <p:sldId id="279" r:id="rId4"/>
    <p:sldId id="287" r:id="rId5"/>
    <p:sldId id="285" r:id="rId6"/>
    <p:sldId id="289" r:id="rId7"/>
    <p:sldId id="290" r:id="rId8"/>
    <p:sldId id="319" r:id="rId9"/>
    <p:sldId id="321" r:id="rId10"/>
    <p:sldId id="332" r:id="rId11"/>
    <p:sldId id="333" r:id="rId12"/>
    <p:sldId id="337" r:id="rId13"/>
    <p:sldId id="334" r:id="rId14"/>
    <p:sldId id="335" r:id="rId15"/>
    <p:sldId id="338" r:id="rId16"/>
    <p:sldId id="33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B2FAB-2C94-41DB-996E-DD0A5A21640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B649-90CF-43E3-87B2-2E1D0293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729318" y="5462588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MAI THỊ THUỶ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  <p:bldLst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/>
      <p:bldP spid="82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33CA4-0455-431F-8E0F-CBA84DCB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5" y="851736"/>
            <a:ext cx="3439257" cy="2219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BEC83-2A25-45E2-A52D-978B4F5A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692" y="973695"/>
            <a:ext cx="3439256" cy="2097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E22D6-4BFA-43D3-952A-D8B66E3B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09" y="973695"/>
            <a:ext cx="3317297" cy="2109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56AFE-34C8-445D-8874-AFB4B6FC9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783" y="3602861"/>
            <a:ext cx="2522409" cy="840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97605-64CF-4ED7-9F84-301D4EC37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228" y="3459745"/>
            <a:ext cx="2880198" cy="94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B47D3-AC18-4624-BFE9-68095E04C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48" y="3602861"/>
            <a:ext cx="3345323" cy="6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25197-DA8D-423F-84ED-0A54A437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76" y="121920"/>
            <a:ext cx="10142584" cy="6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968A3-EB7E-49B8-AF50-05BCAC05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5" y="489162"/>
            <a:ext cx="11772171" cy="57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3CDA2-A28D-41DC-B493-AA4BD232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90" y="117225"/>
            <a:ext cx="8534190" cy="66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445A6-5662-4679-B52E-53A082F3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28" y="0"/>
            <a:ext cx="9051051" cy="68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DCAD3-CE3B-4C41-8035-210CB749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39" y="0"/>
            <a:ext cx="9085177" cy="67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97177-3AEA-4EFF-80E0-2CE3759E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353" y="0"/>
            <a:ext cx="6379294" cy="68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52600" y="2133601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  <a:endParaRPr lang="en-US" altLang="en-US" sz="6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9002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873-D260-4614-B8C2-5C2E17C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2114-DDE2-471D-8F1D-96F42385B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1E2D9C8E-78FA-4236-943E-1CB18565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19" y="3210583"/>
            <a:ext cx="443619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chóng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6712D99C-6D4F-467F-B154-18AA6183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177" y="3201618"/>
            <a:ext cx="381959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súng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264E19B-6720-4854-9207-768D7089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930" y="4321138"/>
            <a:ext cx="553122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bánh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8E5E96B-3FC1-452C-A19C-25BC67AD8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97" y="597274"/>
            <a:ext cx="10821970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võng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bổng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thúng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vũng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đựng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hửng</a:t>
            </a:r>
            <a:endParaRPr lang="en-US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CF35C-5E39-4FDE-9B68-BC46EFADF563}"/>
              </a:ext>
            </a:extLst>
          </p:cNvPr>
          <p:cNvSpPr txBox="1"/>
          <p:nvPr/>
        </p:nvSpPr>
        <p:spPr>
          <a:xfrm>
            <a:off x="995082" y="4787154"/>
            <a:ext cx="10560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biếc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hòn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trùng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điệp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AA7DC-70F0-49F5-B7AC-40BC4B218397}"/>
              </a:ext>
            </a:extLst>
          </p:cNvPr>
          <p:cNvSpPr txBox="1"/>
          <p:nvPr/>
        </p:nvSpPr>
        <p:spPr>
          <a:xfrm>
            <a:off x="4063349" y="4786575"/>
            <a:ext cx="98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39E96-7A03-444D-856B-CD8CD2E27D9C}"/>
              </a:ext>
            </a:extLst>
          </p:cNvPr>
          <p:cNvSpPr txBox="1"/>
          <p:nvPr/>
        </p:nvSpPr>
        <p:spPr>
          <a:xfrm>
            <a:off x="2575208" y="5392025"/>
            <a:ext cx="130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635E4-6D87-4474-B329-E95AA30ACA2B}"/>
              </a:ext>
            </a:extLst>
          </p:cNvPr>
          <p:cNvSpPr txBox="1"/>
          <p:nvPr/>
        </p:nvSpPr>
        <p:spPr>
          <a:xfrm>
            <a:off x="1705618" y="4786575"/>
            <a:ext cx="98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E5687-79DC-4FB7-A07F-17BA7D9D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21" y="338091"/>
            <a:ext cx="11307357" cy="42339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9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5350" y="447675"/>
            <a:ext cx="2133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</a:p>
        </p:txBody>
      </p:sp>
      <p:sp>
        <p:nvSpPr>
          <p:cNvPr id="5" name="Oval 4"/>
          <p:cNvSpPr/>
          <p:nvPr/>
        </p:nvSpPr>
        <p:spPr>
          <a:xfrm>
            <a:off x="1266190" y="447675"/>
            <a:ext cx="899160" cy="7619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804159" y="1408648"/>
            <a:ext cx="1699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iêc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0594" y="2820144"/>
            <a:ext cx="2332125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2719" y="2820144"/>
            <a:ext cx="2202563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593" y="4231640"/>
            <a:ext cx="4534689" cy="1411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iếc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94960" y="1370428"/>
            <a:ext cx="20523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iên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338936" y="1370428"/>
            <a:ext cx="1960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600" b="1" dirty="0" err="1">
                <a:solidFill>
                  <a:srgbClr val="FF0000"/>
                </a:solidFill>
                <a:cs typeface="Arial" panose="020B0604020202020204" pitchFamily="34" charset="0"/>
              </a:rPr>
              <a:t>iêp</a:t>
            </a:r>
            <a:endParaRPr lang="en-US" altLang="en-US" sz="6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19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" y="121569"/>
            <a:ext cx="2971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9280" y="1360865"/>
            <a:ext cx="121615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thiếc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tiệc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xiếc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6127" y="3927475"/>
            <a:ext cx="8575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9280" y="2930525"/>
            <a:ext cx="1122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1" y="4670551"/>
            <a:ext cx="1198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diệp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thiếp</a:t>
            </a:r>
            <a:r>
              <a:rPr lang="en-US" altLang="en-US" sz="9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9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tiệp</a:t>
            </a:r>
            <a:endParaRPr lang="vi-VN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122</Words>
  <Application>Microsoft Office PowerPoint</Application>
  <PresentationFormat>Widescreen</PresentationFormat>
  <Paragraphs>31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28</cp:revision>
  <dcterms:created xsi:type="dcterms:W3CDTF">2022-10-16T01:02:26Z</dcterms:created>
  <dcterms:modified xsi:type="dcterms:W3CDTF">2024-12-15T13:07:46Z</dcterms:modified>
</cp:coreProperties>
</file>