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259" r:id="rId3"/>
    <p:sldId id="356" r:id="rId4"/>
    <p:sldId id="357" r:id="rId5"/>
    <p:sldId id="358" r:id="rId6"/>
    <p:sldId id="359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-1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18/8/2020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18/08/2020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18/08/2020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18/08/2020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18/08/2020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xmlns="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87BBA8A-2178-40DF-B856-14FB9B984CC4}"/>
              </a:ext>
            </a:extLst>
          </p:cNvPr>
          <p:cNvSpPr/>
          <p:nvPr/>
        </p:nvSpPr>
        <p:spPr>
          <a:xfrm>
            <a:off x="854242" y="1555828"/>
            <a:ext cx="10359190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51722" y="1555828"/>
            <a:ext cx="10270783" cy="1776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SG" b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tự giác làm việc của mình</a:t>
            </a:r>
          </a:p>
          <a:p>
            <a:pPr algn="ctr">
              <a:lnSpc>
                <a:spcPct val="200000"/>
              </a:lnSpc>
            </a:pPr>
            <a:r>
              <a:rPr lang="en-SG" b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tự giác học tập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 b="62281"/>
          <a:stretch/>
        </p:blipFill>
        <p:spPr bwMode="auto">
          <a:xfrm>
            <a:off x="180474" y="914400"/>
            <a:ext cx="11562347" cy="27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1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37894" r="7873" b="7895"/>
          <a:stretch/>
        </p:blipFill>
        <p:spPr bwMode="auto">
          <a:xfrm>
            <a:off x="1299411" y="637674"/>
            <a:ext cx="9769641" cy="603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smtClean="0">
                <a:latin typeface="Calibri" pitchFamily="34" charset="0"/>
                <a:cs typeface="Calibri" pitchFamily="34" charset="0"/>
              </a:rPr>
              <a:t> </a:t>
            </a:r>
            <a:endParaRPr lang="en-US" sz="32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C:\Users\Administrator\Downloads\1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5614" r="10346" b="50000"/>
          <a:stretch/>
        </p:blipFill>
        <p:spPr bwMode="auto">
          <a:xfrm>
            <a:off x="1804737" y="385010"/>
            <a:ext cx="9877926" cy="5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2411" y="5654842"/>
            <a:ext cx="7724273" cy="565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1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50000" r="8367" b="22105"/>
          <a:stretch/>
        </p:blipFill>
        <p:spPr bwMode="auto">
          <a:xfrm>
            <a:off x="950495" y="926432"/>
            <a:ext cx="9529010" cy="53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7537" y="5534526"/>
            <a:ext cx="8157410" cy="77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1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79649" r="11089" b="6842"/>
          <a:stretch/>
        </p:blipFill>
        <p:spPr bwMode="auto">
          <a:xfrm>
            <a:off x="1094875" y="589547"/>
            <a:ext cx="9817768" cy="579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28</Words>
  <Application>Microsoft Office PowerPoint</Application>
  <PresentationFormat>Custom</PresentationFormat>
  <Paragraphs>7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Windows User</cp:lastModifiedBy>
  <cp:revision>38</cp:revision>
  <dcterms:created xsi:type="dcterms:W3CDTF">2020-08-10T03:18:16Z</dcterms:created>
  <dcterms:modified xsi:type="dcterms:W3CDTF">2020-08-18T05:48:17Z</dcterms:modified>
</cp:coreProperties>
</file>