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343" r:id="rId10"/>
    <p:sldId id="350" r:id="rId11"/>
    <p:sldId id="339" r:id="rId12"/>
    <p:sldId id="341" r:id="rId13"/>
    <p:sldId id="259" r:id="rId14"/>
    <p:sldId id="289" r:id="rId15"/>
    <p:sldId id="260" r:id="rId16"/>
    <p:sldId id="274" r:id="rId17"/>
    <p:sldId id="288" r:id="rId18"/>
    <p:sldId id="302" r:id="rId19"/>
    <p:sldId id="351" r:id="rId20"/>
    <p:sldId id="325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NHAC%20TI&#202;U%20HOC\Ban%20tay%20me%20-%20Ha%20Pham%20Anh%20Thu%20%5bNCT%2065634089917352500000%5d.mp3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(7)">
            <a:extLst>
              <a:ext uri="{FF2B5EF4-FFF2-40B4-BE49-F238E27FC236}">
                <a16:creationId xmlns="" xmlns:a16="http://schemas.microsoft.com/office/drawing/2014/main" id="{4934E464-FF11-4624-9A6D-5308766D33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(7)">
            <a:extLst>
              <a:ext uri="{FF2B5EF4-FFF2-40B4-BE49-F238E27FC236}">
                <a16:creationId xmlns="" xmlns:a16="http://schemas.microsoft.com/office/drawing/2014/main" id="{9869E30E-583D-4611-B409-BD6337A16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24526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(7)">
            <a:extLst>
              <a:ext uri="{FF2B5EF4-FFF2-40B4-BE49-F238E27FC236}">
                <a16:creationId xmlns="" xmlns:a16="http://schemas.microsoft.com/office/drawing/2014/main" id="{CC576829-516A-4EC6-98F6-13AB7D73D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724526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(7)">
            <a:extLst>
              <a:ext uri="{FF2B5EF4-FFF2-40B4-BE49-F238E27FC236}">
                <a16:creationId xmlns="" xmlns:a16="http://schemas.microsoft.com/office/drawing/2014/main" id="{0BD55E78-F844-4948-BFE9-3E233F92F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>
            <a:extLst>
              <a:ext uri="{FF2B5EF4-FFF2-40B4-BE49-F238E27FC236}">
                <a16:creationId xmlns="" xmlns:a16="http://schemas.microsoft.com/office/drawing/2014/main" id="{DD0285FE-6F78-4D93-BD74-5FB6FF684C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447800"/>
            <a:ext cx="0" cy="40386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>
            <a:extLst>
              <a:ext uri="{FF2B5EF4-FFF2-40B4-BE49-F238E27FC236}">
                <a16:creationId xmlns="" xmlns:a16="http://schemas.microsoft.com/office/drawing/2014/main" id="{BCEE3FD5-69EF-4072-BA79-35D448A8D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8900" y="1371600"/>
            <a:ext cx="0" cy="40386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>
            <a:extLst>
              <a:ext uri="{FF2B5EF4-FFF2-40B4-BE49-F238E27FC236}">
                <a16:creationId xmlns="" xmlns:a16="http://schemas.microsoft.com/office/drawing/2014/main" id="{57580EED-9C8B-4E24-98F9-E3302E3A1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6553200"/>
            <a:ext cx="6324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WordArt 9">
            <a:extLst>
              <a:ext uri="{FF2B5EF4-FFF2-40B4-BE49-F238E27FC236}">
                <a16:creationId xmlns="" xmlns:a16="http://schemas.microsoft.com/office/drawing/2014/main" id="{EDD4EB04-C493-48B7-8A19-47BB681EC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990600"/>
            <a:ext cx="7162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kÝnh chµo quý thÇy c«</a:t>
            </a:r>
          </a:p>
        </p:txBody>
      </p:sp>
      <p:sp>
        <p:nvSpPr>
          <p:cNvPr id="29706" name="Text Box 10">
            <a:extLst>
              <a:ext uri="{FF2B5EF4-FFF2-40B4-BE49-F238E27FC236}">
                <a16:creationId xmlns="" xmlns:a16="http://schemas.microsoft.com/office/drawing/2014/main" id="{713141C9-B664-4FD4-BA03-706D7429F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2545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CC00CC"/>
                </a:solidFill>
                <a:latin typeface="Times New Roman" panose="02020603050405020304" pitchFamily="18" charset="0"/>
              </a:rPr>
              <a:t>Trường Tiểu học Đại Bản 2</a:t>
            </a:r>
          </a:p>
        </p:txBody>
      </p:sp>
      <p:sp>
        <p:nvSpPr>
          <p:cNvPr id="29707" name="WordArt 11">
            <a:extLst>
              <a:ext uri="{FF2B5EF4-FFF2-40B4-BE49-F238E27FC236}">
                <a16:creationId xmlns="" xmlns:a16="http://schemas.microsoft.com/office/drawing/2014/main" id="{13C01B81-8DD9-43D3-A614-82DAE09794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76200"/>
            <a:ext cx="64960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CC0000">
                      <a:alpha val="96077"/>
                    </a:srgbClr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HUYỆN AN DƯƠNG</a:t>
            </a:r>
            <a:endParaRPr lang="en-US" sz="2800" b="1" kern="10">
              <a:ln w="9525">
                <a:solidFill>
                  <a:srgbClr val="CC0000">
                    <a:alpha val="96077"/>
                  </a:srgbClr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8" name="WordArt 12" descr="60%">
            <a:extLst>
              <a:ext uri="{FF2B5EF4-FFF2-40B4-BE49-F238E27FC236}">
                <a16:creationId xmlns="" xmlns:a16="http://schemas.microsoft.com/office/drawing/2014/main" id="{7E4629F7-A213-48BE-A471-454734C639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5791201"/>
            <a:ext cx="5867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pattFill prst="pct60">
                  <a:fgClr>
                    <a:srgbClr val="FF0000"/>
                  </a:fgClr>
                  <a:bgClr>
                    <a:srgbClr val="FFFF00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Phạm Thị Quyên</a:t>
            </a:r>
          </a:p>
        </p:txBody>
      </p:sp>
      <p:sp>
        <p:nvSpPr>
          <p:cNvPr id="29709" name="WordArt 13">
            <a:extLst>
              <a:ext uri="{FF2B5EF4-FFF2-40B4-BE49-F238E27FC236}">
                <a16:creationId xmlns="" xmlns:a16="http://schemas.microsoft.com/office/drawing/2014/main" id="{4EEEE54B-5AE4-4DD5-8FAE-A158B629F0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3200400"/>
            <a:ext cx="8305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DỰ TIẾT TOÁN CỦA LỚP 1B</a:t>
            </a:r>
            <a:endParaRPr lang="en-US" sz="3600" kern="1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Ban tay me - Ha Pham Anh Thu [NCT 65634089917352500000].mp3">
            <a:hlinkClick r:id="" action="ppaction://media"/>
            <a:extLst>
              <a:ext uri="{FF2B5EF4-FFF2-40B4-BE49-F238E27FC236}">
                <a16:creationId xmlns="" xmlns:a16="http://schemas.microsoft.com/office/drawing/2014/main" id="{25CA29C1-2F91-48B5-905F-47B0D96A4EA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38" fill="hold"/>
                                        <p:tgtEl>
                                          <p:spTgt spid="4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>
            <a:extLst>
              <a:ext uri="{FF2B5EF4-FFF2-40B4-BE49-F238E27FC236}">
                <a16:creationId xmlns="" xmlns:a16="http://schemas.microsoft.com/office/drawing/2014/main" id="{18B02522-A709-4A10-8C86-82B5C1076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2"/>
            <a:ext cx="6400800" cy="576263"/>
          </a:xfrm>
          <a:prstGeom prst="flowChartTerminator">
            <a:avLst/>
          </a:prstGeom>
          <a:solidFill>
            <a:schemeClr val="accent1"/>
          </a:solidFill>
          <a:ln w="12700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altLang="en-US" sz="40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altLang="en-US" sz="40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40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altLang="en-US" sz="40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1987" name="AutoShape 3">
            <a:extLst>
              <a:ext uri="{FF2B5EF4-FFF2-40B4-BE49-F238E27FC236}">
                <a16:creationId xmlns="" xmlns:a16="http://schemas.microsoft.com/office/drawing/2014/main" id="{37A8AC03-811E-4FA1-926C-8E8EB35A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6597651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  <a:cs typeface="Arial" panose="020B0604020202020204" pitchFamily="34" charset="0"/>
              </a:rPr>
              <a:t>     </a:t>
            </a:r>
            <a:r>
              <a:rPr lang="en-US" altLang="en-US" sz="4800" b="1" dirty="0">
                <a:solidFill>
                  <a:srgbClr val="FF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42 + 5 =  ……</a:t>
            </a:r>
          </a:p>
        </p:txBody>
      </p:sp>
      <p:sp>
        <p:nvSpPr>
          <p:cNvPr id="41988" name="Oval 4">
            <a:extLst>
              <a:ext uri="{FF2B5EF4-FFF2-40B4-BE49-F238E27FC236}">
                <a16:creationId xmlns="" xmlns:a16="http://schemas.microsoft.com/office/drawing/2014/main" id="{8B6F777B-36C3-4F4B-8792-D3241392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057400"/>
            <a:ext cx="1368425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101" name="Picture 5" descr="Hinh dong Phao hoa">
            <a:extLst>
              <a:ext uri="{FF2B5EF4-FFF2-40B4-BE49-F238E27FC236}">
                <a16:creationId xmlns="" xmlns:a16="http://schemas.microsoft.com/office/drawing/2014/main" id="{0BFDA16A-FCCC-443E-9241-FFF2A89B99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13" y="-1525588"/>
            <a:ext cx="1771651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WordArt 6" descr="Narrow vertical">
            <a:hlinkClick r:id="" action="ppaction://noaction"/>
            <a:extLst>
              <a:ext uri="{FF2B5EF4-FFF2-40B4-BE49-F238E27FC236}">
                <a16:creationId xmlns="" xmlns:a16="http://schemas.microsoft.com/office/drawing/2014/main" id="{BFEF6769-17E6-4157-8C9F-262FE0908D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3956051" y="15240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ĐÚNG</a:t>
            </a:r>
          </a:p>
        </p:txBody>
      </p:sp>
      <p:sp>
        <p:nvSpPr>
          <p:cNvPr id="41991" name="WordArt 7">
            <a:extLst>
              <a:ext uri="{FF2B5EF4-FFF2-40B4-BE49-F238E27FC236}">
                <a16:creationId xmlns="" xmlns:a16="http://schemas.microsoft.com/office/drawing/2014/main" id="{2319571F-25C6-4D31-BB15-8ED120127E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2" y="5984876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 !</a:t>
            </a:r>
          </a:p>
        </p:txBody>
      </p:sp>
      <p:sp>
        <p:nvSpPr>
          <p:cNvPr id="41992" name="Oval 8">
            <a:extLst>
              <a:ext uri="{FF2B5EF4-FFF2-40B4-BE49-F238E27FC236}">
                <a16:creationId xmlns="" xmlns:a16="http://schemas.microsoft.com/office/drawing/2014/main" id="{FD7AEE2A-EBCA-4EBA-9A74-96E4637C0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0</a:t>
            </a:r>
          </a:p>
        </p:txBody>
      </p:sp>
      <p:sp>
        <p:nvSpPr>
          <p:cNvPr id="41993" name="Oval 9">
            <a:extLst>
              <a:ext uri="{FF2B5EF4-FFF2-40B4-BE49-F238E27FC236}">
                <a16:creationId xmlns="" xmlns:a16="http://schemas.microsoft.com/office/drawing/2014/main" id="{100016F0-30B2-4990-8776-BB3B14B1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1</a:t>
            </a:r>
          </a:p>
        </p:txBody>
      </p:sp>
      <p:sp>
        <p:nvSpPr>
          <p:cNvPr id="41994" name="Oval 10">
            <a:extLst>
              <a:ext uri="{FF2B5EF4-FFF2-40B4-BE49-F238E27FC236}">
                <a16:creationId xmlns="" xmlns:a16="http://schemas.microsoft.com/office/drawing/2014/main" id="{BC7F78BC-7A57-4370-B785-9CA79B03F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2</a:t>
            </a:r>
          </a:p>
        </p:txBody>
      </p:sp>
      <p:sp>
        <p:nvSpPr>
          <p:cNvPr id="41995" name="Oval 11">
            <a:extLst>
              <a:ext uri="{FF2B5EF4-FFF2-40B4-BE49-F238E27FC236}">
                <a16:creationId xmlns="" xmlns:a16="http://schemas.microsoft.com/office/drawing/2014/main" id="{A1113375-138C-491F-9C7E-91BB2C553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3</a:t>
            </a:r>
          </a:p>
        </p:txBody>
      </p:sp>
      <p:sp>
        <p:nvSpPr>
          <p:cNvPr id="41996" name="Oval 12">
            <a:extLst>
              <a:ext uri="{FF2B5EF4-FFF2-40B4-BE49-F238E27FC236}">
                <a16:creationId xmlns="" xmlns:a16="http://schemas.microsoft.com/office/drawing/2014/main" id="{404EBAA7-7AA7-4A0C-B63E-23A1EF0DC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41997" name="Oval 13">
            <a:extLst>
              <a:ext uri="{FF2B5EF4-FFF2-40B4-BE49-F238E27FC236}">
                <a16:creationId xmlns="" xmlns:a16="http://schemas.microsoft.com/office/drawing/2014/main" id="{01AD4685-E27F-486C-AC54-275BE231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5</a:t>
            </a:r>
          </a:p>
        </p:txBody>
      </p:sp>
      <p:sp>
        <p:nvSpPr>
          <p:cNvPr id="41998" name="Oval 14">
            <a:extLst>
              <a:ext uri="{FF2B5EF4-FFF2-40B4-BE49-F238E27FC236}">
                <a16:creationId xmlns="" xmlns:a16="http://schemas.microsoft.com/office/drawing/2014/main" id="{9A1E40AA-7B69-43F0-B3EA-B81C059D0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41999" name="Oval 15">
            <a:extLst>
              <a:ext uri="{FF2B5EF4-FFF2-40B4-BE49-F238E27FC236}">
                <a16:creationId xmlns="" xmlns:a16="http://schemas.microsoft.com/office/drawing/2014/main" id="{0FAEEE09-F31B-4D3D-B400-54C31D3E7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7</a:t>
            </a:r>
          </a:p>
        </p:txBody>
      </p:sp>
      <p:sp>
        <p:nvSpPr>
          <p:cNvPr id="42000" name="Oval 16">
            <a:extLst>
              <a:ext uri="{FF2B5EF4-FFF2-40B4-BE49-F238E27FC236}">
                <a16:creationId xmlns="" xmlns:a16="http://schemas.microsoft.com/office/drawing/2014/main" id="{C12BAB94-F864-4AB2-A896-DD422B0B3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42001" name="Oval 17">
            <a:extLst>
              <a:ext uri="{FF2B5EF4-FFF2-40B4-BE49-F238E27FC236}">
                <a16:creationId xmlns="" xmlns:a16="http://schemas.microsoft.com/office/drawing/2014/main" id="{46E7A47E-CC13-4A5C-B6F7-893A6E280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9</a:t>
            </a:r>
          </a:p>
        </p:txBody>
      </p:sp>
      <p:sp>
        <p:nvSpPr>
          <p:cNvPr id="42002" name="Oval 18">
            <a:extLst>
              <a:ext uri="{FF2B5EF4-FFF2-40B4-BE49-F238E27FC236}">
                <a16:creationId xmlns="" xmlns:a16="http://schemas.microsoft.com/office/drawing/2014/main" id="{DC987679-0417-4E30-9F01-DA9529902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10</a:t>
            </a:r>
          </a:p>
        </p:txBody>
      </p:sp>
      <p:sp>
        <p:nvSpPr>
          <p:cNvPr id="42003" name="AutoShape 19" descr="5%">
            <a:extLst>
              <a:ext uri="{FF2B5EF4-FFF2-40B4-BE49-F238E27FC236}">
                <a16:creationId xmlns="" xmlns:a16="http://schemas.microsoft.com/office/drawing/2014/main" id="{1C224FD4-99BA-4EEB-BB84-DA989B49B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25" y="4762501"/>
            <a:ext cx="2209800" cy="503239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 .   47</a:t>
            </a:r>
          </a:p>
        </p:txBody>
      </p:sp>
      <p:sp>
        <p:nvSpPr>
          <p:cNvPr id="42004" name="AutoShape 20" descr="5%">
            <a:extLst>
              <a:ext uri="{FF2B5EF4-FFF2-40B4-BE49-F238E27FC236}">
                <a16:creationId xmlns="" xmlns:a16="http://schemas.microsoft.com/office/drawing/2014/main" id="{0F102746-A23D-432F-9619-ACDDDD6D2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681414"/>
            <a:ext cx="2209800" cy="504825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.   92</a:t>
            </a:r>
          </a:p>
        </p:txBody>
      </p:sp>
      <p:sp>
        <p:nvSpPr>
          <p:cNvPr id="42005" name="AutoShape 21" descr="5%">
            <a:extLst>
              <a:ext uri="{FF2B5EF4-FFF2-40B4-BE49-F238E27FC236}">
                <a16:creationId xmlns="" xmlns:a16="http://schemas.microsoft.com/office/drawing/2014/main" id="{0D1B0703-42F0-4586-816B-C09361E94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14814"/>
            <a:ext cx="2209800" cy="504825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 .   74</a:t>
            </a:r>
          </a:p>
        </p:txBody>
      </p:sp>
    </p:spTree>
    <p:extLst>
      <p:ext uri="{BB962C8B-B14F-4D97-AF65-F5344CB8AC3E}">
        <p14:creationId xmlns:p14="http://schemas.microsoft.com/office/powerpoint/2010/main" val="3290519112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19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9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allAtOnce" animBg="1"/>
      <p:bldP spid="41987" grpId="0" animBg="1"/>
      <p:bldP spid="41988" grpId="0" animBg="1"/>
      <p:bldP spid="41992" grpId="0" animBg="1"/>
      <p:bldP spid="41992" grpId="1" animBg="1"/>
      <p:bldP spid="41993" grpId="0" animBg="1"/>
      <p:bldP spid="41994" grpId="0" animBg="1"/>
      <p:bldP spid="41995" grpId="0" animBg="1"/>
      <p:bldP spid="41995" grpId="1" animBg="1"/>
      <p:bldP spid="41996" grpId="0" animBg="1"/>
      <p:bldP spid="41996" grpId="1" animBg="1"/>
      <p:bldP spid="41997" grpId="0" animBg="1"/>
      <p:bldP spid="41997" grpId="1" animBg="1"/>
      <p:bldP spid="41998" grpId="0" animBg="1"/>
      <p:bldP spid="41998" grpId="1" animBg="1"/>
      <p:bldP spid="41999" grpId="0" animBg="1"/>
      <p:bldP spid="41999" grpId="1" animBg="1"/>
      <p:bldP spid="42000" grpId="0" animBg="1"/>
      <p:bldP spid="42000" grpId="1" animBg="1"/>
      <p:bldP spid="42001" grpId="0" animBg="1"/>
      <p:bldP spid="42001" grpId="1" animBg="1"/>
      <p:bldP spid="42002" grpId="0" animBg="1"/>
      <p:bldP spid="42002" grpId="1" animBg="1"/>
      <p:bldP spid="42003" grpId="0" animBg="1"/>
      <p:bldP spid="42004" grpId="0" animBg="1"/>
      <p:bldP spid="420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>
            <a:extLst>
              <a:ext uri="{FF2B5EF4-FFF2-40B4-BE49-F238E27FC236}">
                <a16:creationId xmlns="" xmlns:a16="http://schemas.microsoft.com/office/drawing/2014/main" id="{106FB1A9-B5D5-4D0A-AE60-0D44BF3FF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2"/>
            <a:ext cx="6400800" cy="576263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035" name="AutoShape 3">
            <a:extLst>
              <a:ext uri="{FF2B5EF4-FFF2-40B4-BE49-F238E27FC236}">
                <a16:creationId xmlns="" xmlns:a16="http://schemas.microsoft.com/office/drawing/2014/main" id="{39976171-3193-4C7B-BAC8-68C9D0187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057400"/>
            <a:ext cx="4800600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+ 8 = …..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6" name="Oval 4">
            <a:extLst>
              <a:ext uri="{FF2B5EF4-FFF2-40B4-BE49-F238E27FC236}">
                <a16:creationId xmlns="" xmlns:a16="http://schemas.microsoft.com/office/drawing/2014/main" id="{0C9E4B24-B951-49C1-AFC9-3E342E92D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2057400"/>
            <a:ext cx="1368425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000" dirty="0">
                <a:latin typeface="Times New Roman" panose="02020603050405020304" pitchFamily="18" charset="0"/>
                <a:cs typeface="Arial" panose="020B0604020202020204" pitchFamily="34" charset="0"/>
              </a:rPr>
              <a:t>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44037" name="AutoShape 5" descr="5%">
            <a:extLst>
              <a:ext uri="{FF2B5EF4-FFF2-40B4-BE49-F238E27FC236}">
                <a16:creationId xmlns="" xmlns:a16="http://schemas.microsoft.com/office/drawing/2014/main" id="{D117030C-B10A-4113-9EC5-0F273D44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505201"/>
            <a:ext cx="3276600" cy="503239"/>
          </a:xfrm>
          <a:prstGeom prst="roundRect">
            <a:avLst>
              <a:gd name="adj" fmla="val 16667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  83</a:t>
            </a:r>
          </a:p>
        </p:txBody>
      </p:sp>
      <p:sp>
        <p:nvSpPr>
          <p:cNvPr id="44038" name="AutoShape 6" descr="5%">
            <a:extLst>
              <a:ext uri="{FF2B5EF4-FFF2-40B4-BE49-F238E27FC236}">
                <a16:creationId xmlns="" xmlns:a16="http://schemas.microsoft.com/office/drawing/2014/main" id="{0DB39D70-52A5-4332-941E-288E09B8C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775" y="4616452"/>
            <a:ext cx="3200400" cy="504825"/>
          </a:xfrm>
          <a:prstGeom prst="roundRect">
            <a:avLst>
              <a:gd name="adj" fmla="val 16667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         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44039" name="AutoShape 7" descr="5%">
            <a:extLst>
              <a:ext uri="{FF2B5EF4-FFF2-40B4-BE49-F238E27FC236}">
                <a16:creationId xmlns="" xmlns:a16="http://schemas.microsoft.com/office/drawing/2014/main" id="{3FF33F9B-14A9-4DE4-A3BA-6421BB853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76701"/>
            <a:ext cx="3200400" cy="504825"/>
          </a:xfrm>
          <a:prstGeom prst="roundRect">
            <a:avLst>
              <a:gd name="adj" fmla="val 16667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38</a:t>
            </a:r>
          </a:p>
        </p:txBody>
      </p:sp>
      <p:pic>
        <p:nvPicPr>
          <p:cNvPr id="5128" name="Picture 8" descr="Hinh dong Phao hoa">
            <a:extLst>
              <a:ext uri="{FF2B5EF4-FFF2-40B4-BE49-F238E27FC236}">
                <a16:creationId xmlns="" xmlns:a16="http://schemas.microsoft.com/office/drawing/2014/main" id="{8E219CC6-4C6F-4388-A7EF-22C9E3D98F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13" y="-1525588"/>
            <a:ext cx="1771651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WordArt 9" descr="Narrow vertical">
            <a:hlinkClick r:id="" action="ppaction://noaction"/>
            <a:extLst>
              <a:ext uri="{FF2B5EF4-FFF2-40B4-BE49-F238E27FC236}">
                <a16:creationId xmlns="" xmlns:a16="http://schemas.microsoft.com/office/drawing/2014/main" id="{4A187B97-B250-4827-9C27-67361C5936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3956051" y="15240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đúng</a:t>
            </a:r>
          </a:p>
        </p:txBody>
      </p:sp>
      <p:sp>
        <p:nvSpPr>
          <p:cNvPr id="44042" name="WordArt 10">
            <a:extLst>
              <a:ext uri="{FF2B5EF4-FFF2-40B4-BE49-F238E27FC236}">
                <a16:creationId xmlns="" xmlns:a16="http://schemas.microsoft.com/office/drawing/2014/main" id="{B7B2E874-5936-4577-B98E-C777D276A9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2" y="6172200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 !</a:t>
            </a:r>
          </a:p>
        </p:txBody>
      </p:sp>
      <p:sp>
        <p:nvSpPr>
          <p:cNvPr id="44043" name="Oval 11">
            <a:extLst>
              <a:ext uri="{FF2B5EF4-FFF2-40B4-BE49-F238E27FC236}">
                <a16:creationId xmlns="" xmlns:a16="http://schemas.microsoft.com/office/drawing/2014/main" id="{3DAD0D98-A25C-489C-9C21-89E7292E1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0</a:t>
            </a:r>
          </a:p>
        </p:txBody>
      </p:sp>
      <p:sp>
        <p:nvSpPr>
          <p:cNvPr id="44044" name="Oval 12">
            <a:extLst>
              <a:ext uri="{FF2B5EF4-FFF2-40B4-BE49-F238E27FC236}">
                <a16:creationId xmlns="" xmlns:a16="http://schemas.microsoft.com/office/drawing/2014/main" id="{45B09402-075A-4CAC-89B8-B7ECD451E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1</a:t>
            </a:r>
          </a:p>
        </p:txBody>
      </p:sp>
      <p:sp>
        <p:nvSpPr>
          <p:cNvPr id="44045" name="Oval 13">
            <a:extLst>
              <a:ext uri="{FF2B5EF4-FFF2-40B4-BE49-F238E27FC236}">
                <a16:creationId xmlns="" xmlns:a16="http://schemas.microsoft.com/office/drawing/2014/main" id="{4EC4AD64-EC8D-4F27-8CAF-E936E2D9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2</a:t>
            </a:r>
          </a:p>
        </p:txBody>
      </p:sp>
      <p:sp>
        <p:nvSpPr>
          <p:cNvPr id="44046" name="Oval 14">
            <a:extLst>
              <a:ext uri="{FF2B5EF4-FFF2-40B4-BE49-F238E27FC236}">
                <a16:creationId xmlns="" xmlns:a16="http://schemas.microsoft.com/office/drawing/2014/main" id="{B892533F-EFE5-421F-A8DA-E72AFA368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3</a:t>
            </a:r>
          </a:p>
        </p:txBody>
      </p:sp>
      <p:sp>
        <p:nvSpPr>
          <p:cNvPr id="44047" name="Oval 15">
            <a:extLst>
              <a:ext uri="{FF2B5EF4-FFF2-40B4-BE49-F238E27FC236}">
                <a16:creationId xmlns="" xmlns:a16="http://schemas.microsoft.com/office/drawing/2014/main" id="{DD16B271-A01F-4E8B-80A6-BE8026607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44048" name="Oval 16">
            <a:extLst>
              <a:ext uri="{FF2B5EF4-FFF2-40B4-BE49-F238E27FC236}">
                <a16:creationId xmlns="" xmlns:a16="http://schemas.microsoft.com/office/drawing/2014/main" id="{1C0F3E28-3C2B-49A7-AFBB-9B3B4C6A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5</a:t>
            </a:r>
          </a:p>
        </p:txBody>
      </p:sp>
      <p:sp>
        <p:nvSpPr>
          <p:cNvPr id="44049" name="Oval 17">
            <a:extLst>
              <a:ext uri="{FF2B5EF4-FFF2-40B4-BE49-F238E27FC236}">
                <a16:creationId xmlns="" xmlns:a16="http://schemas.microsoft.com/office/drawing/2014/main" id="{65A30B43-2BC4-4E75-B997-3A402E256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44050" name="Oval 18">
            <a:extLst>
              <a:ext uri="{FF2B5EF4-FFF2-40B4-BE49-F238E27FC236}">
                <a16:creationId xmlns="" xmlns:a16="http://schemas.microsoft.com/office/drawing/2014/main" id="{4E566E78-53CD-4F62-84C3-C45E94F96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7</a:t>
            </a:r>
          </a:p>
        </p:txBody>
      </p:sp>
      <p:sp>
        <p:nvSpPr>
          <p:cNvPr id="44051" name="Oval 19">
            <a:extLst>
              <a:ext uri="{FF2B5EF4-FFF2-40B4-BE49-F238E27FC236}">
                <a16:creationId xmlns="" xmlns:a16="http://schemas.microsoft.com/office/drawing/2014/main" id="{9485A30D-E84C-4E62-9453-16186FC4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44052" name="Oval 20">
            <a:extLst>
              <a:ext uri="{FF2B5EF4-FFF2-40B4-BE49-F238E27FC236}">
                <a16:creationId xmlns="" xmlns:a16="http://schemas.microsoft.com/office/drawing/2014/main" id="{D886B753-5C30-4CF8-B922-42FED04D4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9</a:t>
            </a:r>
          </a:p>
        </p:txBody>
      </p:sp>
      <p:sp>
        <p:nvSpPr>
          <p:cNvPr id="44053" name="Oval 21">
            <a:extLst>
              <a:ext uri="{FF2B5EF4-FFF2-40B4-BE49-F238E27FC236}">
                <a16:creationId xmlns="" xmlns:a16="http://schemas.microsoft.com/office/drawing/2014/main" id="{10C7C647-C904-4775-9433-45FA85D83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latin typeface="Arial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61241629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40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40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uild="allAtOnce" animBg="1"/>
      <p:bldP spid="44035" grpId="0" animBg="1"/>
      <p:bldP spid="44036" grpId="0" animBg="1"/>
      <p:bldP spid="44037" grpId="0" animBg="1"/>
      <p:bldP spid="44038" grpId="0" animBg="1"/>
      <p:bldP spid="44039" grpId="0" animBg="1"/>
      <p:bldP spid="44043" grpId="0" animBg="1"/>
      <p:bldP spid="44043" grpId="1" animBg="1"/>
      <p:bldP spid="44044" grpId="0" animBg="1"/>
      <p:bldP spid="44045" grpId="0" animBg="1"/>
      <p:bldP spid="44046" grpId="0" animBg="1"/>
      <p:bldP spid="44046" grpId="1" animBg="1"/>
      <p:bldP spid="44047" grpId="0" animBg="1"/>
      <p:bldP spid="44047" grpId="1" animBg="1"/>
      <p:bldP spid="44048" grpId="0" animBg="1"/>
      <p:bldP spid="44048" grpId="1" animBg="1"/>
      <p:bldP spid="44049" grpId="0" animBg="1"/>
      <p:bldP spid="44049" grpId="1" animBg="1"/>
      <p:bldP spid="44050" grpId="0" animBg="1"/>
      <p:bldP spid="44050" grpId="1" animBg="1"/>
      <p:bldP spid="44051" grpId="0" animBg="1"/>
      <p:bldP spid="44051" grpId="1" animBg="1"/>
      <p:bldP spid="44052" grpId="0" animBg="1"/>
      <p:bldP spid="44052" grpId="1" animBg="1"/>
      <p:bldP spid="44053" grpId="0" animBg="1"/>
      <p:bldP spid="4405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WordArt 4">
            <a:extLst>
              <a:ext uri="{FF2B5EF4-FFF2-40B4-BE49-F238E27FC236}">
                <a16:creationId xmlns="" xmlns:a16="http://schemas.microsoft.com/office/drawing/2014/main" id="{873EAC77-62E5-4A40-AC63-8ADF725C8C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86000"/>
            <a:ext cx="7010400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BottomLeft"/>
              <a:lightRig rig="legacyHarsh3" dir="t"/>
            </a:scene3d>
            <a:sp3d extrusionH="121893000" prstMaterial="legacyMatte">
              <a:extrusionClr>
                <a:srgbClr val="FF6600"/>
              </a:extrusionClr>
              <a:contourClr>
                <a:srgbClr val="2F7618"/>
              </a:contourClr>
            </a:sp3d>
          </a:bodyPr>
          <a:lstStyle/>
          <a:p>
            <a:pPr algn="ctr"/>
            <a:r>
              <a:rPr lang="en-US" sz="36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2F7618"/>
                    </a:gs>
                    <a:gs pos="100000">
                      <a:srgbClr val="66FF33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Tìm nhà cho con vật.</a:t>
            </a:r>
          </a:p>
        </p:txBody>
      </p:sp>
      <p:sp>
        <p:nvSpPr>
          <p:cNvPr id="12291" name="WordArt 6">
            <a:extLst>
              <a:ext uri="{FF2B5EF4-FFF2-40B4-BE49-F238E27FC236}">
                <a16:creationId xmlns="" xmlns:a16="http://schemas.microsoft.com/office/drawing/2014/main" id="{FD50AD6D-6D81-4A87-9091-4BEF8A656C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457200"/>
            <a:ext cx="56388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gradFill rotWithShape="1">
                  <a:gsLst>
                    <a:gs pos="0">
                      <a:srgbClr val="FF33CC"/>
                    </a:gs>
                    <a:gs pos="100000">
                      <a:srgbClr val="76185E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Chơi trò chơi:</a:t>
            </a:r>
            <a:endParaRPr lang="en-US" sz="3600" b="1" kern="10">
              <a:gradFill rotWithShape="1">
                <a:gsLst>
                  <a:gs pos="0">
                    <a:srgbClr val="FF33CC"/>
                  </a:gs>
                  <a:gs pos="100000">
                    <a:srgbClr val="76185E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615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99" name="AutoShape 27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DD8D997C-6B61-41DD-B657-1C0DAA04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81000"/>
            <a:ext cx="1752600" cy="2133600"/>
          </a:xfrm>
          <a:prstGeom prst="actionButtonHome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5500" name="AutoShape 28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FD6B98D0-ECDF-49D9-9133-B5D789A8D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384" y="415132"/>
            <a:ext cx="1752600" cy="2133600"/>
          </a:xfrm>
          <a:prstGeom prst="actionButtonHome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5501" name="AutoShape 29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AA0FE3C9-6707-453A-BBDA-7198380E6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57200"/>
            <a:ext cx="1752600" cy="2133600"/>
          </a:xfrm>
          <a:prstGeom prst="actionButtonHome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5502" name="AutoShape 30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3B882AF5-2BE2-4EFD-98F7-4A4096958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33400"/>
            <a:ext cx="1752600" cy="2133600"/>
          </a:xfrm>
          <a:prstGeom prst="actionButtonHom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 b="1">
              <a:solidFill>
                <a:schemeClr val="bg1"/>
              </a:solidFill>
              <a:latin typeface="VNI-Avo" pitchFamily="2" charset="0"/>
            </a:endParaRPr>
          </a:p>
        </p:txBody>
      </p:sp>
      <p:grpSp>
        <p:nvGrpSpPr>
          <p:cNvPr id="105503" name="Group 31">
            <a:extLst>
              <a:ext uri="{FF2B5EF4-FFF2-40B4-BE49-F238E27FC236}">
                <a16:creationId xmlns="" xmlns:a16="http://schemas.microsoft.com/office/drawing/2014/main" id="{5856009A-043B-4D27-BBF3-93429CB8A84A}"/>
              </a:ext>
            </a:extLst>
          </p:cNvPr>
          <p:cNvGrpSpPr>
            <a:grpSpLocks/>
          </p:cNvGrpSpPr>
          <p:nvPr/>
        </p:nvGrpSpPr>
        <p:grpSpPr bwMode="auto">
          <a:xfrm>
            <a:off x="7086601" y="3505200"/>
            <a:ext cx="1419225" cy="1701800"/>
            <a:chOff x="3504" y="3024"/>
            <a:chExt cx="894" cy="1072"/>
          </a:xfrm>
        </p:grpSpPr>
        <p:pic>
          <p:nvPicPr>
            <p:cNvPr id="13336" name="Picture 32" descr="041">
              <a:extLst>
                <a:ext uri="{FF2B5EF4-FFF2-40B4-BE49-F238E27FC236}">
                  <a16:creationId xmlns="" xmlns:a16="http://schemas.microsoft.com/office/drawing/2014/main" id="{DBEFA743-D74C-4136-AF93-47796B1A4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024"/>
              <a:ext cx="894" cy="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7" name="Text Box 33">
              <a:extLst>
                <a:ext uri="{FF2B5EF4-FFF2-40B4-BE49-F238E27FC236}">
                  <a16:creationId xmlns="" xmlns:a16="http://schemas.microsoft.com/office/drawing/2014/main" id="{7A4905B0-97C4-49B8-A76A-A3A896B17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6" y="3032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FF"/>
                  </a:solidFill>
                  <a:latin typeface="VNI-Avo" pitchFamily="2" charset="0"/>
                </a:rPr>
                <a:t>2</a:t>
              </a:r>
            </a:p>
          </p:txBody>
        </p:sp>
      </p:grpSp>
      <p:grpSp>
        <p:nvGrpSpPr>
          <p:cNvPr id="105506" name="Group 34">
            <a:extLst>
              <a:ext uri="{FF2B5EF4-FFF2-40B4-BE49-F238E27FC236}">
                <a16:creationId xmlns="" xmlns:a16="http://schemas.microsoft.com/office/drawing/2014/main" id="{EA69519A-CF25-40D6-B2F5-4D17305FA092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3505200"/>
            <a:ext cx="1524000" cy="1752600"/>
            <a:chOff x="4560" y="3024"/>
            <a:chExt cx="960" cy="1104"/>
          </a:xfrm>
        </p:grpSpPr>
        <p:pic>
          <p:nvPicPr>
            <p:cNvPr id="13334" name="Picture 35" descr="063">
              <a:extLst>
                <a:ext uri="{FF2B5EF4-FFF2-40B4-BE49-F238E27FC236}">
                  <a16:creationId xmlns="" xmlns:a16="http://schemas.microsoft.com/office/drawing/2014/main" id="{21E90A10-2007-4B41-B13F-0946ACC4E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024"/>
              <a:ext cx="960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5" name="Text Box 36">
              <a:extLst>
                <a:ext uri="{FF2B5EF4-FFF2-40B4-BE49-F238E27FC236}">
                  <a16:creationId xmlns="" xmlns:a16="http://schemas.microsoft.com/office/drawing/2014/main" id="{248F2DDE-98D7-46CB-8A79-7C2E54F67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3024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FF"/>
                  </a:solidFill>
                  <a:latin typeface="VNI-Avo" pitchFamily="2" charset="0"/>
                </a:rPr>
                <a:t>5</a:t>
              </a:r>
            </a:p>
          </p:txBody>
        </p:sp>
      </p:grpSp>
      <p:grpSp>
        <p:nvGrpSpPr>
          <p:cNvPr id="105509" name="Group 37">
            <a:extLst>
              <a:ext uri="{FF2B5EF4-FFF2-40B4-BE49-F238E27FC236}">
                <a16:creationId xmlns="" xmlns:a16="http://schemas.microsoft.com/office/drawing/2014/main" id="{FF1EEEB7-2E73-481D-A7EC-F20AF013AD08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3505201"/>
            <a:ext cx="1447800" cy="1668463"/>
            <a:chOff x="2448" y="3024"/>
            <a:chExt cx="912" cy="1051"/>
          </a:xfrm>
        </p:grpSpPr>
        <p:pic>
          <p:nvPicPr>
            <p:cNvPr id="13332" name="Picture 38" descr="ôncn ga">
              <a:extLst>
                <a:ext uri="{FF2B5EF4-FFF2-40B4-BE49-F238E27FC236}">
                  <a16:creationId xmlns="" xmlns:a16="http://schemas.microsoft.com/office/drawing/2014/main" id="{E0A2A770-36E6-48F4-866B-7E476E9A5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024"/>
              <a:ext cx="912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Text Box 39">
              <a:extLst>
                <a:ext uri="{FF2B5EF4-FFF2-40B4-BE49-F238E27FC236}">
                  <a16:creationId xmlns="" xmlns:a16="http://schemas.microsoft.com/office/drawing/2014/main" id="{B8CBAB3F-7AD7-4B56-BFBC-F408D1647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3696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FF"/>
                  </a:solidFill>
                  <a:latin typeface="VNI-Avo" pitchFamily="2" charset="0"/>
                </a:rPr>
                <a:t>3</a:t>
              </a:r>
            </a:p>
          </p:txBody>
        </p:sp>
      </p:grpSp>
      <p:grpSp>
        <p:nvGrpSpPr>
          <p:cNvPr id="105512" name="Group 40">
            <a:extLst>
              <a:ext uri="{FF2B5EF4-FFF2-40B4-BE49-F238E27FC236}">
                <a16:creationId xmlns="" xmlns:a16="http://schemas.microsoft.com/office/drawing/2014/main" id="{37A5C0C3-84C0-4CB6-8E96-C260D6782C0D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505201"/>
            <a:ext cx="1447800" cy="1585913"/>
            <a:chOff x="1392" y="3024"/>
            <a:chExt cx="912" cy="999"/>
          </a:xfrm>
        </p:grpSpPr>
        <p:pic>
          <p:nvPicPr>
            <p:cNvPr id="13330" name="Picture 41" descr="090">
              <a:extLst>
                <a:ext uri="{FF2B5EF4-FFF2-40B4-BE49-F238E27FC236}">
                  <a16:creationId xmlns="" xmlns:a16="http://schemas.microsoft.com/office/drawing/2014/main" id="{4AF1678E-01CA-4652-9D2C-D6888A8B2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024"/>
              <a:ext cx="912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1" name="Text Box 42">
              <a:extLst>
                <a:ext uri="{FF2B5EF4-FFF2-40B4-BE49-F238E27FC236}">
                  <a16:creationId xmlns="" xmlns:a16="http://schemas.microsoft.com/office/drawing/2014/main" id="{FEF536B3-E341-4774-82B7-A650AACA1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696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FF"/>
                  </a:solidFill>
                  <a:latin typeface="VNI-Avo" pitchFamily="2" charset="0"/>
                </a:rPr>
                <a:t>4</a:t>
              </a:r>
            </a:p>
          </p:txBody>
        </p:sp>
      </p:grpSp>
      <p:grpSp>
        <p:nvGrpSpPr>
          <p:cNvPr id="105515" name="Group 43">
            <a:extLst>
              <a:ext uri="{FF2B5EF4-FFF2-40B4-BE49-F238E27FC236}">
                <a16:creationId xmlns="" xmlns:a16="http://schemas.microsoft.com/office/drawing/2014/main" id="{CCB62E45-9484-4FC4-98C1-2F3A1D3C558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454401"/>
            <a:ext cx="1403350" cy="1743075"/>
            <a:chOff x="288" y="3024"/>
            <a:chExt cx="884" cy="1098"/>
          </a:xfrm>
        </p:grpSpPr>
        <p:pic>
          <p:nvPicPr>
            <p:cNvPr id="13328" name="Picture 44" descr="001">
              <a:extLst>
                <a:ext uri="{FF2B5EF4-FFF2-40B4-BE49-F238E27FC236}">
                  <a16:creationId xmlns="" xmlns:a16="http://schemas.microsoft.com/office/drawing/2014/main" id="{618072EC-B2D1-4210-AA0D-BF10D9295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024"/>
              <a:ext cx="884" cy="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9" name="Text Box 45">
              <a:extLst>
                <a:ext uri="{FF2B5EF4-FFF2-40B4-BE49-F238E27FC236}">
                  <a16:creationId xmlns="" xmlns:a16="http://schemas.microsoft.com/office/drawing/2014/main" id="{0638B6B1-FEBB-40AD-B93E-BA9B42A51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072"/>
              <a:ext cx="1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FF"/>
                  </a:solidFill>
                  <a:latin typeface="VNI-Avo" pitchFamily="2" charset="0"/>
                </a:rPr>
                <a:t>6</a:t>
              </a:r>
            </a:p>
          </p:txBody>
        </p:sp>
      </p:grpSp>
      <p:sp>
        <p:nvSpPr>
          <p:cNvPr id="105518" name="Rectangle 46">
            <a:extLst>
              <a:ext uri="{FF2B5EF4-FFF2-40B4-BE49-F238E27FC236}">
                <a16:creationId xmlns="" xmlns:a16="http://schemas.microsoft.com/office/drawing/2014/main" id="{B737F7B1-B99B-44CD-BFA8-C09CEC4BB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67000"/>
            <a:ext cx="1905000" cy="609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VNI-Times" pitchFamily="2" charset="0"/>
              </a:rPr>
              <a:t>4 +  1 = …</a:t>
            </a:r>
          </a:p>
        </p:txBody>
      </p:sp>
      <p:sp>
        <p:nvSpPr>
          <p:cNvPr id="105519" name="Text Box 47">
            <a:extLst>
              <a:ext uri="{FF2B5EF4-FFF2-40B4-BE49-F238E27FC236}">
                <a16:creationId xmlns="" xmlns:a16="http://schemas.microsoft.com/office/drawing/2014/main" id="{321AB5D8-533A-49AD-B086-04EBB37E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667000"/>
            <a:ext cx="2057400" cy="579438"/>
          </a:xfrm>
          <a:prstGeom prst="rect">
            <a:avLst/>
          </a:prstGeom>
          <a:solidFill>
            <a:srgbClr val="F076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/>
              <a:t>2 + … = 5</a:t>
            </a:r>
          </a:p>
        </p:txBody>
      </p:sp>
      <p:sp>
        <p:nvSpPr>
          <p:cNvPr id="105520" name="Text Box 48">
            <a:extLst>
              <a:ext uri="{FF2B5EF4-FFF2-40B4-BE49-F238E27FC236}">
                <a16:creationId xmlns="" xmlns:a16="http://schemas.microsoft.com/office/drawing/2014/main" id="{5AAF65E0-43FA-4B8A-8842-C35FCE6D8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43200"/>
            <a:ext cx="2057400" cy="5794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</a:rPr>
              <a:t>… + 1 = 5</a:t>
            </a:r>
          </a:p>
        </p:txBody>
      </p:sp>
      <p:sp>
        <p:nvSpPr>
          <p:cNvPr id="105521" name="Text Box 49">
            <a:extLst>
              <a:ext uri="{FF2B5EF4-FFF2-40B4-BE49-F238E27FC236}">
                <a16:creationId xmlns="" xmlns:a16="http://schemas.microsoft.com/office/drawing/2014/main" id="{A9FA4EB3-2C17-4FDA-8188-2B6343F44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743200"/>
            <a:ext cx="20574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</a:rPr>
              <a:t>… + 3 = 5</a:t>
            </a:r>
          </a:p>
        </p:txBody>
      </p:sp>
      <p:sp>
        <p:nvSpPr>
          <p:cNvPr id="105522" name="WordArt 50">
            <a:extLst>
              <a:ext uri="{FF2B5EF4-FFF2-40B4-BE49-F238E27FC236}">
                <a16:creationId xmlns="" xmlns:a16="http://schemas.microsoft.com/office/drawing/2014/main" id="{225C4B7A-54C9-4B39-A8B2-5346ACF457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5410200"/>
            <a:ext cx="58864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Chúc mừng con về đích trước.</a:t>
            </a:r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5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5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5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55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0.00555 C 0.1066 -0.14653 0.22465 -0.29838 0.20139 -0.43148 C 0.17813 -0.56459 0.04688 -0.73357 -0.15069 -0.7919 C -0.34826 -0.85 -0.87726 -0.84699 -0.98438 -0.78218 C -1.09167 -0.71713 -0.94236 -0.55926 -0.79306 -0.40116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 -0.00672 C 0.30711 -0.07014 0.56024 -0.1331 0.63871 -0.26389 C 0.71718 -0.39491 0.65677 -0.76459 0.52465 -0.79306 C 0.39253 -0.82153 0.11909 -0.6294 -0.15417 -0.43634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6" y="-4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84 0.04167 C 0.17032 0.15393 0.21997 0.26667 0.34202 0.24977 C 0.46407 0.23287 0.85625 0.11435 0.8533 -0.05995 C 0.85018 -0.23403 0.4158 -0.74144 0.32361 -0.79491 C 0.23143 -0.84884 0.30365 -0.45116 0.29966 -0.38241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-3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12 -0.01226 C 0.04705 0.0757 -0.05886 0.1632 -0.18768 0.16783 C -0.3165 0.17246 -0.60434 0.17593 -0.62014 0.01574 C -0.63594 -0.14398 -0.41406 -0.71782 -0.28212 -0.79259 C -0.15018 -0.86736 0.01059 -0.65 0.17135 -0.43263 " pathEditMode="relative" rAng="0" ptsTypes="aaaaA">
                                      <p:cBhvr>
                                        <p:cTn id="73" dur="20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2" y="-3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024 C -0.10434 -0.08704 -0.20886 -0.17338 -0.2257 -0.30278 C -0.24254 -0.43264 -0.29653 -0.6926 -0.10105 -0.77778 C 0.09444 -0.86227 0.80069 -0.87246 0.9467 -0.81204 C 1.09305 -0.75162 0.93437 -0.58403 0.77552 -0.41574 C 0.77552 -0.41574 3.88889E-6 -0.00024 3.88889E-6 -0.00024 Z " pathEditMode="relative" rAng="0" ptsTypes="aaaaaa">
                                      <p:cBhvr>
                                        <p:cTn id="77" dur="2000" fill="hold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4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10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+</a:t>
            </a:r>
            <a:endParaRPr lang="en-US" sz="4400" b="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351310" y="4836614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6683" y="5502510"/>
            <a:ext cx="80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79324" y="4208565"/>
            <a:ext cx="425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D4EF706-AA23-4493-A197-82E2B8488B3E}"/>
              </a:ext>
            </a:extLst>
          </p:cNvPr>
          <p:cNvSpPr txBox="1"/>
          <p:nvPr/>
        </p:nvSpPr>
        <p:spPr>
          <a:xfrm>
            <a:off x="6703539" y="5498038"/>
            <a:ext cx="80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EA6FC1-E601-4B49-815B-162A67A07CDD}"/>
              </a:ext>
            </a:extLst>
          </p:cNvPr>
          <p:cNvSpPr txBox="1"/>
          <p:nvPr/>
        </p:nvSpPr>
        <p:spPr>
          <a:xfrm>
            <a:off x="7925527" y="4459921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   </a:t>
                      </a:r>
                      <a:r>
                        <a:rPr lang="en-US" sz="4400" b="1" dirty="0"/>
                        <a:t>2</a:t>
                      </a:r>
                    </a:p>
                    <a:p>
                      <a:r>
                        <a:rPr lang="en-US" sz="4400" b="1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73203" y="541522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9175" y="4847290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9441" y="4847289"/>
            <a:ext cx="963623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068229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756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297</Words>
  <Application>Microsoft Office PowerPoint</Application>
  <PresentationFormat>Widescreen</PresentationFormat>
  <Paragraphs>134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맑은 고딕</vt:lpstr>
      <vt:lpstr>.VnTimeH</vt:lpstr>
      <vt:lpstr>Arial</vt:lpstr>
      <vt:lpstr>Calibri</vt:lpstr>
      <vt:lpstr>Calibri Light</vt:lpstr>
      <vt:lpstr>Times New Roman</vt:lpstr>
      <vt:lpstr>VNI-Avo</vt:lpstr>
      <vt:lpstr>VNI-Times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127</cp:revision>
  <dcterms:created xsi:type="dcterms:W3CDTF">2020-08-06T10:05:22Z</dcterms:created>
  <dcterms:modified xsi:type="dcterms:W3CDTF">2025-03-14T09:30:41Z</dcterms:modified>
</cp:coreProperties>
</file>