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75" r:id="rId7"/>
    <p:sldId id="266" r:id="rId8"/>
    <p:sldId id="276" r:id="rId9"/>
    <p:sldId id="295" r:id="rId10"/>
    <p:sldId id="296" r:id="rId11"/>
    <p:sldId id="292" r:id="rId12"/>
    <p:sldId id="278" r:id="rId13"/>
    <p:sldId id="298" r:id="rId14"/>
    <p:sldId id="267" r:id="rId15"/>
    <p:sldId id="289" r:id="rId16"/>
    <p:sldId id="268" r:id="rId17"/>
    <p:sldId id="279" r:id="rId18"/>
    <p:sldId id="269" r:id="rId19"/>
    <p:sldId id="290" r:id="rId20"/>
    <p:sldId id="270" r:id="rId21"/>
  </p:sldIdLst>
  <p:sldSz cx="9144000" cy="5143500" type="screen16x9"/>
  <p:notesSz cx="6858000" cy="9144000"/>
  <p:embeddedFontLst>
    <p:embeddedFont>
      <p:font typeface="DFPOP1-W9" panose="020B0604020202020204" charset="-128"/>
      <p:regular r:id="rId23"/>
    </p:embeddedFont>
    <p:embeddedFont>
      <p:font typeface="Arial-Rounded" panose="020B05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4020202020204" charset="0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5"/>
            <p14:sldId id="296"/>
            <p14:sldId id="292"/>
            <p14:sldId id="278"/>
            <p14:sldId id="29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95" d="100"/>
          <a:sy n="95" d="100"/>
        </p:scale>
        <p:origin x="88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285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14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chào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ĐI TR</a:t>
              </a:r>
              <a:r>
                <a:rPr lang="vi-VN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Ư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ỚC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10008" y="4073598"/>
            <a:ext cx="32191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i="1" kern="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1800" b="1" i="1" kern="0" dirty="0" err="1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800" b="1" i="1" kern="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i="1" kern="0" dirty="0" err="1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800" b="1" i="1" kern="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i="1" kern="0" dirty="0" err="1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Quyên</a:t>
            </a:r>
            <a:endParaRPr lang="zh-CN" altLang="zh-CN" sz="1800" i="1" kern="100" dirty="0">
              <a:solidFill>
                <a:schemeClr val="accent1">
                  <a:lumMod val="75000"/>
                </a:schemeClr>
              </a:solidFill>
              <a:effectLst/>
              <a:latin typeface="HP001 4 hàng" panose="020B0603050302020204" pitchFamily="34" charset="-93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1" y="23285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245291" y="-52922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4" y="2669136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4D9BE9-7F4F-4583-8ABD-F396F981390E}"/>
              </a:ext>
            </a:extLst>
          </p:cNvPr>
          <p:cNvSpPr txBox="1"/>
          <p:nvPr/>
        </p:nvSpPr>
        <p:spPr>
          <a:xfrm>
            <a:off x="3466200" y="254772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72EBA4-E44D-4ACA-953D-5D5B97281414}"/>
              </a:ext>
            </a:extLst>
          </p:cNvPr>
          <p:cNvSpPr txBox="1"/>
          <p:nvPr/>
        </p:nvSpPr>
        <p:spPr>
          <a:xfrm>
            <a:off x="4159973" y="1228481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FB0676-58E9-484F-B4D6-8E52C504D27E}"/>
              </a:ext>
            </a:extLst>
          </p:cNvPr>
          <p:cNvSpPr txBox="1"/>
          <p:nvPr/>
        </p:nvSpPr>
        <p:spPr>
          <a:xfrm>
            <a:off x="4008125" y="1739350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3B9B68-F4DE-4F4F-A31B-AC9FE7B5333A}"/>
              </a:ext>
            </a:extLst>
          </p:cNvPr>
          <p:cNvSpPr txBox="1"/>
          <p:nvPr/>
        </p:nvSpPr>
        <p:spPr>
          <a:xfrm>
            <a:off x="4061871" y="1739350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3DDC01-D578-46EC-B477-AAC8A3038602}"/>
              </a:ext>
            </a:extLst>
          </p:cNvPr>
          <p:cNvSpPr txBox="1"/>
          <p:nvPr/>
        </p:nvSpPr>
        <p:spPr>
          <a:xfrm>
            <a:off x="3750345" y="743121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2DE5A1-3322-4612-B108-274F44CE99F6}"/>
              </a:ext>
            </a:extLst>
          </p:cNvPr>
          <p:cNvSpPr txBox="1"/>
          <p:nvPr/>
        </p:nvSpPr>
        <p:spPr>
          <a:xfrm>
            <a:off x="3770161" y="2504781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363A41-A1F4-4892-83DA-D52DEF34B7B6}"/>
              </a:ext>
            </a:extLst>
          </p:cNvPr>
          <p:cNvSpPr txBox="1"/>
          <p:nvPr/>
        </p:nvSpPr>
        <p:spPr>
          <a:xfrm>
            <a:off x="4024110" y="3002801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E721DD-7082-4F24-B428-A3D3CD076535}"/>
              </a:ext>
            </a:extLst>
          </p:cNvPr>
          <p:cNvSpPr txBox="1"/>
          <p:nvPr/>
        </p:nvSpPr>
        <p:spPr>
          <a:xfrm>
            <a:off x="3568567" y="3500133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F29FF-2E36-4437-9DEB-3B9D264A1CA4}"/>
              </a:ext>
            </a:extLst>
          </p:cNvPr>
          <p:cNvSpPr txBox="1"/>
          <p:nvPr/>
        </p:nvSpPr>
        <p:spPr>
          <a:xfrm>
            <a:off x="3314352" y="3990983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9B21C5-D314-4D9F-926D-2103C0E5F5E0}"/>
              </a:ext>
            </a:extLst>
          </p:cNvPr>
          <p:cNvSpPr txBox="1"/>
          <p:nvPr/>
        </p:nvSpPr>
        <p:spPr>
          <a:xfrm>
            <a:off x="3367487" y="3990753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9B997B-AA1F-438C-92E7-CBF7898F0D74}"/>
              </a:ext>
            </a:extLst>
          </p:cNvPr>
          <p:cNvSpPr txBox="1"/>
          <p:nvPr/>
        </p:nvSpPr>
        <p:spPr>
          <a:xfrm>
            <a:off x="7726119" y="392382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C3606-828D-4C7F-B792-D8E0346B6AE6}"/>
              </a:ext>
            </a:extLst>
          </p:cNvPr>
          <p:cNvSpPr txBox="1"/>
          <p:nvPr/>
        </p:nvSpPr>
        <p:spPr>
          <a:xfrm>
            <a:off x="8612307" y="890625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083A0F-917A-4A32-B0F3-42A1191FBDE0}"/>
              </a:ext>
            </a:extLst>
          </p:cNvPr>
          <p:cNvSpPr txBox="1"/>
          <p:nvPr/>
        </p:nvSpPr>
        <p:spPr>
          <a:xfrm>
            <a:off x="8066875" y="1371104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DEFA5F-0978-4E5B-A123-21B7DFC6A070}"/>
              </a:ext>
            </a:extLst>
          </p:cNvPr>
          <p:cNvSpPr txBox="1"/>
          <p:nvPr/>
        </p:nvSpPr>
        <p:spPr>
          <a:xfrm>
            <a:off x="8512359" y="1834806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A5CDC2-4BFA-40D7-BE33-EE6181FF3BCA}"/>
              </a:ext>
            </a:extLst>
          </p:cNvPr>
          <p:cNvSpPr txBox="1"/>
          <p:nvPr/>
        </p:nvSpPr>
        <p:spPr>
          <a:xfrm>
            <a:off x="8568506" y="1827337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82CAC7-1B30-4405-A904-429C426CB696}"/>
              </a:ext>
            </a:extLst>
          </p:cNvPr>
          <p:cNvSpPr txBox="1"/>
          <p:nvPr/>
        </p:nvSpPr>
        <p:spPr>
          <a:xfrm>
            <a:off x="7463942" y="2560640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C5BBA1-3429-47F5-8788-13D7EA37B5E4}"/>
              </a:ext>
            </a:extLst>
          </p:cNvPr>
          <p:cNvSpPr txBox="1"/>
          <p:nvPr/>
        </p:nvSpPr>
        <p:spPr>
          <a:xfrm>
            <a:off x="8567589" y="3043147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30DBA8-E17C-426E-882E-1DDBD2ABBC9E}"/>
              </a:ext>
            </a:extLst>
          </p:cNvPr>
          <p:cNvSpPr txBox="1"/>
          <p:nvPr/>
        </p:nvSpPr>
        <p:spPr>
          <a:xfrm>
            <a:off x="7519172" y="3549837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EA471E-3E79-4E25-8455-83F93073C561}"/>
              </a:ext>
            </a:extLst>
          </p:cNvPr>
          <p:cNvSpPr txBox="1"/>
          <p:nvPr/>
        </p:nvSpPr>
        <p:spPr>
          <a:xfrm>
            <a:off x="8308612" y="4048419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41268B-709E-4323-8150-DAD3B8248DBF}"/>
              </a:ext>
            </a:extLst>
          </p:cNvPr>
          <p:cNvSpPr txBox="1"/>
          <p:nvPr/>
        </p:nvSpPr>
        <p:spPr>
          <a:xfrm>
            <a:off x="8357844" y="4048418"/>
            <a:ext cx="3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107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8" grpId="0"/>
      <p:bldP spid="19" grpId="0"/>
      <p:bldP spid="20" grpId="0"/>
      <p:bldP spid="2" grpId="0"/>
      <p:bldP spid="14" grpId="0"/>
      <p:bldP spid="15" grpId="0"/>
      <p:bldP spid="16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A441C3-8464-4890-A56E-6E24D1962AC1}"/>
              </a:ext>
            </a:extLst>
          </p:cNvPr>
          <p:cNvSpPr txBox="1"/>
          <p:nvPr/>
        </p:nvSpPr>
        <p:spPr>
          <a:xfrm>
            <a:off x="1686186" y="1241570"/>
            <a:ext cx="6216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FFED6-7937-4BF7-B7E0-FF3381F2DBA8}"/>
              </a:ext>
            </a:extLst>
          </p:cNvPr>
          <p:cNvSpPr txBox="1"/>
          <p:nvPr/>
        </p:nvSpPr>
        <p:spPr>
          <a:xfrm>
            <a:off x="5408800" y="1241568"/>
            <a:ext cx="608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4AB5FB-6F3A-452D-A5F2-4F17D14BF7EA}"/>
              </a:ext>
            </a:extLst>
          </p:cNvPr>
          <p:cNvSpPr txBox="1"/>
          <p:nvPr/>
        </p:nvSpPr>
        <p:spPr>
          <a:xfrm>
            <a:off x="4098021" y="1241569"/>
            <a:ext cx="608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0795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08177-D850-42AA-BC97-F0012776FB11}"/>
              </a:ext>
            </a:extLst>
          </p:cNvPr>
          <p:cNvSpPr txBox="1"/>
          <p:nvPr/>
        </p:nvSpPr>
        <p:spPr>
          <a:xfrm>
            <a:off x="1484852" y="1174459"/>
            <a:ext cx="666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98573-385F-4F97-A653-69BEBEAA53A0}"/>
              </a:ext>
            </a:extLst>
          </p:cNvPr>
          <p:cNvSpPr txBox="1"/>
          <p:nvPr/>
        </p:nvSpPr>
        <p:spPr>
          <a:xfrm>
            <a:off x="1493241" y="1174458"/>
            <a:ext cx="67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4E49-99E9-40BB-91C6-1F9A1CC5B7D5}"/>
              </a:ext>
            </a:extLst>
          </p:cNvPr>
          <p:cNvSpPr txBox="1"/>
          <p:nvPr/>
        </p:nvSpPr>
        <p:spPr>
          <a:xfrm>
            <a:off x="5469622" y="1174457"/>
            <a:ext cx="67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41205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0376" y="53855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0376" y="277278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2" y="75039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1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62356" y="669514"/>
            <a:ext cx="6082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Đi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đến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nơi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nào</a:t>
            </a:r>
            <a:endParaRPr lang="en-US" sz="4800" dirty="0">
              <a:latin typeface="Arial" panose="020B0604020202020204" pitchFamily="34" charset="0"/>
              <a:ea typeface="Arial-Rounded" charset="0"/>
              <a:cs typeface="Arial" panose="020B0604020202020204" pitchFamily="34" charset="0"/>
            </a:endParaRPr>
          </a:p>
          <a:p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chào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đi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trước</a:t>
            </a:r>
            <a:endParaRPr lang="en-US" sz="4800" dirty="0">
              <a:latin typeface="Arial" panose="020B0604020202020204" pitchFamily="34" charset="0"/>
              <a:ea typeface="Arial-Rounded" charset="0"/>
              <a:cs typeface="Arial" panose="020B0604020202020204" pitchFamily="34" charset="0"/>
            </a:endParaRPr>
          </a:p>
          <a:p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chào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dẫn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bước</a:t>
            </a:r>
            <a:endParaRPr lang="en-US" sz="4800" dirty="0">
              <a:latin typeface="Arial" panose="020B0604020202020204" pitchFamily="34" charset="0"/>
              <a:ea typeface="Arial-Rounded" charset="0"/>
              <a:cs typeface="Arial" panose="020B0604020202020204" pitchFamily="34" charset="0"/>
            </a:endParaRPr>
          </a:p>
          <a:p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Chẳng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sợ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lạc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nhà</a:t>
            </a:r>
            <a:r>
              <a:rPr lang="en-US" sz="4800" dirty="0">
                <a:latin typeface="Arial" panose="020B0604020202020204" pitchFamily="34" charset="0"/>
                <a:ea typeface="Arial-Rounded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50FCC-BFEA-4369-B990-2EA14360A2FB}"/>
              </a:ext>
            </a:extLst>
          </p:cNvPr>
          <p:cNvSpPr txBox="1"/>
          <p:nvPr/>
        </p:nvSpPr>
        <p:spPr>
          <a:xfrm>
            <a:off x="5939405" y="545285"/>
            <a:ext cx="57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94EEB-081A-4E6F-9B52-9E2A768259F5}"/>
              </a:ext>
            </a:extLst>
          </p:cNvPr>
          <p:cNvSpPr txBox="1"/>
          <p:nvPr/>
        </p:nvSpPr>
        <p:spPr>
          <a:xfrm>
            <a:off x="6534926" y="1278013"/>
            <a:ext cx="57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8B66F-0321-41A6-BBAE-7F4FE685F459}"/>
              </a:ext>
            </a:extLst>
          </p:cNvPr>
          <p:cNvSpPr txBox="1"/>
          <p:nvPr/>
        </p:nvSpPr>
        <p:spPr>
          <a:xfrm>
            <a:off x="7092793" y="1989425"/>
            <a:ext cx="57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B7A46-922B-4CAC-8F08-ADDF69FF2F22}"/>
              </a:ext>
            </a:extLst>
          </p:cNvPr>
          <p:cNvSpPr txBox="1"/>
          <p:nvPr/>
        </p:nvSpPr>
        <p:spPr>
          <a:xfrm>
            <a:off x="6780443" y="2781055"/>
            <a:ext cx="57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EE9082-A201-4919-975D-E3B305A54F9D}"/>
              </a:ext>
            </a:extLst>
          </p:cNvPr>
          <p:cNvSpPr txBox="1"/>
          <p:nvPr/>
        </p:nvSpPr>
        <p:spPr>
          <a:xfrm>
            <a:off x="6845699" y="2781055"/>
            <a:ext cx="57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4" grpId="0"/>
      <p:bldP spid="15" grpId="0"/>
      <p:bldP spid="16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370</Words>
  <Application>Microsoft Office PowerPoint</Application>
  <PresentationFormat>On-screen Show (16:9)</PresentationFormat>
  <Paragraphs>120</Paragraphs>
  <Slides>17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DFPOP1-W9</vt:lpstr>
      <vt:lpstr>Arial</vt:lpstr>
      <vt:lpstr>Arial-Rounded</vt:lpstr>
      <vt:lpstr>Times New Roman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55</cp:revision>
  <dcterms:created xsi:type="dcterms:W3CDTF">2020-08-13T09:19:08Z</dcterms:created>
  <dcterms:modified xsi:type="dcterms:W3CDTF">2025-03-11T13:01:45Z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