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306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306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4" d="100"/>
          <a:sy n="84" d="100"/>
        </p:scale>
        <p:origin x="31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01/04/2025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05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5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viên:</a:t>
            </a:r>
            <a:r>
              <a:rPr lang="en-US" altLang="zh-CN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Mai</a:t>
            </a:r>
            <a:r>
              <a:rPr lang="en-US" altLang="zh-CN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Thủy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C9516D-DB92-4AE4-B051-8212F4C9D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2" y="1293948"/>
            <a:ext cx="2270957" cy="739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8FFF14-D0B1-40FF-8464-E6A7BD1B0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899" y="2201423"/>
            <a:ext cx="777307" cy="777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D10AB4-6F2D-4AAC-A3A2-B2A6DA76D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7460" y="2245295"/>
            <a:ext cx="121931" cy="7087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246A2F8-4B2E-4231-A553-3AA355EB5C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714" y="2253532"/>
            <a:ext cx="121931" cy="7087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C191535-2D97-4233-9FB0-51D79D98E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210" y="2237056"/>
            <a:ext cx="121931" cy="7087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5CA15CF-35C5-4D55-B5D1-FE5719AE6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257" y="2262784"/>
            <a:ext cx="121931" cy="7087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3F2B2E7-EBAB-4658-BBD8-1CAE6B6C07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3469" y="2262783"/>
            <a:ext cx="121931" cy="7087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77E9747-5866-4F1A-888B-1E287C79F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526" y="2267965"/>
            <a:ext cx="121931" cy="7087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710D772-F593-4F1B-805D-6B866FBC367C}"/>
              </a:ext>
            </a:extLst>
          </p:cNvPr>
          <p:cNvCxnSpPr>
            <a:cxnSpLocks/>
          </p:cNvCxnSpPr>
          <p:nvPr/>
        </p:nvCxnSpPr>
        <p:spPr>
          <a:xfrm>
            <a:off x="2029105" y="2607892"/>
            <a:ext cx="870252" cy="14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BBEC7CF6-13F5-4F89-B918-CC8C11D0F525}"/>
              </a:ext>
            </a:extLst>
          </p:cNvPr>
          <p:cNvCxnSpPr>
            <a:cxnSpLocks/>
          </p:cNvCxnSpPr>
          <p:nvPr/>
        </p:nvCxnSpPr>
        <p:spPr>
          <a:xfrm>
            <a:off x="1979263" y="2599655"/>
            <a:ext cx="870252" cy="144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60A1A0-02DB-411D-A443-63C404E79404}"/>
              </a:ext>
            </a:extLst>
          </p:cNvPr>
          <p:cNvSpPr txBox="1"/>
          <p:nvPr/>
        </p:nvSpPr>
        <p:spPr>
          <a:xfrm>
            <a:off x="390401" y="3465613"/>
            <a:ext cx="301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76 – 5 = 71</a:t>
            </a:r>
          </a:p>
        </p:txBody>
      </p:sp>
    </p:spTree>
    <p:extLst>
      <p:ext uri="{BB962C8B-B14F-4D97-AF65-F5344CB8AC3E}">
        <p14:creationId xmlns:p14="http://schemas.microsoft.com/office/powerpoint/2010/main" val="2736767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5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8134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189</Words>
  <Application>Microsoft Office PowerPoint</Application>
  <PresentationFormat>On-screen Show (16:9)</PresentationFormat>
  <Paragraphs>190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78</cp:revision>
  <dcterms:created xsi:type="dcterms:W3CDTF">2017-01-10T13:46:13Z</dcterms:created>
  <dcterms:modified xsi:type="dcterms:W3CDTF">2025-04-01T07:56:51Z</dcterms:modified>
</cp:coreProperties>
</file>