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67" r:id="rId12"/>
    <p:sldId id="279" r:id="rId13"/>
    <p:sldId id="268" r:id="rId14"/>
    <p:sldId id="281" r:id="rId15"/>
    <p:sldId id="289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90" r:id="rId25"/>
    <p:sldId id="273" r:id="rId26"/>
    <p:sldId id="287" r:id="rId27"/>
    <p:sldId id="291" r:id="rId28"/>
    <p:sldId id="292" r:id="rId29"/>
    <p:sldId id="293" r:id="rId30"/>
    <p:sldId id="294" r:id="rId31"/>
    <p:sldId id="274" r:id="rId32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HL Hoctro" panose="020B0604020202020204" charset="0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Arial-Rounded" panose="020B0500000000000000" charset="0"/>
      <p:regular r:id="rId38"/>
    </p:embeddedFont>
    <p:embeddedFont>
      <p:font typeface="DFPOP1-W9" panose="020B0600070205080204" charset="-128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09865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Thủy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smtClean="0">
                <a:latin typeface="Arial-Rounded" charset="-93"/>
                <a:ea typeface="Arial-Rounded" charset="-93"/>
                <a:cs typeface="Arial-Rounded" charset="-93"/>
              </a:rPr>
              <a:t>bọn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303</Words>
  <Application>Microsoft Office PowerPoint</Application>
  <PresentationFormat>On-screen Show (16:9)</PresentationFormat>
  <Paragraphs>118</Paragraphs>
  <Slides>28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Times New Roman</vt:lpstr>
      <vt:lpstr>宋体</vt:lpstr>
      <vt:lpstr>HL Hoctro</vt:lpstr>
      <vt:lpstr>微软雅黑</vt:lpstr>
      <vt:lpstr>等线</vt:lpstr>
      <vt:lpstr>Arial-Rounded</vt:lpstr>
      <vt:lpstr>华康少女文字W5</vt:lpstr>
      <vt:lpstr>Arial Rounded</vt:lpstr>
      <vt:lpstr>Arial</vt:lpstr>
      <vt:lpstr>DFPOP1-W9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2020-08-13T09:19:08Z</dcterms:created>
  <dcterms:modified xsi:type="dcterms:W3CDTF">2025-04-01T07:55:25Z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