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9"/>
  </p:notesMasterIdLst>
  <p:sldIdLst>
    <p:sldId id="256" r:id="rId6"/>
    <p:sldId id="258" r:id="rId7"/>
    <p:sldId id="289" r:id="rId8"/>
    <p:sldId id="290" r:id="rId9"/>
    <p:sldId id="266" r:id="rId10"/>
    <p:sldId id="276" r:id="rId11"/>
    <p:sldId id="296" r:id="rId12"/>
    <p:sldId id="297" r:id="rId13"/>
    <p:sldId id="299" r:id="rId14"/>
    <p:sldId id="277" r:id="rId15"/>
    <p:sldId id="288" r:id="rId16"/>
    <p:sldId id="300" r:id="rId17"/>
    <p:sldId id="292" r:id="rId18"/>
    <p:sldId id="278" r:id="rId19"/>
    <p:sldId id="293" r:id="rId20"/>
    <p:sldId id="267" r:id="rId21"/>
    <p:sldId id="279" r:id="rId22"/>
    <p:sldId id="294" r:id="rId23"/>
    <p:sldId id="295" r:id="rId24"/>
    <p:sldId id="268" r:id="rId25"/>
    <p:sldId id="281" r:id="rId26"/>
    <p:sldId id="269" r:id="rId27"/>
    <p:sldId id="282" r:id="rId28"/>
    <p:sldId id="270" r:id="rId29"/>
    <p:sldId id="283" r:id="rId30"/>
    <p:sldId id="271" r:id="rId31"/>
    <p:sldId id="284" r:id="rId32"/>
    <p:sldId id="285" r:id="rId33"/>
    <p:sldId id="272" r:id="rId34"/>
    <p:sldId id="286" r:id="rId35"/>
    <p:sldId id="273" r:id="rId36"/>
    <p:sldId id="287" r:id="rId37"/>
    <p:sldId id="274" r:id="rId38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9"/>
            <p14:sldId id="290"/>
            <p14:sldId id="266"/>
            <p14:sldId id="276"/>
            <p14:sldId id="296"/>
            <p14:sldId id="297"/>
            <p14:sldId id="299"/>
            <p14:sldId id="277"/>
            <p14:sldId id="288"/>
            <p14:sldId id="300"/>
            <p14:sldId id="292"/>
            <p14:sldId id="278"/>
            <p14:sldId id="293"/>
          </p14:sldIdLst>
        </p14:section>
        <p14:section name="Tiết 2" id="{47239A1A-9B72-4DA5-96A7-F8786F163078}">
          <p14:sldIdLst>
            <p14:sldId id="267"/>
            <p14:sldId id="279"/>
            <p14:sldId id="294"/>
            <p14:sldId id="295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84926" autoAdjust="0"/>
  </p:normalViewPr>
  <p:slideViewPr>
    <p:cSldViewPr snapToGrid="0">
      <p:cViewPr varScale="1">
        <p:scale>
          <a:sx n="91" d="100"/>
          <a:sy n="91" d="100"/>
        </p:scale>
        <p:origin x="1008" y="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91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19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8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2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1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1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1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75EE00-C7FF-435F-9F96-E38237D86D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9308AC-63C6-4804-89A9-AF42823F4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823375" y="555007"/>
            <a:ext cx="1640298" cy="937984"/>
            <a:chOff x="3295926" y="759921"/>
            <a:chExt cx="1640298" cy="937984"/>
          </a:xfrm>
        </p:grpSpPr>
        <p:sp>
          <p:nvSpPr>
            <p:cNvPr id="94" name="矩形 93"/>
            <p:cNvSpPr/>
            <p:nvPr/>
          </p:nvSpPr>
          <p:spPr>
            <a:xfrm>
              <a:off x="3295926" y="77457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15267" y="75992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15267" y="76453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9968" y="1700195"/>
            <a:ext cx="758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VỌNG CỦA NÚI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60612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“A!”.  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“A!”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ngạc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to: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vách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</a:p>
          <a:p>
            <a:pPr algn="just"/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hét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“Sao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bực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òa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25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.             	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bật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</a:t>
            </a: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5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78523" y="336329"/>
            <a:ext cx="425055" cy="49355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022367" y="746232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988048" y="1200877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7581294" y="1187223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31881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620013" y="2345235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2248" y="3394841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7" name="Oval 6"/>
          <p:cNvSpPr/>
          <p:nvPr/>
        </p:nvSpPr>
        <p:spPr>
          <a:xfrm>
            <a:off x="5665076" y="3394841"/>
            <a:ext cx="588579" cy="4729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6863255" y="3783723"/>
            <a:ext cx="630133" cy="4834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2490472" y="4130567"/>
            <a:ext cx="578550" cy="5044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409412" y="4593019"/>
            <a:ext cx="620110" cy="4624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0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74425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349206" y="2717355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67236" y="2304849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6" grpId="0" animBg="1"/>
      <p:bldP spid="7" grpId="0"/>
      <p:bldP spid="8" grpId="0" animBg="1"/>
      <p:bldP spid="10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10" y="14695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657599" y="1476706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182303" y="1466595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282151" y="1510489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0710" y="23371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710" y="23371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 con ngạc nhiên kêu to: “ A!”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10" y="33101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 con hét lên: “Sao không nói cho tôi biết?”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2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9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84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3841" y="1090073"/>
            <a:ext cx="233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244" y="1090073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bực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0672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3841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3096" y="166314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en-US" altLang="zh-C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60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678" y="141744"/>
            <a:ext cx="872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677" y="634933"/>
            <a:ext cx="901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4678" y="1158153"/>
            <a:ext cx="909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Sau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340" t="28280" r="5592" b="16909"/>
          <a:stretch/>
        </p:blipFill>
        <p:spPr bwMode="auto">
          <a:xfrm>
            <a:off x="0" y="1657350"/>
            <a:ext cx="9144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59021" y="563470"/>
            <a:ext cx="4507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59020" y="1784784"/>
            <a:ext cx="4507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636382" y="2703172"/>
            <a:ext cx="4507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Sau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83172" y="168166"/>
            <a:ext cx="3520966" cy="1744717"/>
          </a:xfrm>
          <a:prstGeom prst="cloudCallout">
            <a:avLst>
              <a:gd name="adj1" fmla="val -34564"/>
              <a:gd name="adj2" fmla="val 817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677" y="290129"/>
            <a:ext cx="872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677" y="288103"/>
            <a:ext cx="901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2339" y="290129"/>
            <a:ext cx="909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Sau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9340" t="28280" r="5592" b="16909"/>
          <a:stretch/>
        </p:blipFill>
        <p:spPr bwMode="auto">
          <a:xfrm>
            <a:off x="0" y="1657350"/>
            <a:ext cx="9144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1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149" y="-78586"/>
            <a:ext cx="3852230" cy="4881814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1062" y="179276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05349" y="1015334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-78586"/>
            <a:ext cx="461404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6893" y="639018"/>
            <a:ext cx="8268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4.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vào vở câu trả lời cho câu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 ở 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39953" y="1782748"/>
            <a:ext cx="8772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7034590" y="1782748"/>
            <a:ext cx="150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6972211" y="1751970"/>
            <a:ext cx="2097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36332" y="1087238"/>
            <a:ext cx="7977353" cy="584775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30229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09903" y="1091910"/>
            <a:ext cx="184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19177" y="1896357"/>
            <a:ext cx="850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(……)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129611" y="1123439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852053" y="1144460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158787" y="1148549"/>
            <a:ext cx="1333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reo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92908" y="2931597"/>
            <a:ext cx="877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     (…….)  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530935" y="1132782"/>
            <a:ext cx="1311299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383E-6 L 0.47292 0.159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79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1828E-6 L -0.35226 0.360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18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6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594" y="504496"/>
            <a:ext cx="186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ĐÔI</a:t>
            </a: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9177" t="26531" r="5756" b="10204"/>
          <a:stretch/>
        </p:blipFill>
        <p:spPr bwMode="auto">
          <a:xfrm>
            <a:off x="-1" y="941386"/>
            <a:ext cx="9144001" cy="4202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17939" y="106757"/>
            <a:ext cx="291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4263327" y="1818290"/>
            <a:ext cx="497859" cy="3998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4837524" y="1058778"/>
            <a:ext cx="657727" cy="47324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2489846" y="1476955"/>
            <a:ext cx="505602" cy="4461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3954655" y="1476955"/>
            <a:ext cx="617344" cy="34133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Quan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196" y="111276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19496" y="219004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Hai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2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20724" y="1270428"/>
            <a:ext cx="8786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i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800" i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i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iêp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ưc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uc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9832" t="24490" r="5429" b="11079"/>
          <a:stretch/>
        </p:blipFill>
        <p:spPr bwMode="auto">
          <a:xfrm>
            <a:off x="0" y="1"/>
            <a:ext cx="9144000" cy="499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Quan </a:t>
            </a:r>
            <a:r>
              <a:rPr lang="en-US" altLang="zh-CN" sz="2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196" y="101817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98476" y="95511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Hai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8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-DẪN-VIẾT-CHỮ-HOA-A-CỠ-CHỮ-2_5-LY-_KIẾN-THỨC-TIỂU-HỌC_">
            <a:hlinkClick r:id="" action="ppaction://media"/>
            <a:extLst>
              <a:ext uri="{FF2B5EF4-FFF2-40B4-BE49-F238E27FC236}">
                <a16:creationId xmlns:a16="http://schemas.microsoft.com/office/drawing/2014/main" id="{6A9BE208-96D0-4631-9D97-F594B8998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5C63AF-733F-4C71-A124-13C725056024}"/>
              </a:ext>
            </a:extLst>
          </p:cNvPr>
          <p:cNvSpPr txBox="1"/>
          <p:nvPr/>
        </p:nvSpPr>
        <p:spPr>
          <a:xfrm>
            <a:off x="1045029" y="2823587"/>
            <a:ext cx="11957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7790D7-6361-4A55-978A-C40BE9AA3D7F}"/>
              </a:ext>
            </a:extLst>
          </p:cNvPr>
          <p:cNvSpPr/>
          <p:nvPr/>
        </p:nvSpPr>
        <p:spPr>
          <a:xfrm>
            <a:off x="2567347" y="1648420"/>
            <a:ext cx="2621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reo</a:t>
            </a:r>
            <a:r>
              <a:rPr lang="en-US" altLang="zh-CN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lên</a:t>
            </a:r>
            <a:endParaRPr lang="en-US" altLang="zh-CN" sz="54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6C1BC-EBFE-4B4E-8C4D-B6DB3BAFAE5B}"/>
              </a:ext>
            </a:extLst>
          </p:cNvPr>
          <p:cNvSpPr/>
          <p:nvPr/>
        </p:nvSpPr>
        <p:spPr>
          <a:xfrm>
            <a:off x="2717659" y="2823587"/>
            <a:ext cx="2621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bực</a:t>
            </a:r>
            <a:r>
              <a:rPr lang="en-US" altLang="zh-CN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tức</a:t>
            </a:r>
            <a:endParaRPr lang="en-US" altLang="zh-CN" sz="54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606BE0-A61D-4619-82B7-F67B14C9A628}"/>
              </a:ext>
            </a:extLst>
          </p:cNvPr>
          <p:cNvSpPr/>
          <p:nvPr/>
        </p:nvSpPr>
        <p:spPr>
          <a:xfrm>
            <a:off x="2567346" y="599172"/>
            <a:ext cx="3182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núi</a:t>
            </a:r>
            <a:endParaRPr lang="en-US" altLang="zh-CN" sz="54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2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60612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“A!”.  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“A!”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ngạc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to: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vách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</a:p>
          <a:p>
            <a:pPr algn="just"/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hét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“Sao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bực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òa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.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bật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</a:t>
            </a: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5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988048" y="1200877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95B39-7B16-4948-BFB3-53F23481E0CE}"/>
              </a:ext>
            </a:extLst>
          </p:cNvPr>
          <p:cNvSpPr txBox="1"/>
          <p:nvPr/>
        </p:nvSpPr>
        <p:spPr>
          <a:xfrm>
            <a:off x="1274054" y="531661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964B18-E46B-4BAC-A302-A265527AB37A}"/>
              </a:ext>
            </a:extLst>
          </p:cNvPr>
          <p:cNvSpPr txBox="1"/>
          <p:nvPr/>
        </p:nvSpPr>
        <p:spPr>
          <a:xfrm>
            <a:off x="6070217" y="531660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C28735-BB1D-4ABE-A893-5EAEAA2F86EC}"/>
              </a:ext>
            </a:extLst>
          </p:cNvPr>
          <p:cNvSpPr txBox="1"/>
          <p:nvPr/>
        </p:nvSpPr>
        <p:spPr>
          <a:xfrm>
            <a:off x="2843927" y="894316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130432-7B32-4F9C-AA44-04B488796419}"/>
              </a:ext>
            </a:extLst>
          </p:cNvPr>
          <p:cNvSpPr txBox="1"/>
          <p:nvPr/>
        </p:nvSpPr>
        <p:spPr>
          <a:xfrm>
            <a:off x="8707138" y="885149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6457F7-7601-4BAE-B58D-4781B67D6DA0}"/>
              </a:ext>
            </a:extLst>
          </p:cNvPr>
          <p:cNvSpPr txBox="1"/>
          <p:nvPr/>
        </p:nvSpPr>
        <p:spPr>
          <a:xfrm>
            <a:off x="6480525" y="1236478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2096AF-9B1C-4109-9A88-8F6264CAA761}"/>
              </a:ext>
            </a:extLst>
          </p:cNvPr>
          <p:cNvSpPr txBox="1"/>
          <p:nvPr/>
        </p:nvSpPr>
        <p:spPr>
          <a:xfrm>
            <a:off x="8648103" y="2021860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A68410-9C25-4AB2-8DFB-0646E12FB559}"/>
              </a:ext>
            </a:extLst>
          </p:cNvPr>
          <p:cNvSpPr txBox="1"/>
          <p:nvPr/>
        </p:nvSpPr>
        <p:spPr>
          <a:xfrm>
            <a:off x="3440408" y="2060971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5F4582-0AAE-4D9F-ABE5-88805D837BBD}"/>
              </a:ext>
            </a:extLst>
          </p:cNvPr>
          <p:cNvSpPr txBox="1"/>
          <p:nvPr/>
        </p:nvSpPr>
        <p:spPr>
          <a:xfrm>
            <a:off x="5960009" y="2465828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26B91A-7FA3-4529-AA9A-3F9E8F1E11DB}"/>
              </a:ext>
            </a:extLst>
          </p:cNvPr>
          <p:cNvSpPr txBox="1"/>
          <p:nvPr/>
        </p:nvSpPr>
        <p:spPr>
          <a:xfrm>
            <a:off x="7765971" y="1634831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CECA4F-89ED-47FC-861B-84B565CC5481}"/>
              </a:ext>
            </a:extLst>
          </p:cNvPr>
          <p:cNvSpPr txBox="1"/>
          <p:nvPr/>
        </p:nvSpPr>
        <p:spPr>
          <a:xfrm>
            <a:off x="7098503" y="3546343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F2B3AD-D947-4BD5-967B-E725BEFC3490}"/>
              </a:ext>
            </a:extLst>
          </p:cNvPr>
          <p:cNvSpPr txBox="1"/>
          <p:nvPr/>
        </p:nvSpPr>
        <p:spPr>
          <a:xfrm>
            <a:off x="5960008" y="3130844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AA29ED-00E2-48B3-A53A-4AEE3CE0CCCA}"/>
              </a:ext>
            </a:extLst>
          </p:cNvPr>
          <p:cNvSpPr txBox="1"/>
          <p:nvPr/>
        </p:nvSpPr>
        <p:spPr>
          <a:xfrm>
            <a:off x="1127059" y="4312503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A1FEE0-02A9-485D-8ACE-9482D44B2A82}"/>
              </a:ext>
            </a:extLst>
          </p:cNvPr>
          <p:cNvSpPr txBox="1"/>
          <p:nvPr/>
        </p:nvSpPr>
        <p:spPr>
          <a:xfrm>
            <a:off x="2776016" y="3961841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2096AF-9B1C-4109-9A88-8F6264CAA761}"/>
              </a:ext>
            </a:extLst>
          </p:cNvPr>
          <p:cNvSpPr txBox="1"/>
          <p:nvPr/>
        </p:nvSpPr>
        <p:spPr>
          <a:xfrm>
            <a:off x="1549600" y="2831972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4D935C-BD13-4FAE-B1D5-93B609ADC2A2}"/>
              </a:ext>
            </a:extLst>
          </p:cNvPr>
          <p:cNvSpPr txBox="1"/>
          <p:nvPr/>
        </p:nvSpPr>
        <p:spPr>
          <a:xfrm>
            <a:off x="4887580" y="4312503"/>
            <a:ext cx="49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9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17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2954521b-b4ab-4ce3-8aa8-8bfa99a4c36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457</Words>
  <Application>Microsoft Office PowerPoint</Application>
  <PresentationFormat>On-screen Show (16:9)</PresentationFormat>
  <Paragraphs>125</Paragraphs>
  <Slides>33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.VnAvant</vt:lpstr>
      <vt:lpstr>Arial</vt:lpstr>
      <vt:lpstr>Arial-Rounded</vt:lpstr>
      <vt:lpstr>Calibri</vt:lpstr>
      <vt:lpstr>DFPOP1-W9</vt:lpstr>
      <vt:lpstr>HL Hoctro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88</cp:revision>
  <dcterms:created xsi:type="dcterms:W3CDTF">2020-08-13T09:19:08Z</dcterms:created>
  <dcterms:modified xsi:type="dcterms:W3CDTF">2025-04-01T15:35:14Z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