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2" r:id="rId2"/>
    <p:sldId id="293" r:id="rId3"/>
    <p:sldId id="281" r:id="rId4"/>
    <p:sldId id="289" r:id="rId5"/>
    <p:sldId id="282" r:id="rId6"/>
    <p:sldId id="283" r:id="rId7"/>
    <p:sldId id="284" r:id="rId8"/>
    <p:sldId id="290" r:id="rId9"/>
    <p:sldId id="294" r:id="rId10"/>
    <p:sldId id="285" r:id="rId11"/>
    <p:sldId id="286" r:id="rId12"/>
    <p:sldId id="287" r:id="rId13"/>
    <p:sldId id="288" r:id="rId14"/>
    <p:sldId id="291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2"/>
            <p14:sldId id="29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  <p14:sldId id="294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84" d="100"/>
          <a:sy n="84" d="100"/>
        </p:scale>
        <p:origin x="35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14/03/2023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278" y="1496291"/>
            <a:ext cx="7517080" cy="232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SỐ CÓ HAI CHỮ SỐ VỚI SỐ CÓ HAI CHỮ SỐ. 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7" name="Picture 6" descr="C:\Users\VIENTHONGA\Downloads\0051.jpg"/>
          <p:cNvPicPr/>
          <p:nvPr/>
        </p:nvPicPr>
        <p:blipFill>
          <a:blip r:embed="rId4"/>
          <a:srcRect l="9299" t="12927" r="8615" b="77073"/>
          <a:stretch>
            <a:fillRect/>
          </a:stretch>
        </p:blipFill>
        <p:spPr bwMode="auto">
          <a:xfrm>
            <a:off x="605638" y="1341914"/>
            <a:ext cx="7825839" cy="15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026229" y="2667998"/>
            <a:ext cx="1399311" cy="1674419"/>
            <a:chOff x="1187533" y="2871854"/>
            <a:chExt cx="1399311" cy="1674419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71802" y="266601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96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869873" y="2652165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58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100504" y="2654148"/>
            <a:ext cx="1399311" cy="1664522"/>
            <a:chOff x="1187533" y="2871854"/>
            <a:chExt cx="1399311" cy="1664522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Q123</a:t>
            </a:r>
            <a:endParaRPr lang="en-US" dirty="0"/>
          </a:p>
        </p:txBody>
      </p:sp>
      <p:pic>
        <p:nvPicPr>
          <p:cNvPr id="7" name="Picture 6" descr="408_20200527095426_wm_shs---toan-1-tap-2---kntt"/>
          <p:cNvPicPr/>
          <p:nvPr/>
        </p:nvPicPr>
        <p:blipFill>
          <a:blip r:embed="rId4"/>
          <a:srcRect l="9295" t="22841" r="8173" b="52500"/>
          <a:stretch>
            <a:fillRect/>
          </a:stretch>
        </p:blipFill>
        <p:spPr bwMode="auto">
          <a:xfrm>
            <a:off x="356260" y="1175657"/>
            <a:ext cx="7939087" cy="37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43148" y="926283"/>
            <a:ext cx="7338951" cy="116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926" y="1482432"/>
            <a:ext cx="5248894" cy="7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9425" y="2557135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6881" y="2519531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03922" y="2474006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8" descr="7flow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429" y="28946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850590" y="12350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+ 3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91115" y="15774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+ 40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4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9295" t="47273" r="8013" b="7955"/>
          <a:stretch>
            <a:fillRect/>
          </a:stretch>
        </p:blipFill>
        <p:spPr bwMode="auto">
          <a:xfrm>
            <a:off x="427512" y="985652"/>
            <a:ext cx="7623958" cy="39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97912" y="1460665"/>
            <a:ext cx="3019425" cy="7837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0088" y="172192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9998" y="171994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9912" y="1717967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39839" y="1715986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8_20200527095426_wm_shs---toan-1-tap-2---kntt"/>
          <p:cNvPicPr/>
          <p:nvPr/>
        </p:nvPicPr>
        <p:blipFill>
          <a:blip r:embed="rId3"/>
          <a:srcRect l="7532" t="6250" r="9295" b="52273"/>
          <a:stretch>
            <a:fillRect/>
          </a:stretch>
        </p:blipFill>
        <p:spPr bwMode="auto">
          <a:xfrm>
            <a:off x="0" y="1223159"/>
            <a:ext cx="8550234" cy="36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408_20200527095426_wm_shs---toan-1-tap-2---kntt"/>
          <p:cNvPicPr/>
          <p:nvPr/>
        </p:nvPicPr>
        <p:blipFill>
          <a:blip r:embed="rId3"/>
          <a:srcRect l="7532" t="5314" r="61133" b="89227"/>
          <a:stretch>
            <a:fillRect/>
          </a:stretch>
        </p:blipFill>
        <p:spPr bwMode="auto">
          <a:xfrm>
            <a:off x="162712" y="997527"/>
            <a:ext cx="2473610" cy="64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81650" y="61031"/>
            <a:ext cx="2530929" cy="1101855"/>
          </a:xfrm>
          <a:prstGeom prst="rect">
            <a:avLst/>
          </a:prstGeom>
        </p:spPr>
      </p:pic>
      <p:pic>
        <p:nvPicPr>
          <p:cNvPr id="10" name="Picture 9" descr="408_20200527095426_wm_shs---toan-1-tap-2---kntt"/>
          <p:cNvPicPr/>
          <p:nvPr/>
        </p:nvPicPr>
        <p:blipFill>
          <a:blip r:embed="rId3"/>
          <a:srcRect l="14063" t="32462" r="66210" b="53661"/>
          <a:stretch>
            <a:fillRect/>
          </a:stretch>
        </p:blipFill>
        <p:spPr bwMode="auto">
          <a:xfrm>
            <a:off x="197684" y="1644362"/>
            <a:ext cx="1927999" cy="12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408_20200527095426_wm_shs---toan-1-tap-2---kntt"/>
          <p:cNvPicPr/>
          <p:nvPr/>
        </p:nvPicPr>
        <p:blipFill>
          <a:blip r:embed="rId3"/>
          <a:srcRect l="37389" t="32771" r="43151" b="53815"/>
          <a:stretch>
            <a:fillRect/>
          </a:stretch>
        </p:blipFill>
        <p:spPr bwMode="auto">
          <a:xfrm>
            <a:off x="3294788" y="1694275"/>
            <a:ext cx="1847231" cy="12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08_20200527095426_wm_shs---toan-1-tap-2---kntt"/>
          <p:cNvPicPr/>
          <p:nvPr/>
        </p:nvPicPr>
        <p:blipFill>
          <a:blip r:embed="rId3"/>
          <a:srcRect l="60582" t="32925" r="19958" b="53506"/>
          <a:stretch>
            <a:fillRect/>
          </a:stretch>
        </p:blipFill>
        <p:spPr bwMode="auto">
          <a:xfrm>
            <a:off x="6346656" y="1713262"/>
            <a:ext cx="1823481" cy="11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64430" y="1686296"/>
            <a:ext cx="878731" cy="123503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  <a:endParaRPr lang="en-US" sz="2200" dirty="0"/>
          </a:p>
        </p:txBody>
      </p:sp>
      <p:sp>
        <p:nvSpPr>
          <p:cNvPr id="15" name="Rounded Rectangle 14"/>
          <p:cNvSpPr/>
          <p:nvPr/>
        </p:nvSpPr>
        <p:spPr>
          <a:xfrm>
            <a:off x="4878787" y="1708067"/>
            <a:ext cx="878731" cy="1189512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>
          <a:xfrm>
            <a:off x="7869386" y="1721922"/>
            <a:ext cx="878731" cy="11519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30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40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50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08_20200527095426_wm_shs---toan-1-tap-2---kntt"/>
          <p:cNvPicPr/>
          <p:nvPr/>
        </p:nvPicPr>
        <p:blipFill>
          <a:blip r:embed="rId3"/>
          <a:srcRect l="9295" t="48750" r="8333" b="8636"/>
          <a:stretch>
            <a:fillRect/>
          </a:stretch>
        </p:blipFill>
        <p:spPr bwMode="auto">
          <a:xfrm>
            <a:off x="273132" y="785812"/>
            <a:ext cx="8467107" cy="41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71258" y="-7719"/>
            <a:ext cx="2006931" cy="8737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83923" y="1816925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78826" y="4120738"/>
            <a:ext cx="536374" cy="415636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40569" y="4106884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7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3"/>
          <a:srcRect l="12179" t="29693" r="55770" b="51649"/>
          <a:stretch>
            <a:fillRect/>
          </a:stretch>
        </p:blipFill>
        <p:spPr bwMode="auto">
          <a:xfrm>
            <a:off x="380011" y="1268187"/>
            <a:ext cx="3230087" cy="219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4" name="Picture 13" descr="C:\Users\VIENTHONGA\Downloads\0049.jpg"/>
          <p:cNvPicPr/>
          <p:nvPr/>
        </p:nvPicPr>
        <p:blipFill>
          <a:blip r:embed="rId4"/>
          <a:srcRect l="12340" t="50284" r="55609" b="31400"/>
          <a:stretch>
            <a:fillRect/>
          </a:stretch>
        </p:blipFill>
        <p:spPr bwMode="auto">
          <a:xfrm>
            <a:off x="472538" y="1389351"/>
            <a:ext cx="2864427" cy="219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4"/>
          <a:srcRect l="8974" t="78840" r="15705" b="7963"/>
          <a:stretch>
            <a:fillRect/>
          </a:stretch>
        </p:blipFill>
        <p:spPr bwMode="auto">
          <a:xfrm>
            <a:off x="593766" y="1436914"/>
            <a:ext cx="7445829" cy="279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4444" y="3384470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7545" y="3358740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79271" y="336863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8009" y="3366661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0580" y="3382492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50.jpg"/>
          <p:cNvPicPr/>
          <p:nvPr/>
        </p:nvPicPr>
        <p:blipFill>
          <a:blip r:embed="rId4"/>
          <a:srcRect l="7532" t="6143" r="8654" b="82025"/>
          <a:stretch>
            <a:fillRect/>
          </a:stretch>
        </p:blipFill>
        <p:spPr bwMode="auto">
          <a:xfrm>
            <a:off x="510639" y="1353787"/>
            <a:ext cx="7849589" cy="168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74873" y="2877790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8" name="Picture 7" descr="408_20200527095426_wm_shs---toan-1-tap-2---kntt"/>
          <p:cNvPicPr/>
          <p:nvPr/>
        </p:nvPicPr>
        <p:blipFill>
          <a:blip r:embed="rId4"/>
          <a:srcRect l="7532" t="18182" r="8814" b="46704"/>
          <a:stretch>
            <a:fillRect/>
          </a:stretch>
        </p:blipFill>
        <p:spPr bwMode="auto">
          <a:xfrm>
            <a:off x="261256" y="1318161"/>
            <a:ext cx="8348353" cy="3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urved Connector 11"/>
          <p:cNvCxnSpPr/>
          <p:nvPr/>
        </p:nvCxnSpPr>
        <p:spPr>
          <a:xfrm>
            <a:off x="1995055" y="3170712"/>
            <a:ext cx="5248893" cy="807522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4940138" y="3170711"/>
            <a:ext cx="2327560" cy="878777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8974" t="51932" r="10417" b="10000"/>
          <a:stretch>
            <a:fillRect/>
          </a:stretch>
        </p:blipFill>
        <p:spPr bwMode="auto">
          <a:xfrm>
            <a:off x="249382" y="1033152"/>
            <a:ext cx="7861465" cy="364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74162" y="1708811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7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210</Words>
  <Application>Microsoft Office PowerPoint</Application>
  <PresentationFormat>On-screen Show (16:9)</PresentationFormat>
  <Paragraphs>160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Quyen</cp:lastModifiedBy>
  <cp:revision>63</cp:revision>
  <dcterms:created xsi:type="dcterms:W3CDTF">2017-01-10T13:46:13Z</dcterms:created>
  <dcterms:modified xsi:type="dcterms:W3CDTF">2023-03-14T14:35:56Z</dcterms:modified>
</cp:coreProperties>
</file>