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39" r:id="rId11"/>
    <p:sldId id="359" r:id="rId12"/>
    <p:sldId id="360" r:id="rId13"/>
    <p:sldId id="362" r:id="rId14"/>
    <p:sldId id="364" r:id="rId15"/>
    <p:sldId id="368" r:id="rId16"/>
    <p:sldId id="369" r:id="rId17"/>
    <p:sldId id="361" r:id="rId18"/>
    <p:sldId id="365" r:id="rId19"/>
    <p:sldId id="370" r:id="rId20"/>
    <p:sldId id="343" r:id="rId21"/>
  </p:sldIdLst>
  <p:sldSz cx="1219517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71" d="100"/>
          <a:sy n="71" d="100"/>
        </p:scale>
        <p:origin x="312" y="72"/>
      </p:cViewPr>
      <p:guideLst>
        <p:guide orient="horz"/>
        <p:guide pos="768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2024/3/25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01200" y="3827927"/>
            <a:ext cx="814928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</a:t>
            </a:r>
            <a:endParaRPr lang="en-US" sz="5400" b="1" i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40 - 30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67" y="-103241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64</a:t>
                </a: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41</a:t>
                </a: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97</a:t>
                </a: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rô-bốt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5201056"/>
            <a:ext cx="4948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</a:t>
            </a:r>
            <a:r>
              <a:rPr lang="vi-VN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67212"/>
              </p:ext>
            </p:extLst>
          </p:nvPr>
        </p:nvGraphicFramePr>
        <p:xfrm>
          <a:off x="4864952" y="1822671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882727" y="3249156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48971" y="533700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55016" y="533700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6642" y="2901651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118696" y="2941171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050843" y="3898757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182785" y="389875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4560" y="252689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76174" y="278092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" y="-234431"/>
            <a:ext cx="2929235" cy="13668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5215" y="1059789"/>
            <a:ext cx="388916" cy="202110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6" y="-194602"/>
            <a:ext cx="2929235" cy="136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541</Words>
  <Application>Microsoft Office PowerPoint</Application>
  <PresentationFormat>Custom</PresentationFormat>
  <Paragraphs>239</Paragraphs>
  <Slides>20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宋体</vt:lpstr>
      <vt:lpstr>.VnAvant</vt:lpstr>
      <vt:lpstr>.VnTime</vt:lpstr>
      <vt:lpstr>.VnTimeH</vt:lpstr>
      <vt:lpstr>Arial</vt:lpstr>
      <vt:lpstr>Calibri</vt:lpstr>
      <vt:lpstr>Times New Roman</vt:lpstr>
      <vt:lpstr>Webdings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Quyen</cp:lastModifiedBy>
  <cp:revision>268</cp:revision>
  <dcterms:created xsi:type="dcterms:W3CDTF">2015-10-14T02:42:14Z</dcterms:created>
  <dcterms:modified xsi:type="dcterms:W3CDTF">2024-03-25T03:34:21Z</dcterms:modified>
</cp:coreProperties>
</file>