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16/04/2024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60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Phan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1152524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178243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36969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260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Quyen</cp:lastModifiedBy>
  <cp:revision>49</cp:revision>
  <dcterms:created xsi:type="dcterms:W3CDTF">2017-01-10T13:46:13Z</dcterms:created>
  <dcterms:modified xsi:type="dcterms:W3CDTF">2024-04-16T09:48:57Z</dcterms:modified>
</cp:coreProperties>
</file>