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300" r:id="rId13"/>
    <p:sldId id="290" r:id="rId14"/>
    <p:sldId id="301" r:id="rId15"/>
    <p:sldId id="278" r:id="rId16"/>
    <p:sldId id="291" r:id="rId17"/>
    <p:sldId id="292" r:id="rId18"/>
    <p:sldId id="293" r:id="rId19"/>
    <p:sldId id="267" r:id="rId20"/>
    <p:sldId id="279" r:id="rId21"/>
    <p:sldId id="268" r:id="rId22"/>
    <p:sldId id="281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294" r:id="rId35"/>
    <p:sldId id="295" r:id="rId36"/>
    <p:sldId id="296" r:id="rId37"/>
    <p:sldId id="297" r:id="rId38"/>
    <p:sldId id="298" r:id="rId39"/>
    <p:sldId id="274" r:id="rId40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42"/>
    </p:embeddedFont>
    <p:embeddedFont>
      <p:font typeface="Arial-Rounded" panose="020B0500000000000000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DFPOP1-W9" panose="020B0600070205080204" charset="-128"/>
      <p:regular r:id="rId48"/>
    </p:embeddedFont>
  </p:embeddedFontLst>
  <p:custDataLst>
    <p:tags r:id="rId4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300"/>
            <p14:sldId id="290"/>
            <p14:sldId id="301"/>
            <p14:sldId id="278"/>
            <p14:sldId id="291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2" autoAdjust="0"/>
  </p:normalViewPr>
  <p:slideViewPr>
    <p:cSldViewPr snapToGrid="0">
      <p:cViewPr varScale="1">
        <p:scale>
          <a:sx n="92" d="100"/>
          <a:sy n="92" d="100"/>
        </p:scale>
        <p:origin x="7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5.xml"/><Relationship Id="rId5" Type="http://schemas.openxmlformats.org/officeDocument/2006/relationships/image" Target="../media/image24.png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3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82262" y="1776752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a</a:t>
            </a:r>
            <a:r>
              <a:rPr lang="vi-VN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An)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1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1091</Words>
  <Application>Microsoft Office PowerPoint</Application>
  <PresentationFormat>On-screen Show (16:9)</PresentationFormat>
  <Paragraphs>176</Paragraphs>
  <Slides>36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华康少女文字W5</vt:lpstr>
      <vt:lpstr>宋体</vt:lpstr>
      <vt:lpstr>Arial-Rounded</vt:lpstr>
      <vt:lpstr>Calibri</vt:lpstr>
      <vt:lpstr>Times New Roman</vt:lpstr>
      <vt:lpstr>DFPOP1-W9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39</cp:revision>
  <dcterms:created xsi:type="dcterms:W3CDTF">2020-08-13T09:19:08Z</dcterms:created>
  <dcterms:modified xsi:type="dcterms:W3CDTF">2025-04-16T00:51:12Z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