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2"/>
  </p:notesMasterIdLst>
  <p:sldIdLst>
    <p:sldId id="258" r:id="rId4"/>
    <p:sldId id="348" r:id="rId5"/>
    <p:sldId id="256" r:id="rId6"/>
    <p:sldId id="349" r:id="rId7"/>
    <p:sldId id="320" r:id="rId8"/>
    <p:sldId id="332" r:id="rId9"/>
    <p:sldId id="333" r:id="rId10"/>
    <p:sldId id="350" r:id="rId11"/>
    <p:sldId id="336" r:id="rId12"/>
    <p:sldId id="324" r:id="rId13"/>
    <p:sldId id="341" r:id="rId14"/>
    <p:sldId id="351" r:id="rId15"/>
    <p:sldId id="323" r:id="rId16"/>
    <p:sldId id="352" r:id="rId17"/>
    <p:sldId id="345" r:id="rId18"/>
    <p:sldId id="346" r:id="rId19"/>
    <p:sldId id="9495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59CF7-C507-4180-9036-DFF0E832C3A8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F067F-3B1E-4CB4-B551-89C75BEB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2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2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67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7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0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77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757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789130-3CA6-86E6-A5E5-A95691F5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290511-85D4-91A4-6C23-63DCE6827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27EEB1-F809-8F3E-5AFE-B1CB85923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A9496-EFD7-5048-F5F5-76B5B28EE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56800A-A15A-9DB5-BCBA-B78A78772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22826FA-1BD8-9146-6906-34498DD21D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9360E6-E895-56FA-F440-2408B58628E1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4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08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2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2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3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02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679D9F1-5200-704D-40ED-5EE6CA9B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6A3C41-0F5D-632A-66D5-82126A3FA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5A0FCEE2-FF6A-E1C6-8A35-E2B3D752D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C602439-77D0-6333-7194-D96192F9A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B251089-4D61-AC53-8FBC-D04C7A0DD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EC86D7E-08C2-9E57-96E7-7D36AFAC84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72F9EB-9B8C-EE7F-EA82-A5D27FD7D3A8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2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1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5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6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3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1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5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4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  <p:sp>
        <p:nvSpPr>
          <p:cNvPr id="3" name="标题占位符 1">
            <a:extLst>
              <a:ext uri="{FF2B5EF4-FFF2-40B4-BE49-F238E27FC236}">
                <a16:creationId xmlns:a16="http://schemas.microsoft.com/office/drawing/2014/main" id="{F47A665A-0AFE-CF79-9D9B-D078D0623A4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2BF171BD-FC7F-EDBD-3F89-C943A8FD0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A87B567-A4A9-3782-B8AB-EE3F3CED8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E5EF092F-5F86-9CE3-51C7-8787A1905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DE8821A-D7D4-DCF7-1671-19DC1CECA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12FFDA0-691F-AA94-FB20-39A0361F3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EE6CF4-8B7E-353A-1A86-BD7D8A9C0B95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2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2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标题占位符 1">
            <a:extLst>
              <a:ext uri="{FF2B5EF4-FFF2-40B4-BE49-F238E27FC236}">
                <a16:creationId xmlns:a16="http://schemas.microsoft.com/office/drawing/2014/main" id="{FDB17FA6-2C95-08CA-AAC2-6D39B70E6BAE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99C57502-431E-95A0-D452-6717C8D2D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93ABDC78-2EFE-830E-6651-74F1E2C28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F967F51E-FFD5-10A5-66E5-99CF64415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3241584-09D2-ABCA-2954-051283389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08A16B4-04EE-599A-9852-855BE411F4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338CC5-2B86-88F6-40DB-BAEE1CEB3011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3" name="标题占位符 1">
            <a:extLst>
              <a:ext uri="{FF2B5EF4-FFF2-40B4-BE49-F238E27FC236}">
                <a16:creationId xmlns:a16="http://schemas.microsoft.com/office/drawing/2014/main" id="{87432A3C-557D-85C8-8615-C9319204C19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F4F8FD70-6AE7-8D46-FD96-7C2F0BC8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F4D3E43B-C70C-BA53-44DF-A96455558A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4D17704F-5928-7CB4-C887-976CA06F4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B0975855-D0D3-C603-5CFE-0ED99AA2A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0B8D4878-5719-4A34-26DD-5C41F5FE32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9F1FF7-D4FC-5DD8-313E-BD8334C2DD71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1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72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14446B8-BABF-E917-CB48-35ED7B3833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2C10B3-B3CC-117E-C293-B8DE0E83F1EF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A4BD59-9295-42AA-129C-FAFE175BDC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8C05EB-4CFD-0EB9-1DAA-4DDA5C991C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2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55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6.png"/><Relationship Id="rId5" Type="http://schemas.openxmlformats.org/officeDocument/2006/relationships/image" Target="../media/image54.jpeg"/><Relationship Id="rId4" Type="http://schemas.openxmlformats.org/officeDocument/2006/relationships/image" Target="../media/image5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sv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svg"/><Relationship Id="rId11" Type="http://schemas.openxmlformats.org/officeDocument/2006/relationships/image" Target="../media/image27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3BA1670-DF6E-0263-D7B9-698DC8DB5B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56" y="960120"/>
            <a:ext cx="5914084" cy="455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mẫu thiết kế nhà 2 tầng đẹp cuốn hút nhất 2022 - 2023 | Kiến An Vinh">
            <a:extLst>
              <a:ext uri="{FF2B5EF4-FFF2-40B4-BE49-F238E27FC236}">
                <a16:creationId xmlns:a16="http://schemas.microsoft.com/office/drawing/2014/main" id="{588B8B66-00CD-1D56-C0FE-A9BAB866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 Mẫu Thiết Kế Biệt Thự Đẹp, Đẳng Cấp Bắt Kịp Xu Hướng">
            <a:extLst>
              <a:ext uri="{FF2B5EF4-FFF2-40B4-BE49-F238E27FC236}">
                <a16:creationId xmlns:a16="http://schemas.microsoft.com/office/drawing/2014/main" id="{4841C3B9-B291-4226-72B9-3B46E35A1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-119371"/>
            <a:ext cx="6076950" cy="404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à lá | Mẫu kiến trúc đậm chất dân dã Việt">
            <a:extLst>
              <a:ext uri="{FF2B5EF4-FFF2-40B4-BE49-F238E27FC236}">
                <a16:creationId xmlns:a16="http://schemas.microsoft.com/office/drawing/2014/main" id="{5F38B6BE-7B9E-F0E7-645F-AA020601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4" y="4023178"/>
            <a:ext cx="6143625" cy="268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25" y="4425602"/>
            <a:ext cx="1590675" cy="2171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D0245E-52D3-31CD-BCD5-CD1700AF32D7}"/>
              </a:ext>
            </a:extLst>
          </p:cNvPr>
          <p:cNvGrpSpPr/>
          <p:nvPr/>
        </p:nvGrpSpPr>
        <p:grpSpPr>
          <a:xfrm>
            <a:off x="1524000" y="742950"/>
            <a:ext cx="9601199" cy="5948571"/>
            <a:chOff x="1524000" y="742950"/>
            <a:chExt cx="9601199" cy="594857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659A03B-F399-9BDB-32C1-10CCCDE83C68}"/>
                </a:ext>
              </a:extLst>
            </p:cNvPr>
            <p:cNvSpPr/>
            <p:nvPr/>
          </p:nvSpPr>
          <p:spPr>
            <a:xfrm>
              <a:off x="1524000" y="742950"/>
              <a:ext cx="9601199" cy="2358852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nói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với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nhau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địa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chỉ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đặc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điểm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và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quanh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cảnh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xung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quanh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ngôi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nhà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của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mình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87B8F73-78CA-FE52-6FC5-40EF2883F64B}"/>
                </a:ext>
              </a:extLst>
            </p:cNvPr>
            <p:cNvGrpSpPr/>
            <p:nvPr/>
          </p:nvGrpSpPr>
          <p:grpSpPr>
            <a:xfrm>
              <a:off x="3777027" y="3526649"/>
              <a:ext cx="4637943" cy="3164872"/>
              <a:chOff x="280047" y="3307303"/>
              <a:chExt cx="4209948" cy="29210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CA24C1F-37D1-54BE-94E3-4D797977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5940" y="3307304"/>
                <a:ext cx="2234055" cy="292102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11E4E49-4C50-3AC0-6962-B4BCF95B1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047" y="3307303"/>
                <a:ext cx="1975893" cy="29210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29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A8B6B-3AEF-26DA-91C2-B32E63313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A5E42-F73E-6E72-2F6D-C0F36D9B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82379F58-421E-85E4-7C0D-44F2733A3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597478"/>
            <a:ext cx="3488531" cy="6089072"/>
          </a:xfrm>
          <a:prstGeom prst="rect">
            <a:avLst/>
          </a:prstGeom>
        </p:spPr>
      </p:pic>
      <p:pic>
        <p:nvPicPr>
          <p:cNvPr id="1026" name="Picture 2" descr="Mẫu Nhà 2 Tầng Mái Ngói Đẹp - FUJI Việt Nam">
            <a:extLst>
              <a:ext uri="{FF2B5EF4-FFF2-40B4-BE49-F238E27FC236}">
                <a16:creationId xmlns:a16="http://schemas.microsoft.com/office/drawing/2014/main" id="{48BD69C8-8A08-A14E-82F5-EA6789EB1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70" y="1097280"/>
            <a:ext cx="5753100" cy="46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532E0085-D643-2A74-7E0D-A038702A2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6610" y="25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BF93CB74-C2FF-A1A4-2D27-335CE2D3F7D2}"/>
              </a:ext>
            </a:extLst>
          </p:cNvPr>
          <p:cNvSpPr/>
          <p:nvPr/>
        </p:nvSpPr>
        <p:spPr>
          <a:xfrm>
            <a:off x="2516957" y="-131976"/>
            <a:ext cx="9133983" cy="4213782"/>
          </a:xfrm>
          <a:prstGeom prst="horizontalScroll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Nhà ở là nơi sống và làm việc của mọi người, là tổ ấm của gia đình.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6 thói quen thường thấy ở những đứa trẻ thông minh bẩm sinh">
            <a:extLst>
              <a:ext uri="{FF2B5EF4-FFF2-40B4-BE49-F238E27FC236}">
                <a16:creationId xmlns:a16="http://schemas.microsoft.com/office/drawing/2014/main" id="{85FC647F-AC45-D9C5-A3C0-D49B7468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6206" y="1744896"/>
            <a:ext cx="4741781" cy="474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CB33A-CFEC-4E38-8168-AAFD74860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95" y="3264309"/>
            <a:ext cx="1745590" cy="300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27A31-0A1B-31FF-3735-720FA313C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D2D072-A4F5-49E9-F49D-13EFF621EC85}"/>
              </a:ext>
            </a:extLst>
          </p:cNvPr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E090268-6C6F-A4C6-4569-3BF420358DC3}"/>
              </a:ext>
            </a:extLst>
          </p:cNvPr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72635E3-83BC-7571-AC32-F3DE25B35E1A}"/>
              </a:ext>
            </a:extLst>
          </p:cNvPr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F360C31-9F19-BDA4-9C1A-EC946A4524F9}"/>
              </a:ext>
            </a:extLst>
          </p:cNvPr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5AB92AB-E9E4-5DE5-99EA-8864CE0D7410}"/>
              </a:ext>
            </a:extLst>
          </p:cNvPr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7A14494-37F3-F31B-CB4F-880BB8A77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0" y="900097"/>
            <a:ext cx="5360981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lp-web-button_18436">
            <a:extLst>
              <a:ext uri="{FF2B5EF4-FFF2-40B4-BE49-F238E27FC236}">
                <a16:creationId xmlns:a16="http://schemas.microsoft.com/office/drawing/2014/main" id="{3664EBF0-0129-556B-B679-045E366F4C34}"/>
              </a:ext>
            </a:extLst>
          </p:cNvPr>
          <p:cNvSpPr>
            <a:spLocks noChangeAspect="1"/>
          </p:cNvSpPr>
          <p:nvPr/>
        </p:nvSpPr>
        <p:spPr bwMode="auto">
          <a:xfrm>
            <a:off x="499898" y="132748"/>
            <a:ext cx="716741" cy="715662"/>
          </a:xfrm>
          <a:custGeom>
            <a:avLst/>
            <a:gdLst>
              <a:gd name="T0" fmla="*/ 2879 w 5758"/>
              <a:gd name="T1" fmla="*/ 0 h 5758"/>
              <a:gd name="T2" fmla="*/ 0 w 5758"/>
              <a:gd name="T3" fmla="*/ 2878 h 5758"/>
              <a:gd name="T4" fmla="*/ 2879 w 5758"/>
              <a:gd name="T5" fmla="*/ 5758 h 5758"/>
              <a:gd name="T6" fmla="*/ 5758 w 5758"/>
              <a:gd name="T7" fmla="*/ 2878 h 5758"/>
              <a:gd name="T8" fmla="*/ 2879 w 5758"/>
              <a:gd name="T9" fmla="*/ 0 h 5758"/>
              <a:gd name="T10" fmla="*/ 3084 w 5758"/>
              <a:gd name="T11" fmla="*/ 4479 h 5758"/>
              <a:gd name="T12" fmla="*/ 2852 w 5758"/>
              <a:gd name="T13" fmla="*/ 4569 h 5758"/>
              <a:gd name="T14" fmla="*/ 2614 w 5758"/>
              <a:gd name="T15" fmla="*/ 4481 h 5758"/>
              <a:gd name="T16" fmla="*/ 2513 w 5758"/>
              <a:gd name="T17" fmla="*/ 4234 h 5758"/>
              <a:gd name="T18" fmla="*/ 2611 w 5758"/>
              <a:gd name="T19" fmla="*/ 3997 h 5758"/>
              <a:gd name="T20" fmla="*/ 2852 w 5758"/>
              <a:gd name="T21" fmla="*/ 3901 h 5758"/>
              <a:gd name="T22" fmla="*/ 3089 w 5758"/>
              <a:gd name="T23" fmla="*/ 3997 h 5758"/>
              <a:gd name="T24" fmla="*/ 3185 w 5758"/>
              <a:gd name="T25" fmla="*/ 4234 h 5758"/>
              <a:gd name="T26" fmla="*/ 3084 w 5758"/>
              <a:gd name="T27" fmla="*/ 4479 h 5758"/>
              <a:gd name="T28" fmla="*/ 3918 w 5758"/>
              <a:gd name="T29" fmla="*/ 2412 h 5758"/>
              <a:gd name="T30" fmla="*/ 3735 w 5758"/>
              <a:gd name="T31" fmla="*/ 2659 h 5758"/>
              <a:gd name="T32" fmla="*/ 3354 w 5758"/>
              <a:gd name="T33" fmla="*/ 3008 h 5758"/>
              <a:gd name="T34" fmla="*/ 3233 w 5758"/>
              <a:gd name="T35" fmla="*/ 3130 h 5758"/>
              <a:gd name="T36" fmla="*/ 3165 w 5758"/>
              <a:gd name="T37" fmla="*/ 3226 h 5758"/>
              <a:gd name="T38" fmla="*/ 3130 w 5758"/>
              <a:gd name="T39" fmla="*/ 3313 h 5758"/>
              <a:gd name="T40" fmla="*/ 3093 w 5758"/>
              <a:gd name="T41" fmla="*/ 3466 h 5758"/>
              <a:gd name="T42" fmla="*/ 2828 w 5758"/>
              <a:gd name="T43" fmla="*/ 3698 h 5758"/>
              <a:gd name="T44" fmla="*/ 2632 w 5758"/>
              <a:gd name="T45" fmla="*/ 3622 h 5758"/>
              <a:gd name="T46" fmla="*/ 2553 w 5758"/>
              <a:gd name="T47" fmla="*/ 3397 h 5758"/>
              <a:gd name="T48" fmla="*/ 2611 w 5758"/>
              <a:gd name="T49" fmla="*/ 3072 h 5758"/>
              <a:gd name="T50" fmla="*/ 2765 w 5758"/>
              <a:gd name="T51" fmla="*/ 2831 h 5758"/>
              <a:gd name="T52" fmla="*/ 3024 w 5758"/>
              <a:gd name="T53" fmla="*/ 2584 h 5758"/>
              <a:gd name="T54" fmla="*/ 3231 w 5758"/>
              <a:gd name="T55" fmla="*/ 2396 h 5758"/>
              <a:gd name="T56" fmla="*/ 3338 w 5758"/>
              <a:gd name="T57" fmla="*/ 2254 h 5758"/>
              <a:gd name="T58" fmla="*/ 3381 w 5758"/>
              <a:gd name="T59" fmla="*/ 2084 h 5758"/>
              <a:gd name="T60" fmla="*/ 3248 w 5758"/>
              <a:gd name="T61" fmla="*/ 1783 h 5758"/>
              <a:gd name="T62" fmla="*/ 2906 w 5758"/>
              <a:gd name="T63" fmla="*/ 1660 h 5758"/>
              <a:gd name="T64" fmla="*/ 2544 w 5758"/>
              <a:gd name="T65" fmla="*/ 1784 h 5758"/>
              <a:gd name="T66" fmla="*/ 2348 w 5758"/>
              <a:gd name="T67" fmla="*/ 2149 h 5758"/>
              <a:gd name="T68" fmla="*/ 2060 w 5758"/>
              <a:gd name="T69" fmla="*/ 2401 h 5758"/>
              <a:gd name="T70" fmla="*/ 1849 w 5758"/>
              <a:gd name="T71" fmla="*/ 2313 h 5758"/>
              <a:gd name="T72" fmla="*/ 1763 w 5758"/>
              <a:gd name="T73" fmla="*/ 2122 h 5758"/>
              <a:gd name="T74" fmla="*/ 1899 w 5758"/>
              <a:gd name="T75" fmla="*/ 1693 h 5758"/>
              <a:gd name="T76" fmla="*/ 2296 w 5758"/>
              <a:gd name="T77" fmla="*/ 1332 h 5758"/>
              <a:gd name="T78" fmla="*/ 2906 w 5758"/>
              <a:gd name="T79" fmla="*/ 1189 h 5758"/>
              <a:gd name="T80" fmla="*/ 3477 w 5758"/>
              <a:gd name="T81" fmla="*/ 1309 h 5758"/>
              <a:gd name="T82" fmla="*/ 3860 w 5758"/>
              <a:gd name="T83" fmla="*/ 1634 h 5758"/>
              <a:gd name="T84" fmla="*/ 3995 w 5758"/>
              <a:gd name="T85" fmla="*/ 2080 h 5758"/>
              <a:gd name="T86" fmla="*/ 3918 w 5758"/>
              <a:gd name="T87" fmla="*/ 2412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58" h="5758">
                <a:moveTo>
                  <a:pt x="2879" y="0"/>
                </a:moveTo>
                <a:cubicBezTo>
                  <a:pt x="1290" y="0"/>
                  <a:pt x="0" y="1288"/>
                  <a:pt x="0" y="2878"/>
                </a:cubicBezTo>
                <a:cubicBezTo>
                  <a:pt x="0" y="4469"/>
                  <a:pt x="1290" y="5758"/>
                  <a:pt x="2879" y="5758"/>
                </a:cubicBezTo>
                <a:cubicBezTo>
                  <a:pt x="4470" y="5758"/>
                  <a:pt x="5758" y="4469"/>
                  <a:pt x="5758" y="2878"/>
                </a:cubicBezTo>
                <a:cubicBezTo>
                  <a:pt x="5758" y="1288"/>
                  <a:pt x="4470" y="0"/>
                  <a:pt x="2879" y="0"/>
                </a:cubicBezTo>
                <a:close/>
                <a:moveTo>
                  <a:pt x="3084" y="4479"/>
                </a:moveTo>
                <a:cubicBezTo>
                  <a:pt x="3017" y="4539"/>
                  <a:pt x="2940" y="4569"/>
                  <a:pt x="2852" y="4569"/>
                </a:cubicBezTo>
                <a:cubicBezTo>
                  <a:pt x="2761" y="4569"/>
                  <a:pt x="2682" y="4540"/>
                  <a:pt x="2614" y="4481"/>
                </a:cubicBezTo>
                <a:cubicBezTo>
                  <a:pt x="2547" y="4422"/>
                  <a:pt x="2513" y="4340"/>
                  <a:pt x="2513" y="4234"/>
                </a:cubicBezTo>
                <a:cubicBezTo>
                  <a:pt x="2513" y="4140"/>
                  <a:pt x="2546" y="4061"/>
                  <a:pt x="2611" y="3997"/>
                </a:cubicBezTo>
                <a:cubicBezTo>
                  <a:pt x="2677" y="3933"/>
                  <a:pt x="2757" y="3901"/>
                  <a:pt x="2852" y="3901"/>
                </a:cubicBezTo>
                <a:cubicBezTo>
                  <a:pt x="2946" y="3901"/>
                  <a:pt x="3025" y="3933"/>
                  <a:pt x="3089" y="3997"/>
                </a:cubicBezTo>
                <a:cubicBezTo>
                  <a:pt x="3153" y="4061"/>
                  <a:pt x="3185" y="4140"/>
                  <a:pt x="3185" y="4234"/>
                </a:cubicBezTo>
                <a:cubicBezTo>
                  <a:pt x="3185" y="4338"/>
                  <a:pt x="3151" y="4420"/>
                  <a:pt x="3084" y="4479"/>
                </a:cubicBezTo>
                <a:close/>
                <a:moveTo>
                  <a:pt x="3918" y="2412"/>
                </a:moveTo>
                <a:cubicBezTo>
                  <a:pt x="3867" y="2508"/>
                  <a:pt x="3806" y="2590"/>
                  <a:pt x="3735" y="2659"/>
                </a:cubicBezTo>
                <a:cubicBezTo>
                  <a:pt x="3664" y="2728"/>
                  <a:pt x="3537" y="2845"/>
                  <a:pt x="3354" y="3008"/>
                </a:cubicBezTo>
                <a:cubicBezTo>
                  <a:pt x="3304" y="3055"/>
                  <a:pt x="3263" y="3095"/>
                  <a:pt x="3233" y="3130"/>
                </a:cubicBezTo>
                <a:cubicBezTo>
                  <a:pt x="3202" y="3165"/>
                  <a:pt x="3179" y="3197"/>
                  <a:pt x="3165" y="3226"/>
                </a:cubicBezTo>
                <a:cubicBezTo>
                  <a:pt x="3150" y="3255"/>
                  <a:pt x="3138" y="3284"/>
                  <a:pt x="3130" y="3313"/>
                </a:cubicBezTo>
                <a:cubicBezTo>
                  <a:pt x="3122" y="3342"/>
                  <a:pt x="3110" y="3393"/>
                  <a:pt x="3093" y="3466"/>
                </a:cubicBezTo>
                <a:cubicBezTo>
                  <a:pt x="3065" y="3621"/>
                  <a:pt x="2976" y="3698"/>
                  <a:pt x="2828" y="3698"/>
                </a:cubicBezTo>
                <a:cubicBezTo>
                  <a:pt x="2750" y="3698"/>
                  <a:pt x="2685" y="3673"/>
                  <a:pt x="2632" y="3622"/>
                </a:cubicBezTo>
                <a:cubicBezTo>
                  <a:pt x="2579" y="3572"/>
                  <a:pt x="2553" y="3497"/>
                  <a:pt x="2553" y="3397"/>
                </a:cubicBezTo>
                <a:cubicBezTo>
                  <a:pt x="2553" y="3272"/>
                  <a:pt x="2572" y="3164"/>
                  <a:pt x="2611" y="3072"/>
                </a:cubicBezTo>
                <a:cubicBezTo>
                  <a:pt x="2650" y="2981"/>
                  <a:pt x="2701" y="2900"/>
                  <a:pt x="2765" y="2831"/>
                </a:cubicBezTo>
                <a:cubicBezTo>
                  <a:pt x="2829" y="2762"/>
                  <a:pt x="2915" y="2680"/>
                  <a:pt x="3024" y="2584"/>
                </a:cubicBezTo>
                <a:cubicBezTo>
                  <a:pt x="3119" y="2501"/>
                  <a:pt x="3188" y="2438"/>
                  <a:pt x="3231" y="2396"/>
                </a:cubicBezTo>
                <a:cubicBezTo>
                  <a:pt x="3273" y="2353"/>
                  <a:pt x="3309" y="2306"/>
                  <a:pt x="3338" y="2254"/>
                </a:cubicBezTo>
                <a:cubicBezTo>
                  <a:pt x="3367" y="2202"/>
                  <a:pt x="3381" y="2145"/>
                  <a:pt x="3381" y="2084"/>
                </a:cubicBezTo>
                <a:cubicBezTo>
                  <a:pt x="3381" y="1965"/>
                  <a:pt x="3337" y="1865"/>
                  <a:pt x="3248" y="1783"/>
                </a:cubicBezTo>
                <a:cubicBezTo>
                  <a:pt x="3160" y="1701"/>
                  <a:pt x="3046" y="1660"/>
                  <a:pt x="2906" y="1660"/>
                </a:cubicBezTo>
                <a:cubicBezTo>
                  <a:pt x="2742" y="1660"/>
                  <a:pt x="2621" y="1702"/>
                  <a:pt x="2544" y="1784"/>
                </a:cubicBezTo>
                <a:cubicBezTo>
                  <a:pt x="2467" y="1867"/>
                  <a:pt x="2401" y="1988"/>
                  <a:pt x="2348" y="2149"/>
                </a:cubicBezTo>
                <a:cubicBezTo>
                  <a:pt x="2297" y="2317"/>
                  <a:pt x="2201" y="2401"/>
                  <a:pt x="2060" y="2401"/>
                </a:cubicBezTo>
                <a:cubicBezTo>
                  <a:pt x="1976" y="2401"/>
                  <a:pt x="1906" y="2372"/>
                  <a:pt x="1849" y="2313"/>
                </a:cubicBezTo>
                <a:cubicBezTo>
                  <a:pt x="1791" y="2255"/>
                  <a:pt x="1763" y="2191"/>
                  <a:pt x="1763" y="2122"/>
                </a:cubicBezTo>
                <a:cubicBezTo>
                  <a:pt x="1763" y="1981"/>
                  <a:pt x="1808" y="1838"/>
                  <a:pt x="1899" y="1693"/>
                </a:cubicBezTo>
                <a:cubicBezTo>
                  <a:pt x="1990" y="1548"/>
                  <a:pt x="2122" y="1427"/>
                  <a:pt x="2296" y="1332"/>
                </a:cubicBezTo>
                <a:cubicBezTo>
                  <a:pt x="2470" y="1237"/>
                  <a:pt x="2674" y="1189"/>
                  <a:pt x="2906" y="1189"/>
                </a:cubicBezTo>
                <a:cubicBezTo>
                  <a:pt x="3121" y="1189"/>
                  <a:pt x="3312" y="1229"/>
                  <a:pt x="3477" y="1309"/>
                </a:cubicBezTo>
                <a:cubicBezTo>
                  <a:pt x="3642" y="1388"/>
                  <a:pt x="3770" y="1497"/>
                  <a:pt x="3860" y="1634"/>
                </a:cubicBezTo>
                <a:cubicBezTo>
                  <a:pt x="3950" y="1770"/>
                  <a:pt x="3995" y="1919"/>
                  <a:pt x="3995" y="2080"/>
                </a:cubicBezTo>
                <a:cubicBezTo>
                  <a:pt x="3995" y="2206"/>
                  <a:pt x="3969" y="2317"/>
                  <a:pt x="3918" y="241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A4878-2D5A-D4AA-DD64-AED33270778F}"/>
              </a:ext>
            </a:extLst>
          </p:cNvPr>
          <p:cNvSpPr txBox="1"/>
          <p:nvPr/>
        </p:nvSpPr>
        <p:spPr>
          <a:xfrm>
            <a:off x="1314758" y="142875"/>
            <a:ext cx="9553267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thiệp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mời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E402C6E-93EA-DADC-FB39-CD7DF0970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27045" y="54046"/>
            <a:ext cx="939940" cy="961575"/>
          </a:xfrm>
          <a:prstGeom prst="rect">
            <a:avLst/>
          </a:prstGeom>
        </p:spPr>
      </p:pic>
      <p:pic>
        <p:nvPicPr>
          <p:cNvPr id="6" name="Làm thiệp mừng sinh nhật_HTS">
            <a:hlinkClick r:id="" action="ppaction://media"/>
            <a:extLst>
              <a:ext uri="{FF2B5EF4-FFF2-40B4-BE49-F238E27FC236}">
                <a16:creationId xmlns:a16="http://schemas.microsoft.com/office/drawing/2014/main" id="{FFEE9D30-3A7B-5E61-9923-06537E76E0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30" end="4352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8224" y="954285"/>
            <a:ext cx="10229851" cy="575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AC4EC-076F-A4A6-CFCD-7E0B3BE63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499">
            <a:off x="1158723" y="1442268"/>
            <a:ext cx="3163927" cy="427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413EE-61DB-0F5F-16CB-0F28083E4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650">
            <a:off x="7842408" y="1375302"/>
            <a:ext cx="3284446" cy="4434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77F8A4-8A43-7002-EB67-A15BFA375FE6}"/>
              </a:ext>
            </a:extLst>
          </p:cNvPr>
          <p:cNvSpPr txBox="1"/>
          <p:nvPr/>
        </p:nvSpPr>
        <p:spPr>
          <a:xfrm>
            <a:off x="3250406" y="428625"/>
            <a:ext cx="57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Cùng</a:t>
            </a:r>
            <a:r>
              <a:rPr lang="en-US" sz="3200" b="1" dirty="0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trang</a:t>
            </a:r>
            <a:r>
              <a:rPr lang="en-US" sz="3200" b="1" dirty="0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trí</a:t>
            </a:r>
            <a:r>
              <a:rPr lang="en-US" sz="3200" b="1" dirty="0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thiệp</a:t>
            </a:r>
            <a:r>
              <a:rPr lang="en-US" sz="3200" b="1" dirty="0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sinh</a:t>
            </a:r>
            <a:r>
              <a:rPr lang="en-US" sz="3200" b="1" dirty="0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9349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nhật</a:t>
            </a:r>
            <a:endParaRPr lang="en-US" sz="3200" b="1" dirty="0">
              <a:solidFill>
                <a:srgbClr val="009349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094D28D-913C-0F99-09B4-5CB453C2D893}"/>
              </a:ext>
            </a:extLst>
          </p:cNvPr>
          <p:cNvSpPr/>
          <p:nvPr/>
        </p:nvSpPr>
        <p:spPr>
          <a:xfrm>
            <a:off x="4170543" y="2263140"/>
            <a:ext cx="7363857" cy="2434590"/>
          </a:xfrm>
          <a:prstGeom prst="wedgeRoundRectCallout">
            <a:avLst>
              <a:gd name="adj1" fmla="val -58411"/>
              <a:gd name="adj2" fmla="val 1418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D1B72-DE50-756A-EEA8-AAE664DBCD4C}"/>
              </a:ext>
            </a:extLst>
          </p:cNvPr>
          <p:cNvSpPr txBox="1"/>
          <p:nvPr/>
        </p:nvSpPr>
        <p:spPr>
          <a:xfrm>
            <a:off x="4416551" y="2263140"/>
            <a:ext cx="6904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 bị tranh, ảnh, đồ vật (đồ chơi) về các loại đồ dùng trong nhà.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B6059-CF2B-4FF6-8701-ECF6F089F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4787" y="2572901"/>
            <a:ext cx="5354347" cy="4285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B29764-2F79-4AA4-1515-F97A2A07F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352" y="470108"/>
            <a:ext cx="355427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4546" y="943266"/>
            <a:ext cx="4079515" cy="4305557"/>
          </a:xfrm>
          <a:custGeom>
            <a:avLst/>
            <a:gdLst/>
            <a:ahLst/>
            <a:cxnLst/>
            <a:rect l="l" t="t" r="r" b="b"/>
            <a:pathLst>
              <a:path w="6119273" h="6458335">
                <a:moveTo>
                  <a:pt x="0" y="0"/>
                </a:moveTo>
                <a:lnTo>
                  <a:pt x="6119273" y="0"/>
                </a:lnTo>
                <a:lnTo>
                  <a:pt x="6119273" y="6458335"/>
                </a:lnTo>
                <a:lnTo>
                  <a:pt x="0" y="6458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2926" y="3429000"/>
            <a:ext cx="8363274" cy="2561253"/>
          </a:xfrm>
          <a:custGeom>
            <a:avLst/>
            <a:gdLst/>
            <a:ahLst/>
            <a:cxnLst/>
            <a:rect l="l" t="t" r="r" b="b"/>
            <a:pathLst>
              <a:path w="12544911" h="3841879">
                <a:moveTo>
                  <a:pt x="0" y="0"/>
                </a:moveTo>
                <a:lnTo>
                  <a:pt x="12544911" y="0"/>
                </a:lnTo>
                <a:lnTo>
                  <a:pt x="12544911" y="3841879"/>
                </a:lnTo>
                <a:lnTo>
                  <a:pt x="0" y="3841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896634" y="3086129"/>
            <a:ext cx="4299623" cy="4235129"/>
          </a:xfrm>
          <a:custGeom>
            <a:avLst/>
            <a:gdLst/>
            <a:ahLst/>
            <a:cxnLst/>
            <a:rect l="l" t="t" r="r" b="b"/>
            <a:pathLst>
              <a:path w="6449435" h="6352694">
                <a:moveTo>
                  <a:pt x="6449435" y="0"/>
                </a:moveTo>
                <a:lnTo>
                  <a:pt x="0" y="0"/>
                </a:lnTo>
                <a:lnTo>
                  <a:pt x="0" y="6352693"/>
                </a:lnTo>
                <a:lnTo>
                  <a:pt x="6449435" y="6352693"/>
                </a:lnTo>
                <a:lnTo>
                  <a:pt x="644943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A blue and orange text&#10;&#10;AI-generated content may be incorrect.">
            <a:extLst>
              <a:ext uri="{FF2B5EF4-FFF2-40B4-BE49-F238E27FC236}">
                <a16:creationId xmlns:a16="http://schemas.microsoft.com/office/drawing/2014/main" id="{BCB5B844-65EC-D8BF-77AA-BB54B6559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10" y="31077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B224F3-E7C2-6BA6-7565-BEA7B3BE416A}"/>
              </a:ext>
            </a:extLst>
          </p:cNvPr>
          <p:cNvGrpSpPr/>
          <p:nvPr/>
        </p:nvGrpSpPr>
        <p:grpSpPr>
          <a:xfrm>
            <a:off x="4739986" y="266208"/>
            <a:ext cx="5798473" cy="4262309"/>
            <a:chOff x="4877146" y="1237758"/>
            <a:chExt cx="5798473" cy="4262309"/>
          </a:xfrm>
        </p:grpSpPr>
        <p:sp>
          <p:nvSpPr>
            <p:cNvPr id="4" name="Freeform 4"/>
            <p:cNvSpPr/>
            <p:nvPr/>
          </p:nvSpPr>
          <p:spPr>
            <a:xfrm flipH="1">
              <a:off x="4877146" y="1237758"/>
              <a:ext cx="5798473" cy="4262309"/>
            </a:xfrm>
            <a:custGeom>
              <a:avLst/>
              <a:gdLst/>
              <a:ahLst/>
              <a:cxnLst/>
              <a:rect l="l" t="t" r="r" b="b"/>
              <a:pathLst>
                <a:path w="7317268" h="6393463">
                  <a:moveTo>
                    <a:pt x="7317269" y="0"/>
                  </a:moveTo>
                  <a:lnTo>
                    <a:pt x="0" y="0"/>
                  </a:lnTo>
                  <a:lnTo>
                    <a:pt x="0" y="6393463"/>
                  </a:lnTo>
                  <a:lnTo>
                    <a:pt x="7317269" y="6393463"/>
                  </a:lnTo>
                  <a:lnTo>
                    <a:pt x="7317269" y="0"/>
                  </a:lnTo>
                  <a:close/>
                </a:path>
              </a:pathLst>
            </a:custGeom>
            <a:blipFill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74920" y="2009176"/>
              <a:ext cx="546354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 gì để tránh nắng mưa</a:t>
              </a:r>
            </a:p>
            <a:p>
              <a:pPr lvl="0" algn="ctr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Đêm được an giấc xưa nay vẫn cần? </a:t>
              </a:r>
            </a:p>
          </p:txBody>
        </p:sp>
      </p:grpSp>
      <p:pic>
        <p:nvPicPr>
          <p:cNvPr id="11" name="Picture 10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7416E6F2-C9FB-62F1-5EB2-A88F7666C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" y="788670"/>
            <a:ext cx="4730893" cy="6399847"/>
          </a:xfrm>
          <a:prstGeom prst="rect">
            <a:avLst/>
          </a:prstGeom>
        </p:spPr>
      </p:pic>
      <p:pic>
        <p:nvPicPr>
          <p:cNvPr id="12" name="00">
            <a:hlinkClick r:id="" action="ppaction://media"/>
            <a:extLst>
              <a:ext uri="{FF2B5EF4-FFF2-40B4-BE49-F238E27FC236}">
                <a16:creationId xmlns:a16="http://schemas.microsoft.com/office/drawing/2014/main" id="{FBB96AD5-A933-57F0-FEA0-4D658A3A0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3740" y="242570"/>
            <a:ext cx="406400" cy="406400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103AF537-A342-542F-2A1E-34B17D906AC4}"/>
              </a:ext>
            </a:extLst>
          </p:cNvPr>
          <p:cNvSpPr/>
          <p:nvPr/>
        </p:nvSpPr>
        <p:spPr>
          <a:xfrm>
            <a:off x="6057900" y="3543300"/>
            <a:ext cx="3402498" cy="3314700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4" y="0"/>
                </a:lnTo>
                <a:lnTo>
                  <a:pt x="7362624" y="7770578"/>
                </a:lnTo>
                <a:lnTo>
                  <a:pt x="0" y="7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8593" y="838808"/>
            <a:ext cx="4908415" cy="5180386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4" y="0"/>
                </a:lnTo>
                <a:lnTo>
                  <a:pt x="7362624" y="7770578"/>
                </a:lnTo>
                <a:lnTo>
                  <a:pt x="0" y="7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062439"/>
            <a:ext cx="1963337" cy="1795561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63338" y="5054958"/>
            <a:ext cx="1963337" cy="1795561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926675" y="5054958"/>
            <a:ext cx="1963337" cy="1795561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886700" y="4034790"/>
            <a:ext cx="3401276" cy="2996830"/>
          </a:xfrm>
          <a:custGeom>
            <a:avLst/>
            <a:gdLst/>
            <a:ahLst/>
            <a:cxnLst/>
            <a:rect l="l" t="t" r="r" b="b"/>
            <a:pathLst>
              <a:path w="5565781" h="5099647">
                <a:moveTo>
                  <a:pt x="0" y="0"/>
                </a:moveTo>
                <a:lnTo>
                  <a:pt x="5565781" y="0"/>
                </a:lnTo>
                <a:lnTo>
                  <a:pt x="5565781" y="5099646"/>
                </a:lnTo>
                <a:lnTo>
                  <a:pt x="0" y="5099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A83590-77E0-F773-6269-9294C7A70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54" y="111951"/>
            <a:ext cx="3913971" cy="1444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63FC8F-3294-6F62-C8CC-36AEC044E5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4900" y="858637"/>
            <a:ext cx="8291279" cy="315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9C940-5B00-33C4-6828-06173698A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4FA150-4D5F-E215-E786-FB8AE8F6C53E}"/>
              </a:ext>
            </a:extLst>
          </p:cNvPr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26D7CA6-2E5A-E658-0058-715E0EAE086A}"/>
              </a:ext>
            </a:extLst>
          </p:cNvPr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727FF5F-F968-B4A3-3910-BC40A51DA27C}"/>
              </a:ext>
            </a:extLst>
          </p:cNvPr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51C0CA5-E93A-6D11-5551-A870DDC70939}"/>
              </a:ext>
            </a:extLst>
          </p:cNvPr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9F18E29-D2C3-F91F-C465-FA0C8D8F4517}"/>
              </a:ext>
            </a:extLst>
          </p:cNvPr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D9517C12-7B13-B201-AFBF-A8AA7A3A39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90" y="1056268"/>
            <a:ext cx="5537776" cy="41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lp-web-button_18436">
            <a:extLst>
              <a:ext uri="{FF2B5EF4-FFF2-40B4-BE49-F238E27FC236}">
                <a16:creationId xmlns:a16="http://schemas.microsoft.com/office/drawing/2014/main" id="{3664EBF0-0129-556B-B679-045E366F4C34}"/>
              </a:ext>
            </a:extLst>
          </p:cNvPr>
          <p:cNvSpPr>
            <a:spLocks noChangeAspect="1"/>
          </p:cNvSpPr>
          <p:nvPr/>
        </p:nvSpPr>
        <p:spPr bwMode="auto">
          <a:xfrm>
            <a:off x="728498" y="395638"/>
            <a:ext cx="716741" cy="715662"/>
          </a:xfrm>
          <a:custGeom>
            <a:avLst/>
            <a:gdLst>
              <a:gd name="T0" fmla="*/ 2879 w 5758"/>
              <a:gd name="T1" fmla="*/ 0 h 5758"/>
              <a:gd name="T2" fmla="*/ 0 w 5758"/>
              <a:gd name="T3" fmla="*/ 2878 h 5758"/>
              <a:gd name="T4" fmla="*/ 2879 w 5758"/>
              <a:gd name="T5" fmla="*/ 5758 h 5758"/>
              <a:gd name="T6" fmla="*/ 5758 w 5758"/>
              <a:gd name="T7" fmla="*/ 2878 h 5758"/>
              <a:gd name="T8" fmla="*/ 2879 w 5758"/>
              <a:gd name="T9" fmla="*/ 0 h 5758"/>
              <a:gd name="T10" fmla="*/ 3084 w 5758"/>
              <a:gd name="T11" fmla="*/ 4479 h 5758"/>
              <a:gd name="T12" fmla="*/ 2852 w 5758"/>
              <a:gd name="T13" fmla="*/ 4569 h 5758"/>
              <a:gd name="T14" fmla="*/ 2614 w 5758"/>
              <a:gd name="T15" fmla="*/ 4481 h 5758"/>
              <a:gd name="T16" fmla="*/ 2513 w 5758"/>
              <a:gd name="T17" fmla="*/ 4234 h 5758"/>
              <a:gd name="T18" fmla="*/ 2611 w 5758"/>
              <a:gd name="T19" fmla="*/ 3997 h 5758"/>
              <a:gd name="T20" fmla="*/ 2852 w 5758"/>
              <a:gd name="T21" fmla="*/ 3901 h 5758"/>
              <a:gd name="T22" fmla="*/ 3089 w 5758"/>
              <a:gd name="T23" fmla="*/ 3997 h 5758"/>
              <a:gd name="T24" fmla="*/ 3185 w 5758"/>
              <a:gd name="T25" fmla="*/ 4234 h 5758"/>
              <a:gd name="T26" fmla="*/ 3084 w 5758"/>
              <a:gd name="T27" fmla="*/ 4479 h 5758"/>
              <a:gd name="T28" fmla="*/ 3918 w 5758"/>
              <a:gd name="T29" fmla="*/ 2412 h 5758"/>
              <a:gd name="T30" fmla="*/ 3735 w 5758"/>
              <a:gd name="T31" fmla="*/ 2659 h 5758"/>
              <a:gd name="T32" fmla="*/ 3354 w 5758"/>
              <a:gd name="T33" fmla="*/ 3008 h 5758"/>
              <a:gd name="T34" fmla="*/ 3233 w 5758"/>
              <a:gd name="T35" fmla="*/ 3130 h 5758"/>
              <a:gd name="T36" fmla="*/ 3165 w 5758"/>
              <a:gd name="T37" fmla="*/ 3226 h 5758"/>
              <a:gd name="T38" fmla="*/ 3130 w 5758"/>
              <a:gd name="T39" fmla="*/ 3313 h 5758"/>
              <a:gd name="T40" fmla="*/ 3093 w 5758"/>
              <a:gd name="T41" fmla="*/ 3466 h 5758"/>
              <a:gd name="T42" fmla="*/ 2828 w 5758"/>
              <a:gd name="T43" fmla="*/ 3698 h 5758"/>
              <a:gd name="T44" fmla="*/ 2632 w 5758"/>
              <a:gd name="T45" fmla="*/ 3622 h 5758"/>
              <a:gd name="T46" fmla="*/ 2553 w 5758"/>
              <a:gd name="T47" fmla="*/ 3397 h 5758"/>
              <a:gd name="T48" fmla="*/ 2611 w 5758"/>
              <a:gd name="T49" fmla="*/ 3072 h 5758"/>
              <a:gd name="T50" fmla="*/ 2765 w 5758"/>
              <a:gd name="T51" fmla="*/ 2831 h 5758"/>
              <a:gd name="T52" fmla="*/ 3024 w 5758"/>
              <a:gd name="T53" fmla="*/ 2584 h 5758"/>
              <a:gd name="T54" fmla="*/ 3231 w 5758"/>
              <a:gd name="T55" fmla="*/ 2396 h 5758"/>
              <a:gd name="T56" fmla="*/ 3338 w 5758"/>
              <a:gd name="T57" fmla="*/ 2254 h 5758"/>
              <a:gd name="T58" fmla="*/ 3381 w 5758"/>
              <a:gd name="T59" fmla="*/ 2084 h 5758"/>
              <a:gd name="T60" fmla="*/ 3248 w 5758"/>
              <a:gd name="T61" fmla="*/ 1783 h 5758"/>
              <a:gd name="T62" fmla="*/ 2906 w 5758"/>
              <a:gd name="T63" fmla="*/ 1660 h 5758"/>
              <a:gd name="T64" fmla="*/ 2544 w 5758"/>
              <a:gd name="T65" fmla="*/ 1784 h 5758"/>
              <a:gd name="T66" fmla="*/ 2348 w 5758"/>
              <a:gd name="T67" fmla="*/ 2149 h 5758"/>
              <a:gd name="T68" fmla="*/ 2060 w 5758"/>
              <a:gd name="T69" fmla="*/ 2401 h 5758"/>
              <a:gd name="T70" fmla="*/ 1849 w 5758"/>
              <a:gd name="T71" fmla="*/ 2313 h 5758"/>
              <a:gd name="T72" fmla="*/ 1763 w 5758"/>
              <a:gd name="T73" fmla="*/ 2122 h 5758"/>
              <a:gd name="T74" fmla="*/ 1899 w 5758"/>
              <a:gd name="T75" fmla="*/ 1693 h 5758"/>
              <a:gd name="T76" fmla="*/ 2296 w 5758"/>
              <a:gd name="T77" fmla="*/ 1332 h 5758"/>
              <a:gd name="T78" fmla="*/ 2906 w 5758"/>
              <a:gd name="T79" fmla="*/ 1189 h 5758"/>
              <a:gd name="T80" fmla="*/ 3477 w 5758"/>
              <a:gd name="T81" fmla="*/ 1309 h 5758"/>
              <a:gd name="T82" fmla="*/ 3860 w 5758"/>
              <a:gd name="T83" fmla="*/ 1634 h 5758"/>
              <a:gd name="T84" fmla="*/ 3995 w 5758"/>
              <a:gd name="T85" fmla="*/ 2080 h 5758"/>
              <a:gd name="T86" fmla="*/ 3918 w 5758"/>
              <a:gd name="T87" fmla="*/ 2412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58" h="5758">
                <a:moveTo>
                  <a:pt x="2879" y="0"/>
                </a:moveTo>
                <a:cubicBezTo>
                  <a:pt x="1290" y="0"/>
                  <a:pt x="0" y="1288"/>
                  <a:pt x="0" y="2878"/>
                </a:cubicBezTo>
                <a:cubicBezTo>
                  <a:pt x="0" y="4469"/>
                  <a:pt x="1290" y="5758"/>
                  <a:pt x="2879" y="5758"/>
                </a:cubicBezTo>
                <a:cubicBezTo>
                  <a:pt x="4470" y="5758"/>
                  <a:pt x="5758" y="4469"/>
                  <a:pt x="5758" y="2878"/>
                </a:cubicBezTo>
                <a:cubicBezTo>
                  <a:pt x="5758" y="1288"/>
                  <a:pt x="4470" y="0"/>
                  <a:pt x="2879" y="0"/>
                </a:cubicBezTo>
                <a:close/>
                <a:moveTo>
                  <a:pt x="3084" y="4479"/>
                </a:moveTo>
                <a:cubicBezTo>
                  <a:pt x="3017" y="4539"/>
                  <a:pt x="2940" y="4569"/>
                  <a:pt x="2852" y="4569"/>
                </a:cubicBezTo>
                <a:cubicBezTo>
                  <a:pt x="2761" y="4569"/>
                  <a:pt x="2682" y="4540"/>
                  <a:pt x="2614" y="4481"/>
                </a:cubicBezTo>
                <a:cubicBezTo>
                  <a:pt x="2547" y="4422"/>
                  <a:pt x="2513" y="4340"/>
                  <a:pt x="2513" y="4234"/>
                </a:cubicBezTo>
                <a:cubicBezTo>
                  <a:pt x="2513" y="4140"/>
                  <a:pt x="2546" y="4061"/>
                  <a:pt x="2611" y="3997"/>
                </a:cubicBezTo>
                <a:cubicBezTo>
                  <a:pt x="2677" y="3933"/>
                  <a:pt x="2757" y="3901"/>
                  <a:pt x="2852" y="3901"/>
                </a:cubicBezTo>
                <a:cubicBezTo>
                  <a:pt x="2946" y="3901"/>
                  <a:pt x="3025" y="3933"/>
                  <a:pt x="3089" y="3997"/>
                </a:cubicBezTo>
                <a:cubicBezTo>
                  <a:pt x="3153" y="4061"/>
                  <a:pt x="3185" y="4140"/>
                  <a:pt x="3185" y="4234"/>
                </a:cubicBezTo>
                <a:cubicBezTo>
                  <a:pt x="3185" y="4338"/>
                  <a:pt x="3151" y="4420"/>
                  <a:pt x="3084" y="4479"/>
                </a:cubicBezTo>
                <a:close/>
                <a:moveTo>
                  <a:pt x="3918" y="2412"/>
                </a:moveTo>
                <a:cubicBezTo>
                  <a:pt x="3867" y="2508"/>
                  <a:pt x="3806" y="2590"/>
                  <a:pt x="3735" y="2659"/>
                </a:cubicBezTo>
                <a:cubicBezTo>
                  <a:pt x="3664" y="2728"/>
                  <a:pt x="3537" y="2845"/>
                  <a:pt x="3354" y="3008"/>
                </a:cubicBezTo>
                <a:cubicBezTo>
                  <a:pt x="3304" y="3055"/>
                  <a:pt x="3263" y="3095"/>
                  <a:pt x="3233" y="3130"/>
                </a:cubicBezTo>
                <a:cubicBezTo>
                  <a:pt x="3202" y="3165"/>
                  <a:pt x="3179" y="3197"/>
                  <a:pt x="3165" y="3226"/>
                </a:cubicBezTo>
                <a:cubicBezTo>
                  <a:pt x="3150" y="3255"/>
                  <a:pt x="3138" y="3284"/>
                  <a:pt x="3130" y="3313"/>
                </a:cubicBezTo>
                <a:cubicBezTo>
                  <a:pt x="3122" y="3342"/>
                  <a:pt x="3110" y="3393"/>
                  <a:pt x="3093" y="3466"/>
                </a:cubicBezTo>
                <a:cubicBezTo>
                  <a:pt x="3065" y="3621"/>
                  <a:pt x="2976" y="3698"/>
                  <a:pt x="2828" y="3698"/>
                </a:cubicBezTo>
                <a:cubicBezTo>
                  <a:pt x="2750" y="3698"/>
                  <a:pt x="2685" y="3673"/>
                  <a:pt x="2632" y="3622"/>
                </a:cubicBezTo>
                <a:cubicBezTo>
                  <a:pt x="2579" y="3572"/>
                  <a:pt x="2553" y="3497"/>
                  <a:pt x="2553" y="3397"/>
                </a:cubicBezTo>
                <a:cubicBezTo>
                  <a:pt x="2553" y="3272"/>
                  <a:pt x="2572" y="3164"/>
                  <a:pt x="2611" y="3072"/>
                </a:cubicBezTo>
                <a:cubicBezTo>
                  <a:pt x="2650" y="2981"/>
                  <a:pt x="2701" y="2900"/>
                  <a:pt x="2765" y="2831"/>
                </a:cubicBezTo>
                <a:cubicBezTo>
                  <a:pt x="2829" y="2762"/>
                  <a:pt x="2915" y="2680"/>
                  <a:pt x="3024" y="2584"/>
                </a:cubicBezTo>
                <a:cubicBezTo>
                  <a:pt x="3119" y="2501"/>
                  <a:pt x="3188" y="2438"/>
                  <a:pt x="3231" y="2396"/>
                </a:cubicBezTo>
                <a:cubicBezTo>
                  <a:pt x="3273" y="2353"/>
                  <a:pt x="3309" y="2306"/>
                  <a:pt x="3338" y="2254"/>
                </a:cubicBezTo>
                <a:cubicBezTo>
                  <a:pt x="3367" y="2202"/>
                  <a:pt x="3381" y="2145"/>
                  <a:pt x="3381" y="2084"/>
                </a:cubicBezTo>
                <a:cubicBezTo>
                  <a:pt x="3381" y="1965"/>
                  <a:pt x="3337" y="1865"/>
                  <a:pt x="3248" y="1783"/>
                </a:cubicBezTo>
                <a:cubicBezTo>
                  <a:pt x="3160" y="1701"/>
                  <a:pt x="3046" y="1660"/>
                  <a:pt x="2906" y="1660"/>
                </a:cubicBezTo>
                <a:cubicBezTo>
                  <a:pt x="2742" y="1660"/>
                  <a:pt x="2621" y="1702"/>
                  <a:pt x="2544" y="1784"/>
                </a:cubicBezTo>
                <a:cubicBezTo>
                  <a:pt x="2467" y="1867"/>
                  <a:pt x="2401" y="1988"/>
                  <a:pt x="2348" y="2149"/>
                </a:cubicBezTo>
                <a:cubicBezTo>
                  <a:pt x="2297" y="2317"/>
                  <a:pt x="2201" y="2401"/>
                  <a:pt x="2060" y="2401"/>
                </a:cubicBezTo>
                <a:cubicBezTo>
                  <a:pt x="1976" y="2401"/>
                  <a:pt x="1906" y="2372"/>
                  <a:pt x="1849" y="2313"/>
                </a:cubicBezTo>
                <a:cubicBezTo>
                  <a:pt x="1791" y="2255"/>
                  <a:pt x="1763" y="2191"/>
                  <a:pt x="1763" y="2122"/>
                </a:cubicBezTo>
                <a:cubicBezTo>
                  <a:pt x="1763" y="1981"/>
                  <a:pt x="1808" y="1838"/>
                  <a:pt x="1899" y="1693"/>
                </a:cubicBezTo>
                <a:cubicBezTo>
                  <a:pt x="1990" y="1548"/>
                  <a:pt x="2122" y="1427"/>
                  <a:pt x="2296" y="1332"/>
                </a:cubicBezTo>
                <a:cubicBezTo>
                  <a:pt x="2470" y="1237"/>
                  <a:pt x="2674" y="1189"/>
                  <a:pt x="2906" y="1189"/>
                </a:cubicBezTo>
                <a:cubicBezTo>
                  <a:pt x="3121" y="1189"/>
                  <a:pt x="3312" y="1229"/>
                  <a:pt x="3477" y="1309"/>
                </a:cubicBezTo>
                <a:cubicBezTo>
                  <a:pt x="3642" y="1388"/>
                  <a:pt x="3770" y="1497"/>
                  <a:pt x="3860" y="1634"/>
                </a:cubicBezTo>
                <a:cubicBezTo>
                  <a:pt x="3950" y="1770"/>
                  <a:pt x="3995" y="1919"/>
                  <a:pt x="3995" y="2080"/>
                </a:cubicBezTo>
                <a:cubicBezTo>
                  <a:pt x="3995" y="2206"/>
                  <a:pt x="3969" y="2317"/>
                  <a:pt x="3918" y="241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A4878-2D5A-D4AA-DD64-AED33270778F}"/>
              </a:ext>
            </a:extLst>
          </p:cNvPr>
          <p:cNvSpPr txBox="1"/>
          <p:nvPr/>
        </p:nvSpPr>
        <p:spPr>
          <a:xfrm>
            <a:off x="1486208" y="394335"/>
            <a:ext cx="955326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E402C6E-93EA-DADC-FB39-CD7DF0970A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27045" y="54046"/>
            <a:ext cx="939940" cy="961575"/>
          </a:xfrm>
          <a:prstGeom prst="rect">
            <a:avLst/>
          </a:prstGeom>
        </p:spPr>
      </p:pic>
      <p:pic>
        <p:nvPicPr>
          <p:cNvPr id="2" name="3f387c52-265a-4895-96ed-1a42a8d05ddc_seed1803860729">
            <a:hlinkClick r:id="" action="ppaction://media"/>
            <a:extLst>
              <a:ext uri="{FF2B5EF4-FFF2-40B4-BE49-F238E27FC236}">
                <a16:creationId xmlns:a16="http://schemas.microsoft.com/office/drawing/2014/main" id="{7CBE069E-82B6-D0A3-D897-070AF999B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340" y="1360170"/>
            <a:ext cx="10490200" cy="472059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458B5B0-C73E-F26D-4A45-40394226C7C9}"/>
              </a:ext>
            </a:extLst>
          </p:cNvPr>
          <p:cNvSpPr/>
          <p:nvPr/>
        </p:nvSpPr>
        <p:spPr>
          <a:xfrm>
            <a:off x="6766560" y="2343150"/>
            <a:ext cx="1611630" cy="548640"/>
          </a:xfrm>
          <a:prstGeom prst="wedgeEllipseCallout">
            <a:avLst>
              <a:gd name="adj1" fmla="val -52748"/>
              <a:gd name="adj2" fmla="val 33333"/>
            </a:avLst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</a:p>
        </p:txBody>
      </p:sp>
      <p:pic>
        <p:nvPicPr>
          <p:cNvPr id="5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BA165B8-9F37-F7FC-C499-12601B1A99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22300" y="299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CF3BC301-1099-1C63-CD17-2D5C5BA7B434}"/>
              </a:ext>
            </a:extLst>
          </p:cNvPr>
          <p:cNvSpPr/>
          <p:nvPr/>
        </p:nvSpPr>
        <p:spPr>
          <a:xfrm flipH="1">
            <a:off x="4168903" y="3145039"/>
            <a:ext cx="914400" cy="518473"/>
          </a:xfrm>
          <a:prstGeom prst="notchedRightArrow">
            <a:avLst/>
          </a:prstGeom>
          <a:solidFill>
            <a:srgbClr val="002060">
              <a:alpha val="75000"/>
            </a:srgbClr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Times New Roman"/>
              <a:ea typeface="字魂47号-三分行楷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6B303-A554-C4C6-BF43-31C9E298B6FF}"/>
              </a:ext>
            </a:extLst>
          </p:cNvPr>
          <p:cNvSpPr txBox="1"/>
          <p:nvPr/>
        </p:nvSpPr>
        <p:spPr>
          <a:xfrm>
            <a:off x="548640" y="1917215"/>
            <a:ext cx="3544063" cy="353943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 của Minh ở trong khu chung cư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Ban Mai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xung quanh có nhà phố (nhà liền kề), đường phố, sân chơi, bãi cỏ,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87399-A879-4521-1388-8CEB2DF06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650" y="1849348"/>
            <a:ext cx="6499380" cy="2837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B937DB-0BA7-FF59-7F78-198D6A3A9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199" y="572986"/>
            <a:ext cx="877900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CF584-BB59-FB84-98BA-D4DD4294B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382275"/>
            <a:ext cx="776434" cy="1114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E02D5C-C9B7-3BCB-C22B-60B9EBCEB2AA}"/>
              </a:ext>
            </a:extLst>
          </p:cNvPr>
          <p:cNvSpPr txBox="1"/>
          <p:nvPr/>
        </p:nvSpPr>
        <p:spPr>
          <a:xfrm>
            <a:off x="1156408" y="481078"/>
            <a:ext cx="10483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Nh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ững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kiểu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nhà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d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ư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ới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đây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gì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khác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6E8217-CBDC-8264-1087-ACE8DFB7C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8277" r="12976" b="7990"/>
          <a:stretch/>
        </p:blipFill>
        <p:spPr>
          <a:xfrm>
            <a:off x="4023627" y="1407591"/>
            <a:ext cx="4037989" cy="3204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DDD289-13C3-58E0-764A-D1DB7EA2D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2339" r="16658" b="12079"/>
          <a:stretch/>
        </p:blipFill>
        <p:spPr>
          <a:xfrm>
            <a:off x="91913" y="1463414"/>
            <a:ext cx="4037989" cy="3219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A5A4C4-056E-126F-DDAF-06E9F4469B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9895" b="1192"/>
          <a:stretch/>
        </p:blipFill>
        <p:spPr>
          <a:xfrm>
            <a:off x="8024874" y="1156618"/>
            <a:ext cx="4037989" cy="352589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B87886-7DD6-AC40-4311-77F36D7D52D7}"/>
              </a:ext>
            </a:extLst>
          </p:cNvPr>
          <p:cNvSpPr/>
          <p:nvPr/>
        </p:nvSpPr>
        <p:spPr>
          <a:xfrm>
            <a:off x="185178" y="4767705"/>
            <a:ext cx="4015348" cy="1947420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799827-1A3A-A4B8-6EF5-9377BE103F0D}"/>
              </a:ext>
            </a:extLst>
          </p:cNvPr>
          <p:cNvSpPr/>
          <p:nvPr/>
        </p:nvSpPr>
        <p:spPr>
          <a:xfrm>
            <a:off x="4385703" y="4815330"/>
            <a:ext cx="4015348" cy="1947420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F83298-D5ED-7248-D8CC-321688F77FFE}"/>
              </a:ext>
            </a:extLst>
          </p:cNvPr>
          <p:cNvSpPr/>
          <p:nvPr/>
        </p:nvSpPr>
        <p:spPr>
          <a:xfrm>
            <a:off x="8586228" y="4777230"/>
            <a:ext cx="3348597" cy="1947420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rặng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12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F35CC-28DC-F686-6E99-BFF86AC8D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4E877F-E0C0-07B1-C718-54F52C03C327}"/>
              </a:ext>
            </a:extLst>
          </p:cNvPr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2464A26-1E6F-E983-AF24-A12F8885AB80}"/>
              </a:ext>
            </a:extLst>
          </p:cNvPr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EF85F7D-D66F-BCDC-97A3-74DC071A702E}"/>
              </a:ext>
            </a:extLst>
          </p:cNvPr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956E367-5811-FEF6-2669-838D2109FE43}"/>
              </a:ext>
            </a:extLst>
          </p:cNvPr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D308787-1B5B-D3C1-EB76-3D1C34A32EAC}"/>
              </a:ext>
            </a:extLst>
          </p:cNvPr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FB5D1-C00E-EC94-767B-5898417ED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3270" y="1377569"/>
            <a:ext cx="5060119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BF93CB74-C2FF-A1A4-2D27-335CE2D3F7D2}"/>
              </a:ext>
            </a:extLst>
          </p:cNvPr>
          <p:cNvSpPr/>
          <p:nvPr/>
        </p:nvSpPr>
        <p:spPr>
          <a:xfrm>
            <a:off x="2039348" y="0"/>
            <a:ext cx="8002767" cy="3753743"/>
          </a:xfrm>
          <a:prstGeom prst="horizontalScroll">
            <a:avLst/>
          </a:prstGeom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kiểu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kiểu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Kids cartoon Vectors &amp; Illustrations for Free Download | Freepik">
            <a:extLst>
              <a:ext uri="{FF2B5EF4-FFF2-40B4-BE49-F238E27FC236}">
                <a16:creationId xmlns:a16="http://schemas.microsoft.com/office/drawing/2014/main" id="{E2A80E38-4A19-901D-06C8-81E1FF12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95" y="2576661"/>
            <a:ext cx="8891039" cy="536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BA98573D-5DCC-AD60-3D72-56E5216F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2" y="0"/>
            <a:ext cx="2841396" cy="28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DD9CDB12-352C-09C0-E2CB-F4A39880E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9378060" y="630384"/>
            <a:ext cx="2499156" cy="23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5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232</Words>
  <Application>Microsoft Office PowerPoint</Application>
  <PresentationFormat>Widescreen</PresentationFormat>
  <Paragraphs>22</Paragraphs>
  <Slides>18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字魂59号-创粗黑</vt:lpstr>
      <vt:lpstr>字魂73号-江南手书</vt:lpstr>
      <vt:lpstr>Arial</vt:lpstr>
      <vt:lpstr>Calibri</vt:lpstr>
      <vt:lpstr>Cambria</vt:lpstr>
      <vt:lpstr>Lato</vt:lpstr>
      <vt:lpstr>Times New Roman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2023-05-14T10:08:49Z</dcterms:created>
  <dcterms:modified xsi:type="dcterms:W3CDTF">2025-07-28T12:30:03Z</dcterms:modified>
</cp:coreProperties>
</file>