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40" r:id="rId2"/>
    <p:sldMasterId id="2147483781" r:id="rId3"/>
    <p:sldMasterId id="2147483787" r:id="rId4"/>
    <p:sldMasterId id="2147483799" r:id="rId5"/>
    <p:sldMasterId id="2147483805" r:id="rId6"/>
    <p:sldMasterId id="2147483817" r:id="rId7"/>
  </p:sldMasterIdLst>
  <p:notesMasterIdLst>
    <p:notesMasterId r:id="rId47"/>
  </p:notesMasterIdLst>
  <p:sldIdLst>
    <p:sldId id="257" r:id="rId8"/>
    <p:sldId id="264" r:id="rId9"/>
    <p:sldId id="372" r:id="rId10"/>
    <p:sldId id="373" r:id="rId11"/>
    <p:sldId id="374" r:id="rId12"/>
    <p:sldId id="256" r:id="rId13"/>
    <p:sldId id="2007577132" r:id="rId14"/>
    <p:sldId id="262" r:id="rId15"/>
    <p:sldId id="2007577133" r:id="rId16"/>
    <p:sldId id="2007577134" r:id="rId17"/>
    <p:sldId id="2007577135" r:id="rId18"/>
    <p:sldId id="2007577136" r:id="rId19"/>
    <p:sldId id="2007577137" r:id="rId20"/>
    <p:sldId id="2007577138" r:id="rId21"/>
    <p:sldId id="2007577139" r:id="rId22"/>
    <p:sldId id="2007577140" r:id="rId23"/>
    <p:sldId id="2007577141" r:id="rId24"/>
    <p:sldId id="2007577142" r:id="rId25"/>
    <p:sldId id="2007577143" r:id="rId26"/>
    <p:sldId id="2007577144" r:id="rId27"/>
    <p:sldId id="2007577145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2007577146" r:id="rId37"/>
    <p:sldId id="2007577147" r:id="rId38"/>
    <p:sldId id="258" r:id="rId39"/>
    <p:sldId id="259" r:id="rId40"/>
    <p:sldId id="260" r:id="rId41"/>
    <p:sldId id="261" r:id="rId42"/>
    <p:sldId id="2007577148" r:id="rId43"/>
    <p:sldId id="263" r:id="rId44"/>
    <p:sldId id="265" r:id="rId45"/>
    <p:sldId id="26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1FC71-669F-B681-8C5B-709E64682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2025/6/5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907BC-75F9-469F-65A3-5920454DF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ECEA2-C909-6F9E-2271-141E51559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2025/6/5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7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7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95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9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8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47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98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45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7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83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2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F874CD-D8A9-E1A6-864C-D401229282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1398EB-5622-5AB7-8E64-B368332C28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86A3DE-7DB1-9F95-40E3-01989B106F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E250EF-D519-91ED-439E-4907A68FA8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2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104.png"/><Relationship Id="rId2" Type="http://schemas.openxmlformats.org/officeDocument/2006/relationships/image" Target="../media/image84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102.png"/><Relationship Id="rId10" Type="http://schemas.openxmlformats.org/officeDocument/2006/relationships/image" Target="../media/image77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10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109.png"/><Relationship Id="rId3" Type="http://schemas.openxmlformats.org/officeDocument/2006/relationships/image" Target="../media/image85.svg"/><Relationship Id="rId21" Type="http://schemas.openxmlformats.org/officeDocument/2006/relationships/image" Target="../media/image112.pn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108.png"/><Relationship Id="rId2" Type="http://schemas.openxmlformats.org/officeDocument/2006/relationships/image" Target="../media/image84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10" Type="http://schemas.openxmlformats.org/officeDocument/2006/relationships/image" Target="../media/image77.png"/><Relationship Id="rId19" Type="http://schemas.openxmlformats.org/officeDocument/2006/relationships/image" Target="../media/image110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105.gif"/><Relationship Id="rId22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119.png"/><Relationship Id="rId3" Type="http://schemas.openxmlformats.org/officeDocument/2006/relationships/image" Target="../media/image85.svg"/><Relationship Id="rId21" Type="http://schemas.openxmlformats.org/officeDocument/2006/relationships/image" Target="../media/image122.pn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118.png"/><Relationship Id="rId2" Type="http://schemas.openxmlformats.org/officeDocument/2006/relationships/image" Target="../media/image84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24" Type="http://schemas.openxmlformats.org/officeDocument/2006/relationships/image" Target="../media/image125.png"/><Relationship Id="rId5" Type="http://schemas.openxmlformats.org/officeDocument/2006/relationships/image" Target="../media/image87.sv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10" Type="http://schemas.openxmlformats.org/officeDocument/2006/relationships/image" Target="../media/image77.png"/><Relationship Id="rId19" Type="http://schemas.openxmlformats.org/officeDocument/2006/relationships/image" Target="../media/image120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115.gif"/><Relationship Id="rId22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8.svg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31.png"/><Relationship Id="rId7" Type="http://schemas.openxmlformats.org/officeDocument/2006/relationships/image" Target="../media/image87.svg"/><Relationship Id="rId12" Type="http://schemas.openxmlformats.org/officeDocument/2006/relationships/image" Target="../media/image77.png"/><Relationship Id="rId17" Type="http://schemas.openxmlformats.org/officeDocument/2006/relationships/image" Target="../media/image127.png"/><Relationship Id="rId2" Type="http://schemas.openxmlformats.org/officeDocument/2006/relationships/video" Target="../media/media2.mp4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129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12" Type="http://schemas.openxmlformats.org/officeDocument/2006/relationships/image" Target="../media/image78.svg"/><Relationship Id="rId17" Type="http://schemas.openxmlformats.org/officeDocument/2006/relationships/image" Target="../media/image132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40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5.jpe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3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33.jpeg"/><Relationship Id="rId5" Type="http://schemas.openxmlformats.org/officeDocument/2006/relationships/image" Target="../media/image87.svg"/><Relationship Id="rId15" Type="http://schemas.openxmlformats.org/officeDocument/2006/relationships/image" Target="../media/image137.jpe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Relationship Id="rId14" Type="http://schemas.openxmlformats.org/officeDocument/2006/relationships/image" Target="../media/image1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77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01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40.png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05.gif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4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115.gif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7.gif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6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77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43.png"/><Relationship Id="rId18" Type="http://schemas.openxmlformats.org/officeDocument/2006/relationships/slide" Target="slide24.xml"/><Relationship Id="rId26" Type="http://schemas.openxmlformats.org/officeDocument/2006/relationships/image" Target="../media/image148.png"/><Relationship Id="rId3" Type="http://schemas.openxmlformats.org/officeDocument/2006/relationships/image" Target="../media/image85.svg"/><Relationship Id="rId21" Type="http://schemas.openxmlformats.org/officeDocument/2006/relationships/slide" Target="slide25.xml"/><Relationship Id="rId7" Type="http://schemas.openxmlformats.org/officeDocument/2006/relationships/image" Target="../media/image33.svg"/><Relationship Id="rId12" Type="http://schemas.openxmlformats.org/officeDocument/2006/relationships/slide" Target="slide22.xml"/><Relationship Id="rId17" Type="http://schemas.openxmlformats.org/officeDocument/2006/relationships/slide" Target="slide18.xml"/><Relationship Id="rId25" Type="http://schemas.openxmlformats.org/officeDocument/2006/relationships/image" Target="../media/image147.png"/><Relationship Id="rId2" Type="http://schemas.openxmlformats.org/officeDocument/2006/relationships/image" Target="../media/image84.png"/><Relationship Id="rId16" Type="http://schemas.openxmlformats.org/officeDocument/2006/relationships/image" Target="../media/image144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slide" Target="slide34.xml"/><Relationship Id="rId24" Type="http://schemas.openxmlformats.org/officeDocument/2006/relationships/slide" Target="slide26.xml"/><Relationship Id="rId5" Type="http://schemas.openxmlformats.org/officeDocument/2006/relationships/image" Target="../media/image87.svg"/><Relationship Id="rId15" Type="http://schemas.openxmlformats.org/officeDocument/2006/relationships/slide" Target="slide23.xml"/><Relationship Id="rId23" Type="http://schemas.openxmlformats.org/officeDocument/2006/relationships/slide" Target="slide21.xml"/><Relationship Id="rId10" Type="http://schemas.openxmlformats.org/officeDocument/2006/relationships/image" Target="../media/image90.png"/><Relationship Id="rId19" Type="http://schemas.openxmlformats.org/officeDocument/2006/relationships/image" Target="../media/image145.png"/><Relationship Id="rId4" Type="http://schemas.openxmlformats.org/officeDocument/2006/relationships/image" Target="../media/image86.png"/><Relationship Id="rId9" Type="http://schemas.openxmlformats.org/officeDocument/2006/relationships/image" Target="../media/image78.svg"/><Relationship Id="rId14" Type="http://schemas.openxmlformats.org/officeDocument/2006/relationships/slide" Target="slide17.xml"/><Relationship Id="rId22" Type="http://schemas.openxmlformats.org/officeDocument/2006/relationships/image" Target="../media/image1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GIF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2" Type="http://schemas.openxmlformats.org/officeDocument/2006/relationships/image" Target="../media/image46.gif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8.gif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svg"/><Relationship Id="rId18" Type="http://schemas.openxmlformats.org/officeDocument/2006/relationships/image" Target="../media/image177.svg"/><Relationship Id="rId3" Type="http://schemas.openxmlformats.org/officeDocument/2006/relationships/image" Target="../media/image162.svg"/><Relationship Id="rId21" Type="http://schemas.openxmlformats.org/officeDocument/2006/relationships/image" Target="../media/image180.png"/><Relationship Id="rId7" Type="http://schemas.openxmlformats.org/officeDocument/2006/relationships/image" Target="../media/image166.sv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61.png"/><Relationship Id="rId16" Type="http://schemas.openxmlformats.org/officeDocument/2006/relationships/image" Target="../media/image175.png"/><Relationship Id="rId20" Type="http://schemas.openxmlformats.org/officeDocument/2006/relationships/image" Target="../media/image179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5.png"/><Relationship Id="rId11" Type="http://schemas.openxmlformats.org/officeDocument/2006/relationships/image" Target="../media/image170.svg"/><Relationship Id="rId24" Type="http://schemas.openxmlformats.org/officeDocument/2006/relationships/image" Target="../media/image183.svg"/><Relationship Id="rId5" Type="http://schemas.openxmlformats.org/officeDocument/2006/relationships/image" Target="../media/image164.svg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4" Type="http://schemas.openxmlformats.org/officeDocument/2006/relationships/image" Target="../media/image163.png"/><Relationship Id="rId9" Type="http://schemas.openxmlformats.org/officeDocument/2006/relationships/image" Target="../media/image168.svg"/><Relationship Id="rId14" Type="http://schemas.openxmlformats.org/officeDocument/2006/relationships/image" Target="../media/image173.png"/><Relationship Id="rId22" Type="http://schemas.openxmlformats.org/officeDocument/2006/relationships/image" Target="../media/image18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svg"/><Relationship Id="rId18" Type="http://schemas.openxmlformats.org/officeDocument/2006/relationships/image" Target="../media/image198.png"/><Relationship Id="rId3" Type="http://schemas.openxmlformats.org/officeDocument/2006/relationships/image" Target="../media/image185.svg"/><Relationship Id="rId21" Type="http://schemas.openxmlformats.org/officeDocument/2006/relationships/image" Target="../media/image201.png"/><Relationship Id="rId7" Type="http://schemas.openxmlformats.org/officeDocument/2006/relationships/image" Target="../media/image189.svg"/><Relationship Id="rId12" Type="http://schemas.openxmlformats.org/officeDocument/2006/relationships/image" Target="../media/image194.png"/><Relationship Id="rId17" Type="http://schemas.openxmlformats.org/officeDocument/2006/relationships/image" Target="../media/image197.svg"/><Relationship Id="rId2" Type="http://schemas.openxmlformats.org/officeDocument/2006/relationships/image" Target="../media/image184.png"/><Relationship Id="rId16" Type="http://schemas.openxmlformats.org/officeDocument/2006/relationships/image" Target="../media/image196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8.png"/><Relationship Id="rId11" Type="http://schemas.openxmlformats.org/officeDocument/2006/relationships/image" Target="../media/image193.svg"/><Relationship Id="rId24" Type="http://schemas.openxmlformats.org/officeDocument/2006/relationships/image" Target="../media/image204.svg"/><Relationship Id="rId5" Type="http://schemas.openxmlformats.org/officeDocument/2006/relationships/image" Target="../media/image187.svg"/><Relationship Id="rId15" Type="http://schemas.openxmlformats.org/officeDocument/2006/relationships/image" Target="../media/image179.svg"/><Relationship Id="rId23" Type="http://schemas.openxmlformats.org/officeDocument/2006/relationships/image" Target="../media/image203.png"/><Relationship Id="rId10" Type="http://schemas.openxmlformats.org/officeDocument/2006/relationships/image" Target="../media/image192.png"/><Relationship Id="rId19" Type="http://schemas.openxmlformats.org/officeDocument/2006/relationships/image" Target="../media/image199.sv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4" Type="http://schemas.openxmlformats.org/officeDocument/2006/relationships/image" Target="../media/image178.png"/><Relationship Id="rId22" Type="http://schemas.openxmlformats.org/officeDocument/2006/relationships/image" Target="../media/image20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svg"/><Relationship Id="rId13" Type="http://schemas.openxmlformats.org/officeDocument/2006/relationships/slide" Target="slide36.xml"/><Relationship Id="rId18" Type="http://schemas.openxmlformats.org/officeDocument/2006/relationships/slide" Target="slide38.xml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4.png"/><Relationship Id="rId17" Type="http://schemas.openxmlformats.org/officeDocument/2006/relationships/slide" Target="slide34.xml"/><Relationship Id="rId2" Type="http://schemas.openxmlformats.org/officeDocument/2006/relationships/image" Target="../media/image205.png"/><Relationship Id="rId16" Type="http://schemas.openxmlformats.org/officeDocument/2006/relationships/image" Target="../media/image216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9.svg"/><Relationship Id="rId11" Type="http://schemas.openxmlformats.org/officeDocument/2006/relationships/image" Target="../media/image213.svg"/><Relationship Id="rId5" Type="http://schemas.openxmlformats.org/officeDocument/2006/relationships/image" Target="../media/image208.png"/><Relationship Id="rId15" Type="http://schemas.openxmlformats.org/officeDocument/2006/relationships/slide" Target="slide35.xml"/><Relationship Id="rId10" Type="http://schemas.openxmlformats.org/officeDocument/2006/relationships/image" Target="../media/image212.png"/><Relationship Id="rId19" Type="http://schemas.openxmlformats.org/officeDocument/2006/relationships/image" Target="../media/image217.png"/><Relationship Id="rId4" Type="http://schemas.openxmlformats.org/officeDocument/2006/relationships/image" Target="../media/image207.svg"/><Relationship Id="rId9" Type="http://schemas.openxmlformats.org/officeDocument/2006/relationships/slide" Target="slide37.xml"/><Relationship Id="rId14" Type="http://schemas.openxmlformats.org/officeDocument/2006/relationships/image" Target="../media/image2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1.svg"/><Relationship Id="rId11" Type="http://schemas.openxmlformats.org/officeDocument/2006/relationships/image" Target="../media/image225.jpg"/><Relationship Id="rId5" Type="http://schemas.openxmlformats.org/officeDocument/2006/relationships/image" Target="../media/image220.png"/><Relationship Id="rId10" Type="http://schemas.openxmlformats.org/officeDocument/2006/relationships/image" Target="../media/image224.svg"/><Relationship Id="rId4" Type="http://schemas.openxmlformats.org/officeDocument/2006/relationships/image" Target="../media/image219.png"/><Relationship Id="rId9" Type="http://schemas.openxmlformats.org/officeDocument/2006/relationships/image" Target="../media/image2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226.jpg"/><Relationship Id="rId4" Type="http://schemas.openxmlformats.org/officeDocument/2006/relationships/image" Target="../media/image220.png"/><Relationship Id="rId9" Type="http://schemas.openxmlformats.org/officeDocument/2006/relationships/image" Target="../media/image2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227.jfif"/><Relationship Id="rId4" Type="http://schemas.openxmlformats.org/officeDocument/2006/relationships/image" Target="../media/image220.png"/><Relationship Id="rId9" Type="http://schemas.openxmlformats.org/officeDocument/2006/relationships/image" Target="../media/image2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228.jpg"/><Relationship Id="rId4" Type="http://schemas.openxmlformats.org/officeDocument/2006/relationships/image" Target="../media/image220.png"/><Relationship Id="rId9" Type="http://schemas.openxmlformats.org/officeDocument/2006/relationships/image" Target="../media/image2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5.svg"/><Relationship Id="rId18" Type="http://schemas.openxmlformats.org/officeDocument/2006/relationships/image" Target="../media/image202.svg"/><Relationship Id="rId26" Type="http://schemas.openxmlformats.org/officeDocument/2006/relationships/image" Target="../media/image234.png"/><Relationship Id="rId3" Type="http://schemas.openxmlformats.org/officeDocument/2006/relationships/image" Target="../media/image185.svg"/><Relationship Id="rId21" Type="http://schemas.openxmlformats.org/officeDocument/2006/relationships/image" Target="../media/image229.png"/><Relationship Id="rId7" Type="http://schemas.openxmlformats.org/officeDocument/2006/relationships/image" Target="../media/image189.svg"/><Relationship Id="rId12" Type="http://schemas.openxmlformats.org/officeDocument/2006/relationships/image" Target="../media/image194.png"/><Relationship Id="rId17" Type="http://schemas.openxmlformats.org/officeDocument/2006/relationships/image" Target="../media/image201.png"/><Relationship Id="rId25" Type="http://schemas.openxmlformats.org/officeDocument/2006/relationships/image" Target="../media/image233.svg"/><Relationship Id="rId2" Type="http://schemas.openxmlformats.org/officeDocument/2006/relationships/image" Target="../media/image184.png"/><Relationship Id="rId16" Type="http://schemas.openxmlformats.org/officeDocument/2006/relationships/image" Target="../media/image200.png"/><Relationship Id="rId20" Type="http://schemas.openxmlformats.org/officeDocument/2006/relationships/image" Target="../media/image204.svg"/><Relationship Id="rId29" Type="http://schemas.openxmlformats.org/officeDocument/2006/relationships/image" Target="../media/image237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8.png"/><Relationship Id="rId11" Type="http://schemas.openxmlformats.org/officeDocument/2006/relationships/image" Target="../media/image191.svg"/><Relationship Id="rId24" Type="http://schemas.openxmlformats.org/officeDocument/2006/relationships/image" Target="../media/image232.png"/><Relationship Id="rId5" Type="http://schemas.openxmlformats.org/officeDocument/2006/relationships/image" Target="../media/image187.svg"/><Relationship Id="rId15" Type="http://schemas.openxmlformats.org/officeDocument/2006/relationships/image" Target="../media/image197.svg"/><Relationship Id="rId23" Type="http://schemas.openxmlformats.org/officeDocument/2006/relationships/image" Target="../media/image231.svg"/><Relationship Id="rId28" Type="http://schemas.openxmlformats.org/officeDocument/2006/relationships/image" Target="../media/image236.png"/><Relationship Id="rId10" Type="http://schemas.openxmlformats.org/officeDocument/2006/relationships/image" Target="../media/image190.png"/><Relationship Id="rId19" Type="http://schemas.openxmlformats.org/officeDocument/2006/relationships/image" Target="../media/image203.png"/><Relationship Id="rId4" Type="http://schemas.openxmlformats.org/officeDocument/2006/relationships/image" Target="../media/image186.png"/><Relationship Id="rId9" Type="http://schemas.openxmlformats.org/officeDocument/2006/relationships/image" Target="../media/image193.svg"/><Relationship Id="rId14" Type="http://schemas.openxmlformats.org/officeDocument/2006/relationships/image" Target="../media/image196.png"/><Relationship Id="rId22" Type="http://schemas.openxmlformats.org/officeDocument/2006/relationships/image" Target="../media/image230.png"/><Relationship Id="rId27" Type="http://schemas.openxmlformats.org/officeDocument/2006/relationships/image" Target="../media/image2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43.svg"/><Relationship Id="rId3" Type="http://schemas.openxmlformats.org/officeDocument/2006/relationships/image" Target="../media/image39.svg"/><Relationship Id="rId7" Type="http://schemas.openxmlformats.org/officeDocument/2006/relationships/image" Target="../media/image241.svg"/><Relationship Id="rId12" Type="http://schemas.openxmlformats.org/officeDocument/2006/relationships/image" Target="../media/image2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0.png"/><Relationship Id="rId11" Type="http://schemas.openxmlformats.org/officeDocument/2006/relationships/image" Target="../media/image80.svg"/><Relationship Id="rId5" Type="http://schemas.openxmlformats.org/officeDocument/2006/relationships/image" Target="../media/image239.svg"/><Relationship Id="rId10" Type="http://schemas.openxmlformats.org/officeDocument/2006/relationships/image" Target="../media/image79.png"/><Relationship Id="rId4" Type="http://schemas.openxmlformats.org/officeDocument/2006/relationships/image" Target="../media/image238.png"/><Relationship Id="rId9" Type="http://schemas.openxmlformats.org/officeDocument/2006/relationships/image" Target="../media/image43.svg"/><Relationship Id="rId14" Type="http://schemas.openxmlformats.org/officeDocument/2006/relationships/image" Target="../media/image2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GIF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2" Type="http://schemas.openxmlformats.org/officeDocument/2006/relationships/image" Target="../media/image46.gif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8.gif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8.png"/><Relationship Id="rId17" Type="http://schemas.openxmlformats.org/officeDocument/2006/relationships/image" Target="../media/image65.png"/><Relationship Id="rId2" Type="http://schemas.openxmlformats.org/officeDocument/2006/relationships/image" Target="../media/image46.gif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48.gif"/><Relationship Id="rId15" Type="http://schemas.openxmlformats.org/officeDocument/2006/relationships/image" Target="../media/image60.png"/><Relationship Id="rId10" Type="http://schemas.openxmlformats.org/officeDocument/2006/relationships/image" Target="../media/image51.png"/><Relationship Id="rId4" Type="http://schemas.openxmlformats.org/officeDocument/2006/relationships/image" Target="../media/image49.gif"/><Relationship Id="rId9" Type="http://schemas.openxmlformats.org/officeDocument/2006/relationships/image" Target="../media/image56.png"/><Relationship Id="rId14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7.png"/><Relationship Id="rId7" Type="http://schemas.openxmlformats.org/officeDocument/2006/relationships/image" Target="../media/image38.png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svg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43.svg"/><Relationship Id="rId4" Type="http://schemas.openxmlformats.org/officeDocument/2006/relationships/image" Target="../media/image68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12" Type="http://schemas.openxmlformats.org/officeDocument/2006/relationships/image" Target="../media/image78.sv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77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40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8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77.png"/><Relationship Id="rId2" Type="http://schemas.openxmlformats.org/officeDocument/2006/relationships/image" Target="../media/image8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33.svg"/><Relationship Id="rId1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18" Type="http://schemas.openxmlformats.org/officeDocument/2006/relationships/image" Target="../media/image97.png"/><Relationship Id="rId3" Type="http://schemas.openxmlformats.org/officeDocument/2006/relationships/image" Target="../media/image85.svg"/><Relationship Id="rId21" Type="http://schemas.openxmlformats.org/officeDocument/2006/relationships/image" Target="../media/image100.png"/><Relationship Id="rId7" Type="http://schemas.openxmlformats.org/officeDocument/2006/relationships/image" Target="../media/image33.svg"/><Relationship Id="rId12" Type="http://schemas.openxmlformats.org/officeDocument/2006/relationships/image" Target="../media/image90.png"/><Relationship Id="rId17" Type="http://schemas.openxmlformats.org/officeDocument/2006/relationships/image" Target="../media/image96.png"/><Relationship Id="rId2" Type="http://schemas.openxmlformats.org/officeDocument/2006/relationships/image" Target="../media/image84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94.png"/><Relationship Id="rId10" Type="http://schemas.openxmlformats.org/officeDocument/2006/relationships/image" Target="../media/image77.png"/><Relationship Id="rId19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9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553326-8D08-02B4-A4D4-D2ADF3CBBB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2843" y="870491"/>
            <a:ext cx="7832007" cy="5117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6A70A8-DF31-8579-3443-028F78775E94}"/>
              </a:ext>
            </a:extLst>
          </p:cNvPr>
          <p:cNvSpPr txBox="1">
            <a:spLocks/>
          </p:cNvSpPr>
          <p:nvPr/>
        </p:nvSpPr>
        <p:spPr>
          <a:xfrm>
            <a:off x="1634717" y="491185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bảy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DF864F-3902-0E1B-35E6-F544112275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9" y="1108710"/>
            <a:ext cx="3625320" cy="3625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300AB-6C27-B64D-58BF-228BBF318A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9" y="1350463"/>
            <a:ext cx="5293112" cy="28424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1AF5A7-4440-2621-369A-2AAC20BAFC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45" y="2044066"/>
            <a:ext cx="809625" cy="90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72026-D08F-186B-3CEA-EA67E1B456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70" y="2884750"/>
            <a:ext cx="862766" cy="11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8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0FCF7A8-0F0A-7788-F3B4-5865D77B94C8}"/>
              </a:ext>
            </a:extLst>
          </p:cNvPr>
          <p:cNvSpPr txBox="1">
            <a:spLocks/>
          </p:cNvSpPr>
          <p:nvPr/>
        </p:nvSpPr>
        <p:spPr>
          <a:xfrm>
            <a:off x="1363672" y="511791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tám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8E39B-E511-98BB-C8FB-C4C720A50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61" y="1133954"/>
            <a:ext cx="3848289" cy="3848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48E89-604C-C2E6-96B0-170778FAC8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1" y="1710418"/>
            <a:ext cx="5717274" cy="3078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F0DD7-0947-31BE-0774-86EF431041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88" y="2329882"/>
            <a:ext cx="960229" cy="963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8F440E-913A-59EA-9E60-D3CFDD46FF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35" y="2320397"/>
            <a:ext cx="891991" cy="1162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6A527-28AC-F9B6-7629-05E08DAF9E0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07" y="2320397"/>
            <a:ext cx="881735" cy="10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EAC712-69B7-0E24-170A-05E233E470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98" y="2160739"/>
            <a:ext cx="824360" cy="1064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FC359-056C-89DB-194B-369FF71ABE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14" y="3376158"/>
            <a:ext cx="1189031" cy="100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5DE80-B101-2B93-28B4-322D617379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0" y="3367693"/>
            <a:ext cx="996230" cy="10242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1798CC-49CB-1882-A099-F962770C00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37" y="3367693"/>
            <a:ext cx="792578" cy="959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6521EE-C404-84FF-E94F-1E7B8DE594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94" y="3222358"/>
            <a:ext cx="873914" cy="11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5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2383C-6EC9-6DF7-2212-496786FAF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19" y="1066680"/>
            <a:ext cx="4041831" cy="4041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13FCD-0A1D-B51D-C434-7000D63941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63" y="1876344"/>
            <a:ext cx="5273723" cy="2879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83C59F-84A3-EB67-9B78-29DDE01056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1" y="2307894"/>
            <a:ext cx="821732" cy="667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E2A979-88A9-48A8-42BF-C92B5A281F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50" y="2460724"/>
            <a:ext cx="880702" cy="725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87F17C-26F1-1373-9B18-AC4824E969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64" y="2605590"/>
            <a:ext cx="850263" cy="5947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9DB005-AC92-07B3-20A9-32CD9E8B31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56" y="2772119"/>
            <a:ext cx="759091" cy="675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F6007-8E7A-E6ED-7263-CBF49285E3E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86" y="3541404"/>
            <a:ext cx="901700" cy="826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C94010-2182-C2B8-CF21-F2CF288FAAD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2" y="3399687"/>
            <a:ext cx="719778" cy="5783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9FFF39-9271-BD49-02AE-FC4BDFF7340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06" y="3770388"/>
            <a:ext cx="685946" cy="6320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9A75D2-38EB-188D-07D0-9479AD1894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77" y="3681841"/>
            <a:ext cx="650207" cy="5924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E5AEB-67AB-4C80-A011-379616A3A2A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19" y="3065165"/>
            <a:ext cx="767369" cy="683873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48FB6C4-3925-B343-F0FF-F76A7BB15569}"/>
              </a:ext>
            </a:extLst>
          </p:cNvPr>
          <p:cNvSpPr txBox="1">
            <a:spLocks/>
          </p:cNvSpPr>
          <p:nvPr/>
        </p:nvSpPr>
        <p:spPr>
          <a:xfrm>
            <a:off x="1878022" y="516363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chín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1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D55ACD-CBED-63F0-011D-17C6B1C68C70}"/>
              </a:ext>
            </a:extLst>
          </p:cNvPr>
          <p:cNvSpPr txBox="1">
            <a:spLocks/>
          </p:cNvSpPr>
          <p:nvPr/>
        </p:nvSpPr>
        <p:spPr>
          <a:xfrm>
            <a:off x="1711683" y="51361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mười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6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EAFA44DE-17E3-7419-D85A-6E2472608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4280" y="754380"/>
            <a:ext cx="4225572" cy="42255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3035F6-B86B-F6B2-3F13-62721FBB74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46" y="1802838"/>
            <a:ext cx="6640294" cy="35957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C2AD29-C756-3559-B514-22886F7A8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148369" y="3208790"/>
            <a:ext cx="538693" cy="53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1DC1CC-0BB5-DE30-A7D0-172ED2164E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936415" y="3141634"/>
            <a:ext cx="698696" cy="5216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CE06FE-04EF-B3B7-B541-576C7C558A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515330" y="2889825"/>
            <a:ext cx="614250" cy="6142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DF0411-60DC-47EB-C6CC-726B0373FA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57818" y="3623222"/>
            <a:ext cx="614250" cy="6142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A6F2C55-2A0F-C82F-3790-4D9DCE0CDC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99671" y="2868481"/>
            <a:ext cx="614250" cy="6142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3C71033-0592-7254-1039-0BE785F32AD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060038" y="3637800"/>
            <a:ext cx="614250" cy="6142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BE2B266-360A-DCA0-BBD8-6AD996C179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579807" y="3396013"/>
            <a:ext cx="529241" cy="5292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DA9533-AB89-D25D-0496-651A11A36E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742796" y="3602042"/>
            <a:ext cx="614250" cy="6142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9CACFF-9F66-09F2-7666-B07C675255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452932" y="3640615"/>
            <a:ext cx="698696" cy="5216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1818C3-6D3D-B70C-A51F-9AE169716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79667" y="3047092"/>
            <a:ext cx="698696" cy="5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F73A920-F63A-CE8D-C70D-242ABC6BD9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73" y="1641914"/>
            <a:ext cx="8939524" cy="3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C:\Users\Administrator\Desktop\GA ĐT TOAN\6 so.jpg">
            <a:extLst>
              <a:ext uri="{FF2B5EF4-FFF2-40B4-BE49-F238E27FC236}">
                <a16:creationId xmlns:a16="http://schemas.microsoft.com/office/drawing/2014/main" id="{8BD21B0F-ED27-1917-37F4-7CD123F1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87" y="205505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GA ĐT TOAN\10 so.jpg">
            <a:extLst>
              <a:ext uri="{FF2B5EF4-FFF2-40B4-BE49-F238E27FC236}">
                <a16:creationId xmlns:a16="http://schemas.microsoft.com/office/drawing/2014/main" id="{6174ADF7-B802-8D79-0E68-A5E3F63D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35" y="400417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GA ĐT TOAN\7 so.jpg">
            <a:extLst>
              <a:ext uri="{FF2B5EF4-FFF2-40B4-BE49-F238E27FC236}">
                <a16:creationId xmlns:a16="http://schemas.microsoft.com/office/drawing/2014/main" id="{2FA236DD-66BD-D4C6-14C3-3040DEF4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02" y="205505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8 so.jpg">
            <a:extLst>
              <a:ext uri="{FF2B5EF4-FFF2-40B4-BE49-F238E27FC236}">
                <a16:creationId xmlns:a16="http://schemas.microsoft.com/office/drawing/2014/main" id="{EB1837C4-7589-5CFD-DAB0-08143963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91" y="205505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Desktop\GA ĐT TOAN\9 so.jpg">
            <a:extLst>
              <a:ext uri="{FF2B5EF4-FFF2-40B4-BE49-F238E27FC236}">
                <a16:creationId xmlns:a16="http://schemas.microsoft.com/office/drawing/2014/main" id="{157D97F8-74B5-27BD-15EE-483D7E4B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8" y="400416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0D0242-E3DD-DEA4-6A7D-72BED9BDC506}"/>
              </a:ext>
            </a:extLst>
          </p:cNvPr>
          <p:cNvSpPr txBox="1">
            <a:spLocks/>
          </p:cNvSpPr>
          <p:nvPr/>
        </p:nvSpPr>
        <p:spPr>
          <a:xfrm>
            <a:off x="1337768" y="807239"/>
            <a:ext cx="4205782" cy="37005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BEA190-F395-0968-1F77-EAF7FC794048}"/>
              </a:ext>
            </a:extLst>
          </p:cNvPr>
          <p:cNvSpPr/>
          <p:nvPr/>
        </p:nvSpPr>
        <p:spPr>
          <a:xfrm>
            <a:off x="1085850" y="84582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9094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Bài 5_số 6">
            <a:hlinkClick r:id="" action="ppaction://media"/>
            <a:extLst>
              <a:ext uri="{FF2B5EF4-FFF2-40B4-BE49-F238E27FC236}">
                <a16:creationId xmlns:a16="http://schemas.microsoft.com/office/drawing/2014/main" id="{7258509A-8342-65A2-49C4-E110B411763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0179" y="931123"/>
            <a:ext cx="4413956" cy="4643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0FF3F-3B42-A4CF-6870-8276E331BF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6" y="1285637"/>
            <a:ext cx="4007089" cy="39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4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9ADB7-8DAF-7927-4DD0-F482E32B1A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71" y="1213984"/>
            <a:ext cx="3811411" cy="379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5A4B-2267-6037-BA69-7AD8992786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63" y="644826"/>
            <a:ext cx="4809067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43433-DC08-F420-D8F1-E192892EAE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08" y="614206"/>
            <a:ext cx="4951692" cy="4951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B2B3D-AD00-E604-F109-16BAC69D61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75" y="1136771"/>
            <a:ext cx="3831063" cy="38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2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FA775-41F0-D318-EFA8-FD417FE3EF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4" y="664289"/>
            <a:ext cx="4952497" cy="495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10EA8-3F1D-32D4-A1C7-36C8B45524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18" y="140267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701D26B6-BA94-2495-980D-CED5D7871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51112" y="930385"/>
            <a:ext cx="4814299" cy="4814299"/>
          </a:xfrm>
          <a:prstGeom prst="rect">
            <a:avLst/>
          </a:prstGeom>
        </p:spPr>
      </p:pic>
      <p:pic>
        <p:nvPicPr>
          <p:cNvPr id="7" name="Picture 6" descr="C:\Users\Administrator\Desktop\GA ĐT TOAN\10 so.jpg">
            <a:extLst>
              <a:ext uri="{FF2B5EF4-FFF2-40B4-BE49-F238E27FC236}">
                <a16:creationId xmlns:a16="http://schemas.microsoft.com/office/drawing/2014/main" id="{4A79267E-7158-7CFB-9B23-A8DFB0A1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05" y="1636288"/>
            <a:ext cx="3479847" cy="34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6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5FF3E8-7A63-A20B-6A9C-FD20C11E63C9}"/>
              </a:ext>
            </a:extLst>
          </p:cNvPr>
          <p:cNvSpPr txBox="1">
            <a:spLocks/>
          </p:cNvSpPr>
          <p:nvPr/>
        </p:nvSpPr>
        <p:spPr>
          <a:xfrm>
            <a:off x="1257758" y="510059"/>
            <a:ext cx="238841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60F6C4-DDC6-698F-F58E-BD5A723F9EDE}"/>
              </a:ext>
            </a:extLst>
          </p:cNvPr>
          <p:cNvSpPr/>
          <p:nvPr/>
        </p:nvSpPr>
        <p:spPr>
          <a:xfrm>
            <a:off x="1005840" y="54864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" name="Rounded Rectangle 4">
            <a:hlinkClick r:id="rId11" action="ppaction://hlinksldjump"/>
            <a:extLst>
              <a:ext uri="{FF2B5EF4-FFF2-40B4-BE49-F238E27FC236}">
                <a16:creationId xmlns:a16="http://schemas.microsoft.com/office/drawing/2014/main" id="{1F4E1C25-6936-391F-092B-7E4ECA34EF75}"/>
              </a:ext>
            </a:extLst>
          </p:cNvPr>
          <p:cNvSpPr/>
          <p:nvPr/>
        </p:nvSpPr>
        <p:spPr>
          <a:xfrm>
            <a:off x="1295505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B92C8A2-84FA-37FE-2ADC-402789C609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2072068"/>
            <a:ext cx="2266168" cy="1661856"/>
          </a:xfrm>
          <a:prstGeom prst="rect">
            <a:avLst/>
          </a:prstGeom>
        </p:spPr>
      </p:pic>
      <p:sp>
        <p:nvSpPr>
          <p:cNvPr id="10" name="Rounded Rectangle 7">
            <a:hlinkClick r:id="rId14" action="ppaction://hlinksldjump"/>
            <a:extLst>
              <a:ext uri="{FF2B5EF4-FFF2-40B4-BE49-F238E27FC236}">
                <a16:creationId xmlns:a16="http://schemas.microsoft.com/office/drawing/2014/main" id="{A4850CFB-F62E-6BBE-7D08-6FE874126EBB}"/>
              </a:ext>
            </a:extLst>
          </p:cNvPr>
          <p:cNvSpPr/>
          <p:nvPr/>
        </p:nvSpPr>
        <p:spPr>
          <a:xfrm>
            <a:off x="4997210" y="16467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3B6B338C-7559-0184-8EFB-A8477E2536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44" y="1994635"/>
            <a:ext cx="2261707" cy="1658584"/>
          </a:xfrm>
          <a:prstGeom prst="rect">
            <a:avLst/>
          </a:prstGeom>
        </p:spPr>
      </p:pic>
      <p:sp>
        <p:nvSpPr>
          <p:cNvPr id="12" name="Rounded Rectangle 11">
            <a:hlinkClick r:id="rId17" action="ppaction://hlinksldjump"/>
            <a:extLst>
              <a:ext uri="{FF2B5EF4-FFF2-40B4-BE49-F238E27FC236}">
                <a16:creationId xmlns:a16="http://schemas.microsoft.com/office/drawing/2014/main" id="{4CDCC15C-865F-26E2-8AA7-FAC1ACA2BB78}"/>
              </a:ext>
            </a:extLst>
          </p:cNvPr>
          <p:cNvSpPr/>
          <p:nvPr/>
        </p:nvSpPr>
        <p:spPr>
          <a:xfrm>
            <a:off x="8603058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7190D4A7-A93E-8E93-BB83-81F14A4C42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5467" y="1740970"/>
            <a:ext cx="2268869" cy="1663836"/>
          </a:xfrm>
          <a:prstGeom prst="rect">
            <a:avLst/>
          </a:prstGeom>
        </p:spPr>
      </p:pic>
      <p:sp>
        <p:nvSpPr>
          <p:cNvPr id="15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A685F15A-64F2-F088-53B5-7018903FD9A6}"/>
              </a:ext>
            </a:extLst>
          </p:cNvPr>
          <p:cNvSpPr/>
          <p:nvPr/>
        </p:nvSpPr>
        <p:spPr>
          <a:xfrm>
            <a:off x="1304041" y="41283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776A3595-2970-EEDA-91C2-60F6916076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4286690"/>
            <a:ext cx="2310218" cy="1694159"/>
          </a:xfrm>
          <a:prstGeom prst="rect">
            <a:avLst/>
          </a:prstGeom>
        </p:spPr>
      </p:pic>
      <p:sp>
        <p:nvSpPr>
          <p:cNvPr id="18" name="Rounded Rectangle 22">
            <a:hlinkClick r:id="rId23" action="ppaction://hlinksldjump"/>
            <a:extLst>
              <a:ext uri="{FF2B5EF4-FFF2-40B4-BE49-F238E27FC236}">
                <a16:creationId xmlns:a16="http://schemas.microsoft.com/office/drawing/2014/main" id="{9885C3E8-A363-B21A-7326-31A1B942B0A7}"/>
              </a:ext>
            </a:extLst>
          </p:cNvPr>
          <p:cNvSpPr/>
          <p:nvPr/>
        </p:nvSpPr>
        <p:spPr>
          <a:xfrm>
            <a:off x="4997210" y="40839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B7B11B1E-01AF-C5C4-AB4C-C97333EDBA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41" y="4128497"/>
            <a:ext cx="2543515" cy="1865242"/>
          </a:xfrm>
          <a:prstGeom prst="rect">
            <a:avLst/>
          </a:prstGeom>
        </p:spPr>
      </p:pic>
      <p:sp>
        <p:nvSpPr>
          <p:cNvPr id="2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7A153255-7BD9-2E02-3AD6-046BEB7D9A35}"/>
              </a:ext>
            </a:extLst>
          </p:cNvPr>
          <p:cNvSpPr/>
          <p:nvPr/>
        </p:nvSpPr>
        <p:spPr>
          <a:xfrm>
            <a:off x="8603058" y="40839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id="{713B1FF7-E499-F27F-A869-B4302EF22F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99" y="4260715"/>
            <a:ext cx="2578407" cy="18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8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794510"/>
            <a:ext cx="3426377" cy="23979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4137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4" y="36948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112548" y="459344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84854" y="432088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9628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91726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520221" y="246702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bánh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a)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6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D2F3AD-1000-DC79-CA32-F4C2CA48FB90}"/>
              </a:ext>
            </a:extLst>
          </p:cNvPr>
          <p:cNvSpPr txBox="1">
            <a:spLocks/>
          </p:cNvSpPr>
          <p:nvPr/>
        </p:nvSpPr>
        <p:spPr>
          <a:xfrm>
            <a:off x="1143458" y="464339"/>
            <a:ext cx="550880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Chọn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câu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trả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lời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đúng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517A12-0719-8A25-A048-C4AE6544A4CA}"/>
              </a:ext>
            </a:extLst>
          </p:cNvPr>
          <p:cNvSpPr/>
          <p:nvPr/>
        </p:nvSpPr>
        <p:spPr>
          <a:xfrm>
            <a:off x="617220" y="45720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2958F-49C0-8449-ADEA-ED5EA5A5D1C1}"/>
              </a:ext>
            </a:extLst>
          </p:cNvPr>
          <p:cNvSpPr/>
          <p:nvPr/>
        </p:nvSpPr>
        <p:spPr>
          <a:xfrm>
            <a:off x="7086600" y="379476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212330" y="4181890"/>
            <a:ext cx="70135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518048" y="565851"/>
            <a:ext cx="6305662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b)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9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1F1BDE-DDA5-574C-6E04-A1A15CFEBD47}"/>
              </a:ext>
            </a:extLst>
          </p:cNvPr>
          <p:cNvSpPr/>
          <p:nvPr/>
        </p:nvSpPr>
        <p:spPr>
          <a:xfrm>
            <a:off x="7029450" y="250317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056" y="225804"/>
            <a:ext cx="4027773" cy="997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FBF967D2-2091-C59B-B3A4-CCF08E020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8" y="7388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3075" y="2318155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0145" y="500514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08380" y="347813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446806"/>
            <a:ext cx="1672459" cy="1854542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10426572" y="-446806"/>
            <a:ext cx="2142737" cy="2376019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6934" y="347813"/>
            <a:ext cx="1844077" cy="1505074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805874" y="342900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095443" y="3925231"/>
            <a:ext cx="1811495" cy="1102747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049665" y="5097829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81269" y="722649"/>
            <a:ext cx="1545832" cy="1235059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952206" y="685801"/>
            <a:ext cx="1201057" cy="721935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470083" y="5961970"/>
            <a:ext cx="889676" cy="650205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5800" y="6205390"/>
            <a:ext cx="720268" cy="691457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242358" y="4664834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730154" y="4183113"/>
            <a:ext cx="1895302" cy="27432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437" y="2857944"/>
            <a:ext cx="11775978" cy="974626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ts val="75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35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426572" y="5904906"/>
            <a:ext cx="1269425" cy="939374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1682" y="4681182"/>
            <a:ext cx="16378615" cy="298052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074702" y="907866"/>
            <a:ext cx="7431498" cy="2740387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02031" y="2314563"/>
            <a:ext cx="5157177" cy="4041351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05480" y="234437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48791" y="568261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10143348" y="338675"/>
            <a:ext cx="1553761" cy="1152347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385156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938070" y="3632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81827" y="1732727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07200" y="1183634"/>
            <a:ext cx="22822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Luật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D1541"/>
              </a:solidFill>
              <a:effectLst/>
              <a:uLnTx/>
              <a:uFillTx/>
              <a:latin typeface="UTM Ambrose" panose="02040603050506020204" pitchFamily="18"/>
              <a:ea typeface="+mn-ea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247052" y="1681927"/>
            <a:ext cx="7086798" cy="1430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bạn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hãy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giúp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tôi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rác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vào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quy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định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trả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lời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câu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hỏi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nhé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022" y="-137494"/>
            <a:ext cx="12274727" cy="3804051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8022" y="1316609"/>
            <a:ext cx="12274727" cy="3680876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4312" y="1640251"/>
            <a:ext cx="12330770" cy="4114196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5235678" y="105052"/>
            <a:ext cx="1803371" cy="2331141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8658170" y="3389182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9067566" y="3914282"/>
            <a:ext cx="730557" cy="767085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6608972" y="4938531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6934153" y="5578234"/>
            <a:ext cx="898987" cy="544286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3936089" y="3008286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4225258" y="3559911"/>
            <a:ext cx="799641" cy="653143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1209807" y="4681367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10023816" y="548932"/>
            <a:ext cx="1583496" cy="1182571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576328" y="5132109"/>
            <a:ext cx="816306" cy="844134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7" action="ppaction://hlinksldjump"/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5">
            <a:extLst>
              <a:ext uri="{FF2B5EF4-FFF2-40B4-BE49-F238E27FC236}">
                <a16:creationId xmlns:a16="http://schemas.microsoft.com/office/drawing/2014/main" id="{5ED7EAAB-96BB-BDCD-0073-583936FBB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47" y="2818782"/>
            <a:ext cx="3889514" cy="250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BCB566B5-2B6B-693A-AB3D-1E526B6E3280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FBEC48B2-437D-CC66-7481-73C43B64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7FB9BFEE-6182-EE38-E59E-0E7273E0FFB6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D3B069FF-68B1-3D7E-DA34-756A54A14F84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A7488556-B6C0-0D08-06F1-32E55E3E63F6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62CCD50-6DF7-3688-A819-289D1A9DD6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4F83E0BC-E43E-CE51-ED91-4844C59D9A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B6F4B54-D9D4-17C5-9DC0-46BB8511E077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FA22B97-3C00-0F70-20C2-72F83DDD84AF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84FA4AA3-69B5-5BA9-C9CD-ADD487D25E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A2015994-8406-696E-A289-6B7EEAACB772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A1FC88B4-D028-EA48-0543-86B02A652840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D309785E-1C53-5244-493F-F28D8BBAC6EA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D12BAFDA-C7F8-5B16-3A24-4708CE33446C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Hình ảnh 28">
            <a:extLst>
              <a:ext uri="{FF2B5EF4-FFF2-40B4-BE49-F238E27FC236}">
                <a16:creationId xmlns:a16="http://schemas.microsoft.com/office/drawing/2014/main" id="{3ED4D5F4-FB2E-217F-F3E4-84EA400F3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6" y="2794948"/>
            <a:ext cx="3542337" cy="273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1BE1CAA1-BD3C-ED87-F3D5-591943DD103B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3C26023-1B0A-6E1F-3FB7-1C668C4F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CC36A3C8-458A-3F22-FE7E-53D736F60979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CF776749-748B-3732-3EEE-1D70CB63C263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C256EFD8-FD65-5B33-D881-293CCCCBC251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79FC81EE-2EB0-B25B-2094-0CCD647BD9DE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53029E7E-DEC2-F820-4BF5-F00073DB6AFE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419B8B4E-5F56-5830-8109-CCF76051E60C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9524AD80-DA4B-020C-7AAB-C12BC4B9B24C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06F8302E-FC47-55DA-2504-AAC928E8487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DA97547F-3A59-B171-5D53-9891B2D4044A}"/>
              </a:ext>
            </a:extLst>
          </p:cNvPr>
          <p:cNvSpPr/>
          <p:nvPr/>
        </p:nvSpPr>
        <p:spPr>
          <a:xfrm>
            <a:off x="2514012" y="32196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22F531E0-F079-D48F-A903-90AA5801D64F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D21CA8F8-2003-F354-647B-F739FD11893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EED1BAD-8ED1-CA86-516E-347E270D1840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id="{1EB3390A-AE0A-909D-BA25-8C76DB4C2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69" y="2675441"/>
            <a:ext cx="4189161" cy="2640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02F3AE5-79CC-42B0-DB44-E69090EF25C4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17BD793-4FAB-B8AF-DC25-F598E0E1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7722B640-CCDC-E7AF-28CA-D38E38CB7990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9D3B478C-2F13-1279-126E-F9D9A810BF4C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12C689B9-3B40-0D2B-3D3A-97D66F022D7E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724389AC-16D2-DAAE-03C0-C1C32AE1FAC3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192CBB60-61A8-C115-FA2E-AF02ED0FC35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9">
              <a:extLst>
                <a:ext uri="{FF2B5EF4-FFF2-40B4-BE49-F238E27FC236}">
                  <a16:creationId xmlns:a16="http://schemas.microsoft.com/office/drawing/2014/main" id="{DD8B0CE3-19E4-2932-CEF3-0C2DB2EC8716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F76769D-2E3E-032D-3223-D2F1A43155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78E69815-D3CA-7046-0AF2-39028563C34B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4F3F6125-AB89-046F-9A05-A041F9876EA8}"/>
              </a:ext>
            </a:extLst>
          </p:cNvPr>
          <p:cNvSpPr/>
          <p:nvPr/>
        </p:nvSpPr>
        <p:spPr>
          <a:xfrm>
            <a:off x="913812" y="312817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D4F89F6E-B577-C37C-0611-31ED0DD1D54E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1492EFD5-CA8C-F43E-A870-3E1A72C63CA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C3C95C72-E0C3-AB52-4497-E16C129A85E3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Hình ảnh 27">
            <a:extLst>
              <a:ext uri="{FF2B5EF4-FFF2-40B4-BE49-F238E27FC236}">
                <a16:creationId xmlns:a16="http://schemas.microsoft.com/office/drawing/2014/main" id="{6227A078-60AD-76B2-2524-FEC674651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475194"/>
            <a:ext cx="4315432" cy="355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737525" y="4749526"/>
            <a:ext cx="16378615" cy="298052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2238721" y="1555762"/>
            <a:ext cx="8426123" cy="2740387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1018467" y="3924736"/>
            <a:ext cx="2937144" cy="2393356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6164579" y="570643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85585" y="1349164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10544188" y="6731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344823" y="3085313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4813443" y="5066595"/>
            <a:ext cx="853895" cy="79092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8519756" y="4315199"/>
            <a:ext cx="2024432" cy="1487037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85586" y="4781412"/>
            <a:ext cx="796438" cy="554611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9847677" y="1144685"/>
            <a:ext cx="979266" cy="726437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760736" y="192854"/>
            <a:ext cx="783891" cy="480311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2514401" y="2006299"/>
            <a:ext cx="7966449" cy="134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tớ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cảm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ơn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nhé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.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hãy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cùng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nhau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chung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tay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bảo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vệ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môi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bằng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bỏ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rác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nơi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quy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định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góp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phần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giữ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xanh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sạch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đẹp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287" y="1194812"/>
            <a:ext cx="10678810" cy="4766427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285056">
            <a:off x="1272285" y="5238582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220323">
            <a:off x="4386401" y="591991"/>
            <a:ext cx="2001868" cy="1769151"/>
          </a:xfrm>
          <a:custGeom>
            <a:avLst/>
            <a:gdLst/>
            <a:ahLst/>
            <a:cxnLst/>
            <a:rect l="l" t="t" r="r" b="b"/>
            <a:pathLst>
              <a:path w="3002802" h="2653726">
                <a:moveTo>
                  <a:pt x="0" y="0"/>
                </a:moveTo>
                <a:lnTo>
                  <a:pt x="3002802" y="0"/>
                </a:lnTo>
                <a:lnTo>
                  <a:pt x="3002802" y="2653726"/>
                </a:lnTo>
                <a:lnTo>
                  <a:pt x="0" y="265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31959" y="338960"/>
            <a:ext cx="1703131" cy="2132245"/>
          </a:xfrm>
          <a:custGeom>
            <a:avLst/>
            <a:gdLst/>
            <a:ahLst/>
            <a:cxnLst/>
            <a:rect l="l" t="t" r="r" b="b"/>
            <a:pathLst>
              <a:path w="2554696" h="3198368">
                <a:moveTo>
                  <a:pt x="0" y="0"/>
                </a:moveTo>
                <a:lnTo>
                  <a:pt x="2554696" y="0"/>
                </a:lnTo>
                <a:lnTo>
                  <a:pt x="2554696" y="3198368"/>
                </a:lnTo>
                <a:lnTo>
                  <a:pt x="0" y="3198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5"/>
          <p:cNvSpPr/>
          <p:nvPr/>
        </p:nvSpPr>
        <p:spPr>
          <a:xfrm rot="-5894438">
            <a:off x="-798183" y="1430852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 rot="-3802077">
            <a:off x="10780914" y="4947219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0689088" y="2671082"/>
            <a:ext cx="2259780" cy="1488885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2925161" y="5631309"/>
            <a:ext cx="998599" cy="855164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5A5139A-5820-99C8-1367-6D97CC1C9D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013" y="1556577"/>
            <a:ext cx="11128197" cy="489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26930" y="2240280"/>
            <a:ext cx="3254714" cy="5133600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92390" y="3246120"/>
            <a:ext cx="2415518" cy="3346222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145414" y="-385067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3FB49E-703E-6CF9-07AB-6D91DE38D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0250" y="-213551"/>
            <a:ext cx="4389500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C47C4-05E0-24B6-EEFF-3725538CC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6328" y="1652656"/>
            <a:ext cx="9455716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09EFDB1-0BA1-EDD5-05FD-294C954523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83" y="1219720"/>
            <a:ext cx="6273107" cy="4698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defTabSz="609630">
              <a:lnSpc>
                <a:spcPts val="30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2328" y="2936001"/>
            <a:ext cx="1437136" cy="1418845"/>
          </a:xfrm>
          <a:custGeom>
            <a:avLst/>
            <a:gdLst/>
            <a:ahLst/>
            <a:cxnLst/>
            <a:rect l="l" t="t" r="r" b="b"/>
            <a:pathLst>
              <a:path w="2155704" h="2128267">
                <a:moveTo>
                  <a:pt x="0" y="0"/>
                </a:moveTo>
                <a:lnTo>
                  <a:pt x="2155704" y="0"/>
                </a:lnTo>
                <a:lnTo>
                  <a:pt x="2155704" y="2128268"/>
                </a:lnTo>
                <a:lnTo>
                  <a:pt x="0" y="212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519133" y="3099804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3" y="0"/>
                </a:lnTo>
                <a:lnTo>
                  <a:pt x="1816123" y="1555262"/>
                </a:lnTo>
                <a:lnTo>
                  <a:pt x="0" y="1555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D60A9E-9A5F-D36A-3A7B-659A41F907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474232"/>
            <a:ext cx="6024598" cy="5882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0ACB17-9936-6983-A102-943A939E11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7" y="822960"/>
            <a:ext cx="4148383" cy="4148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B7371-728F-8099-C2BA-21FF38877417}"/>
              </a:ext>
            </a:extLst>
          </p:cNvPr>
          <p:cNvSpPr txBox="1">
            <a:spLocks/>
          </p:cNvSpPr>
          <p:nvPr/>
        </p:nvSpPr>
        <p:spPr>
          <a:xfrm>
            <a:off x="1995655" y="500414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sáu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2C17A-F8F8-BF26-D8EE-9359078232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48" y="1854261"/>
            <a:ext cx="5293112" cy="287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FEB48-9D94-F9B4-CC54-39537335B2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48" y="2899873"/>
            <a:ext cx="718089" cy="67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D93C9-BFE0-30A6-0A5B-633761A95C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93" y="2021889"/>
            <a:ext cx="777317" cy="607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B650C-4186-263F-F611-4AC507D2DA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78" y="2940201"/>
            <a:ext cx="743477" cy="647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FED5C-E78E-0035-6835-E2352B70CE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16" y="2086285"/>
            <a:ext cx="957077" cy="717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FE136-B024-743D-DAA5-429ABF202D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60" y="1979773"/>
            <a:ext cx="901703" cy="66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BADECE-EB87-43EA-246C-E3D42AE1D46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92" y="2840076"/>
            <a:ext cx="905171" cy="6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0742 -0.00671 0.00612 -0.00764 0.01679 -0.0037 C 0.0181 -0.00347 0.01862 -0.00023 0.01966 -3.7037E-7 C 0.02344 0.00116 0.02721 0.00093 0.03086 0.00116 C 0.03177 0.00532 0.03242 0.00764 0.03086 0.01227 C 0.0306 0.01366 0.02955 0.01319 0.02877 0.01389 C 0.02669 0.01319 0.02448 0.01319 0.02252 0.01227 C 0.02174 0.01204 0.02122 0.01042 0.02031 0.00995 C 0.01914 0.00903 0.01758 0.00833 0.01614 0.00741 C 0.01549 0.00718 0.01471 0.00671 0.01406 0.00625 C 0.01302 0.00556 0.01211 0.0044 0.01133 0.0037 C 0.00989 0.00278 0.00833 0.00208 0.0069 0.00116 C 0.00625 0.00093 0.0056 0.00023 0.00482 -3.7037E-7 L 2.5E-6 -3.7037E-7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0.00023 C 0.00222 -0.00023 0.00469 -0.00116 0.00717 -0.00116 C 0.00873 -0.00116 0.01029 -0.00092 0.01185 -1.48148E-6 C 0.01967 0.00533 0.00639 0.00093 0.01576 0.0044 C 0.01889 0.00556 0.02201 0.00625 0.0254 0.00718 C 0.02605 0.0081 0.02696 0.00903 0.02761 0.00996 C 0.02826 0.01088 0.0293 0.01134 0.02917 0.01273 C 0.02878 0.01852 0.0267 0.02014 0.02448 0.02292 C 0.02201 0.02222 0.0198 0.02199 0.01732 0.0213 C 0.01407 0.02037 0.01355 0.01736 0.01029 0.01412 C 0.00925 0.0132 0.00821 0.01227 0.00717 0.01134 C 0.00625 0.01042 0.00534 0.00949 0.00469 0.00857 C 0.00157 0.00394 0.00066 0.00162 -4.79167E-6 -1.48148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0.00023 C 0.00937 -0.00162 0.0082 -0.00208 0.01888 -7.40741E-7 C 0.0207 0.0007 0.02304 0.00347 0.02448 0.0044 C 0.02513 0.00486 0.02604 0.00556 0.02695 0.00579 C 0.03112 0.00648 0.03528 0.00671 0.03958 0.00718 C 0.03919 0.00903 0.03945 0.01134 0.03867 0.01296 C 0.03802 0.01458 0.03437 0.01644 0.0332 0.01736 C 0.0276 0.01667 0.022 0.01644 0.01653 0.01574 C 0.01549 0.01551 0.01445 0.01482 0.01341 0.01412 C 0.01185 0.01366 0.00872 0.01134 0.00872 0.01157 C 0.0069 0.00857 0.00612 0.00648 0.00377 0.0044 C 0.00312 0.0037 0.00052 0.00093 3.54167E-6 -7.40741E-7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3.95833E-6 0.00023 C -0.00248 -0.00093 -0.00482 -0.00186 -0.0073 -0.00278 C -0.00886 -0.00371 -0.01042 -0.00463 -0.01198 -0.00556 C -0.01263 -0.00625 -0.01355 -0.00672 -0.01446 -0.00718 L -0.01993 -0.00834 C -0.02657 -0.00741 -0.028 -0.01088 -0.03086 -0.0044 C -0.03164 -0.00301 -0.0319 -0.00162 -0.03243 4.07407E-6 C -0.0323 0.00208 -0.03321 0.00671 -0.03177 0.00717 C -0.02201 0.00902 -0.00534 0.00115 3.95833E-6 4.07407E-6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8.33333E-7 0.00023 C -0.00885 -0.00093 -0.01758 -0.00278 -0.02617 0 C -0.02708 0.00023 -0.02747 0.00185 -0.028 0.00278 C -0.028 0.00301 -0.02917 0.01204 -0.02956 0.01296 C -0.03333 0.01968 -0.03802 0.01782 -0.04284 0.01852 C -0.04219 0.01921 -0.04128 0.01944 -0.04063 0.02014 C -0.03854 0.02106 -0.03425 0.02292 -0.03425 0.02315 C -0.02669 0.02222 -0.01927 0.02407 -0.01198 0.0213 C -0.01003 0.0206 -0.00885 0.01296 -0.00885 0.01319 C -0.00768 0.00625 -0.00885 0.01042 -0.00573 0.00579 C -0.00508 0.00486 -0.00104 0.00093 8.33333E-7 0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255</Words>
  <Application>Microsoft Office PowerPoint</Application>
  <PresentationFormat>Widescreen</PresentationFormat>
  <Paragraphs>71</Paragraphs>
  <Slides>39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等线</vt:lpstr>
      <vt:lpstr>Arial</vt:lpstr>
      <vt:lpstr>Arial-Rounded</vt:lpstr>
      <vt:lpstr>Calibri</vt:lpstr>
      <vt:lpstr>Calibri Light</vt:lpstr>
      <vt:lpstr>Cambria</vt:lpstr>
      <vt:lpstr>Lobster</vt:lpstr>
      <vt:lpstr>Times New Roman</vt:lpstr>
      <vt:lpstr>UTM Ambrose</vt:lpstr>
      <vt:lpstr>2_Office Theme</vt:lpstr>
      <vt:lpstr>1_Office Theme</vt:lpstr>
      <vt:lpstr>Office 主题</vt:lpstr>
      <vt:lpstr>Office Theme</vt:lpstr>
      <vt:lpstr>1_Office 主题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139</cp:revision>
  <dcterms:created xsi:type="dcterms:W3CDTF">2020-07-13T02:14:00Z</dcterms:created>
  <dcterms:modified xsi:type="dcterms:W3CDTF">2025-06-05T01:16:53Z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