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3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4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5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6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54" r:id="rId3"/>
    <p:sldMasterId id="2147483845" r:id="rId4"/>
    <p:sldMasterId id="2147483864" r:id="rId5"/>
    <p:sldMasterId id="2147483876" r:id="rId6"/>
    <p:sldMasterId id="2147483888" r:id="rId7"/>
  </p:sldMasterIdLst>
  <p:notesMasterIdLst>
    <p:notesMasterId r:id="rId32"/>
  </p:notesMasterIdLst>
  <p:sldIdLst>
    <p:sldId id="258" r:id="rId8"/>
    <p:sldId id="388" r:id="rId9"/>
    <p:sldId id="256" r:id="rId10"/>
    <p:sldId id="389" r:id="rId11"/>
    <p:sldId id="371" r:id="rId12"/>
    <p:sldId id="368" r:id="rId13"/>
    <p:sldId id="379" r:id="rId14"/>
    <p:sldId id="380" r:id="rId15"/>
    <p:sldId id="381" r:id="rId16"/>
    <p:sldId id="382" r:id="rId17"/>
    <p:sldId id="284" r:id="rId18"/>
    <p:sldId id="295" r:id="rId19"/>
    <p:sldId id="391" r:id="rId20"/>
    <p:sldId id="285" r:id="rId21"/>
    <p:sldId id="366" r:id="rId22"/>
    <p:sldId id="270" r:id="rId23"/>
    <p:sldId id="385" r:id="rId24"/>
    <p:sldId id="386" r:id="rId25"/>
    <p:sldId id="390" r:id="rId26"/>
    <p:sldId id="9496" r:id="rId27"/>
    <p:sldId id="9497" r:id="rId28"/>
    <p:sldId id="387" r:id="rId29"/>
    <p:sldId id="9495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2848" autoAdjust="0"/>
  </p:normalViewPr>
  <p:slideViewPr>
    <p:cSldViewPr snapToGrid="0">
      <p:cViewPr varScale="1">
        <p:scale>
          <a:sx n="56" d="100"/>
          <a:sy n="56" d="100"/>
        </p:scale>
        <p:origin x="10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24D97-4831-424F-9CD5-A28E95E68183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A0C0E-58C8-4F10-A3F6-AF3DEA00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7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D8B59-F0B3-4850-ACB2-D848F8B2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1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7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21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031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9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67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4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6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165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88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69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15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35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729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8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3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22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981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837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36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85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216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052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9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432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1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8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03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50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4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76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88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24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6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59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447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05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55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74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02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23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338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395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67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001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5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42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524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10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139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4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14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478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22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590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451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7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911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35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15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8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736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55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78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61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40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23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30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27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89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5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189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3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86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850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61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02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62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067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51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122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305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57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61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48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9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4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1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2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6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7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28/07/2025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0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642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171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0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57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854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1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44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307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55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14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446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912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90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632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558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987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9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688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539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20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2416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0127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58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4314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1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0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550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9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2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6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0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9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2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0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93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39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83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50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2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7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070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4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443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39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48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76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3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754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60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57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44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5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45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76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242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56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107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72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99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9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55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496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5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564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28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33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12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7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8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24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87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635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4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53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2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49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100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94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2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02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57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784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03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6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181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86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55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85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24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37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13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0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5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78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63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00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4002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829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573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98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49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918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60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081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3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752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9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8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40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805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9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87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90" Type="http://schemas.openxmlformats.org/officeDocument/2006/relationships/theme" Target="../theme/theme2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7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90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9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42" Type="http://schemas.openxmlformats.org/officeDocument/2006/relationships/slideLayout" Target="../slideLayouts/slideLayout133.xml"/><Relationship Id="rId47" Type="http://schemas.openxmlformats.org/officeDocument/2006/relationships/slideLayout" Target="../slideLayouts/slideLayout138.xml"/><Relationship Id="rId50" Type="http://schemas.openxmlformats.org/officeDocument/2006/relationships/slideLayout" Target="../slideLayouts/slideLayout141.xml"/><Relationship Id="rId55" Type="http://schemas.openxmlformats.org/officeDocument/2006/relationships/slideLayout" Target="../slideLayouts/slideLayout146.xml"/><Relationship Id="rId63" Type="http://schemas.openxmlformats.org/officeDocument/2006/relationships/slideLayout" Target="../slideLayouts/slideLayout154.xml"/><Relationship Id="rId68" Type="http://schemas.openxmlformats.org/officeDocument/2006/relationships/slideLayout" Target="../slideLayouts/slideLayout159.xml"/><Relationship Id="rId76" Type="http://schemas.openxmlformats.org/officeDocument/2006/relationships/slideLayout" Target="../slideLayouts/slideLayout167.xml"/><Relationship Id="rId84" Type="http://schemas.openxmlformats.org/officeDocument/2006/relationships/slideLayout" Target="../slideLayouts/slideLayout175.xml"/><Relationship Id="rId89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98.xml"/><Relationship Id="rId71" Type="http://schemas.openxmlformats.org/officeDocument/2006/relationships/slideLayout" Target="../slideLayouts/slideLayout162.xml"/><Relationship Id="rId92" Type="http://schemas.openxmlformats.org/officeDocument/2006/relationships/image" Target="../media/image1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37" Type="http://schemas.openxmlformats.org/officeDocument/2006/relationships/slideLayout" Target="../slideLayouts/slideLayout128.xml"/><Relationship Id="rId40" Type="http://schemas.openxmlformats.org/officeDocument/2006/relationships/slideLayout" Target="../slideLayouts/slideLayout131.xml"/><Relationship Id="rId45" Type="http://schemas.openxmlformats.org/officeDocument/2006/relationships/slideLayout" Target="../slideLayouts/slideLayout136.xml"/><Relationship Id="rId53" Type="http://schemas.openxmlformats.org/officeDocument/2006/relationships/slideLayout" Target="../slideLayouts/slideLayout144.xml"/><Relationship Id="rId58" Type="http://schemas.openxmlformats.org/officeDocument/2006/relationships/slideLayout" Target="../slideLayouts/slideLayout149.xml"/><Relationship Id="rId66" Type="http://schemas.openxmlformats.org/officeDocument/2006/relationships/slideLayout" Target="../slideLayouts/slideLayout157.xml"/><Relationship Id="rId74" Type="http://schemas.openxmlformats.org/officeDocument/2006/relationships/slideLayout" Target="../slideLayouts/slideLayout165.xml"/><Relationship Id="rId79" Type="http://schemas.openxmlformats.org/officeDocument/2006/relationships/slideLayout" Target="../slideLayouts/slideLayout170.xml"/><Relationship Id="rId87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96.xml"/><Relationship Id="rId61" Type="http://schemas.openxmlformats.org/officeDocument/2006/relationships/slideLayout" Target="../slideLayouts/slideLayout152.xml"/><Relationship Id="rId82" Type="http://schemas.openxmlformats.org/officeDocument/2006/relationships/slideLayout" Target="../slideLayouts/slideLayout173.xml"/><Relationship Id="rId9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43" Type="http://schemas.openxmlformats.org/officeDocument/2006/relationships/slideLayout" Target="../slideLayouts/slideLayout134.xml"/><Relationship Id="rId48" Type="http://schemas.openxmlformats.org/officeDocument/2006/relationships/slideLayout" Target="../slideLayouts/slideLayout139.xml"/><Relationship Id="rId56" Type="http://schemas.openxmlformats.org/officeDocument/2006/relationships/slideLayout" Target="../slideLayouts/slideLayout147.xml"/><Relationship Id="rId64" Type="http://schemas.openxmlformats.org/officeDocument/2006/relationships/slideLayout" Target="../slideLayouts/slideLayout155.xml"/><Relationship Id="rId69" Type="http://schemas.openxmlformats.org/officeDocument/2006/relationships/slideLayout" Target="../slideLayouts/slideLayout160.xml"/><Relationship Id="rId7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99.xml"/><Relationship Id="rId51" Type="http://schemas.openxmlformats.org/officeDocument/2006/relationships/slideLayout" Target="../slideLayouts/slideLayout142.xml"/><Relationship Id="rId72" Type="http://schemas.openxmlformats.org/officeDocument/2006/relationships/slideLayout" Target="../slideLayouts/slideLayout163.xml"/><Relationship Id="rId80" Type="http://schemas.openxmlformats.org/officeDocument/2006/relationships/slideLayout" Target="../slideLayouts/slideLayout171.xml"/><Relationship Id="rId85" Type="http://schemas.openxmlformats.org/officeDocument/2006/relationships/slideLayout" Target="../slideLayouts/slideLayout176.xml"/><Relationship Id="rId93" Type="http://schemas.openxmlformats.org/officeDocument/2006/relationships/image" Target="../media/image2.png"/><Relationship Id="rId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38" Type="http://schemas.openxmlformats.org/officeDocument/2006/relationships/slideLayout" Target="../slideLayouts/slideLayout129.xml"/><Relationship Id="rId46" Type="http://schemas.openxmlformats.org/officeDocument/2006/relationships/slideLayout" Target="../slideLayouts/slideLayout137.xml"/><Relationship Id="rId59" Type="http://schemas.openxmlformats.org/officeDocument/2006/relationships/slideLayout" Target="../slideLayouts/slideLayout150.xml"/><Relationship Id="rId67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11.xml"/><Relationship Id="rId41" Type="http://schemas.openxmlformats.org/officeDocument/2006/relationships/slideLayout" Target="../slideLayouts/slideLayout132.xml"/><Relationship Id="rId54" Type="http://schemas.openxmlformats.org/officeDocument/2006/relationships/slideLayout" Target="../slideLayouts/slideLayout145.xml"/><Relationship Id="rId62" Type="http://schemas.openxmlformats.org/officeDocument/2006/relationships/slideLayout" Target="../slideLayouts/slideLayout153.xml"/><Relationship Id="rId70" Type="http://schemas.openxmlformats.org/officeDocument/2006/relationships/slideLayout" Target="../slideLayouts/slideLayout161.xml"/><Relationship Id="rId75" Type="http://schemas.openxmlformats.org/officeDocument/2006/relationships/slideLayout" Target="../slideLayouts/slideLayout166.xml"/><Relationship Id="rId83" Type="http://schemas.openxmlformats.org/officeDocument/2006/relationships/slideLayout" Target="../slideLayouts/slideLayout174.xml"/><Relationship Id="rId88" Type="http://schemas.openxmlformats.org/officeDocument/2006/relationships/slideLayout" Target="../slideLayouts/slideLayout179.xml"/><Relationship Id="rId91" Type="http://schemas.openxmlformats.org/officeDocument/2006/relationships/theme" Target="../theme/theme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slideLayout" Target="../slideLayouts/slideLayout127.xml"/><Relationship Id="rId49" Type="http://schemas.openxmlformats.org/officeDocument/2006/relationships/slideLayout" Target="../slideLayouts/slideLayout140.xml"/><Relationship Id="rId57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22.xml"/><Relationship Id="rId44" Type="http://schemas.openxmlformats.org/officeDocument/2006/relationships/slideLayout" Target="../slideLayouts/slideLayout135.xml"/><Relationship Id="rId52" Type="http://schemas.openxmlformats.org/officeDocument/2006/relationships/slideLayout" Target="../slideLayouts/slideLayout143.xml"/><Relationship Id="rId60" Type="http://schemas.openxmlformats.org/officeDocument/2006/relationships/slideLayout" Target="../slideLayouts/slideLayout151.xml"/><Relationship Id="rId65" Type="http://schemas.openxmlformats.org/officeDocument/2006/relationships/slideLayout" Target="../slideLayouts/slideLayout156.xml"/><Relationship Id="rId73" Type="http://schemas.openxmlformats.org/officeDocument/2006/relationships/slideLayout" Target="../slideLayouts/slideLayout164.xml"/><Relationship Id="rId78" Type="http://schemas.openxmlformats.org/officeDocument/2006/relationships/slideLayout" Target="../slideLayouts/slideLayout169.xml"/><Relationship Id="rId81" Type="http://schemas.openxmlformats.org/officeDocument/2006/relationships/slideLayout" Target="../slideLayouts/slideLayout172.xml"/><Relationship Id="rId86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image" Target="../media/image1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1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4AE362A-F2A7-1B56-A095-205D9F56E05E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8B590206-2C04-50CB-692F-10915B7E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0BB29D51-15C1-7EF5-27FD-C47D18642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5C6AF88A-D6C5-33F8-8406-F57A9F12D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54F042CA-B70F-6FB1-2592-D357D6B9F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B0CADA4A-7073-B678-478F-2473E4F9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5AD5A24-B934-6C4F-D67E-701A2E1D61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133E82-EAB3-5ABE-A892-88DBA1137713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142E46-F6BB-E1A0-12FE-A083B71DD8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>
            <a:extLst>
              <a:ext uri="{FF2B5EF4-FFF2-40B4-BE49-F238E27FC236}">
                <a16:creationId xmlns:a16="http://schemas.microsoft.com/office/drawing/2014/main" id="{06330A7C-B374-25EB-B9B2-2FCD8223C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00235218-0610-8181-9670-8DD101F38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0298469-926B-90A5-CCBC-72AEFA5FD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B1D0432-5691-EE00-3700-0D1E784C5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3FC41CB-CFC7-9394-2B95-34C751ACD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3D93B05B-DB80-2A50-52A1-EC95DB949D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1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379C8A-7A3A-7B7C-2AE6-71D0976E3644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06B606-CFCC-1838-FC06-87A755EDF76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  <p:sldLayoutId id="2147483747" r:id="rId84"/>
    <p:sldLayoutId id="2147483748" r:id="rId85"/>
    <p:sldLayoutId id="2147483749" r:id="rId86"/>
    <p:sldLayoutId id="2147483750" r:id="rId87"/>
    <p:sldLayoutId id="2147483751" r:id="rId88"/>
    <p:sldLayoutId id="2147483752" r:id="rId8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21516FF-6596-44F8-912B-40014A827338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35B0C6-A19F-A2BC-8883-C7C4198B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1D8DDE-4D29-5D94-551A-2BF5B52F3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C559A-A693-DF82-188F-3914CB84E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EFD716-A6FA-37AB-DD40-C065BAEAA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985A9-2D05-4AC7-7470-1C2E960AE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985A9F8-F4F6-A3D2-B2A3-7CCE8B506E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2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491713-47CE-B816-21EF-4905F1D0ACB2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9EE3A9-DE1C-4174-2B8D-7FF610745C58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  <p:sldLayoutId id="2147483792" r:id="rId38"/>
    <p:sldLayoutId id="2147483793" r:id="rId39"/>
    <p:sldLayoutId id="2147483794" r:id="rId40"/>
    <p:sldLayoutId id="2147483795" r:id="rId41"/>
    <p:sldLayoutId id="2147483796" r:id="rId42"/>
    <p:sldLayoutId id="2147483797" r:id="rId43"/>
    <p:sldLayoutId id="2147483798" r:id="rId44"/>
    <p:sldLayoutId id="2147483799" r:id="rId45"/>
    <p:sldLayoutId id="2147483800" r:id="rId46"/>
    <p:sldLayoutId id="2147483801" r:id="rId47"/>
    <p:sldLayoutId id="2147483802" r:id="rId48"/>
    <p:sldLayoutId id="2147483803" r:id="rId49"/>
    <p:sldLayoutId id="2147483804" r:id="rId50"/>
    <p:sldLayoutId id="2147483805" r:id="rId51"/>
    <p:sldLayoutId id="2147483806" r:id="rId52"/>
    <p:sldLayoutId id="2147483807" r:id="rId53"/>
    <p:sldLayoutId id="2147483808" r:id="rId54"/>
    <p:sldLayoutId id="2147483809" r:id="rId55"/>
    <p:sldLayoutId id="2147483810" r:id="rId56"/>
    <p:sldLayoutId id="2147483811" r:id="rId57"/>
    <p:sldLayoutId id="2147483812" r:id="rId58"/>
    <p:sldLayoutId id="2147483813" r:id="rId59"/>
    <p:sldLayoutId id="2147483814" r:id="rId60"/>
    <p:sldLayoutId id="2147483815" r:id="rId61"/>
    <p:sldLayoutId id="2147483816" r:id="rId62"/>
    <p:sldLayoutId id="2147483817" r:id="rId63"/>
    <p:sldLayoutId id="2147483818" r:id="rId64"/>
    <p:sldLayoutId id="2147483819" r:id="rId65"/>
    <p:sldLayoutId id="2147483820" r:id="rId66"/>
    <p:sldLayoutId id="2147483821" r:id="rId67"/>
    <p:sldLayoutId id="2147483822" r:id="rId68"/>
    <p:sldLayoutId id="2147483823" r:id="rId69"/>
    <p:sldLayoutId id="2147483824" r:id="rId70"/>
    <p:sldLayoutId id="2147483825" r:id="rId71"/>
    <p:sldLayoutId id="2147483826" r:id="rId72"/>
    <p:sldLayoutId id="2147483827" r:id="rId73"/>
    <p:sldLayoutId id="2147483828" r:id="rId74"/>
    <p:sldLayoutId id="2147483829" r:id="rId75"/>
    <p:sldLayoutId id="2147483830" r:id="rId76"/>
    <p:sldLayoutId id="2147483831" r:id="rId77"/>
    <p:sldLayoutId id="2147483832" r:id="rId78"/>
    <p:sldLayoutId id="2147483833" r:id="rId79"/>
    <p:sldLayoutId id="2147483834" r:id="rId80"/>
    <p:sldLayoutId id="2147483835" r:id="rId81"/>
    <p:sldLayoutId id="2147483836" r:id="rId82"/>
    <p:sldLayoutId id="2147483837" r:id="rId83"/>
    <p:sldLayoutId id="2147483838" r:id="rId84"/>
    <p:sldLayoutId id="2147483839" r:id="rId85"/>
    <p:sldLayoutId id="2147483840" r:id="rId86"/>
    <p:sldLayoutId id="2147483841" r:id="rId87"/>
    <p:sldLayoutId id="2147483842" r:id="rId88"/>
    <p:sldLayoutId id="2147483843" r:id="rId89"/>
    <p:sldLayoutId id="2147483844" r:id="rId9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8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8C05EB-4CFD-0EB9-1DAA-4DDA5C991C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3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97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8.jpeg"/><Relationship Id="rId5" Type="http://schemas.openxmlformats.org/officeDocument/2006/relationships/image" Target="../media/image25.png"/><Relationship Id="rId4" Type="http://schemas.openxmlformats.org/officeDocument/2006/relationships/image" Target="../media/image7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2.xml"/><Relationship Id="rId5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3BA1670-DF6E-0263-D7B9-698DC8DB5B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56" y="960120"/>
            <a:ext cx="5914084" cy="455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chậu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vòi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giặt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gương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soi…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0BB3AB-ABFC-B253-3CFC-E58AE2FA4F03}"/>
              </a:ext>
            </a:extLst>
          </p:cNvPr>
          <p:cNvGrpSpPr/>
          <p:nvPr/>
        </p:nvGrpSpPr>
        <p:grpSpPr>
          <a:xfrm>
            <a:off x="410703" y="1552575"/>
            <a:ext cx="3961271" cy="4482523"/>
            <a:chOff x="7635669" y="3625443"/>
            <a:chExt cx="2821681" cy="29434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7D8B17-4C89-BD59-3372-C2B5BAF6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DFEA1-E911-73EF-B761-A93006FB4B59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26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37093" y="2728211"/>
            <a:ext cx="599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3840201"/>
            <a:ext cx="6300546" cy="9603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369441" y="4138006"/>
            <a:ext cx="584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3830761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990486" y="4715399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6ACAF-809F-CC4A-111C-A85EFA6E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19" y="0"/>
            <a:ext cx="5944115" cy="2542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605F-01A2-AD2A-83FF-AECC368F2DEA}"/>
              </a:ext>
            </a:extLst>
          </p:cNvPr>
          <p:cNvSpPr/>
          <p:nvPr/>
        </p:nvSpPr>
        <p:spPr>
          <a:xfrm>
            <a:off x="4962233" y="5354568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8E6C5-4B10-BCC5-6E09-67AD8EB6D0B3}"/>
              </a:ext>
            </a:extLst>
          </p:cNvPr>
          <p:cNvSpPr txBox="1"/>
          <p:nvPr/>
        </p:nvSpPr>
        <p:spPr>
          <a:xfrm>
            <a:off x="5249941" y="54598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 khách khác phòng bếp ở những điểm nào? ...).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oogle Shape;1502;p31">
            <a:extLst>
              <a:ext uri="{FF2B5EF4-FFF2-40B4-BE49-F238E27FC236}">
                <a16:creationId xmlns:a16="http://schemas.microsoft.com/office/drawing/2014/main" id="{2D3FD888-6BB3-E1C4-2535-4F9F3226EFC0}"/>
              </a:ext>
            </a:extLst>
          </p:cNvPr>
          <p:cNvGrpSpPr/>
          <p:nvPr/>
        </p:nvGrpSpPr>
        <p:grpSpPr>
          <a:xfrm rot="4064433">
            <a:off x="4560796" y="4728258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1" name="Google Shape;1503;p31">
              <a:extLst>
                <a:ext uri="{FF2B5EF4-FFF2-40B4-BE49-F238E27FC236}">
                  <a16:creationId xmlns:a16="http://schemas.microsoft.com/office/drawing/2014/main" id="{314DE388-6156-3672-9CC9-7E0C038F183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Google Shape;1504;p31">
              <a:extLst>
                <a:ext uri="{FF2B5EF4-FFF2-40B4-BE49-F238E27FC236}">
                  <a16:creationId xmlns:a16="http://schemas.microsoft.com/office/drawing/2014/main" id="{BD07A850-6C44-5B54-1F31-CF7787C6B46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Google Shape;1505;p31">
              <a:extLst>
                <a:ext uri="{FF2B5EF4-FFF2-40B4-BE49-F238E27FC236}">
                  <a16:creationId xmlns:a16="http://schemas.microsoft.com/office/drawing/2014/main" id="{C8A3BB27-2C6D-E6F5-518A-5BB40C831964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 animBg="1"/>
      <p:bldP spid="24" grpId="0" animBg="1"/>
      <p:bldP spid="25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472C4E27-DA23-F22A-7D89-0352A5AB4C64}"/>
              </a:ext>
            </a:extLst>
          </p:cNvPr>
          <p:cNvSpPr/>
          <p:nvPr/>
        </p:nvSpPr>
        <p:spPr>
          <a:xfrm>
            <a:off x="2088332" y="1020549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Nhà ở thường có nhiều phòng, mỗi phòng có một chức năng khác nhau để phục vụ sinh hoạt thường ngày của các thành viên trong gia đình.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55389-961A-D448-661B-EAAFB9AF9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0F49CA-CFA2-086D-35C8-2A0A52E58A7D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B75AFB-8CDA-4D2B-2644-B001EC5A121B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A6F7183-C6AA-347C-BF36-76ABC0A14A0B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074219-22D4-2668-5CA3-11737AB8DF99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F59F72A-BD52-1907-B8BE-80C1B02B4ACE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C8F769-FA80-9B1E-0ECF-9959C3BC7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317" y="1331849"/>
            <a:ext cx="5505165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5">
            <a:extLst>
              <a:ext uri="{FF2B5EF4-FFF2-40B4-BE49-F238E27FC236}">
                <a16:creationId xmlns:a16="http://schemas.microsoft.com/office/drawing/2014/main" id="{7755CB5D-DB8B-435B-9758-89C228B27254}"/>
              </a:ext>
            </a:extLst>
          </p:cNvPr>
          <p:cNvSpPr txBox="1"/>
          <p:nvPr/>
        </p:nvSpPr>
        <p:spPr>
          <a:xfrm>
            <a:off x="1145326" y="339067"/>
            <a:ext cx="1132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>
                <a:innerShdw blurRad="63500" dist="50800" dir="18900000">
                  <a:srgbClr val="C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914596-7F56-4913-9567-FE2FD07B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529614" y="301503"/>
            <a:ext cx="613806" cy="64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DB8E9-55DD-4718-AF20-36B86C47C8AE}"/>
              </a:ext>
            </a:extLst>
          </p:cNvPr>
          <p:cNvSpPr txBox="1"/>
          <p:nvPr/>
        </p:nvSpPr>
        <p:spPr>
          <a:xfrm>
            <a:off x="528320" y="955040"/>
            <a:ext cx="5466080" cy="28752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D9337-ACC8-AD0D-C540-B1B5E7ED6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85" y="916141"/>
            <a:ext cx="2790874" cy="1731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9F843-21FF-879E-3624-846A97C0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4" r="33285"/>
          <a:stretch/>
        </p:blipFill>
        <p:spPr>
          <a:xfrm>
            <a:off x="6792468" y="780025"/>
            <a:ext cx="1147665" cy="2335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245B3-F8EF-5EEE-E93A-9534FB21E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5" y="3728726"/>
            <a:ext cx="2391737" cy="159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31A84-0D48-99F6-8904-BDAD4DBA5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1" y="1033151"/>
            <a:ext cx="2391737" cy="1368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B2BB2-0B30-DC9D-43D1-1DE3D31BC3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8"/>
          <a:stretch/>
        </p:blipFill>
        <p:spPr>
          <a:xfrm>
            <a:off x="3264284" y="3092865"/>
            <a:ext cx="1946724" cy="3004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7BEF3D-02C7-13F4-EDA2-879CC79AD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7" y="905029"/>
            <a:ext cx="2391737" cy="1548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0985B-4F64-B05C-7EA4-433CB2834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72" y="3153520"/>
            <a:ext cx="2388928" cy="1680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541AF-FD3A-033E-92A6-AD0D9A661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08" y="3174839"/>
            <a:ext cx="4246936" cy="2193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55D489-5378-8C89-AAE4-28B734EB35A2}"/>
              </a:ext>
            </a:extLst>
          </p:cNvPr>
          <p:cNvSpPr txBox="1"/>
          <p:nvPr/>
        </p:nvSpPr>
        <p:spPr>
          <a:xfrm>
            <a:off x="1230541" y="2432173"/>
            <a:ext cx="129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9E8F8-FC93-1450-A016-D4B403C4B376}"/>
              </a:ext>
            </a:extLst>
          </p:cNvPr>
          <p:cNvSpPr txBox="1"/>
          <p:nvPr/>
        </p:nvSpPr>
        <p:spPr>
          <a:xfrm>
            <a:off x="4227990" y="2450011"/>
            <a:ext cx="1057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3CD26E-D0EE-D1EB-6E28-5935F56975E9}"/>
              </a:ext>
            </a:extLst>
          </p:cNvPr>
          <p:cNvSpPr txBox="1"/>
          <p:nvPr/>
        </p:nvSpPr>
        <p:spPr>
          <a:xfrm>
            <a:off x="7198210" y="2831011"/>
            <a:ext cx="119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4FDF5-253B-82C2-92EC-9C3AFE1D7A5F}"/>
              </a:ext>
            </a:extLst>
          </p:cNvPr>
          <p:cNvSpPr txBox="1"/>
          <p:nvPr/>
        </p:nvSpPr>
        <p:spPr>
          <a:xfrm>
            <a:off x="10248187" y="2230936"/>
            <a:ext cx="88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8D25E-31D7-988D-C0DF-9CFD9072C16F}"/>
              </a:ext>
            </a:extLst>
          </p:cNvPr>
          <p:cNvSpPr txBox="1"/>
          <p:nvPr/>
        </p:nvSpPr>
        <p:spPr>
          <a:xfrm>
            <a:off x="1285079" y="5192454"/>
            <a:ext cx="13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03E42C-D556-AC82-B5F1-9D0920A458FB}"/>
              </a:ext>
            </a:extLst>
          </p:cNvPr>
          <p:cNvSpPr txBox="1"/>
          <p:nvPr/>
        </p:nvSpPr>
        <p:spPr>
          <a:xfrm>
            <a:off x="4085058" y="5639353"/>
            <a:ext cx="115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1F5B0-5497-F22B-B68A-9E2F334640D3}"/>
              </a:ext>
            </a:extLst>
          </p:cNvPr>
          <p:cNvSpPr txBox="1"/>
          <p:nvPr/>
        </p:nvSpPr>
        <p:spPr>
          <a:xfrm>
            <a:off x="6847296" y="5210728"/>
            <a:ext cx="16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5D875-064F-7DEC-F83F-43339078D54C}"/>
              </a:ext>
            </a:extLst>
          </p:cNvPr>
          <p:cNvSpPr txBox="1"/>
          <p:nvPr/>
        </p:nvSpPr>
        <p:spPr>
          <a:xfrm>
            <a:off x="10685380" y="4820574"/>
            <a:ext cx="150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98A52-2978-B798-9012-0AB2A7FE3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5148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30E22D-2193-1225-D739-6185B12C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28017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34F63-7D9A-8956-4CF8-51F313A1C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62994" r="42843" b="16636"/>
          <a:stretch/>
        </p:blipFill>
        <p:spPr>
          <a:xfrm>
            <a:off x="1796856" y="4285166"/>
            <a:ext cx="1923099" cy="125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BF70F-DE3F-59BD-A1AB-51590C6DB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35583"/>
            <a:ext cx="2325140" cy="1505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817B7-E15B-C2E6-8266-8103D0C6FF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28948"/>
            <a:ext cx="915956" cy="120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1E213-9892-E630-5BFE-06BE4584F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0832"/>
            <a:ext cx="1751667" cy="1171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9DD89-FE72-183A-0782-36FC8616BF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25687"/>
            <a:ext cx="2097571" cy="1200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FD3215-BDDD-AF19-795B-EE440B1DF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0179"/>
            <a:ext cx="597351" cy="1368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2251B-547B-41FA-E840-0CED36FEBC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29539"/>
            <a:ext cx="1787120" cy="1257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A75EB0-41A3-3BA5-EA99-7B7433DCE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61083" r="45280" b="16478"/>
          <a:stretch/>
        </p:blipFill>
        <p:spPr>
          <a:xfrm>
            <a:off x="1998369" y="4177119"/>
            <a:ext cx="1571139" cy="1361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641127-B634-A9A7-C4D5-A71ACA7A7D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2168"/>
            <a:ext cx="2378756" cy="14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0261 -0.1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7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6486 0.1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50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3F0F1-2F4A-3DDB-209E-3052E690C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B78F1-23D6-D533-2716-AE49DB0BE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7E5D7-9392-2C92-AD9D-AE738EF37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73369B-CC87-B32B-3AB1-5CEA8D0C4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27628-A6B3-1717-7D8A-F8E4011CA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35210-1EC4-FBF0-E012-BB85CFD06A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57033-A20F-B3E6-F228-54215D249A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DE29E-C1E5-63AE-E04C-5B74E89C5A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FC78B9-C7A4-935A-85C0-B988AC850B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085E-6 -1.48148E-6 L -0.66259 0.2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9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722E-6 1.85185E-6 L -0.38324 -0.0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7EDE7-7C4A-1CF2-DA9B-A5051998D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C69A85-84E8-7841-70BA-3DB47297F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FE55E-412C-0084-3F35-720DDFB0A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4793A-9981-CCB0-B07A-7CA7F78CD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91E86-9F97-EC55-E72C-C434BC10B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84CD3-9A91-3A64-DE2C-5AA9FD7A1F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96A9F-A43E-6C3E-46E0-150DC9D11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98559-C79A-244A-2EF0-027000ABE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A8AEB-53F1-139A-7777-94BB2CEFF8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213E-6 2.96296E-6 L -0.26165 0.28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3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62E-6 -3.7037E-6 L -0.57732 0.3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73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43B93-DA72-2B63-C19A-5414FB072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9676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B855D-21AA-75C3-D169-E76BE05CD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32545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133DB-FDDA-229D-299D-6C63228EB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6696"/>
            <a:ext cx="2378756" cy="14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65688-AA28-C782-7632-CD348C59FD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33476"/>
            <a:ext cx="915956" cy="1204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4C178-F8B3-BC18-C9E7-4606DE675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40111"/>
            <a:ext cx="2325140" cy="150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91ECB-F957-7BEE-1AB8-FFCE4D4F2F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5360"/>
            <a:ext cx="1751667" cy="11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05CC1-526B-F649-97BF-DCCAA05A8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30215"/>
            <a:ext cx="2097571" cy="120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48CBB-F559-2457-68E5-1BD94CB9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4707"/>
            <a:ext cx="597351" cy="136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0BED6-CA66-E5B1-0D75-98C3692093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34067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816E-6 1.85185E-6 L -0.52343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45E-6 2.22222E-6 L -0.87373 0.0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7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F9B7B-B275-8924-A7D4-3C924C948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4CE5E8-299A-27D6-5400-B30D9B45094E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677C71F-687B-E666-9AC3-B38059B0C480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F6ADE4-1B1E-F5F2-F6BF-060F1C18932F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098A4B-4F1E-D95B-5078-B83DAD4317B1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930A5D1-200A-43A7-F4AC-D8923AB4D74C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55B78AB-9BD0-09A2-8834-814DDC5F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72" y="822959"/>
            <a:ext cx="5683949" cy="457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6B1969-FEA6-B4E0-359C-BBFD3B5A77F5}"/>
              </a:ext>
            </a:extLst>
          </p:cNvPr>
          <p:cNvSpPr txBox="1"/>
          <p:nvPr/>
        </p:nvSpPr>
        <p:spPr>
          <a:xfrm>
            <a:off x="3962400" y="2209800"/>
            <a:ext cx="497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hát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Nhà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</a:p>
          <a:p>
            <a:pPr algn="ctr" defTabSz="609630"/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em</a:t>
            </a:r>
            <a:endParaRPr lang="en-US" sz="4800" b="1" dirty="0">
              <a:solidFill>
                <a:srgbClr val="FFFF0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Ngôi nhà em bé xinh xinh">
            <a:hlinkClick r:id="" action="ppaction://media"/>
            <a:extLst>
              <a:ext uri="{FF2B5EF4-FFF2-40B4-BE49-F238E27FC236}">
                <a16:creationId xmlns:a16="http://schemas.microsoft.com/office/drawing/2014/main" id="{5E6FF8C0-F510-B50F-B523-6BCE13297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0890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9B1881-9B62-5FCE-D145-EAF9BDD05147}"/>
              </a:ext>
            </a:extLst>
          </p:cNvPr>
          <p:cNvGrpSpPr/>
          <p:nvPr/>
        </p:nvGrpSpPr>
        <p:grpSpPr>
          <a:xfrm>
            <a:off x="3839073" y="1383030"/>
            <a:ext cx="7363857" cy="1405890"/>
            <a:chOff x="4399143" y="1920240"/>
            <a:chExt cx="7363857" cy="140589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6094D28D-913C-0F99-09B4-5CB453C2D893}"/>
                </a:ext>
              </a:extLst>
            </p:cNvPr>
            <p:cNvSpPr/>
            <p:nvPr/>
          </p:nvSpPr>
          <p:spPr>
            <a:xfrm>
              <a:off x="4399143" y="1920240"/>
              <a:ext cx="7363857" cy="1405890"/>
            </a:xfrm>
            <a:prstGeom prst="wedgeRoundRectCallout">
              <a:avLst>
                <a:gd name="adj1" fmla="val -58411"/>
                <a:gd name="adj2" fmla="val 1418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D1B72-DE50-756A-EEA8-AAE664DBCD4C}"/>
                </a:ext>
              </a:extLst>
            </p:cNvPr>
            <p:cNvSpPr txBox="1"/>
            <p:nvPr/>
          </p:nvSpPr>
          <p:spPr>
            <a:xfrm>
              <a:off x="4645151" y="1920240"/>
              <a:ext cx="69043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defRPr/>
              </a:pP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 em có gì khác với nhà Minh?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AB6059-CF2B-4FF6-8701-ECF6F089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787" y="2572901"/>
            <a:ext cx="5354347" cy="42850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6D66F8-F5BD-9CE3-3168-894F70DEBD7F}"/>
              </a:ext>
            </a:extLst>
          </p:cNvPr>
          <p:cNvGrpSpPr/>
          <p:nvPr/>
        </p:nvGrpSpPr>
        <p:grpSpPr>
          <a:xfrm>
            <a:off x="4159113" y="3211830"/>
            <a:ext cx="7363857" cy="1405890"/>
            <a:chOff x="4399143" y="1920240"/>
            <a:chExt cx="7363857" cy="140589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693BD3-04BA-8C6C-67DF-45232F7EF904}"/>
                </a:ext>
              </a:extLst>
            </p:cNvPr>
            <p:cNvSpPr/>
            <p:nvPr/>
          </p:nvSpPr>
          <p:spPr>
            <a:xfrm>
              <a:off x="4399143" y="1920240"/>
              <a:ext cx="7363857" cy="1405890"/>
            </a:xfrm>
            <a:prstGeom prst="wedgeRoundRectCallout">
              <a:avLst>
                <a:gd name="adj1" fmla="val -58411"/>
                <a:gd name="adj2" fmla="val 1418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CDA008-D6F5-FFFB-9203-5892F48BC062}"/>
                </a:ext>
              </a:extLst>
            </p:cNvPr>
            <p:cNvSpPr txBox="1"/>
            <p:nvPr/>
          </p:nvSpPr>
          <p:spPr>
            <a:xfrm>
              <a:off x="4645151" y="1920240"/>
              <a:ext cx="69043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defRPr/>
              </a:pP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 em có mấy phòng? Đó là những phòng nào?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572254-D780-8992-229B-6FD0A5052251}"/>
              </a:ext>
            </a:extLst>
          </p:cNvPr>
          <p:cNvGrpSpPr/>
          <p:nvPr/>
        </p:nvGrpSpPr>
        <p:grpSpPr>
          <a:xfrm>
            <a:off x="4387713" y="4994910"/>
            <a:ext cx="7363857" cy="1405890"/>
            <a:chOff x="4399143" y="1920240"/>
            <a:chExt cx="7363857" cy="140589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DA24848-3674-908A-4D9A-627EA689ACA7}"/>
                </a:ext>
              </a:extLst>
            </p:cNvPr>
            <p:cNvSpPr/>
            <p:nvPr/>
          </p:nvSpPr>
          <p:spPr>
            <a:xfrm>
              <a:off x="4399143" y="1920240"/>
              <a:ext cx="7363857" cy="1405890"/>
            </a:xfrm>
            <a:prstGeom prst="wedgeRoundRectCallout">
              <a:avLst>
                <a:gd name="adj1" fmla="val -58411"/>
                <a:gd name="adj2" fmla="val 1418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0DC231-38FD-9B7A-EE07-D1FEDE750E4F}"/>
                </a:ext>
              </a:extLst>
            </p:cNvPr>
            <p:cNvSpPr txBox="1"/>
            <p:nvPr/>
          </p:nvSpPr>
          <p:spPr>
            <a:xfrm>
              <a:off x="4736591" y="2194560"/>
              <a:ext cx="690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defRPr/>
              </a:pP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 phòng nào khác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0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2B7BE699-4883-D70A-A358-5E3AC8C7E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66" y="605790"/>
            <a:ext cx="4141842" cy="6137910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39DE0C66-84DB-F458-AC24-8622F081F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040" y="139700"/>
            <a:ext cx="406400" cy="406400"/>
          </a:xfrm>
          <a:prstGeom prst="rect">
            <a:avLst/>
          </a:prstGeom>
        </p:spPr>
      </p:pic>
      <p:pic>
        <p:nvPicPr>
          <p:cNvPr id="1026" name="Picture 2" descr="Mẫu nhà ống 3 tầng năm 2020 tại Bình Dương - Dịch Vụ Tư Vấn Xây Dựng">
            <a:extLst>
              <a:ext uri="{FF2B5EF4-FFF2-40B4-BE49-F238E27FC236}">
                <a16:creationId xmlns:a16="http://schemas.microsoft.com/office/drawing/2014/main" id="{98BEC3C5-24CB-2D4B-2713-7B317A8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-10287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F01A9-2672-CBA2-1059-570201D5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" y="3568881"/>
            <a:ext cx="4579088" cy="301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A1853-C261-3328-3333-5BCB7A40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03" y="575920"/>
            <a:ext cx="10073867" cy="44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94D28D-913C-0F99-09B4-5CB453C2D893}"/>
              </a:ext>
            </a:extLst>
          </p:cNvPr>
          <p:cNvSpPr/>
          <p:nvPr/>
        </p:nvSpPr>
        <p:spPr>
          <a:xfrm>
            <a:off x="4170543" y="2263140"/>
            <a:ext cx="7363857" cy="2434590"/>
          </a:xfrm>
          <a:prstGeom prst="wedgeRoundRectCallout">
            <a:avLst>
              <a:gd name="adj1" fmla="val -58411"/>
              <a:gd name="adj2" fmla="val 1418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D1B72-DE50-756A-EEA8-AAE664DBCD4C}"/>
              </a:ext>
            </a:extLst>
          </p:cNvPr>
          <p:cNvSpPr txBox="1"/>
          <p:nvPr/>
        </p:nvSpPr>
        <p:spPr>
          <a:xfrm>
            <a:off x="4416551" y="2263140"/>
            <a:ext cx="6904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 bức tranh ngôi nhà mơ ước và dán vào góc học tập của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B6059-CF2B-4FF6-8701-ECF6F089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787" y="2572901"/>
            <a:ext cx="5354347" cy="428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29764-2F79-4AA4-1515-F97A2A07F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352" y="470108"/>
            <a:ext cx="355427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4546" y="943266"/>
            <a:ext cx="4079515" cy="4305557"/>
          </a:xfrm>
          <a:custGeom>
            <a:avLst/>
            <a:gdLst/>
            <a:ahLst/>
            <a:cxnLst/>
            <a:rect l="l" t="t" r="r" b="b"/>
            <a:pathLst>
              <a:path w="6119273" h="6458335">
                <a:moveTo>
                  <a:pt x="0" y="0"/>
                </a:moveTo>
                <a:lnTo>
                  <a:pt x="6119273" y="0"/>
                </a:lnTo>
                <a:lnTo>
                  <a:pt x="6119273" y="6458335"/>
                </a:lnTo>
                <a:lnTo>
                  <a:pt x="0" y="6458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2926" y="3429000"/>
            <a:ext cx="8363274" cy="2561253"/>
          </a:xfrm>
          <a:custGeom>
            <a:avLst/>
            <a:gdLst/>
            <a:ahLst/>
            <a:cxnLst/>
            <a:rect l="l" t="t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96634" y="3086129"/>
            <a:ext cx="4299623" cy="4235129"/>
          </a:xfrm>
          <a:custGeom>
            <a:avLst/>
            <a:gdLst/>
            <a:ahLst/>
            <a:cxnLst/>
            <a:rect l="l" t="t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blue and orange text&#10;&#10;AI-generated content may be incorrect.">
            <a:extLst>
              <a:ext uri="{FF2B5EF4-FFF2-40B4-BE49-F238E27FC236}">
                <a16:creationId xmlns:a16="http://schemas.microsoft.com/office/drawing/2014/main" id="{BCB5B844-65EC-D8BF-77AA-BB54B6559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10" y="3107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8593" y="838808"/>
            <a:ext cx="4908415" cy="5180386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4" y="0"/>
                </a:lnTo>
                <a:lnTo>
                  <a:pt x="7362624" y="7770578"/>
                </a:lnTo>
                <a:lnTo>
                  <a:pt x="0" y="7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062439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63338" y="5054958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926675" y="5054958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86700" y="4034790"/>
            <a:ext cx="3401276" cy="2996830"/>
          </a:xfrm>
          <a:custGeom>
            <a:avLst/>
            <a:gdLst/>
            <a:ahLst/>
            <a:cxnLst/>
            <a:rect l="l" t="t" r="r" b="b"/>
            <a:pathLst>
              <a:path w="5565781" h="5099647">
                <a:moveTo>
                  <a:pt x="0" y="0"/>
                </a:moveTo>
                <a:lnTo>
                  <a:pt x="5565781" y="0"/>
                </a:lnTo>
                <a:lnTo>
                  <a:pt x="5565781" y="5099646"/>
                </a:lnTo>
                <a:lnTo>
                  <a:pt x="0" y="5099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A83590-77E0-F773-6269-9294C7A70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54" y="111951"/>
            <a:ext cx="3913971" cy="1444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63FC8F-3294-6F62-C8CC-36AEC044E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900" y="858637"/>
            <a:ext cx="8291279" cy="315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2BFAA-523A-A26F-E6B6-CE13E2543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7547" y="3937965"/>
            <a:ext cx="2731245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5FB97-3144-8272-5CA4-7583D63F8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521CF2-1479-FF70-3CEC-562C59DC80B6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A56553-A00C-884F-56B6-01A9E3E39297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1A5A20-3ADF-93A7-7DA1-6BCF24AA709C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12495D-BABD-40C7-BEA7-590AC04B8127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36E1AD-6FA3-F661-A2DD-26942BEF6605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&#10;&#10;AI-generated content may be incorrect.">
            <a:extLst>
              <a:ext uri="{FF2B5EF4-FFF2-40B4-BE49-F238E27FC236}">
                <a16:creationId xmlns:a16="http://schemas.microsoft.com/office/drawing/2014/main" id="{D2F5E156-B200-F8C4-29F0-296C520F6A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91" y="971550"/>
            <a:ext cx="4698710" cy="36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3B72D-2F65-02FB-AC14-B90C802AE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299405"/>
            <a:ext cx="595459" cy="855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DB5A3F-FC9B-4EE6-57E3-A834CA193576}"/>
              </a:ext>
            </a:extLst>
          </p:cNvPr>
          <p:cNvSpPr txBox="1"/>
          <p:nvPr/>
        </p:nvSpPr>
        <p:spPr>
          <a:xfrm>
            <a:off x="880183" y="415352"/>
            <a:ext cx="11311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Quan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sát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của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Minh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nói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về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phòng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trong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đó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7AED28-04AD-20D4-C6DA-459EDB967DDC}"/>
              </a:ext>
            </a:extLst>
          </p:cNvPr>
          <p:cNvGrpSpPr/>
          <p:nvPr/>
        </p:nvGrpSpPr>
        <p:grpSpPr>
          <a:xfrm>
            <a:off x="146849" y="1153089"/>
            <a:ext cx="3145300" cy="3388827"/>
            <a:chOff x="279035" y="724465"/>
            <a:chExt cx="2821681" cy="30401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2A812-8EAD-C5C9-94C0-FB5377AC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E833F-B4BE-45F5-6856-55983CC384FB}"/>
                </a:ext>
              </a:extLst>
            </p:cNvPr>
            <p:cNvSpPr txBox="1"/>
            <p:nvPr/>
          </p:nvSpPr>
          <p:spPr>
            <a:xfrm>
              <a:off x="868781" y="3405673"/>
              <a:ext cx="1642188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9D1235-207E-4230-C4E4-7DEBDBD73290}"/>
              </a:ext>
            </a:extLst>
          </p:cNvPr>
          <p:cNvGrpSpPr/>
          <p:nvPr/>
        </p:nvGrpSpPr>
        <p:grpSpPr>
          <a:xfrm>
            <a:off x="3092867" y="1125626"/>
            <a:ext cx="3145300" cy="3351012"/>
            <a:chOff x="6192926" y="653062"/>
            <a:chExt cx="2821682" cy="30062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5B80C4-0386-1559-1452-862C1160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4F793-022C-1845-31D2-632B05628493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F5FDBA-5E17-9F98-38A4-29C6CE10A6DC}"/>
              </a:ext>
            </a:extLst>
          </p:cNvPr>
          <p:cNvGrpSpPr/>
          <p:nvPr/>
        </p:nvGrpSpPr>
        <p:grpSpPr>
          <a:xfrm>
            <a:off x="6023499" y="1098098"/>
            <a:ext cx="3145300" cy="3414830"/>
            <a:chOff x="2925875" y="3201519"/>
            <a:chExt cx="2821681" cy="30634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D83D79-C2A1-809E-B4F2-4BAE2BAB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5F6BCE-FEBC-E7EA-1FFC-CE9E8A7C2353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62E6EB-0301-4C34-B451-2E020BFAAF0C}"/>
              </a:ext>
            </a:extLst>
          </p:cNvPr>
          <p:cNvGrpSpPr/>
          <p:nvPr/>
        </p:nvGrpSpPr>
        <p:grpSpPr>
          <a:xfrm>
            <a:off x="9126079" y="1174079"/>
            <a:ext cx="3145300" cy="3388285"/>
            <a:chOff x="7635669" y="3625443"/>
            <a:chExt cx="2821681" cy="30396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E788B-BB76-69C3-54C7-A06F525C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3F6357-8E56-16EE-96DC-E53CD557A7F0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F30E63-9AD7-F8FC-6710-F5D91ED573A9}"/>
              </a:ext>
            </a:extLst>
          </p:cNvPr>
          <p:cNvGrpSpPr/>
          <p:nvPr/>
        </p:nvGrpSpPr>
        <p:grpSpPr>
          <a:xfrm>
            <a:off x="2786934" y="4437025"/>
            <a:ext cx="7128591" cy="803172"/>
            <a:chOff x="1872534" y="1741450"/>
            <a:chExt cx="7128591" cy="803172"/>
          </a:xfrm>
        </p:grpSpPr>
        <p:grpSp>
          <p:nvGrpSpPr>
            <p:cNvPr id="27" name="组合 8">
              <a:extLst>
                <a:ext uri="{FF2B5EF4-FFF2-40B4-BE49-F238E27FC236}">
                  <a16:creationId xmlns:a16="http://schemas.microsoft.com/office/drawing/2014/main" id="{3A6E6D45-00F4-DEEE-7768-9EBC098EE8C3}"/>
                </a:ext>
              </a:extLst>
            </p:cNvPr>
            <p:cNvGrpSpPr/>
            <p:nvPr/>
          </p:nvGrpSpPr>
          <p:grpSpPr>
            <a:xfrm>
              <a:off x="1872534" y="1741450"/>
              <a:ext cx="434146" cy="803172"/>
              <a:chOff x="2190839" y="2076381"/>
              <a:chExt cx="571500" cy="1057275"/>
            </a:xfrm>
          </p:grpSpPr>
          <p:pic>
            <p:nvPicPr>
              <p:cNvPr id="28" name="图片 7">
                <a:extLst>
                  <a:ext uri="{FF2B5EF4-FFF2-40B4-BE49-F238E27FC236}">
                    <a16:creationId xmlns:a16="http://schemas.microsoft.com/office/drawing/2014/main" id="{3AAF2D53-3613-A0D3-7D3C-7D6D6C715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839" y="2076381"/>
                <a:ext cx="571500" cy="1057275"/>
              </a:xfrm>
              <a:prstGeom prst="rect">
                <a:avLst/>
              </a:prstGeom>
            </p:spPr>
          </p:pic>
          <p:sp>
            <p:nvSpPr>
              <p:cNvPr id="29" name="椭圆 18">
                <a:extLst>
                  <a:ext uri="{FF2B5EF4-FFF2-40B4-BE49-F238E27FC236}">
                    <a16:creationId xmlns:a16="http://schemas.microsoft.com/office/drawing/2014/main" id="{EA5CF695-491A-2F97-8847-D1790CBC054A}"/>
                  </a:ext>
                </a:extLst>
              </p:cNvPr>
              <p:cNvSpPr/>
              <p:nvPr/>
            </p:nvSpPr>
            <p:spPr>
              <a:xfrm>
                <a:off x="2190839" y="2562156"/>
                <a:ext cx="571500" cy="57150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47号-三分行楷"/>
                </a:endParaRPr>
              </a:p>
            </p:txBody>
          </p:sp>
        </p:grp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659926BE-ADD1-35DD-32A9-E58C2139AD0F}"/>
                </a:ext>
              </a:extLst>
            </p:cNvPr>
            <p:cNvSpPr txBox="1"/>
            <p:nvPr/>
          </p:nvSpPr>
          <p:spPr>
            <a:xfrm>
              <a:off x="2319226" y="1856643"/>
              <a:ext cx="6681899" cy="64633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altLang="zh-CN" sz="36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 Minh có những phòng nào? 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8DBB97-3FC0-D963-6C27-843E3D66B77F}"/>
              </a:ext>
            </a:extLst>
          </p:cNvPr>
          <p:cNvGrpSpPr/>
          <p:nvPr/>
        </p:nvGrpSpPr>
        <p:grpSpPr>
          <a:xfrm>
            <a:off x="2815509" y="5627650"/>
            <a:ext cx="7128591" cy="803172"/>
            <a:chOff x="1872534" y="1741450"/>
            <a:chExt cx="7128591" cy="803172"/>
          </a:xfrm>
        </p:grpSpPr>
        <p:grpSp>
          <p:nvGrpSpPr>
            <p:cNvPr id="33" name="组合 8">
              <a:extLst>
                <a:ext uri="{FF2B5EF4-FFF2-40B4-BE49-F238E27FC236}">
                  <a16:creationId xmlns:a16="http://schemas.microsoft.com/office/drawing/2014/main" id="{CC5A60BD-FEAE-6A52-5B48-D66DFE7E9A0E}"/>
                </a:ext>
              </a:extLst>
            </p:cNvPr>
            <p:cNvGrpSpPr/>
            <p:nvPr/>
          </p:nvGrpSpPr>
          <p:grpSpPr>
            <a:xfrm>
              <a:off x="1872534" y="1741450"/>
              <a:ext cx="434146" cy="803172"/>
              <a:chOff x="2190839" y="2076381"/>
              <a:chExt cx="571500" cy="1057275"/>
            </a:xfrm>
          </p:grpSpPr>
          <p:pic>
            <p:nvPicPr>
              <p:cNvPr id="35" name="图片 7">
                <a:extLst>
                  <a:ext uri="{FF2B5EF4-FFF2-40B4-BE49-F238E27FC236}">
                    <a16:creationId xmlns:a16="http://schemas.microsoft.com/office/drawing/2014/main" id="{4BDA1AC0-0AA4-9520-F110-8355FD35C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839" y="2076381"/>
                <a:ext cx="571500" cy="1057275"/>
              </a:xfrm>
              <a:prstGeom prst="rect">
                <a:avLst/>
              </a:prstGeom>
            </p:spPr>
          </p:pic>
          <p:sp>
            <p:nvSpPr>
              <p:cNvPr id="36" name="椭圆 18">
                <a:extLst>
                  <a:ext uri="{FF2B5EF4-FFF2-40B4-BE49-F238E27FC236}">
                    <a16:creationId xmlns:a16="http://schemas.microsoft.com/office/drawing/2014/main" id="{55958B29-0BA4-0955-65C5-884CCC688A4C}"/>
                  </a:ext>
                </a:extLst>
              </p:cNvPr>
              <p:cNvSpPr/>
              <p:nvPr/>
            </p:nvSpPr>
            <p:spPr>
              <a:xfrm>
                <a:off x="2190839" y="2562156"/>
                <a:ext cx="571500" cy="57150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47号-三分行楷"/>
                </a:endParaRPr>
              </a:p>
            </p:txBody>
          </p:sp>
        </p:grpSp>
        <p:sp>
          <p:nvSpPr>
            <p:cNvPr id="34" name="文本框 19">
              <a:extLst>
                <a:ext uri="{FF2B5EF4-FFF2-40B4-BE49-F238E27FC236}">
                  <a16:creationId xmlns:a16="http://schemas.microsoft.com/office/drawing/2014/main" id="{054BEC6B-C576-81C6-4346-7C60F40709B4}"/>
                </a:ext>
              </a:extLst>
            </p:cNvPr>
            <p:cNvSpPr txBox="1"/>
            <p:nvPr/>
          </p:nvSpPr>
          <p:spPr>
            <a:xfrm>
              <a:off x="2319226" y="1856643"/>
              <a:ext cx="6681899" cy="64633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altLang="zh-CN" sz="36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đồ dùng trong mỗi phòng? 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0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2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ADF221D-D61F-455F-BB28-FD90B03FFC48}"/>
              </a:ext>
            </a:extLst>
          </p:cNvPr>
          <p:cNvSpPr>
            <a:spLocks noGrp="1"/>
          </p:cNvSpPr>
          <p:nvPr>
            <p:ph type="pic" sz="half" idx="4294967295"/>
          </p:nvPr>
        </p:nvSpPr>
        <p:spPr>
          <a:xfrm>
            <a:off x="7401770" y="-6275"/>
            <a:ext cx="4795752" cy="68705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E0605DEE-C1A8-4684-B96A-166E3CE2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23" r="32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9515A1-9E4C-42E6-8F5B-4BAEEF744E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0784" y="2439191"/>
            <a:ext cx="2122223" cy="1076770"/>
          </a:xfrm>
          <a:prstGeom prst="rect">
            <a:avLst/>
          </a:prstGeom>
        </p:spPr>
        <p:txBody>
          <a:bodyPr/>
          <a:lstStyle/>
          <a:p>
            <a:endParaRPr lang="en-US" sz="4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727B4E-0F8D-4B3F-A5E7-35B24121D9CB}"/>
              </a:ext>
            </a:extLst>
          </p:cNvPr>
          <p:cNvGrpSpPr/>
          <p:nvPr/>
        </p:nvGrpSpPr>
        <p:grpSpPr>
          <a:xfrm>
            <a:off x="7626093" y="438002"/>
            <a:ext cx="3383280" cy="3383280"/>
            <a:chOff x="7066657" y="802141"/>
            <a:chExt cx="3383280" cy="33832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5229AF-8268-4C9B-9CE9-8C1EDBA4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6657" y="802141"/>
              <a:ext cx="3383280" cy="33832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7AE579-F7B1-4D9E-8C11-6759462CBE75}"/>
                </a:ext>
              </a:extLst>
            </p:cNvPr>
            <p:cNvSpPr txBox="1"/>
            <p:nvPr/>
          </p:nvSpPr>
          <p:spPr>
            <a:xfrm flipH="1">
              <a:off x="7459822" y="1976735"/>
              <a:ext cx="2596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xét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AA27D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4A3E8A5-65A7-4561-B331-7A01E81726AA}"/>
              </a:ext>
            </a:extLst>
          </p:cNvPr>
          <p:cNvSpPr txBox="1"/>
          <p:nvPr/>
        </p:nvSpPr>
        <p:spPr>
          <a:xfrm>
            <a:off x="6254265" y="175428"/>
            <a:ext cx="608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A43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F3DAD5-4DEA-4EB3-BE86-32A987E07BEF}"/>
              </a:ext>
            </a:extLst>
          </p:cNvPr>
          <p:cNvGrpSpPr/>
          <p:nvPr/>
        </p:nvGrpSpPr>
        <p:grpSpPr>
          <a:xfrm>
            <a:off x="2554457" y="154936"/>
            <a:ext cx="3383280" cy="3383280"/>
            <a:chOff x="7066657" y="802141"/>
            <a:chExt cx="3383280" cy="33832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0FB3F8-CCA4-4EA0-9540-226522E0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66657" y="802141"/>
              <a:ext cx="3383280" cy="33832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285280-0089-4646-BEE0-C3A33731143F}"/>
                </a:ext>
              </a:extLst>
            </p:cNvPr>
            <p:cNvSpPr txBox="1"/>
            <p:nvPr/>
          </p:nvSpPr>
          <p:spPr>
            <a:xfrm flipH="1">
              <a:off x="7448392" y="1702415"/>
              <a:ext cx="2596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582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54EB5DB4-553B-49B1-823E-E33E0DEB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/>
          <a:stretch/>
        </p:blipFill>
        <p:spPr>
          <a:xfrm>
            <a:off x="3538846" y="1846576"/>
            <a:ext cx="5886135" cy="60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7AED28-04AD-20D4-C6DA-459EDB967DDC}"/>
              </a:ext>
            </a:extLst>
          </p:cNvPr>
          <p:cNvGrpSpPr/>
          <p:nvPr/>
        </p:nvGrpSpPr>
        <p:grpSpPr>
          <a:xfrm>
            <a:off x="299249" y="1753164"/>
            <a:ext cx="4187026" cy="3709373"/>
            <a:chOff x="279035" y="724465"/>
            <a:chExt cx="2821681" cy="30053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2A812-8EAD-C5C9-94C0-FB5377AC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E833F-B4BE-45F5-6856-55983CC384FB}"/>
                </a:ext>
              </a:extLst>
            </p:cNvPr>
            <p:cNvSpPr txBox="1"/>
            <p:nvPr/>
          </p:nvSpPr>
          <p:spPr>
            <a:xfrm>
              <a:off x="1042094" y="3405673"/>
              <a:ext cx="1642188" cy="324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Phòng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khách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181475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ghế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quạt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rèm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giường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gối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087C36-507B-6B3A-EEB8-01554D2385A7}"/>
              </a:ext>
            </a:extLst>
          </p:cNvPr>
          <p:cNvGrpSpPr/>
          <p:nvPr/>
        </p:nvGrpSpPr>
        <p:grpSpPr>
          <a:xfrm>
            <a:off x="425866" y="1792375"/>
            <a:ext cx="3898483" cy="4164720"/>
            <a:chOff x="6192926" y="653062"/>
            <a:chExt cx="2821682" cy="29286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501E81-79B3-FFD7-5184-BA7E7CE1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7678A0-CC16-82F7-2E9F-A2E1B33ACCD4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28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ngủ</a:t>
              </a:r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6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bếp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bếp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ga,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lò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kệ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đựng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chậu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1C921E-3B25-37EC-11D4-53B56693B974}"/>
              </a:ext>
            </a:extLst>
          </p:cNvPr>
          <p:cNvGrpSpPr/>
          <p:nvPr/>
        </p:nvGrpSpPr>
        <p:grpSpPr>
          <a:xfrm>
            <a:off x="308499" y="1657350"/>
            <a:ext cx="3987276" cy="4249721"/>
            <a:chOff x="2925875" y="3201519"/>
            <a:chExt cx="2821681" cy="2985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B18A8E-F689-D9E9-01D8-A4E6E046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D9E618-B3E8-1B0E-F20A-ACABCFE11906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28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bếp</a:t>
              </a:r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3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289</Words>
  <Application>Microsoft Office PowerPoint</Application>
  <PresentationFormat>Widescreen</PresentationFormat>
  <Paragraphs>42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Helvetica Light</vt:lpstr>
      <vt:lpstr>Ikaros-Regular</vt:lpstr>
      <vt:lpstr>仓耳玄三M W05</vt:lpstr>
      <vt:lpstr>字魂59号-创粗黑</vt:lpstr>
      <vt:lpstr>Arial</vt:lpstr>
      <vt:lpstr>Calibri</vt:lpstr>
      <vt:lpstr>Calibri Light</vt:lpstr>
      <vt:lpstr>Cambria</vt:lpstr>
      <vt:lpstr>Helvetica</vt:lpstr>
      <vt:lpstr>Lato</vt:lpstr>
      <vt:lpstr>UTM Duepuntozero</vt:lpstr>
      <vt:lpstr>1_Office Theme</vt:lpstr>
      <vt:lpstr>White</vt:lpstr>
      <vt:lpstr>1_White</vt:lpstr>
      <vt:lpstr>2_Office Theme</vt:lpstr>
      <vt:lpstr>3_Office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2023-05-14T12:49:42Z</dcterms:created>
  <dcterms:modified xsi:type="dcterms:W3CDTF">2025-07-28T12:35:49Z</dcterms:modified>
</cp:coreProperties>
</file>