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33" r:id="rId2"/>
    <p:sldMasterId id="2147483746" r:id="rId3"/>
    <p:sldMasterId id="2147483759" r:id="rId4"/>
    <p:sldMasterId id="2147483796" r:id="rId5"/>
    <p:sldMasterId id="2147483809" r:id="rId6"/>
    <p:sldMasterId id="2147483822" r:id="rId7"/>
    <p:sldMasterId id="2147483835" r:id="rId8"/>
  </p:sldMasterIdLst>
  <p:notesMasterIdLst>
    <p:notesMasterId r:id="rId32"/>
  </p:notesMasterIdLst>
  <p:sldIdLst>
    <p:sldId id="290" r:id="rId9"/>
    <p:sldId id="2007577104" r:id="rId10"/>
    <p:sldId id="256" r:id="rId11"/>
    <p:sldId id="410" r:id="rId12"/>
    <p:sldId id="2007577098" r:id="rId13"/>
    <p:sldId id="260" r:id="rId14"/>
    <p:sldId id="302" r:id="rId15"/>
    <p:sldId id="303" r:id="rId16"/>
    <p:sldId id="304" r:id="rId17"/>
    <p:sldId id="305" r:id="rId18"/>
    <p:sldId id="306" r:id="rId19"/>
    <p:sldId id="259" r:id="rId20"/>
    <p:sldId id="307" r:id="rId21"/>
    <p:sldId id="308" r:id="rId22"/>
    <p:sldId id="309" r:id="rId23"/>
    <p:sldId id="289" r:id="rId24"/>
    <p:sldId id="2007577099" r:id="rId25"/>
    <p:sldId id="2007577100" r:id="rId26"/>
    <p:sldId id="2007577101" r:id="rId27"/>
    <p:sldId id="2007577102" r:id="rId28"/>
    <p:sldId id="2007577103" r:id="rId29"/>
    <p:sldId id="265" r:id="rId30"/>
    <p:sldId id="4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80E2-0461-4E62-A474-2D4753218B30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6E51-79E2-4835-A981-22FC5800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2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2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9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41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002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938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5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767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53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87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557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667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5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369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70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073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193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27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0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3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5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85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9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09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36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3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43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11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939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59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86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3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81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63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7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1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8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350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56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152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6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742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6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0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887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511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622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855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43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834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888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493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833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304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669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51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601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1709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8A178-740B-A199-A4A7-60B636F6D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8923D-077D-E973-07FE-A09FE7740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76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52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4093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94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854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125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143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893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1836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2035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088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2136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74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951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66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699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249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3143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59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22" name="Google Shape;2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27" name="Google Shape;27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32" name="Google Shape;3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5411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272900" y="1893825"/>
            <a:ext cx="96462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11975" y="1086700"/>
            <a:ext cx="11143155" cy="49382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"/>
          <p:cNvGrpSpPr/>
          <p:nvPr/>
        </p:nvGrpSpPr>
        <p:grpSpPr>
          <a:xfrm>
            <a:off x="1523784" y="1086696"/>
            <a:ext cx="969047" cy="777202"/>
            <a:chOff x="9417497" y="1564911"/>
            <a:chExt cx="967692" cy="776116"/>
          </a:xfrm>
        </p:grpSpPr>
        <p:sp>
          <p:nvSpPr>
            <p:cNvPr id="46" name="Google Shape;4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09567" y="1197851"/>
            <a:ext cx="1101396" cy="960077"/>
            <a:chOff x="8316334" y="844291"/>
            <a:chExt cx="981899" cy="855912"/>
          </a:xfrm>
        </p:grpSpPr>
        <p:sp>
          <p:nvSpPr>
            <p:cNvPr id="55" name="Google Shape;55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3"/>
          <p:cNvGrpSpPr/>
          <p:nvPr/>
        </p:nvGrpSpPr>
        <p:grpSpPr>
          <a:xfrm rot="10800000">
            <a:off x="5477080" y="671351"/>
            <a:ext cx="1237846" cy="872004"/>
            <a:chOff x="621403" y="597265"/>
            <a:chExt cx="1588204" cy="1118814"/>
          </a:xfrm>
        </p:grpSpPr>
        <p:sp>
          <p:nvSpPr>
            <p:cNvPr id="64" name="Google Shape;64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3"/>
          <p:cNvGrpSpPr/>
          <p:nvPr/>
        </p:nvGrpSpPr>
        <p:grpSpPr>
          <a:xfrm flipH="1">
            <a:off x="10316867" y="4890701"/>
            <a:ext cx="1101396" cy="960077"/>
            <a:chOff x="8316334" y="844291"/>
            <a:chExt cx="981899" cy="855912"/>
          </a:xfrm>
        </p:grpSpPr>
        <p:sp>
          <p:nvSpPr>
            <p:cNvPr id="67" name="Google Shape;67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flipH="1">
            <a:off x="9639159" y="5308171"/>
            <a:ext cx="969047" cy="777202"/>
            <a:chOff x="9417497" y="1564911"/>
            <a:chExt cx="967692" cy="776116"/>
          </a:xfrm>
        </p:grpSpPr>
        <p:sp>
          <p:nvSpPr>
            <p:cNvPr id="76" name="Google Shape;7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10800000">
            <a:off x="5558993" y="671351"/>
            <a:ext cx="1237846" cy="872004"/>
            <a:chOff x="621403" y="597265"/>
            <a:chExt cx="1588204" cy="1118814"/>
          </a:xfrm>
        </p:grpSpPr>
        <p:sp>
          <p:nvSpPr>
            <p:cNvPr id="85" name="Google Shape;85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 rot="7429286">
            <a:off x="82817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9469379" flipH="1">
            <a:off x="11630998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763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8324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47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09/06/2025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9B5B648B-29F0-9076-EA0D-D97BBEBAE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EDD52522-D87F-CDFA-6809-4EDAFD19723B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2C9F87-E92D-B10B-686F-2D29E6B5DF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A5ABFB-F87E-8EC4-B36F-59B202A0A06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638375-399D-1E22-CDD6-1A9124DF98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BD8E00-F6EA-91A4-CD7F-2D2ACF87C3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4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9628D7-60F1-0041-F835-3F0752DF71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0E910E-7196-E837-6CC4-E97D3E469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>
            <a:extLst>
              <a:ext uri="{FF2B5EF4-FFF2-40B4-BE49-F238E27FC236}">
                <a16:creationId xmlns:a16="http://schemas.microsoft.com/office/drawing/2014/main" id="{1AD20766-B56F-9B8A-9CB0-5A8E9541E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id="{7E096628-98E4-B345-AA26-38FBAF839F1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D0870B-2036-82C0-E3AF-789266DECAA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7CF93B-08E5-5680-878F-D012AFA843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7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9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34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4435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9.png"/><Relationship Id="rId5" Type="http://schemas.openxmlformats.org/officeDocument/2006/relationships/image" Target="../media/image18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.png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73.png"/><Relationship Id="rId7" Type="http://schemas.openxmlformats.org/officeDocument/2006/relationships/image" Target="../media/image71.gif"/><Relationship Id="rId12" Type="http://schemas.openxmlformats.org/officeDocument/2006/relationships/slide" Target="slide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slide" Target="slide19.xml"/><Relationship Id="rId11" Type="http://schemas.openxmlformats.org/officeDocument/2006/relationships/image" Target="../media/image72.gif"/><Relationship Id="rId5" Type="http://schemas.openxmlformats.org/officeDocument/2006/relationships/image" Target="../media/image75.png"/><Relationship Id="rId10" Type="http://schemas.openxmlformats.org/officeDocument/2006/relationships/slide" Target="slide21.xml"/><Relationship Id="rId4" Type="http://schemas.openxmlformats.org/officeDocument/2006/relationships/image" Target="../media/image74.png"/><Relationship Id="rId9" Type="http://schemas.openxmlformats.org/officeDocument/2006/relationships/image" Target="../media/image7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8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slide" Target="slide1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8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7"/>
            <a:ext cx="7284473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33916" y="219075"/>
            <a:ext cx="3516233" cy="26363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vịt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5115EA-829E-A67A-4E5B-C34DB969F0ED}"/>
              </a:ext>
            </a:extLst>
          </p:cNvPr>
          <p:cNvSpPr/>
          <p:nvPr/>
        </p:nvSpPr>
        <p:spPr>
          <a:xfrm>
            <a:off x="9207796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2" y="568484"/>
            <a:ext cx="7284472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66701"/>
            <a:ext cx="3009862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voi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993FCC-40B9-4157-25E8-F978F46B560E}"/>
              </a:ext>
            </a:extLst>
          </p:cNvPr>
          <p:cNvSpPr/>
          <p:nvPr/>
        </p:nvSpPr>
        <p:spPr>
          <a:xfrm>
            <a:off x="6574465" y="4628706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" y="2540681"/>
            <a:ext cx="7115957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75828" y="1276351"/>
            <a:ext cx="3096285" cy="189224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3811328"/>
            <a:ext cx="2261603" cy="16585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1894043"/>
            <a:ext cx="2165076" cy="15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" y="190951"/>
            <a:ext cx="2047977" cy="10239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4512405-590A-BAF9-54B1-E955CB8B3BC2}"/>
              </a:ext>
            </a:extLst>
          </p:cNvPr>
          <p:cNvSpPr/>
          <p:nvPr/>
        </p:nvSpPr>
        <p:spPr>
          <a:xfrm>
            <a:off x="8020493" y="2406502"/>
            <a:ext cx="698205" cy="676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4795C0-DE6C-4412-28A8-F1EDFF57FDB3}"/>
              </a:ext>
            </a:extLst>
          </p:cNvPr>
          <p:cNvSpPr/>
          <p:nvPr/>
        </p:nvSpPr>
        <p:spPr>
          <a:xfrm>
            <a:off x="4348717" y="499730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18D0B-87AD-9791-2AB9-A085848E55A0}"/>
              </a:ext>
            </a:extLst>
          </p:cNvPr>
          <p:cNvSpPr txBox="1"/>
          <p:nvPr/>
        </p:nvSpPr>
        <p:spPr>
          <a:xfrm>
            <a:off x="5039834" y="542261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61E-6 -4.36594E-6 L -0.25078 -4.36594E-6 C -0.36307 -4.36594E-6 -0.50139 0.04073 -0.50139 0.07406 L -0.50139 0.148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2540681"/>
            <a:ext cx="7115956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32914" y="752475"/>
            <a:ext cx="3096285" cy="23610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các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tải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5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31" y="1894042"/>
            <a:ext cx="2165076" cy="1587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42" y="3812560"/>
            <a:ext cx="2261603" cy="165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" y="0"/>
            <a:ext cx="2047977" cy="10239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55174" y="1109376"/>
            <a:ext cx="513682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88A2BF-F088-E87A-F17A-2C92FA9B6365}"/>
              </a:ext>
            </a:extLst>
          </p:cNvPr>
          <p:cNvSpPr/>
          <p:nvPr/>
        </p:nvSpPr>
        <p:spPr>
          <a:xfrm>
            <a:off x="8126819" y="4373525"/>
            <a:ext cx="538716" cy="5387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6047 L -0.24488 -0.06047 C -0.35457 -0.06047 -0.48924 -0.08454 -0.48924 -0.10367 L -0.48924 -0.146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36" y="-4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" y="1118876"/>
            <a:ext cx="9857905" cy="5578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55" y="2559873"/>
            <a:ext cx="1622602" cy="118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6814202" y="2611628"/>
            <a:ext cx="1636908" cy="1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6999273" y="4200098"/>
            <a:ext cx="1605802" cy="1177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4933625" y="4173398"/>
            <a:ext cx="1589206" cy="1165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4717" y="2705118"/>
            <a:ext cx="435278" cy="4352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2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15818" y="2719548"/>
            <a:ext cx="435278" cy="4352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4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10589" y="4311152"/>
            <a:ext cx="435278" cy="4352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5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84535" y="4327445"/>
            <a:ext cx="435278" cy="4352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3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55DDDA-8AEB-D878-CC99-1F1598A7C5A2}"/>
              </a:ext>
            </a:extLst>
          </p:cNvPr>
          <p:cNvSpPr/>
          <p:nvPr/>
        </p:nvSpPr>
        <p:spPr>
          <a:xfrm>
            <a:off x="1127052" y="53162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7BBDF-9939-8D8C-4BBC-748C682C0F7A}"/>
              </a:ext>
            </a:extLst>
          </p:cNvPr>
          <p:cNvSpPr txBox="1"/>
          <p:nvPr/>
        </p:nvSpPr>
        <p:spPr>
          <a:xfrm>
            <a:off x="1818169" y="520997"/>
            <a:ext cx="4072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4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9903591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896839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3738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6986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29570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22818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254243" y="5666281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247491" y="566628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599187" y="5666280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592435" y="5666280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61" y="267277"/>
            <a:ext cx="8129866" cy="5063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44" y="2527223"/>
            <a:ext cx="474445" cy="530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0" y="2792353"/>
            <a:ext cx="620563" cy="62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87" y="2881823"/>
            <a:ext cx="608345" cy="53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35" y="2002529"/>
            <a:ext cx="480175" cy="524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58" y="509385"/>
            <a:ext cx="1096294" cy="8039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7" y="454062"/>
            <a:ext cx="942394" cy="6910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83" y="404838"/>
            <a:ext cx="1327874" cy="9737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87" y="1210838"/>
            <a:ext cx="1227167" cy="89992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3" y="454062"/>
            <a:ext cx="942395" cy="691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63" y="630485"/>
            <a:ext cx="1582777" cy="11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3" y="2525692"/>
            <a:ext cx="954037" cy="778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26" y="3551533"/>
            <a:ext cx="1925925" cy="1252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2" y="3750184"/>
            <a:ext cx="891229" cy="152834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1569" y="3660724"/>
            <a:ext cx="943396" cy="16178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8123" y="4177670"/>
            <a:ext cx="608525" cy="1043544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8082293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75541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" y="5543841"/>
            <a:ext cx="1033814" cy="758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69" y="5499793"/>
            <a:ext cx="1160550" cy="851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29" y="5620809"/>
            <a:ext cx="817804" cy="599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71" y="5569097"/>
            <a:ext cx="933916" cy="684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36" y="5543840"/>
            <a:ext cx="967628" cy="709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84" y="5590462"/>
            <a:ext cx="840478" cy="616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8449CF-6207-27D2-3EFC-C78739BB3833}"/>
              </a:ext>
            </a:extLst>
          </p:cNvPr>
          <p:cNvSpPr/>
          <p:nvPr/>
        </p:nvSpPr>
        <p:spPr>
          <a:xfrm>
            <a:off x="127591" y="318977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1A18F-6B6D-3BB4-F112-D89DEC3326D5}"/>
              </a:ext>
            </a:extLst>
          </p:cNvPr>
          <p:cNvSpPr txBox="1"/>
          <p:nvPr/>
        </p:nvSpPr>
        <p:spPr>
          <a:xfrm>
            <a:off x="691116" y="318978"/>
            <a:ext cx="52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 animBg="1"/>
      <p:bldP spid="61" grpId="0" animBg="1"/>
      <p:bldP spid="63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D345092-BCF9-420D-92D9-A7DCF173CC00}"/>
              </a:ext>
            </a:extLst>
          </p:cNvPr>
          <p:cNvSpPr/>
          <p:nvPr/>
        </p:nvSpPr>
        <p:spPr>
          <a:xfrm>
            <a:off x="452233" y="2707017"/>
            <a:ext cx="3448251" cy="1709412"/>
          </a:xfrm>
          <a:custGeom>
            <a:avLst/>
            <a:gdLst>
              <a:gd name="connsiteX0" fmla="*/ 1745467 w 3499936"/>
              <a:gd name="connsiteY0" fmla="*/ 0 h 1652856"/>
              <a:gd name="connsiteX1" fmla="*/ 2225801 w 3499936"/>
              <a:gd name="connsiteY1" fmla="*/ 136948 h 1652856"/>
              <a:gd name="connsiteX2" fmla="*/ 2346258 w 3499936"/>
              <a:gd name="connsiteY2" fmla="*/ 229712 h 1652856"/>
              <a:gd name="connsiteX3" fmla="*/ 2435041 w 3499936"/>
              <a:gd name="connsiteY3" fmla="*/ 182472 h 1652856"/>
              <a:gd name="connsiteX4" fmla="*/ 2757094 w 3499936"/>
              <a:gd name="connsiteY4" fmla="*/ 114662 h 1652856"/>
              <a:gd name="connsiteX5" fmla="*/ 3499936 w 3499936"/>
              <a:gd name="connsiteY5" fmla="*/ 802318 h 1652856"/>
              <a:gd name="connsiteX6" fmla="*/ 2757094 w 3499936"/>
              <a:gd name="connsiteY6" fmla="*/ 1489974 h 1652856"/>
              <a:gd name="connsiteX7" fmla="*/ 2682743 w 3499936"/>
              <a:gd name="connsiteY7" fmla="*/ 1483036 h 1652856"/>
              <a:gd name="connsiteX8" fmla="*/ 2616998 w 3499936"/>
              <a:gd name="connsiteY8" fmla="*/ 1535415 h 1652856"/>
              <a:gd name="connsiteX9" fmla="*/ 2218839 w 3499936"/>
              <a:gd name="connsiteY9" fmla="*/ 1652856 h 1652856"/>
              <a:gd name="connsiteX10" fmla="*/ 1941645 w 3499936"/>
              <a:gd name="connsiteY10" fmla="*/ 1598817 h 1652856"/>
              <a:gd name="connsiteX11" fmla="*/ 1919543 w 3499936"/>
              <a:gd name="connsiteY11" fmla="*/ 1587232 h 1652856"/>
              <a:gd name="connsiteX12" fmla="*/ 1918607 w 3499936"/>
              <a:gd name="connsiteY12" fmla="*/ 1587457 h 1652856"/>
              <a:gd name="connsiteX13" fmla="*/ 1745467 w 3499936"/>
              <a:gd name="connsiteY13" fmla="*/ 1603748 h 1652856"/>
              <a:gd name="connsiteX14" fmla="*/ 1265133 w 3499936"/>
              <a:gd name="connsiteY14" fmla="*/ 1466801 h 1652856"/>
              <a:gd name="connsiteX15" fmla="*/ 1259489 w 3499936"/>
              <a:gd name="connsiteY15" fmla="*/ 1462454 h 1652856"/>
              <a:gd name="connsiteX16" fmla="*/ 1193509 w 3499936"/>
              <a:gd name="connsiteY16" fmla="*/ 1491120 h 1652856"/>
              <a:gd name="connsiteX17" fmla="*/ 859106 w 3499936"/>
              <a:gd name="connsiteY17" fmla="*/ 1545159 h 1652856"/>
              <a:gd name="connsiteX18" fmla="*/ 0 w 3499936"/>
              <a:gd name="connsiteY18" fmla="*/ 857503 h 1652856"/>
              <a:gd name="connsiteX19" fmla="*/ 859106 w 3499936"/>
              <a:gd name="connsiteY19" fmla="*/ 169847 h 1652856"/>
              <a:gd name="connsiteX20" fmla="*/ 1032246 w 3499936"/>
              <a:gd name="connsiteY20" fmla="*/ 183818 h 1652856"/>
              <a:gd name="connsiteX21" fmla="*/ 1162308 w 3499936"/>
              <a:gd name="connsiteY21" fmla="*/ 216134 h 1652856"/>
              <a:gd name="connsiteX22" fmla="*/ 1265133 w 3499936"/>
              <a:gd name="connsiteY22" fmla="*/ 136948 h 1652856"/>
              <a:gd name="connsiteX23" fmla="*/ 1745467 w 3499936"/>
              <a:gd name="connsiteY23" fmla="*/ 0 h 16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99936" h="1652856">
                <a:moveTo>
                  <a:pt x="1745467" y="0"/>
                </a:moveTo>
                <a:cubicBezTo>
                  <a:pt x="1923394" y="0"/>
                  <a:pt x="2088687" y="50486"/>
                  <a:pt x="2225801" y="136948"/>
                </a:cubicBezTo>
                <a:lnTo>
                  <a:pt x="2346258" y="229712"/>
                </a:lnTo>
                <a:lnTo>
                  <a:pt x="2435041" y="182472"/>
                </a:lnTo>
                <a:cubicBezTo>
                  <a:pt x="2532467" y="139015"/>
                  <a:pt x="2641708" y="114662"/>
                  <a:pt x="2757094" y="114662"/>
                </a:cubicBezTo>
                <a:cubicBezTo>
                  <a:pt x="3167354" y="114662"/>
                  <a:pt x="3499936" y="422536"/>
                  <a:pt x="3499936" y="802318"/>
                </a:cubicBezTo>
                <a:cubicBezTo>
                  <a:pt x="3499936" y="1182100"/>
                  <a:pt x="3167354" y="1489974"/>
                  <a:pt x="2757094" y="1489974"/>
                </a:cubicBezTo>
                <a:lnTo>
                  <a:pt x="2682743" y="1483036"/>
                </a:lnTo>
                <a:lnTo>
                  <a:pt x="2616998" y="1535415"/>
                </a:lnTo>
                <a:cubicBezTo>
                  <a:pt x="2503341" y="1609561"/>
                  <a:pt x="2366326" y="1652856"/>
                  <a:pt x="2218839" y="1652856"/>
                </a:cubicBezTo>
                <a:cubicBezTo>
                  <a:pt x="2120514" y="1652856"/>
                  <a:pt x="2026844" y="1633614"/>
                  <a:pt x="1941645" y="1598817"/>
                </a:cubicBezTo>
                <a:lnTo>
                  <a:pt x="1919543" y="1587232"/>
                </a:lnTo>
                <a:lnTo>
                  <a:pt x="1918607" y="1587457"/>
                </a:lnTo>
                <a:cubicBezTo>
                  <a:pt x="1862681" y="1598139"/>
                  <a:pt x="1804776" y="1603748"/>
                  <a:pt x="1745467" y="1603748"/>
                </a:cubicBezTo>
                <a:cubicBezTo>
                  <a:pt x="1567540" y="1603748"/>
                  <a:pt x="1402247" y="1553262"/>
                  <a:pt x="1265133" y="1466801"/>
                </a:cubicBezTo>
                <a:lnTo>
                  <a:pt x="1259489" y="1462454"/>
                </a:lnTo>
                <a:lnTo>
                  <a:pt x="1193509" y="1491120"/>
                </a:lnTo>
                <a:cubicBezTo>
                  <a:pt x="1090727" y="1525917"/>
                  <a:pt x="977724" y="1545159"/>
                  <a:pt x="859106" y="1545159"/>
                </a:cubicBezTo>
                <a:cubicBezTo>
                  <a:pt x="384635" y="1545159"/>
                  <a:pt x="0" y="1237285"/>
                  <a:pt x="0" y="857503"/>
                </a:cubicBezTo>
                <a:cubicBezTo>
                  <a:pt x="0" y="477721"/>
                  <a:pt x="384635" y="169847"/>
                  <a:pt x="859106" y="169847"/>
                </a:cubicBezTo>
                <a:cubicBezTo>
                  <a:pt x="918415" y="169847"/>
                  <a:pt x="976320" y="174658"/>
                  <a:pt x="1032246" y="183818"/>
                </a:cubicBezTo>
                <a:lnTo>
                  <a:pt x="1162308" y="216134"/>
                </a:lnTo>
                <a:lnTo>
                  <a:pt x="1265133" y="136948"/>
                </a:lnTo>
                <a:cubicBezTo>
                  <a:pt x="1402247" y="50486"/>
                  <a:pt x="1567540" y="0"/>
                  <a:pt x="1745467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6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8247A92-5CC4-4905-81EA-4D3DB8410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48" y="377439"/>
            <a:ext cx="4213965" cy="197529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A0C087D2-94A0-4D71-ACE7-BE9372D2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2828473" y="-155831"/>
            <a:ext cx="3738772" cy="28052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7343894" y="668922"/>
            <a:ext cx="2588727" cy="241574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6EB6D0C-FE07-41F2-9AB8-D578D49E7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7" t="62836" r="-2989" b="-3356"/>
          <a:stretch/>
        </p:blipFill>
        <p:spPr>
          <a:xfrm flipH="1">
            <a:off x="-460882" y="4032703"/>
            <a:ext cx="2472527" cy="2927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0C3D3-9825-217E-D670-3F2E036A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7251" y="2282624"/>
            <a:ext cx="1021778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272900" y="1623513"/>
            <a:ext cx="9646200" cy="31608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GAME HỘP QUÀ MAY MẮN</a:t>
            </a:r>
            <a:endParaRPr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Powerpuff Girls Box Sticker by Cartoon Network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10" y="1902656"/>
            <a:ext cx="3810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 descr="Animated illustration of a gift | UGOKA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520" y="3173571"/>
            <a:ext cx="3580228" cy="358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 descr="Ôn tập các số đến 100 000 (tiep theo) - Quiziz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2748" y="2530605"/>
            <a:ext cx="2670224" cy="270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8C28FD-317C-30DE-B03B-A574D0543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F8B808-F5AC-593F-EC19-BEA823CA80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80+ Free Cartoon Candy &amp; Candy Images -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37" y="2994513"/>
            <a:ext cx="1361342" cy="13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Cartoon Candy Png Download - Cartoon Candy Transparent Background Clipart -  Full Size Clipart (#5296278) - P… | Clip art, Background clipart,  Transparent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2114" y="2836396"/>
            <a:ext cx="1726809" cy="19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Free Candy cartoon icon 18800795 PNG with Transparent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2191" y="3101847"/>
            <a:ext cx="2194560" cy="10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Animated illustration of a gift | UGOKAWA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3508" t="16717" r="11415" b="18832"/>
          <a:stretch/>
        </p:blipFill>
        <p:spPr>
          <a:xfrm>
            <a:off x="217600" y="1951944"/>
            <a:ext cx="3902439" cy="335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descr="Powerpuff Girls Box Sticker by Cartoon Network for iOS &amp; Android | GIPHY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18927" t="12847" r="16923" b="12692"/>
          <a:stretch/>
        </p:blipFill>
        <p:spPr>
          <a:xfrm>
            <a:off x="4384064" y="1234439"/>
            <a:ext cx="2973340" cy="414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 descr="Ôn tập các số đến 100 000 (tiep theo) - Quizizz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54684" y="1826435"/>
            <a:ext cx="3165230" cy="32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>
            <a:hlinkClick r:id="rId12" action="ppaction://hlinksldjump"/>
          </p:cNvPr>
          <p:cNvSpPr/>
          <p:nvPr/>
        </p:nvSpPr>
        <p:spPr>
          <a:xfrm>
            <a:off x="10691446" y="6217920"/>
            <a:ext cx="1500554" cy="5345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157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2504047" y="956604"/>
            <a:ext cx="6501730" cy="1569620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nhỏ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nhất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các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 0, 1, 2, 3, 4?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7" name="Google Shape;157;p10" descr="Animated illustration of a gift | UGOKAWA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508" t="16717" r="11415" b="18832"/>
          <a:stretch/>
        </p:blipFill>
        <p:spPr>
          <a:xfrm>
            <a:off x="10965318" y="300379"/>
            <a:ext cx="992222" cy="85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1 2 3 4 5">
            <a:hlinkClick r:id="" action="ppaction://media"/>
            <a:extLst>
              <a:ext uri="{FF2B5EF4-FFF2-40B4-BE49-F238E27FC236}">
                <a16:creationId xmlns:a16="http://schemas.microsoft.com/office/drawing/2014/main" id="{300C1C73-EBBC-1676-A09D-D63D39224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/>
          <p:nvPr/>
        </p:nvSpPr>
        <p:spPr>
          <a:xfrm>
            <a:off x="2504047" y="956604"/>
            <a:ext cx="6443003" cy="1938952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đứng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1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3?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4" name="Google Shape;164;p11" descr="Powerpuff Girls Box Sticker by Cartoon Network for iOS &amp; Android |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8927" t="12847" r="16923" b="12692"/>
          <a:stretch/>
        </p:blipFill>
        <p:spPr>
          <a:xfrm>
            <a:off x="11108421" y="0"/>
            <a:ext cx="736576" cy="102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2599740" y="318650"/>
            <a:ext cx="6443003" cy="2308284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7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Số nào đứng trước số 3?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12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1" name="Google Shape;171;p12" descr="Ôn tập các số đến 100 000 (tiep theo) - Quizizz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5C7DE3-5F8C-B56A-5379-856160F347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367C8F-E8D6-85D0-5F4D-6172A0DC27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0041E-AF89-9A39-A916-F5F6CEE66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0740" y="2694732"/>
            <a:ext cx="8815580" cy="1255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31BC92-4D48-DC49-5657-0ACBF6785F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1839" y="3996950"/>
            <a:ext cx="238374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id="{D4EF7A04-EFDA-B692-1717-71E036B1386D}"/>
              </a:ext>
            </a:extLst>
          </p:cNvPr>
          <p:cNvSpPr/>
          <p:nvPr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B5F9E53E-9C14-42FA-47A6-841A5DAF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56" y="777099"/>
            <a:ext cx="2916482" cy="1650412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729A8D02-E9E1-46B3-C958-D5B49E4C6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707074"/>
            <a:ext cx="2916482" cy="179046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66AF4FD-B368-C03C-2289-2BDE75FA4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46" y="2619744"/>
            <a:ext cx="2916482" cy="1776214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1AED9F28-E98F-ED79-8BB5-F2AE0AF5A7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2682882"/>
            <a:ext cx="2915144" cy="164965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0272FBC2-D83E-1BCD-708A-EB673D1941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35" y="4517887"/>
            <a:ext cx="2917992" cy="1776640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4E9172AB-383D-275A-D789-C6307A6405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2" y="4517887"/>
            <a:ext cx="2917992" cy="17918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268C4E6-282F-8076-B0F9-28C54DA4F24A}"/>
              </a:ext>
            </a:extLst>
          </p:cNvPr>
          <p:cNvSpPr/>
          <p:nvPr/>
        </p:nvSpPr>
        <p:spPr>
          <a:xfrm>
            <a:off x="786810" y="28707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C8D2F-D963-E75B-A591-144BB163FB20}"/>
              </a:ext>
            </a:extLst>
          </p:cNvPr>
          <p:cNvSpPr txBox="1"/>
          <p:nvPr/>
        </p:nvSpPr>
        <p:spPr>
          <a:xfrm>
            <a:off x="1456661" y="276446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3072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568483"/>
            <a:ext cx="7284476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61950" y="123825"/>
            <a:ext cx="3388199" cy="27315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gà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41461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55829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660F60-3AE3-916F-77F1-B09AE81521F5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0316" y="4690704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622809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66775"/>
            <a:ext cx="3009862" cy="19886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bò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3072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1192BD-688E-275D-38F2-3974C04BBA5C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38150" y="419101"/>
            <a:ext cx="3311999" cy="24363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B4D3B3D-A298-F8DB-24C8-6DA4304B2E09}"/>
              </a:ext>
            </a:extLst>
          </p:cNvPr>
          <p:cNvSpPr/>
          <p:nvPr/>
        </p:nvSpPr>
        <p:spPr>
          <a:xfrm>
            <a:off x="9186531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23850" y="266701"/>
            <a:ext cx="3426299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chó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A5381B-3D15-A06D-FEC0-08140ED2A6B1}"/>
              </a:ext>
            </a:extLst>
          </p:cNvPr>
          <p:cNvSpPr/>
          <p:nvPr/>
        </p:nvSpPr>
        <p:spPr>
          <a:xfrm>
            <a:off x="3753293" y="4646427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205</Words>
  <Application>Microsoft Office PowerPoint</Application>
  <PresentationFormat>Widescreen</PresentationFormat>
  <Paragraphs>65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Aldrich</vt:lpstr>
      <vt:lpstr>等线</vt:lpstr>
      <vt:lpstr>思源宋体 CN Medium</vt:lpstr>
      <vt:lpstr>Abril Fatface</vt:lpstr>
      <vt:lpstr>Arial</vt:lpstr>
      <vt:lpstr>Arial-Rounded</vt:lpstr>
      <vt:lpstr>Calibri</vt:lpstr>
      <vt:lpstr>Calibri Light</vt:lpstr>
      <vt:lpstr>Cambria</vt:lpstr>
      <vt:lpstr>Lato</vt:lpstr>
      <vt:lpstr>1_Office Theme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HỘP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32</cp:revision>
  <dcterms:created xsi:type="dcterms:W3CDTF">2021-08-27T05:39:16Z</dcterms:created>
  <dcterms:modified xsi:type="dcterms:W3CDTF">2025-06-09T09:17:41Z</dcterms:modified>
</cp:coreProperties>
</file>