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1"/>
  </p:notesMasterIdLst>
  <p:sldIdLst>
    <p:sldId id="311" r:id="rId4"/>
    <p:sldId id="258" r:id="rId5"/>
    <p:sldId id="265" r:id="rId6"/>
    <p:sldId id="264" r:id="rId7"/>
    <p:sldId id="266" r:id="rId8"/>
    <p:sldId id="267" r:id="rId9"/>
    <p:sldId id="300" r:id="rId10"/>
    <p:sldId id="280" r:id="rId11"/>
    <p:sldId id="282" r:id="rId12"/>
    <p:sldId id="283" r:id="rId13"/>
    <p:sldId id="284" r:id="rId14"/>
    <p:sldId id="285" r:id="rId15"/>
    <p:sldId id="286" r:id="rId16"/>
    <p:sldId id="302" r:id="rId17"/>
    <p:sldId id="303" r:id="rId18"/>
    <p:sldId id="304" r:id="rId19"/>
    <p:sldId id="305" r:id="rId20"/>
    <p:sldId id="306" r:id="rId21"/>
    <p:sldId id="308" r:id="rId22"/>
    <p:sldId id="309" r:id="rId23"/>
    <p:sldId id="310" r:id="rId24"/>
    <p:sldId id="288" r:id="rId25"/>
    <p:sldId id="291" r:id="rId26"/>
    <p:sldId id="297" r:id="rId27"/>
    <p:sldId id="295" r:id="rId28"/>
    <p:sldId id="298" r:id="rId29"/>
    <p:sldId id="29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9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-5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6ED92-10E4-4F19-A27E-29714B0AA6C6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CA5CF5-F788-40B9-8E93-230A27136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32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5" name="Google Shape;4665;g53bf8479e4_0_858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6" name="Google Shape;4666;g53bf8479e4_0_858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5824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3" name="Google Shape;4293;g53bf8479e4_0_4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4" name="Google Shape;4294;g53bf8479e4_0_4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8556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3" name="Google Shape;4293;g53bf8479e4_0_4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4" name="Google Shape;4294;g53bf8479e4_0_4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8617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3" name="Google Shape;4293;g53bf8479e4_0_4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4" name="Google Shape;4294;g53bf8479e4_0_4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3465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3" name="Google Shape;4293;g53bf8479e4_0_4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4" name="Google Shape;4294;g53bf8479e4_0_4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5200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194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014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981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F303A15-43FB-5769-36E4-85A1277A22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8" y="249260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37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12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33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138FB3E-E128-E15B-AF81-1154B846ED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8" y="249260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27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98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26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48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97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72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83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583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2E22C9D-ECB0-A9F6-7BC1-5BD7C798F2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8" y="249260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3783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11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2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39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12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03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804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 point"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752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89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002E7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002E7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22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userDrawn="1">
  <p:cSld name="Title only 2"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88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454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Title only 3"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10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 userDrawn="1">
  <p:cSld name="Title and four columns">
    <p:spTree>
      <p:nvGrpSpPr>
        <p:cNvPr id="1" name="Shape 22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488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sn" userDrawn="1">
  <p:cSld name="Title and six columsn"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52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Words " userDrawn="1">
  <p:cSld name="Big Words "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77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4" userDrawn="1">
  <p:cSld name="Title and body 4">
    <p:spTree>
      <p:nvGrpSpPr>
        <p:cNvPr id="1" name="Shape 29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50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 userDrawn="1">
  <p:cSld name="Main Point 2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3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8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 userDrawn="1">
  <p:cSld name="Thanks ">
    <p:bg>
      <p:bgPr>
        <a:solidFill>
          <a:schemeClr val="bg1"/>
        </a:solidFill>
        <a:effectLst/>
      </p:bgPr>
    </p:bg>
    <p:spTree>
      <p:nvGrpSpPr>
        <p:cNvPr id="1" name="Shape 3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95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9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43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0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86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43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32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8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40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78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99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124B43F-A89D-9452-20F7-C9CF2BA5D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8" y="249260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7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27900-D626-42F2-AB0F-10AF2529A686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99D2053-1C8F-5D30-4961-AA53B9378D2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8" y="249260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6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7448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5" Type="http://schemas.openxmlformats.org/officeDocument/2006/relationships/slide" Target="slide1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png"/><Relationship Id="rId5" Type="http://schemas.openxmlformats.org/officeDocument/2006/relationships/slide" Target="slide9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9.xml"/><Relationship Id="rId5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9.gif"/><Relationship Id="rId2" Type="http://schemas.openxmlformats.org/officeDocument/2006/relationships/audio" Target="../media/media4.wav"/><Relationship Id="rId16" Type="http://schemas.openxmlformats.org/officeDocument/2006/relationships/image" Target="../media/image6.png"/><Relationship Id="rId1" Type="http://schemas.microsoft.com/office/2007/relationships/media" Target="../media/media4.wav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2.png"/><Relationship Id="rId1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image" Target="../media/image7.jpg"/><Relationship Id="rId9" Type="http://schemas.microsoft.com/office/2007/relationships/hdphoto" Target="../media/hdphoto2.wdp"/><Relationship Id="rId1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9.gif"/><Relationship Id="rId2" Type="http://schemas.openxmlformats.org/officeDocument/2006/relationships/audio" Target="../media/media5.wav"/><Relationship Id="rId16" Type="http://schemas.openxmlformats.org/officeDocument/2006/relationships/image" Target="../media/image6.png"/><Relationship Id="rId1" Type="http://schemas.microsoft.com/office/2007/relationships/media" Target="../media/media5.wav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2.png"/><Relationship Id="rId1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image" Target="../media/image7.jpg"/><Relationship Id="rId9" Type="http://schemas.microsoft.com/office/2007/relationships/hdphoto" Target="../media/hdphoto2.wdp"/><Relationship Id="rId1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9.gif"/><Relationship Id="rId2" Type="http://schemas.openxmlformats.org/officeDocument/2006/relationships/audio" Target="../media/media6.wav"/><Relationship Id="rId16" Type="http://schemas.openxmlformats.org/officeDocument/2006/relationships/image" Target="../media/image6.png"/><Relationship Id="rId1" Type="http://schemas.microsoft.com/office/2007/relationships/media" Target="../media/media6.wav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2.png"/><Relationship Id="rId1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image" Target="../media/image7.jpg"/><Relationship Id="rId9" Type="http://schemas.microsoft.com/office/2007/relationships/hdphoto" Target="../media/hdphoto2.wdp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9.gif"/><Relationship Id="rId2" Type="http://schemas.openxmlformats.org/officeDocument/2006/relationships/audio" Target="../media/media7.wav"/><Relationship Id="rId16" Type="http://schemas.openxmlformats.org/officeDocument/2006/relationships/image" Target="../media/image6.png"/><Relationship Id="rId1" Type="http://schemas.microsoft.com/office/2007/relationships/media" Target="../media/media7.wav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2.png"/><Relationship Id="rId1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image" Target="../media/image7.jpg"/><Relationship Id="rId9" Type="http://schemas.microsoft.com/office/2007/relationships/hdphoto" Target="../media/hdphoto2.wdp"/><Relationship Id="rId1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3.wav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jpg"/><Relationship Id="rId10" Type="http://schemas.openxmlformats.org/officeDocument/2006/relationships/image" Target="../media/image44.png"/><Relationship Id="rId19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4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8.wdp"/><Relationship Id="rId3" Type="http://schemas.openxmlformats.org/officeDocument/2006/relationships/audio" Target="../media/audio3.wav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jpg"/><Relationship Id="rId10" Type="http://schemas.openxmlformats.org/officeDocument/2006/relationships/image" Target="../media/image44.png"/><Relationship Id="rId19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4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gif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4.wdp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image" Target="../media/image9.gif"/><Relationship Id="rId2" Type="http://schemas.openxmlformats.org/officeDocument/2006/relationships/audio" Target="../media/media2.wav"/><Relationship Id="rId16" Type="http://schemas.openxmlformats.org/officeDocument/2006/relationships/image" Target="../media/image6.png"/><Relationship Id="rId1" Type="http://schemas.microsoft.com/office/2007/relationships/media" Target="../media/media2.wav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7.jpg"/><Relationship Id="rId9" Type="http://schemas.microsoft.com/office/2007/relationships/hdphoto" Target="../media/hdphoto2.wdp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9.gif"/><Relationship Id="rId2" Type="http://schemas.openxmlformats.org/officeDocument/2006/relationships/audio" Target="../media/media3.wav"/><Relationship Id="rId16" Type="http://schemas.openxmlformats.org/officeDocument/2006/relationships/image" Target="../media/image6.png"/><Relationship Id="rId1" Type="http://schemas.microsoft.com/office/2007/relationships/media" Target="../media/media3.wav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2.png"/><Relationship Id="rId1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image" Target="../media/image7.jpg"/><Relationship Id="rId9" Type="http://schemas.microsoft.com/office/2007/relationships/hdphoto" Target="../media/hdphoto2.wdp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6.wdp"/><Relationship Id="rId3" Type="http://schemas.openxmlformats.org/officeDocument/2006/relationships/image" Target="../media/image20.jpg"/><Relationship Id="rId7" Type="http://schemas.openxmlformats.org/officeDocument/2006/relationships/slide" Target="slide10.xml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35.xml"/><Relationship Id="rId6" Type="http://schemas.openxmlformats.org/officeDocument/2006/relationships/slide" Target="slide14.xml"/><Relationship Id="rId11" Type="http://schemas.openxmlformats.org/officeDocument/2006/relationships/slide" Target="slide11.xml"/><Relationship Id="rId5" Type="http://schemas.microsoft.com/office/2007/relationships/hdphoto" Target="../media/hdphoto5.wdp"/><Relationship Id="rId15" Type="http://schemas.openxmlformats.org/officeDocument/2006/relationships/slide" Target="slide12.xml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slide" Target="slide13.xml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5766D636-B3B1-40EA-AE78-BBBC59E30F48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728591" h="8229600">
                <a:moveTo>
                  <a:pt x="0" y="0"/>
                </a:moveTo>
                <a:lnTo>
                  <a:pt x="14728590" y="0"/>
                </a:lnTo>
                <a:lnTo>
                  <a:pt x="147285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E0BF50EF-C576-5BCB-A8EC-E9684A7D3F4E}"/>
              </a:ext>
            </a:extLst>
          </p:cNvPr>
          <p:cNvSpPr/>
          <p:nvPr/>
        </p:nvSpPr>
        <p:spPr>
          <a:xfrm>
            <a:off x="636104" y="3151399"/>
            <a:ext cx="11555895" cy="2317395"/>
          </a:xfrm>
          <a:custGeom>
            <a:avLst/>
            <a:gdLst>
              <a:gd name="connsiteX0" fmla="*/ 0 w 11555895"/>
              <a:gd name="connsiteY0" fmla="*/ 1158698 h 2317395"/>
              <a:gd name="connsiteX1" fmla="*/ 1158698 w 11555895"/>
              <a:gd name="connsiteY1" fmla="*/ 0 h 2317395"/>
              <a:gd name="connsiteX2" fmla="*/ 1920874 w 11555895"/>
              <a:gd name="connsiteY2" fmla="*/ 0 h 2317395"/>
              <a:gd name="connsiteX3" fmla="*/ 2405896 w 11555895"/>
              <a:gd name="connsiteY3" fmla="*/ 0 h 2317395"/>
              <a:gd name="connsiteX4" fmla="*/ 2983302 w 11555895"/>
              <a:gd name="connsiteY4" fmla="*/ 0 h 2317395"/>
              <a:gd name="connsiteX5" fmla="*/ 3653093 w 11555895"/>
              <a:gd name="connsiteY5" fmla="*/ 0 h 2317395"/>
              <a:gd name="connsiteX6" fmla="*/ 4322884 w 11555895"/>
              <a:gd name="connsiteY6" fmla="*/ 0 h 2317395"/>
              <a:gd name="connsiteX7" fmla="*/ 4807906 w 11555895"/>
              <a:gd name="connsiteY7" fmla="*/ 0 h 2317395"/>
              <a:gd name="connsiteX8" fmla="*/ 5570082 w 11555895"/>
              <a:gd name="connsiteY8" fmla="*/ 0 h 2317395"/>
              <a:gd name="connsiteX9" fmla="*/ 6055103 w 11555895"/>
              <a:gd name="connsiteY9" fmla="*/ 0 h 2317395"/>
              <a:gd name="connsiteX10" fmla="*/ 6817279 w 11555895"/>
              <a:gd name="connsiteY10" fmla="*/ 0 h 2317395"/>
              <a:gd name="connsiteX11" fmla="*/ 7394686 w 11555895"/>
              <a:gd name="connsiteY11" fmla="*/ 0 h 2317395"/>
              <a:gd name="connsiteX12" fmla="*/ 8064477 w 11555895"/>
              <a:gd name="connsiteY12" fmla="*/ 0 h 2317395"/>
              <a:gd name="connsiteX13" fmla="*/ 8549498 w 11555895"/>
              <a:gd name="connsiteY13" fmla="*/ 0 h 2317395"/>
              <a:gd name="connsiteX14" fmla="*/ 9219289 w 11555895"/>
              <a:gd name="connsiteY14" fmla="*/ 0 h 2317395"/>
              <a:gd name="connsiteX15" fmla="*/ 9704311 w 11555895"/>
              <a:gd name="connsiteY15" fmla="*/ 0 h 2317395"/>
              <a:gd name="connsiteX16" fmla="*/ 10397198 w 11555895"/>
              <a:gd name="connsiteY16" fmla="*/ 0 h 2317395"/>
              <a:gd name="connsiteX17" fmla="*/ 11555896 w 11555895"/>
              <a:gd name="connsiteY17" fmla="*/ 1158698 h 2317395"/>
              <a:gd name="connsiteX18" fmla="*/ 11555895 w 11555895"/>
              <a:gd name="connsiteY18" fmla="*/ 1158698 h 2317395"/>
              <a:gd name="connsiteX19" fmla="*/ 10397197 w 11555895"/>
              <a:gd name="connsiteY19" fmla="*/ 2317396 h 2317395"/>
              <a:gd name="connsiteX20" fmla="*/ 9819791 w 11555895"/>
              <a:gd name="connsiteY20" fmla="*/ 2317396 h 2317395"/>
              <a:gd name="connsiteX21" fmla="*/ 9242385 w 11555895"/>
              <a:gd name="connsiteY21" fmla="*/ 2317396 h 2317395"/>
              <a:gd name="connsiteX22" fmla="*/ 8849748 w 11555895"/>
              <a:gd name="connsiteY22" fmla="*/ 2317396 h 2317395"/>
              <a:gd name="connsiteX23" fmla="*/ 8179957 w 11555895"/>
              <a:gd name="connsiteY23" fmla="*/ 2317396 h 2317395"/>
              <a:gd name="connsiteX24" fmla="*/ 7510166 w 11555895"/>
              <a:gd name="connsiteY24" fmla="*/ 2317396 h 2317395"/>
              <a:gd name="connsiteX25" fmla="*/ 7209915 w 11555895"/>
              <a:gd name="connsiteY25" fmla="*/ 2317396 h 2317395"/>
              <a:gd name="connsiteX26" fmla="*/ 6632509 w 11555895"/>
              <a:gd name="connsiteY26" fmla="*/ 2317396 h 2317395"/>
              <a:gd name="connsiteX27" fmla="*/ 6332257 w 11555895"/>
              <a:gd name="connsiteY27" fmla="*/ 2317396 h 2317395"/>
              <a:gd name="connsiteX28" fmla="*/ 5754851 w 11555895"/>
              <a:gd name="connsiteY28" fmla="*/ 2317395 h 2317395"/>
              <a:gd name="connsiteX29" fmla="*/ 5269830 w 11555895"/>
              <a:gd name="connsiteY29" fmla="*/ 2317395 h 2317395"/>
              <a:gd name="connsiteX30" fmla="*/ 4877194 w 11555895"/>
              <a:gd name="connsiteY30" fmla="*/ 2317395 h 2317395"/>
              <a:gd name="connsiteX31" fmla="*/ 4392173 w 11555895"/>
              <a:gd name="connsiteY31" fmla="*/ 2317395 h 2317395"/>
              <a:gd name="connsiteX32" fmla="*/ 3722381 w 11555895"/>
              <a:gd name="connsiteY32" fmla="*/ 2317395 h 2317395"/>
              <a:gd name="connsiteX33" fmla="*/ 3052590 w 11555895"/>
              <a:gd name="connsiteY33" fmla="*/ 2317395 h 2317395"/>
              <a:gd name="connsiteX34" fmla="*/ 2752339 w 11555895"/>
              <a:gd name="connsiteY34" fmla="*/ 2317395 h 2317395"/>
              <a:gd name="connsiteX35" fmla="*/ 2174933 w 11555895"/>
              <a:gd name="connsiteY35" fmla="*/ 2317395 h 2317395"/>
              <a:gd name="connsiteX36" fmla="*/ 1158698 w 11555895"/>
              <a:gd name="connsiteY36" fmla="*/ 2317395 h 2317395"/>
              <a:gd name="connsiteX37" fmla="*/ 0 w 11555895"/>
              <a:gd name="connsiteY37" fmla="*/ 1158697 h 2317395"/>
              <a:gd name="connsiteX38" fmla="*/ 0 w 11555895"/>
              <a:gd name="connsiteY38" fmla="*/ 1158698 h 231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555895" h="2317395" fill="none" extrusionOk="0">
                <a:moveTo>
                  <a:pt x="0" y="1158698"/>
                </a:moveTo>
                <a:cubicBezTo>
                  <a:pt x="-56336" y="544709"/>
                  <a:pt x="482704" y="-16996"/>
                  <a:pt x="1158698" y="0"/>
                </a:cubicBezTo>
                <a:cubicBezTo>
                  <a:pt x="1421562" y="-2118"/>
                  <a:pt x="1633568" y="45705"/>
                  <a:pt x="1920874" y="0"/>
                </a:cubicBezTo>
                <a:cubicBezTo>
                  <a:pt x="2208180" y="-45705"/>
                  <a:pt x="2296910" y="47669"/>
                  <a:pt x="2405896" y="0"/>
                </a:cubicBezTo>
                <a:cubicBezTo>
                  <a:pt x="2514882" y="-47669"/>
                  <a:pt x="2697937" y="44979"/>
                  <a:pt x="2983302" y="0"/>
                </a:cubicBezTo>
                <a:cubicBezTo>
                  <a:pt x="3268667" y="-44979"/>
                  <a:pt x="3459116" y="19206"/>
                  <a:pt x="3653093" y="0"/>
                </a:cubicBezTo>
                <a:cubicBezTo>
                  <a:pt x="3847070" y="-19206"/>
                  <a:pt x="4101508" y="30889"/>
                  <a:pt x="4322884" y="0"/>
                </a:cubicBezTo>
                <a:cubicBezTo>
                  <a:pt x="4544260" y="-30889"/>
                  <a:pt x="4660814" y="394"/>
                  <a:pt x="4807906" y="0"/>
                </a:cubicBezTo>
                <a:cubicBezTo>
                  <a:pt x="4954998" y="-394"/>
                  <a:pt x="5349889" y="66871"/>
                  <a:pt x="5570082" y="0"/>
                </a:cubicBezTo>
                <a:cubicBezTo>
                  <a:pt x="5790275" y="-66871"/>
                  <a:pt x="5958013" y="48568"/>
                  <a:pt x="6055103" y="0"/>
                </a:cubicBezTo>
                <a:cubicBezTo>
                  <a:pt x="6152193" y="-48568"/>
                  <a:pt x="6511164" y="71318"/>
                  <a:pt x="6817279" y="0"/>
                </a:cubicBezTo>
                <a:cubicBezTo>
                  <a:pt x="7123394" y="-71318"/>
                  <a:pt x="7265292" y="32687"/>
                  <a:pt x="7394686" y="0"/>
                </a:cubicBezTo>
                <a:cubicBezTo>
                  <a:pt x="7524080" y="-32687"/>
                  <a:pt x="7779241" y="3288"/>
                  <a:pt x="8064477" y="0"/>
                </a:cubicBezTo>
                <a:cubicBezTo>
                  <a:pt x="8349713" y="-3288"/>
                  <a:pt x="8311699" y="16620"/>
                  <a:pt x="8549498" y="0"/>
                </a:cubicBezTo>
                <a:cubicBezTo>
                  <a:pt x="8787297" y="-16620"/>
                  <a:pt x="9048860" y="72445"/>
                  <a:pt x="9219289" y="0"/>
                </a:cubicBezTo>
                <a:cubicBezTo>
                  <a:pt x="9389718" y="-72445"/>
                  <a:pt x="9572963" y="2950"/>
                  <a:pt x="9704311" y="0"/>
                </a:cubicBezTo>
                <a:cubicBezTo>
                  <a:pt x="9835659" y="-2950"/>
                  <a:pt x="10056431" y="34511"/>
                  <a:pt x="10397198" y="0"/>
                </a:cubicBezTo>
                <a:cubicBezTo>
                  <a:pt x="11118371" y="58"/>
                  <a:pt x="11382992" y="491967"/>
                  <a:pt x="11555896" y="1158698"/>
                </a:cubicBezTo>
                <a:lnTo>
                  <a:pt x="11555895" y="1158698"/>
                </a:lnTo>
                <a:cubicBezTo>
                  <a:pt x="11477215" y="1801958"/>
                  <a:pt x="11031272" y="2261634"/>
                  <a:pt x="10397197" y="2317396"/>
                </a:cubicBezTo>
                <a:cubicBezTo>
                  <a:pt x="10110659" y="2325394"/>
                  <a:pt x="10040443" y="2250016"/>
                  <a:pt x="9819791" y="2317396"/>
                </a:cubicBezTo>
                <a:cubicBezTo>
                  <a:pt x="9599139" y="2384776"/>
                  <a:pt x="9524550" y="2296523"/>
                  <a:pt x="9242385" y="2317396"/>
                </a:cubicBezTo>
                <a:cubicBezTo>
                  <a:pt x="8960220" y="2338269"/>
                  <a:pt x="9016104" y="2286652"/>
                  <a:pt x="8849748" y="2317396"/>
                </a:cubicBezTo>
                <a:cubicBezTo>
                  <a:pt x="8683392" y="2348140"/>
                  <a:pt x="8344435" y="2289971"/>
                  <a:pt x="8179957" y="2317396"/>
                </a:cubicBezTo>
                <a:cubicBezTo>
                  <a:pt x="8015479" y="2344821"/>
                  <a:pt x="7751784" y="2257814"/>
                  <a:pt x="7510166" y="2317396"/>
                </a:cubicBezTo>
                <a:cubicBezTo>
                  <a:pt x="7268548" y="2376978"/>
                  <a:pt x="7322029" y="2315232"/>
                  <a:pt x="7209915" y="2317396"/>
                </a:cubicBezTo>
                <a:cubicBezTo>
                  <a:pt x="7097801" y="2319560"/>
                  <a:pt x="6854783" y="2273677"/>
                  <a:pt x="6632509" y="2317396"/>
                </a:cubicBezTo>
                <a:cubicBezTo>
                  <a:pt x="6410235" y="2361115"/>
                  <a:pt x="6434658" y="2286552"/>
                  <a:pt x="6332257" y="2317396"/>
                </a:cubicBezTo>
                <a:cubicBezTo>
                  <a:pt x="6229856" y="2348240"/>
                  <a:pt x="6009000" y="2311280"/>
                  <a:pt x="5754851" y="2317395"/>
                </a:cubicBezTo>
                <a:cubicBezTo>
                  <a:pt x="5500702" y="2323510"/>
                  <a:pt x="5419296" y="2263649"/>
                  <a:pt x="5269830" y="2317395"/>
                </a:cubicBezTo>
                <a:cubicBezTo>
                  <a:pt x="5120364" y="2371141"/>
                  <a:pt x="5016823" y="2287419"/>
                  <a:pt x="4877194" y="2317395"/>
                </a:cubicBezTo>
                <a:cubicBezTo>
                  <a:pt x="4737565" y="2347371"/>
                  <a:pt x="4593559" y="2306260"/>
                  <a:pt x="4392173" y="2317395"/>
                </a:cubicBezTo>
                <a:cubicBezTo>
                  <a:pt x="4190787" y="2328530"/>
                  <a:pt x="3993380" y="2259901"/>
                  <a:pt x="3722381" y="2317395"/>
                </a:cubicBezTo>
                <a:cubicBezTo>
                  <a:pt x="3451382" y="2374889"/>
                  <a:pt x="3196935" y="2275706"/>
                  <a:pt x="3052590" y="2317395"/>
                </a:cubicBezTo>
                <a:cubicBezTo>
                  <a:pt x="2908245" y="2359084"/>
                  <a:pt x="2894302" y="2293351"/>
                  <a:pt x="2752339" y="2317395"/>
                </a:cubicBezTo>
                <a:cubicBezTo>
                  <a:pt x="2610376" y="2341439"/>
                  <a:pt x="2450174" y="2260892"/>
                  <a:pt x="2174933" y="2317395"/>
                </a:cubicBezTo>
                <a:cubicBezTo>
                  <a:pt x="1899692" y="2373898"/>
                  <a:pt x="1560647" y="2245852"/>
                  <a:pt x="1158698" y="2317395"/>
                </a:cubicBezTo>
                <a:cubicBezTo>
                  <a:pt x="559705" y="2178774"/>
                  <a:pt x="-73574" y="1725016"/>
                  <a:pt x="0" y="1158697"/>
                </a:cubicBezTo>
                <a:lnTo>
                  <a:pt x="0" y="1158698"/>
                </a:lnTo>
                <a:close/>
              </a:path>
              <a:path w="11555895" h="2317395" stroke="0" extrusionOk="0">
                <a:moveTo>
                  <a:pt x="0" y="1158698"/>
                </a:moveTo>
                <a:cubicBezTo>
                  <a:pt x="78051" y="431940"/>
                  <a:pt x="505477" y="-5014"/>
                  <a:pt x="1158698" y="0"/>
                </a:cubicBezTo>
                <a:cubicBezTo>
                  <a:pt x="1327512" y="-38532"/>
                  <a:pt x="1398662" y="12963"/>
                  <a:pt x="1551334" y="0"/>
                </a:cubicBezTo>
                <a:cubicBezTo>
                  <a:pt x="1704006" y="-12963"/>
                  <a:pt x="1877932" y="53011"/>
                  <a:pt x="2128741" y="0"/>
                </a:cubicBezTo>
                <a:cubicBezTo>
                  <a:pt x="2379550" y="-53011"/>
                  <a:pt x="2496919" y="39154"/>
                  <a:pt x="2798532" y="0"/>
                </a:cubicBezTo>
                <a:cubicBezTo>
                  <a:pt x="3100145" y="-39154"/>
                  <a:pt x="3108733" y="16167"/>
                  <a:pt x="3191168" y="0"/>
                </a:cubicBezTo>
                <a:cubicBezTo>
                  <a:pt x="3273603" y="-16167"/>
                  <a:pt x="3464992" y="23264"/>
                  <a:pt x="3583804" y="0"/>
                </a:cubicBezTo>
                <a:cubicBezTo>
                  <a:pt x="3702616" y="-23264"/>
                  <a:pt x="3864735" y="5921"/>
                  <a:pt x="4068825" y="0"/>
                </a:cubicBezTo>
                <a:cubicBezTo>
                  <a:pt x="4272915" y="-5921"/>
                  <a:pt x="4238104" y="16667"/>
                  <a:pt x="4369077" y="0"/>
                </a:cubicBezTo>
                <a:cubicBezTo>
                  <a:pt x="4500050" y="-16667"/>
                  <a:pt x="4750714" y="33222"/>
                  <a:pt x="5131253" y="0"/>
                </a:cubicBezTo>
                <a:cubicBezTo>
                  <a:pt x="5511792" y="-33222"/>
                  <a:pt x="5471715" y="17610"/>
                  <a:pt x="5616274" y="0"/>
                </a:cubicBezTo>
                <a:cubicBezTo>
                  <a:pt x="5760833" y="-17610"/>
                  <a:pt x="5970894" y="23330"/>
                  <a:pt x="6193680" y="0"/>
                </a:cubicBezTo>
                <a:cubicBezTo>
                  <a:pt x="6416466" y="-23330"/>
                  <a:pt x="6364207" y="26660"/>
                  <a:pt x="6493932" y="0"/>
                </a:cubicBezTo>
                <a:cubicBezTo>
                  <a:pt x="6623657" y="-26660"/>
                  <a:pt x="6677370" y="3067"/>
                  <a:pt x="6794183" y="0"/>
                </a:cubicBezTo>
                <a:cubicBezTo>
                  <a:pt x="6910996" y="-3067"/>
                  <a:pt x="7311890" y="79113"/>
                  <a:pt x="7463974" y="0"/>
                </a:cubicBezTo>
                <a:cubicBezTo>
                  <a:pt x="7616058" y="-79113"/>
                  <a:pt x="7921356" y="5605"/>
                  <a:pt x="8226150" y="0"/>
                </a:cubicBezTo>
                <a:cubicBezTo>
                  <a:pt x="8530944" y="-5605"/>
                  <a:pt x="8574076" y="9974"/>
                  <a:pt x="8711172" y="0"/>
                </a:cubicBezTo>
                <a:cubicBezTo>
                  <a:pt x="8848268" y="-9974"/>
                  <a:pt x="9171048" y="47015"/>
                  <a:pt x="9288578" y="0"/>
                </a:cubicBezTo>
                <a:cubicBezTo>
                  <a:pt x="9406108" y="-47015"/>
                  <a:pt x="9980600" y="104973"/>
                  <a:pt x="10397198" y="0"/>
                </a:cubicBezTo>
                <a:cubicBezTo>
                  <a:pt x="11089726" y="-55234"/>
                  <a:pt x="11568273" y="465866"/>
                  <a:pt x="11555896" y="1158698"/>
                </a:cubicBezTo>
                <a:lnTo>
                  <a:pt x="11555895" y="1158698"/>
                </a:lnTo>
                <a:cubicBezTo>
                  <a:pt x="11581305" y="1823611"/>
                  <a:pt x="10957849" y="2264928"/>
                  <a:pt x="10397197" y="2317396"/>
                </a:cubicBezTo>
                <a:cubicBezTo>
                  <a:pt x="10280018" y="2341062"/>
                  <a:pt x="10159846" y="2295220"/>
                  <a:pt x="10096946" y="2317396"/>
                </a:cubicBezTo>
                <a:cubicBezTo>
                  <a:pt x="10034046" y="2339572"/>
                  <a:pt x="9684764" y="2232796"/>
                  <a:pt x="9334770" y="2317396"/>
                </a:cubicBezTo>
                <a:cubicBezTo>
                  <a:pt x="8984776" y="2401996"/>
                  <a:pt x="8982232" y="2252053"/>
                  <a:pt x="8757363" y="2317396"/>
                </a:cubicBezTo>
                <a:cubicBezTo>
                  <a:pt x="8532494" y="2382739"/>
                  <a:pt x="8315894" y="2254800"/>
                  <a:pt x="8179957" y="2317396"/>
                </a:cubicBezTo>
                <a:cubicBezTo>
                  <a:pt x="8044020" y="2379992"/>
                  <a:pt x="7971649" y="2304903"/>
                  <a:pt x="7879706" y="2317396"/>
                </a:cubicBezTo>
                <a:cubicBezTo>
                  <a:pt x="7787763" y="2329889"/>
                  <a:pt x="7366479" y="2286456"/>
                  <a:pt x="7117530" y="2317396"/>
                </a:cubicBezTo>
                <a:cubicBezTo>
                  <a:pt x="6868581" y="2348336"/>
                  <a:pt x="6800674" y="2303308"/>
                  <a:pt x="6632509" y="2317396"/>
                </a:cubicBezTo>
                <a:cubicBezTo>
                  <a:pt x="6464344" y="2331484"/>
                  <a:pt x="6248080" y="2276451"/>
                  <a:pt x="6055102" y="2317396"/>
                </a:cubicBezTo>
                <a:cubicBezTo>
                  <a:pt x="5862123" y="2358341"/>
                  <a:pt x="5751935" y="2298346"/>
                  <a:pt x="5477696" y="2317395"/>
                </a:cubicBezTo>
                <a:cubicBezTo>
                  <a:pt x="5203457" y="2336444"/>
                  <a:pt x="5164987" y="2310891"/>
                  <a:pt x="4900290" y="2317395"/>
                </a:cubicBezTo>
                <a:cubicBezTo>
                  <a:pt x="4635593" y="2323899"/>
                  <a:pt x="4512866" y="2258413"/>
                  <a:pt x="4322884" y="2317395"/>
                </a:cubicBezTo>
                <a:cubicBezTo>
                  <a:pt x="4132902" y="2376377"/>
                  <a:pt x="3838878" y="2250008"/>
                  <a:pt x="3560708" y="2317395"/>
                </a:cubicBezTo>
                <a:cubicBezTo>
                  <a:pt x="3282538" y="2384782"/>
                  <a:pt x="3238059" y="2277205"/>
                  <a:pt x="3075687" y="2317395"/>
                </a:cubicBezTo>
                <a:cubicBezTo>
                  <a:pt x="2913315" y="2357585"/>
                  <a:pt x="2706903" y="2261174"/>
                  <a:pt x="2590665" y="2317395"/>
                </a:cubicBezTo>
                <a:cubicBezTo>
                  <a:pt x="2474427" y="2373616"/>
                  <a:pt x="2346065" y="2306368"/>
                  <a:pt x="2105644" y="2317395"/>
                </a:cubicBezTo>
                <a:cubicBezTo>
                  <a:pt x="1865223" y="2328422"/>
                  <a:pt x="1550028" y="2211510"/>
                  <a:pt x="1158698" y="2317395"/>
                </a:cubicBezTo>
                <a:cubicBezTo>
                  <a:pt x="578868" y="2318585"/>
                  <a:pt x="-2383" y="1816791"/>
                  <a:pt x="0" y="1158697"/>
                </a:cubicBezTo>
                <a:lnTo>
                  <a:pt x="0" y="115869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64C118-4782-F4E4-A483-C5D5986D7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722" y="2772105"/>
            <a:ext cx="3416714" cy="1177631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49E71210-5E0B-2115-8794-FA559A030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88" y="-109211"/>
            <a:ext cx="1923810" cy="19238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62E006-BEE3-35C7-AB7D-4E4847FC88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082" y="3195793"/>
            <a:ext cx="12101609" cy="2334970"/>
          </a:xfrm>
          <a:prstGeom prst="rect">
            <a:avLst/>
          </a:prstGeom>
        </p:spPr>
      </p:pic>
      <p:pic>
        <p:nvPicPr>
          <p:cNvPr id="13" name="Picture 12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82BDEE8F-4D06-6F39-6BED-FC2FAFBF25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77011" y="3345570"/>
            <a:ext cx="2104801" cy="351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1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C 3.95833E-6 0.03496 0.02799 0.06204 0.06198 0.06204 C 0.097 0.06204 0.125 0.03496 0.125 -2.59259E-6 C 0.125 -0.03495 0.15299 -0.06203 0.18802 -0.06203 C 0.222 -0.06203 0.25 -0.03495 0.25 -2.59259E-6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8348E2F2-9426-47EB-AAD4-81C246C5D52A}"/>
              </a:ext>
            </a:extLst>
          </p:cNvPr>
          <p:cNvSpPr/>
          <p:nvPr/>
        </p:nvSpPr>
        <p:spPr>
          <a:xfrm>
            <a:off x="2360657" y="329608"/>
            <a:ext cx="9728562" cy="194575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>
              <a:defRPr/>
            </a:pPr>
            <a:r>
              <a:rPr lang="nl-NL" sz="4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số rồi đọc số:</a:t>
            </a:r>
          </a:p>
          <a:p>
            <a:pPr lvl="0" algn="ctr">
              <a:defRPr/>
            </a:pPr>
            <a:r>
              <a:rPr lang="vi-VN" sz="4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chục nghìn, 2 nghìn, 5 trăm và 3 chục.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79094E-2A30-4176-A896-6B19D15B1C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6477" y="1169719"/>
            <a:ext cx="1598563" cy="95119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prstDash val="dash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pic>
        <p:nvPicPr>
          <p:cNvPr id="51" name="Picture 50" descr="3.png">
            <a:hlinkClick r:id="" action="ppaction://noaction"/>
            <a:extLst>
              <a:ext uri="{FF2B5EF4-FFF2-40B4-BE49-F238E27FC236}">
                <a16:creationId xmlns:a16="http://schemas.microsoft.com/office/drawing/2014/main" id="{219FE525-59D1-44CD-BA51-569A58A1E9B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6477" y="3915315"/>
            <a:ext cx="2874528" cy="3037339"/>
          </a:xfrm>
          <a:prstGeom prst="rect">
            <a:avLst/>
          </a:prstGeom>
        </p:spPr>
      </p:pic>
      <p:sp>
        <p:nvSpPr>
          <p:cNvPr id="54" name="Arrow: Notched Right 53">
            <a:hlinkClick r:id="rId6" action="ppaction://hlinksldjump"/>
            <a:extLst>
              <a:ext uri="{FF2B5EF4-FFF2-40B4-BE49-F238E27FC236}">
                <a16:creationId xmlns:a16="http://schemas.microsoft.com/office/drawing/2014/main" id="{1B8FA318-036C-47BE-B66F-08DA43450F0A}"/>
              </a:ext>
            </a:extLst>
          </p:cNvPr>
          <p:cNvSpPr/>
          <p:nvPr/>
        </p:nvSpPr>
        <p:spPr>
          <a:xfrm>
            <a:off x="10944200" y="5855166"/>
            <a:ext cx="1042841" cy="801025"/>
          </a:xfrm>
          <a:prstGeom prst="notch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79136" y="1116556"/>
            <a:ext cx="7277813" cy="4914197"/>
            <a:chOff x="3680988" y="1116556"/>
            <a:chExt cx="6781802" cy="4914197"/>
          </a:xfrm>
        </p:grpSpPr>
        <p:sp>
          <p:nvSpPr>
            <p:cNvPr id="48" name="Google Shape;4351;p42">
              <a:extLst>
                <a:ext uri="{FF2B5EF4-FFF2-40B4-BE49-F238E27FC236}">
                  <a16:creationId xmlns:a16="http://schemas.microsoft.com/office/drawing/2014/main" id="{B7D9642C-BF3C-4CAD-9B5C-ACEF5B9F4DB6}"/>
                </a:ext>
              </a:extLst>
            </p:cNvPr>
            <p:cNvSpPr/>
            <p:nvPr/>
          </p:nvSpPr>
          <p:spPr>
            <a:xfrm>
              <a:off x="3680988" y="3433123"/>
              <a:ext cx="5968890" cy="1350589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9" name="Google Shape;4353;p42">
              <a:extLst>
                <a:ext uri="{FF2B5EF4-FFF2-40B4-BE49-F238E27FC236}">
                  <a16:creationId xmlns:a16="http://schemas.microsoft.com/office/drawing/2014/main" id="{845764B9-CE6B-4769-8185-DEE705B14F72}"/>
                </a:ext>
              </a:extLst>
            </p:cNvPr>
            <p:cNvSpPr txBox="1">
              <a:spLocks/>
            </p:cNvSpPr>
            <p:nvPr/>
          </p:nvSpPr>
          <p:spPr>
            <a:xfrm>
              <a:off x="4234312" y="3571671"/>
              <a:ext cx="4862241" cy="1073495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42 530: Bốn mươi hai nghìn năm trăm ba mươi 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2300" y1="28600" x2="19867" y2="73600"/>
                          <a14:backgroundMark x1="29267" y1="20350" x2="29267" y2="26500"/>
                          <a14:backgroundMark x1="29267" y1="19450" x2="29267" y2="19450"/>
                          <a14:backgroundMark x1="29267" y1="30750" x2="29267" y2="30750"/>
                          <a14:backgroundMark x1="30200" y1="31450" x2="30200" y2="31450"/>
                          <a14:backgroundMark x1="32467" y1="27200" x2="32467" y2="27200"/>
                          <a14:backgroundMark x1="31900" y1="18000" x2="39767" y2="59700"/>
                          <a14:backgroundMark x1="33767" y1="48400" x2="30200" y2="63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176"/>
            <a:stretch/>
          </p:blipFill>
          <p:spPr>
            <a:xfrm>
              <a:off x="8072047" y="1116556"/>
              <a:ext cx="2390743" cy="4914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235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8348E2F2-9426-47EB-AAD4-81C246C5D52A}"/>
              </a:ext>
            </a:extLst>
          </p:cNvPr>
          <p:cNvSpPr/>
          <p:nvPr/>
        </p:nvSpPr>
        <p:spPr>
          <a:xfrm>
            <a:off x="2484120" y="255182"/>
            <a:ext cx="8657054" cy="1492016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36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>
              <a:defRPr/>
            </a:pPr>
            <a:r>
              <a:rPr lang="vi-VN" sz="36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nghìn, 8 trăm, 8 chục và 8 đơn vị.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79094E-2A30-4176-A896-6B19D15B1C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1925" y="824592"/>
            <a:ext cx="1800251" cy="979624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  <a:prstDash val="dashDot"/>
          </a:ln>
        </p:spPr>
        <p:txBody>
          <a:bodyPr/>
          <a:lstStyle/>
          <a:p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823C43-F703-4A24-8CB1-D1463C8B2DA6}"/>
              </a:ext>
            </a:extLst>
          </p:cNvPr>
          <p:cNvGrpSpPr/>
          <p:nvPr/>
        </p:nvGrpSpPr>
        <p:grpSpPr>
          <a:xfrm>
            <a:off x="0" y="3402343"/>
            <a:ext cx="7527851" cy="1350589"/>
            <a:chOff x="1639150" y="2226136"/>
            <a:chExt cx="2801391" cy="1012942"/>
          </a:xfrm>
        </p:grpSpPr>
        <p:sp>
          <p:nvSpPr>
            <p:cNvPr id="48" name="Google Shape;4351;p42">
              <a:extLst>
                <a:ext uri="{FF2B5EF4-FFF2-40B4-BE49-F238E27FC236}">
                  <a16:creationId xmlns:a16="http://schemas.microsoft.com/office/drawing/2014/main" id="{B7D9642C-BF3C-4CAD-9B5C-ACEF5B9F4DB6}"/>
                </a:ext>
              </a:extLst>
            </p:cNvPr>
            <p:cNvSpPr/>
            <p:nvPr/>
          </p:nvSpPr>
          <p:spPr>
            <a:xfrm>
              <a:off x="1639150" y="2226136"/>
              <a:ext cx="2801391" cy="1012942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9" name="Google Shape;4353;p42">
              <a:extLst>
                <a:ext uri="{FF2B5EF4-FFF2-40B4-BE49-F238E27FC236}">
                  <a16:creationId xmlns:a16="http://schemas.microsoft.com/office/drawing/2014/main" id="{845764B9-CE6B-4769-8185-DEE705B14F72}"/>
                </a:ext>
              </a:extLst>
            </p:cNvPr>
            <p:cNvSpPr txBox="1">
              <a:spLocks/>
            </p:cNvSpPr>
            <p:nvPr/>
          </p:nvSpPr>
          <p:spPr>
            <a:xfrm>
              <a:off x="1891476" y="2330046"/>
              <a:ext cx="2296738" cy="805121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8 888: Tám nghìn tám trăm tám mươi tám</a:t>
              </a:r>
            </a:p>
          </p:txBody>
        </p:sp>
      </p:grpSp>
      <p:pic>
        <p:nvPicPr>
          <p:cNvPr id="9" name="Picture 8" descr="5.png">
            <a:hlinkClick r:id="rId5" action="ppaction://hlinksldjump"/>
            <a:extLst>
              <a:ext uri="{FF2B5EF4-FFF2-40B4-BE49-F238E27FC236}">
                <a16:creationId xmlns:a16="http://schemas.microsoft.com/office/drawing/2014/main" id="{0871CDCF-B404-43E5-B8F0-4D539C5392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-2912" r="4134"/>
          <a:stretch/>
        </p:blipFill>
        <p:spPr>
          <a:xfrm>
            <a:off x="8543908" y="3160893"/>
            <a:ext cx="3112673" cy="3569516"/>
          </a:xfrm>
          <a:prstGeom prst="rect">
            <a:avLst/>
          </a:prstGeom>
        </p:spPr>
      </p:pic>
      <p:sp>
        <p:nvSpPr>
          <p:cNvPr id="13" name="Arrow: Notched Right 53">
            <a:hlinkClick r:id="rId7" action="ppaction://hlinksldjump"/>
            <a:extLst>
              <a:ext uri="{FF2B5EF4-FFF2-40B4-BE49-F238E27FC236}">
                <a16:creationId xmlns:a16="http://schemas.microsoft.com/office/drawing/2014/main" id="{1B8FA318-036C-47BE-B66F-08DA43450F0A}"/>
              </a:ext>
            </a:extLst>
          </p:cNvPr>
          <p:cNvSpPr/>
          <p:nvPr/>
        </p:nvSpPr>
        <p:spPr>
          <a:xfrm>
            <a:off x="10959440" y="5916126"/>
            <a:ext cx="1042841" cy="801025"/>
          </a:xfrm>
          <a:prstGeom prst="notch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66" y="1711635"/>
            <a:ext cx="3039219" cy="47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2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79094E-2A30-4176-A896-6B19D15B1C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14380" y="308185"/>
            <a:ext cx="1731183" cy="8505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C00000"/>
            </a:solidFill>
            <a:prstDash val="dash"/>
          </a:ln>
        </p:spPr>
        <p:txBody>
          <a:bodyPr/>
          <a:lstStyle/>
          <a:p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8348E2F2-9426-47EB-AAD4-81C246C5D52A}"/>
              </a:ext>
            </a:extLst>
          </p:cNvPr>
          <p:cNvSpPr/>
          <p:nvPr/>
        </p:nvSpPr>
        <p:spPr>
          <a:xfrm>
            <a:off x="628531" y="1089675"/>
            <a:ext cx="11258669" cy="115379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nl-NL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số rồi đọc số:</a:t>
            </a:r>
            <a:r>
              <a:rPr lang="vi-VN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defRPr/>
            </a:pPr>
            <a:r>
              <a:rPr lang="vi-VN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chục nghìn, 7 trăm, 1 chục và 4 đơn vị.</a:t>
            </a:r>
          </a:p>
        </p:txBody>
      </p:sp>
      <p:pic>
        <p:nvPicPr>
          <p:cNvPr id="13" name="Picture 12" descr="2679d57cccfcefe3eb811ab9b30397c8.png">
            <a:hlinkClick r:id="rId5" action="ppaction://hlinksldjump"/>
            <a:extLst>
              <a:ext uri="{FF2B5EF4-FFF2-40B4-BE49-F238E27FC236}">
                <a16:creationId xmlns:a16="http://schemas.microsoft.com/office/drawing/2014/main" id="{E9FEA9B7-D9C8-48CD-A827-25511D9FE9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466" r="4215"/>
          <a:stretch/>
        </p:blipFill>
        <p:spPr>
          <a:xfrm>
            <a:off x="7672463" y="2777930"/>
            <a:ext cx="3257917" cy="4076380"/>
          </a:xfrm>
          <a:prstGeom prst="rect">
            <a:avLst/>
          </a:prstGeom>
        </p:spPr>
      </p:pic>
      <p:sp>
        <p:nvSpPr>
          <p:cNvPr id="14" name="Arrow: Notched Right 53">
            <a:hlinkClick r:id="rId5" action="ppaction://hlinksldjump"/>
            <a:extLst>
              <a:ext uri="{FF2B5EF4-FFF2-40B4-BE49-F238E27FC236}">
                <a16:creationId xmlns:a16="http://schemas.microsoft.com/office/drawing/2014/main" id="{1B8FA318-036C-47BE-B66F-08DA43450F0A}"/>
              </a:ext>
            </a:extLst>
          </p:cNvPr>
          <p:cNvSpPr/>
          <p:nvPr/>
        </p:nvSpPr>
        <p:spPr>
          <a:xfrm>
            <a:off x="10930380" y="5855166"/>
            <a:ext cx="1042841" cy="801025"/>
          </a:xfrm>
          <a:prstGeom prst="notch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5060" y="2374547"/>
            <a:ext cx="7395212" cy="4479763"/>
            <a:chOff x="85060" y="2374547"/>
            <a:chExt cx="7395212" cy="447976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46836F8-6A7B-47A9-A564-46214337FFDF}"/>
                </a:ext>
              </a:extLst>
            </p:cNvPr>
            <p:cNvGrpSpPr/>
            <p:nvPr/>
          </p:nvGrpSpPr>
          <p:grpSpPr>
            <a:xfrm>
              <a:off x="85060" y="3939135"/>
              <a:ext cx="5890293" cy="1350589"/>
              <a:chOff x="484881" y="2296194"/>
              <a:chExt cx="4417720" cy="1012942"/>
            </a:xfrm>
          </p:grpSpPr>
          <p:sp>
            <p:nvSpPr>
              <p:cNvPr id="48" name="Google Shape;4351;p42">
                <a:extLst>
                  <a:ext uri="{FF2B5EF4-FFF2-40B4-BE49-F238E27FC236}">
                    <a16:creationId xmlns:a16="http://schemas.microsoft.com/office/drawing/2014/main" id="{B7D9642C-BF3C-4CAD-9B5C-ACEF5B9F4DB6}"/>
                  </a:ext>
                </a:extLst>
              </p:cNvPr>
              <p:cNvSpPr/>
              <p:nvPr/>
            </p:nvSpPr>
            <p:spPr>
              <a:xfrm>
                <a:off x="484881" y="2296194"/>
                <a:ext cx="4417720" cy="1012942"/>
              </a:xfrm>
              <a:prstGeom prst="roundRect">
                <a:avLst>
                  <a:gd name="adj" fmla="val 1666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353;p42">
                <a:extLst>
                  <a:ext uri="{FF2B5EF4-FFF2-40B4-BE49-F238E27FC236}">
                    <a16:creationId xmlns:a16="http://schemas.microsoft.com/office/drawing/2014/main" id="{845764B9-CE6B-4769-8185-DEE705B14F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9680" y="2400104"/>
                <a:ext cx="3612260" cy="805121"/>
              </a:xfrm>
              <a:prstGeom prst="rect">
                <a:avLst/>
              </a:prstGeom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rPr>
                  <a:t>50 714: Năm mươi nghìn bảy trăm mười bốn.</a:t>
                </a:r>
              </a:p>
            </p:txBody>
          </p:sp>
        </p:grpSp>
        <p:pic>
          <p:nvPicPr>
            <p:cNvPr id="15" name="图片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804857" y="2374547"/>
              <a:ext cx="2675415" cy="447976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40259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79094E-2A30-4176-A896-6B19D15B1C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18776" y="187100"/>
            <a:ext cx="1772224" cy="884857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dash"/>
          </a:ln>
        </p:spPr>
        <p:txBody>
          <a:bodyPr/>
          <a:lstStyle/>
          <a:p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pic>
        <p:nvPicPr>
          <p:cNvPr id="14" name="Picture 13" descr="5631c7a98ca2287e2d680a324b15e383.png">
            <a:hlinkClick r:id="" action="ppaction://noaction"/>
            <a:extLst>
              <a:ext uri="{FF2B5EF4-FFF2-40B4-BE49-F238E27FC236}">
                <a16:creationId xmlns:a16="http://schemas.microsoft.com/office/drawing/2014/main" id="{6FE67FF3-1473-41C6-AE88-C2C4402592F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726254"/>
            <a:ext cx="2499353" cy="3030476"/>
          </a:xfrm>
          <a:prstGeom prst="rect">
            <a:avLst/>
          </a:prstGeom>
        </p:spPr>
      </p:pic>
      <p:sp>
        <p:nvSpPr>
          <p:cNvPr id="13" name="Arrow: Notched Right 53">
            <a:hlinkClick r:id="rId6" action="ppaction://hlinksldjump"/>
            <a:extLst>
              <a:ext uri="{FF2B5EF4-FFF2-40B4-BE49-F238E27FC236}">
                <a16:creationId xmlns:a16="http://schemas.microsoft.com/office/drawing/2014/main" id="{1B8FA318-036C-47BE-B66F-08DA43450F0A}"/>
              </a:ext>
            </a:extLst>
          </p:cNvPr>
          <p:cNvSpPr/>
          <p:nvPr/>
        </p:nvSpPr>
        <p:spPr>
          <a:xfrm>
            <a:off x="11041310" y="5855166"/>
            <a:ext cx="1042841" cy="801025"/>
          </a:xfrm>
          <a:prstGeom prst="notch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668771" y="2422800"/>
            <a:ext cx="8604321" cy="4681627"/>
            <a:chOff x="1010092" y="2316475"/>
            <a:chExt cx="8604321" cy="468162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F81440D-5D09-4185-A964-55F8874D26E5}"/>
                </a:ext>
              </a:extLst>
            </p:cNvPr>
            <p:cNvGrpSpPr/>
            <p:nvPr/>
          </p:nvGrpSpPr>
          <p:grpSpPr>
            <a:xfrm>
              <a:off x="1010092" y="2722086"/>
              <a:ext cx="6167883" cy="2073198"/>
              <a:chOff x="-540197" y="2425694"/>
              <a:chExt cx="4186813" cy="1554899"/>
            </a:xfrm>
          </p:grpSpPr>
          <p:sp>
            <p:nvSpPr>
              <p:cNvPr id="47" name="Google Shape;4350;p42">
                <a:extLst>
                  <a:ext uri="{FF2B5EF4-FFF2-40B4-BE49-F238E27FC236}">
                    <a16:creationId xmlns:a16="http://schemas.microsoft.com/office/drawing/2014/main" id="{021A28F6-B005-4ACF-8262-7575A7208EC3}"/>
                  </a:ext>
                </a:extLst>
              </p:cNvPr>
              <p:cNvSpPr/>
              <p:nvPr/>
            </p:nvSpPr>
            <p:spPr>
              <a:xfrm>
                <a:off x="-540197" y="2425694"/>
                <a:ext cx="4186813" cy="1554899"/>
              </a:xfrm>
              <a:prstGeom prst="roundRect">
                <a:avLst>
                  <a:gd name="adj" fmla="val 16667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354;p42">
                <a:extLst>
                  <a:ext uri="{FF2B5EF4-FFF2-40B4-BE49-F238E27FC236}">
                    <a16:creationId xmlns:a16="http://schemas.microsoft.com/office/drawing/2014/main" id="{FE323CF8-3A8B-402B-A0AF-528B80F3A4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489674" y="2824657"/>
                <a:ext cx="3933522" cy="805121"/>
              </a:xfrm>
              <a:prstGeom prst="rect">
                <a:avLst/>
              </a:prstGeom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-US" sz="36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94 005: </a:t>
                </a:r>
                <a:r>
                  <a:rPr lang="en-US" sz="3600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Chín</a:t>
                </a:r>
                <a:r>
                  <a:rPr lang="en-US" sz="36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mươi</a:t>
                </a:r>
                <a:r>
                  <a:rPr lang="en-US" sz="36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tư</a:t>
                </a:r>
                <a:r>
                  <a:rPr lang="en-US" sz="36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nghìn</a:t>
                </a:r>
                <a:r>
                  <a:rPr lang="en-US" sz="36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36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trăm</a:t>
                </a:r>
                <a:r>
                  <a:rPr lang="en-US" sz="36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linh</a:t>
                </a:r>
                <a:r>
                  <a:rPr lang="en-US" sz="36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năm</a:t>
                </a:r>
                <a:r>
                  <a:rPr lang="en-US" sz="36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p:grpSp>
        <p:pic>
          <p:nvPicPr>
            <p:cNvPr id="16" name="图片 19"/>
            <p:cNvPicPr>
              <a:picLocks noChangeAspect="1"/>
            </p:cNvPicPr>
            <p:nvPr/>
          </p:nvPicPr>
          <p:blipFill rotWithShape="1">
            <a:blip r:embed="rId7"/>
            <a:srcRect r="37374"/>
            <a:stretch/>
          </p:blipFill>
          <p:spPr>
            <a:xfrm flipH="1">
              <a:off x="6682494" y="2316475"/>
              <a:ext cx="2931919" cy="4681627"/>
            </a:xfrm>
            <a:prstGeom prst="rect">
              <a:avLst/>
            </a:prstGeom>
          </p:spPr>
        </p:pic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8348E2F2-9426-47EB-AAD4-81C246C5D52A}"/>
              </a:ext>
            </a:extLst>
          </p:cNvPr>
          <p:cNvSpPr/>
          <p:nvPr/>
        </p:nvSpPr>
        <p:spPr>
          <a:xfrm>
            <a:off x="244374" y="985740"/>
            <a:ext cx="11863560" cy="1332158"/>
          </a:xfrm>
          <a:prstGeom prst="roundRect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>
              <a:defRPr/>
            </a:pPr>
            <a:r>
              <a:rPr lang="vi-VN" sz="4000" dirty="0">
                <a:solidFill>
                  <a:srgbClr val="DC2F0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số rồi đọc số: </a:t>
            </a:r>
          </a:p>
          <a:p>
            <a:pPr lvl="0" algn="ctr">
              <a:defRPr/>
            </a:pPr>
            <a:r>
              <a:rPr lang="vi-VN" sz="4000" dirty="0">
                <a:solidFill>
                  <a:srgbClr val="DC2F0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chục nghìn, 4 nghìn và 5 đơn vị.</a:t>
            </a:r>
          </a:p>
        </p:txBody>
      </p:sp>
    </p:spTree>
    <p:extLst>
      <p:ext uri="{BB962C8B-B14F-4D97-AF65-F5344CB8AC3E}">
        <p14:creationId xmlns:p14="http://schemas.microsoft.com/office/powerpoint/2010/main" val="99264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11" name="Hình ảnh 41">
            <a:extLst>
              <a:ext uri="{FF2B5EF4-FFF2-40B4-BE49-F238E27FC236}">
                <a16:creationId xmlns:a16="http://schemas.microsoft.com/office/drawing/2014/main" id="{FB90CD86-8195-C1A5-FD65-0EB1722002D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grpSp>
        <p:nvGrpSpPr>
          <p:cNvPr id="12" name="Nhóm 5">
            <a:extLst>
              <a:ext uri="{FF2B5EF4-FFF2-40B4-BE49-F238E27FC236}">
                <a16:creationId xmlns:a16="http://schemas.microsoft.com/office/drawing/2014/main" id="{DE62813B-52B3-C17B-BBE3-6076473504DD}"/>
              </a:ext>
            </a:extLst>
          </p:cNvPr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13" name="Bong bóng Lời nói: Hình chữ nhật với Góc Tròn 6">
              <a:extLst>
                <a:ext uri="{FF2B5EF4-FFF2-40B4-BE49-F238E27FC236}">
                  <a16:creationId xmlns:a16="http://schemas.microsoft.com/office/drawing/2014/main" id="{422030E4-E891-C5C4-4CE8-394D0C4AED54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 Placeholder 7">
              <a:extLst>
                <a:ext uri="{FF2B5EF4-FFF2-40B4-BE49-F238E27FC236}">
                  <a16:creationId xmlns:a16="http://schemas.microsoft.com/office/drawing/2014/main" id="{C45DF209-1242-2032-21C7-13504255741B}"/>
                </a:ext>
              </a:extLst>
            </p:cNvPr>
            <p:cNvSpPr txBox="1">
              <a:spLocks/>
            </p:cNvSpPr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Các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bạn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giỏi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thật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được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hai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Hãy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cùng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nhau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tìm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thứ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ba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nhe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́!</a:t>
              </a:r>
            </a:p>
          </p:txBody>
        </p:sp>
      </p:grpSp>
      <p:pic>
        <p:nvPicPr>
          <p:cNvPr id="15" name="Picture 14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7C10B336-69F3-8D1C-A3D3-14554ED9A7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E4335649-51BD-887C-0D59-A8C8499DF1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3531">
            <a:off x="2339289" y="2277513"/>
            <a:ext cx="750734" cy="287531"/>
          </a:xfrm>
          <a:prstGeom prst="rect">
            <a:avLst/>
          </a:prstGeom>
        </p:spPr>
      </p:pic>
      <p:pic>
        <p:nvPicPr>
          <p:cNvPr id="7" name="4">
            <a:hlinkClick r:id="" action="ppaction://media"/>
            <a:extLst>
              <a:ext uri="{FF2B5EF4-FFF2-40B4-BE49-F238E27FC236}">
                <a16:creationId xmlns:a16="http://schemas.microsoft.com/office/drawing/2014/main" id="{9FDD4982-2AC2-061E-43BD-D3E3564880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667488" y="3443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982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29766 0.416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3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3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Hình ảnh 36">
            <a:extLst>
              <a:ext uri="{FF2B5EF4-FFF2-40B4-BE49-F238E27FC236}">
                <a16:creationId xmlns:a16="http://schemas.microsoft.com/office/drawing/2014/main" id="{4CCD817A-AA51-453F-1669-A76084D37B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838784" y="5322800"/>
            <a:ext cx="2255525" cy="138624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1798807-12B4-7EB3-726B-5581E689DDAA}"/>
              </a:ext>
            </a:extLst>
          </p:cNvPr>
          <p:cNvGrpSpPr/>
          <p:nvPr/>
        </p:nvGrpSpPr>
        <p:grpSpPr>
          <a:xfrm>
            <a:off x="1114425" y="1323975"/>
            <a:ext cx="10267950" cy="769441"/>
            <a:chOff x="1114425" y="1695450"/>
            <a:chExt cx="10267950" cy="76944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55D061-EE59-CC12-DB96-79CC50F74337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a) 6 825 = 6 000 + 800 + 20 + 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E9630C8-ED48-7590-6BDD-3A7F3B3DAE43}"/>
                </a:ext>
              </a:extLst>
            </p:cNvPr>
            <p:cNvSpPr/>
            <p:nvPr/>
          </p:nvSpPr>
          <p:spPr>
            <a:xfrm>
              <a:off x="7743824" y="177165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6376003-2E22-90A3-2923-60193B7027C7}"/>
              </a:ext>
            </a:extLst>
          </p:cNvPr>
          <p:cNvGrpSpPr/>
          <p:nvPr/>
        </p:nvGrpSpPr>
        <p:grpSpPr>
          <a:xfrm>
            <a:off x="1114425" y="2247900"/>
            <a:ext cx="10267950" cy="769441"/>
            <a:chOff x="1114425" y="1695450"/>
            <a:chExt cx="10267950" cy="76944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02FA6E5-6D56-D8B4-A199-4C14B88097FC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b) 33 471 = 30 000 + 3 000 +      + 70 + 1  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865FEC6-6235-DDEF-6DCD-FA90A6E6CDBF}"/>
                </a:ext>
              </a:extLst>
            </p:cNvPr>
            <p:cNvSpPr/>
            <p:nvPr/>
          </p:nvSpPr>
          <p:spPr>
            <a:xfrm>
              <a:off x="7686674" y="177165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4C44745-CCC7-314B-9C50-18E194932AF3}"/>
              </a:ext>
            </a:extLst>
          </p:cNvPr>
          <p:cNvGrpSpPr/>
          <p:nvPr/>
        </p:nvGrpSpPr>
        <p:grpSpPr>
          <a:xfrm>
            <a:off x="1057275" y="3228975"/>
            <a:ext cx="10267950" cy="769441"/>
            <a:chOff x="1114425" y="1695450"/>
            <a:chExt cx="10267950" cy="76944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65630B0-F20A-B717-8FC1-A74A7A661F8B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c) 75 850 = 70 000 + 5 000 + 800 + 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4D93C1C-5105-5C95-4E9F-F1EA0162311F}"/>
                </a:ext>
              </a:extLst>
            </p:cNvPr>
            <p:cNvSpPr/>
            <p:nvPr/>
          </p:nvSpPr>
          <p:spPr>
            <a:xfrm>
              <a:off x="9010649" y="179070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E723DAB-503C-CF76-87A0-5D766C5787DF}"/>
              </a:ext>
            </a:extLst>
          </p:cNvPr>
          <p:cNvGrpSpPr/>
          <p:nvPr/>
        </p:nvGrpSpPr>
        <p:grpSpPr>
          <a:xfrm>
            <a:off x="1057275" y="4143375"/>
            <a:ext cx="10267950" cy="769441"/>
            <a:chOff x="1114425" y="1695450"/>
            <a:chExt cx="10267950" cy="76944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59CA042-1E7E-306D-5984-8BEC046F9C89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d) 86 209 = 80 000 + 6 000 +       + 9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A18D1A6-DC59-3652-2B10-746C83C9A5AB}"/>
                </a:ext>
              </a:extLst>
            </p:cNvPr>
            <p:cNvSpPr/>
            <p:nvPr/>
          </p:nvSpPr>
          <p:spPr>
            <a:xfrm>
              <a:off x="7705724" y="1781175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266A1EB0-106D-E628-8965-3666C5052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71" y="4409222"/>
            <a:ext cx="9205758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185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ình ảnh 36">
            <a:extLst>
              <a:ext uri="{FF2B5EF4-FFF2-40B4-BE49-F238E27FC236}">
                <a16:creationId xmlns:a16="http://schemas.microsoft.com/office/drawing/2014/main" id="{4CCD817A-AA51-453F-1669-A76084D37B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838784" y="5322800"/>
            <a:ext cx="2255525" cy="138624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3041998-BD5E-6D9A-E9E0-80D875D1447C}"/>
              </a:ext>
            </a:extLst>
          </p:cNvPr>
          <p:cNvGrpSpPr/>
          <p:nvPr/>
        </p:nvGrpSpPr>
        <p:grpSpPr>
          <a:xfrm>
            <a:off x="1152525" y="809625"/>
            <a:ext cx="10267950" cy="769441"/>
            <a:chOff x="1114425" y="1695450"/>
            <a:chExt cx="10267950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86C101-31E8-3B95-29FB-FDCBBC2FF887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a) 6 825 = 6 000 + 800 + 20 +  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12C778-22D8-04A6-895B-B11B6E6A39E5}"/>
                </a:ext>
              </a:extLst>
            </p:cNvPr>
            <p:cNvSpPr/>
            <p:nvPr/>
          </p:nvSpPr>
          <p:spPr>
            <a:xfrm>
              <a:off x="7743824" y="1771650"/>
              <a:ext cx="628651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06796E7-2537-78E4-C19F-3212B4E047C8}"/>
              </a:ext>
            </a:extLst>
          </p:cNvPr>
          <p:cNvSpPr/>
          <p:nvPr/>
        </p:nvSpPr>
        <p:spPr>
          <a:xfrm>
            <a:off x="7781924" y="885825"/>
            <a:ext cx="638176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5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30662D-B3E2-B06A-2B2F-E7A9D9BA68C3}"/>
              </a:ext>
            </a:extLst>
          </p:cNvPr>
          <p:cNvGrpSpPr/>
          <p:nvPr/>
        </p:nvGrpSpPr>
        <p:grpSpPr>
          <a:xfrm>
            <a:off x="1104900" y="2200275"/>
            <a:ext cx="10267950" cy="769441"/>
            <a:chOff x="1114425" y="1695450"/>
            <a:chExt cx="10267950" cy="76944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0654C3-AD14-A62C-736E-00FB83BACB30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b) 33 471 = 30 000 + 3 000 +        + 70 + 1  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0E46098-06A9-2D4C-3564-FAD6C5307FE0}"/>
                </a:ext>
              </a:extLst>
            </p:cNvPr>
            <p:cNvSpPr/>
            <p:nvPr/>
          </p:nvSpPr>
          <p:spPr>
            <a:xfrm>
              <a:off x="7686674" y="1771650"/>
              <a:ext cx="866776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9FD1857-778D-46AA-7298-D7E5FE412FB1}"/>
              </a:ext>
            </a:extLst>
          </p:cNvPr>
          <p:cNvSpPr/>
          <p:nvPr/>
        </p:nvSpPr>
        <p:spPr>
          <a:xfrm>
            <a:off x="7658099" y="2276475"/>
            <a:ext cx="933451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400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E351BBE-BA39-1E5B-B9A8-3700CF5B4A92}"/>
              </a:ext>
            </a:extLst>
          </p:cNvPr>
          <p:cNvGrpSpPr/>
          <p:nvPr/>
        </p:nvGrpSpPr>
        <p:grpSpPr>
          <a:xfrm>
            <a:off x="1057275" y="3476625"/>
            <a:ext cx="10267950" cy="769441"/>
            <a:chOff x="1114425" y="1695450"/>
            <a:chExt cx="10267950" cy="76944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CF6C6E-67DF-DBE8-7DDC-5AB5E9E02DF5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c) 75 850 = 70 000 + 5 000 + 800 +  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375452-10CE-4C08-B038-4B6407740A0F}"/>
                </a:ext>
              </a:extLst>
            </p:cNvPr>
            <p:cNvSpPr/>
            <p:nvPr/>
          </p:nvSpPr>
          <p:spPr>
            <a:xfrm>
              <a:off x="9010649" y="1790700"/>
              <a:ext cx="771526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CDD86D1-B4FE-2065-2476-919B238AD906}"/>
              </a:ext>
            </a:extLst>
          </p:cNvPr>
          <p:cNvSpPr/>
          <p:nvPr/>
        </p:nvSpPr>
        <p:spPr>
          <a:xfrm>
            <a:off x="8953499" y="3571875"/>
            <a:ext cx="781051" cy="5619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50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EC3FC88-1432-F2BE-D007-6892C92A2015}"/>
              </a:ext>
            </a:extLst>
          </p:cNvPr>
          <p:cNvGrpSpPr/>
          <p:nvPr/>
        </p:nvGrpSpPr>
        <p:grpSpPr>
          <a:xfrm>
            <a:off x="1095375" y="4581525"/>
            <a:ext cx="10267950" cy="769441"/>
            <a:chOff x="1114425" y="1695450"/>
            <a:chExt cx="10267950" cy="76944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A038950-B62F-9648-5ED7-45DDE3F89D57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d) 86 209 = 80 000 + 6 000 +         + 9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B444BD5-59B5-08B6-1C1B-EF75992A1526}"/>
                </a:ext>
              </a:extLst>
            </p:cNvPr>
            <p:cNvSpPr/>
            <p:nvPr/>
          </p:nvSpPr>
          <p:spPr>
            <a:xfrm>
              <a:off x="7705724" y="1781175"/>
              <a:ext cx="933451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6A5C929-1439-2B14-557C-F01EA0A1DDB5}"/>
              </a:ext>
            </a:extLst>
          </p:cNvPr>
          <p:cNvSpPr/>
          <p:nvPr/>
        </p:nvSpPr>
        <p:spPr>
          <a:xfrm>
            <a:off x="7686674" y="4667250"/>
            <a:ext cx="933451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200</a:t>
            </a:r>
          </a:p>
        </p:txBody>
      </p:sp>
    </p:spTree>
    <p:extLst>
      <p:ext uri="{BB962C8B-B14F-4D97-AF65-F5344CB8AC3E}">
        <p14:creationId xmlns:p14="http://schemas.microsoft.com/office/powerpoint/2010/main" val="26860721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20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AF740A-95DE-D586-D36F-C879AB54C9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pic>
        <p:nvPicPr>
          <p:cNvPr id="4" name="Hình ảnh 41">
            <a:extLst>
              <a:ext uri="{FF2B5EF4-FFF2-40B4-BE49-F238E27FC236}">
                <a16:creationId xmlns:a16="http://schemas.microsoft.com/office/drawing/2014/main" id="{3E475E67-EB85-5067-66EB-A45890C962E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grpSp>
        <p:nvGrpSpPr>
          <p:cNvPr id="7" name="Nhóm 5">
            <a:extLst>
              <a:ext uri="{FF2B5EF4-FFF2-40B4-BE49-F238E27FC236}">
                <a16:creationId xmlns:a16="http://schemas.microsoft.com/office/drawing/2014/main" id="{D5FFF8E0-E923-6839-CEC9-BBD5CE299FD1}"/>
              </a:ext>
            </a:extLst>
          </p:cNvPr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9" name="Bong bóng Lời nói: Hình chữ nhật với Góc Tròn 6">
              <a:extLst>
                <a:ext uri="{FF2B5EF4-FFF2-40B4-BE49-F238E27FC236}">
                  <a16:creationId xmlns:a16="http://schemas.microsoft.com/office/drawing/2014/main" id="{00FA0426-F33E-A137-193A-C8E0910AB4B7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 Placeholder 7">
              <a:extLst>
                <a:ext uri="{FF2B5EF4-FFF2-40B4-BE49-F238E27FC236}">
                  <a16:creationId xmlns:a16="http://schemas.microsoft.com/office/drawing/2014/main" id="{FB441FAB-D70F-AED3-1EFB-B99E3B73F44D}"/>
                </a:ext>
              </a:extLst>
            </p:cNvPr>
            <p:cNvSpPr txBox="1">
              <a:spLocks/>
            </p:cNvSpPr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được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thứ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3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Trưa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nay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sẽ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có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món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thịt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thơm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ngon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.</a:t>
              </a:r>
            </a:p>
          </p:txBody>
        </p:sp>
      </p:grpSp>
      <p:pic>
        <p:nvPicPr>
          <p:cNvPr id="16" name="Picture 15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CEF20AE6-4288-19C3-1564-B0EE57DF72C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  <p:pic>
        <p:nvPicPr>
          <p:cNvPr id="8" name="Picture 7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4CCFEE5B-B8E2-1E03-4014-80A912FF404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3531">
            <a:off x="2286127" y="2277513"/>
            <a:ext cx="750734" cy="287531"/>
          </a:xfrm>
          <a:prstGeom prst="rect">
            <a:avLst/>
          </a:prstGeom>
        </p:spPr>
      </p:pic>
      <p:pic>
        <p:nvPicPr>
          <p:cNvPr id="11" name="5">
            <a:hlinkClick r:id="" action="ppaction://media"/>
            <a:extLst>
              <a:ext uri="{FF2B5EF4-FFF2-40B4-BE49-F238E27FC236}">
                <a16:creationId xmlns:a16="http://schemas.microsoft.com/office/drawing/2014/main" id="{51642ACC-FBA8-6F72-A68A-C77A3958E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209749" y="2486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446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40026 0.440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6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F774EA2-725F-57BF-DC2A-BA18822D3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07FE6752-7B2D-BFB9-6047-DC5B538AE3D9}"/>
              </a:ext>
            </a:extLst>
          </p:cNvPr>
          <p:cNvSpPr/>
          <p:nvPr/>
        </p:nvSpPr>
        <p:spPr>
          <a:xfrm>
            <a:off x="114300" y="88900"/>
            <a:ext cx="11950699" cy="63623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322583-9B04-F70B-A07A-49F6AC76DA09}"/>
              </a:ext>
            </a:extLst>
          </p:cNvPr>
          <p:cNvSpPr txBox="1"/>
          <p:nvPr/>
        </p:nvSpPr>
        <p:spPr>
          <a:xfrm>
            <a:off x="419099" y="212571"/>
            <a:ext cx="11353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4: 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BC19701-88CC-BADB-3663-09CF09FDF84A}"/>
              </a:ext>
            </a:extLst>
          </p:cNvPr>
          <p:cNvGrpSpPr/>
          <p:nvPr/>
        </p:nvGrpSpPr>
        <p:grpSpPr>
          <a:xfrm>
            <a:off x="396774" y="1690688"/>
            <a:ext cx="11577053" cy="385011"/>
            <a:chOff x="114300" y="1626669"/>
            <a:chExt cx="11002879" cy="558265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D4BC061-487D-5900-CC4B-DB1F7033B9A0}"/>
                </a:ext>
              </a:extLst>
            </p:cNvPr>
            <p:cNvCxnSpPr/>
            <p:nvPr/>
          </p:nvCxnSpPr>
          <p:spPr>
            <a:xfrm>
              <a:off x="114300" y="1915427"/>
              <a:ext cx="1100287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D22A5FE-2286-0F43-64D4-6AABD7520636}"/>
                </a:ext>
              </a:extLst>
            </p:cNvPr>
            <p:cNvCxnSpPr/>
            <p:nvPr/>
          </p:nvCxnSpPr>
          <p:spPr>
            <a:xfrm>
              <a:off x="41909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92BA9DA-EF12-399E-B7C7-60E1B5F67ECF}"/>
                </a:ext>
              </a:extLst>
            </p:cNvPr>
            <p:cNvCxnSpPr/>
            <p:nvPr/>
          </p:nvCxnSpPr>
          <p:spPr>
            <a:xfrm>
              <a:off x="182797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D5EEA70-0C83-FBAC-5D85-CAEC29B55F16}"/>
                </a:ext>
              </a:extLst>
            </p:cNvPr>
            <p:cNvCxnSpPr/>
            <p:nvPr/>
          </p:nvCxnSpPr>
          <p:spPr>
            <a:xfrm>
              <a:off x="323685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DC4325D-5892-1E00-93F1-39A924F4A7E0}"/>
                </a:ext>
              </a:extLst>
            </p:cNvPr>
            <p:cNvCxnSpPr/>
            <p:nvPr/>
          </p:nvCxnSpPr>
          <p:spPr>
            <a:xfrm>
              <a:off x="4645733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429D201-4CCA-BA91-29D0-8070B9F41DA6}"/>
                </a:ext>
              </a:extLst>
            </p:cNvPr>
            <p:cNvCxnSpPr/>
            <p:nvPr/>
          </p:nvCxnSpPr>
          <p:spPr>
            <a:xfrm>
              <a:off x="6054611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001C60E-E8C4-1FC7-1177-67CD2E64CD67}"/>
                </a:ext>
              </a:extLst>
            </p:cNvPr>
            <p:cNvCxnSpPr/>
            <p:nvPr/>
          </p:nvCxnSpPr>
          <p:spPr>
            <a:xfrm>
              <a:off x="746348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972CD81-F55B-07EE-1750-26DE1866657D}"/>
                </a:ext>
              </a:extLst>
            </p:cNvPr>
            <p:cNvCxnSpPr/>
            <p:nvPr/>
          </p:nvCxnSpPr>
          <p:spPr>
            <a:xfrm>
              <a:off x="887236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B1299A1-7D27-E166-35B0-DE76CBDF03C9}"/>
                </a:ext>
              </a:extLst>
            </p:cNvPr>
            <p:cNvCxnSpPr/>
            <p:nvPr/>
          </p:nvCxnSpPr>
          <p:spPr>
            <a:xfrm>
              <a:off x="1028124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0D820745-5211-14CF-202C-CD579C573E23}"/>
              </a:ext>
            </a:extLst>
          </p:cNvPr>
          <p:cNvSpPr txBox="1"/>
          <p:nvPr/>
        </p:nvSpPr>
        <p:spPr>
          <a:xfrm>
            <a:off x="39303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17 595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541D3F-90EE-14EE-2920-66E1E36BF128}"/>
              </a:ext>
            </a:extLst>
          </p:cNvPr>
          <p:cNvSpPr txBox="1"/>
          <p:nvPr/>
        </p:nvSpPr>
        <p:spPr>
          <a:xfrm>
            <a:off x="1531220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17 596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6B3233-AB16-F3E7-4279-80B1D2FBCAD8}"/>
              </a:ext>
            </a:extLst>
          </p:cNvPr>
          <p:cNvSpPr txBox="1"/>
          <p:nvPr/>
        </p:nvSpPr>
        <p:spPr>
          <a:xfrm>
            <a:off x="2996265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17 597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8CF711-B7A9-F283-2373-E8E4CDD2C0BC}"/>
              </a:ext>
            </a:extLst>
          </p:cNvPr>
          <p:cNvSpPr txBox="1"/>
          <p:nvPr/>
        </p:nvSpPr>
        <p:spPr>
          <a:xfrm>
            <a:off x="5990590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17 599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9818E8-4D7C-958E-82F9-4051E5D4B8D3}"/>
              </a:ext>
            </a:extLst>
          </p:cNvPr>
          <p:cNvSpPr txBox="1"/>
          <p:nvPr/>
        </p:nvSpPr>
        <p:spPr>
          <a:xfrm>
            <a:off x="10360294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17 602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ounded Rectangle 12">
            <a:extLst>
              <a:ext uri="{FF2B5EF4-FFF2-40B4-BE49-F238E27FC236}">
                <a16:creationId xmlns:a16="http://schemas.microsoft.com/office/drawing/2014/main" id="{132301CC-C0DF-CC56-DCB1-E76964B9B187}"/>
              </a:ext>
            </a:extLst>
          </p:cNvPr>
          <p:cNvSpPr/>
          <p:nvPr/>
        </p:nvSpPr>
        <p:spPr>
          <a:xfrm>
            <a:off x="4487229" y="212576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9404D1-0F62-9530-F646-07EECF7BCFFF}"/>
              </a:ext>
            </a:extLst>
          </p:cNvPr>
          <p:cNvSpPr txBox="1"/>
          <p:nvPr/>
        </p:nvSpPr>
        <p:spPr>
          <a:xfrm>
            <a:off x="4525545" y="20932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17 598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ounded Rectangle 99">
            <a:extLst>
              <a:ext uri="{FF2B5EF4-FFF2-40B4-BE49-F238E27FC236}">
                <a16:creationId xmlns:a16="http://schemas.microsoft.com/office/drawing/2014/main" id="{0B136423-7C16-886D-3406-B8405B9A581A}"/>
              </a:ext>
            </a:extLst>
          </p:cNvPr>
          <p:cNvSpPr/>
          <p:nvPr/>
        </p:nvSpPr>
        <p:spPr>
          <a:xfrm>
            <a:off x="7423761" y="211643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ounded Rectangle 100">
            <a:extLst>
              <a:ext uri="{FF2B5EF4-FFF2-40B4-BE49-F238E27FC236}">
                <a16:creationId xmlns:a16="http://schemas.microsoft.com/office/drawing/2014/main" id="{6CFDF901-4705-0F43-F9A9-46EC23D8B29D}"/>
              </a:ext>
            </a:extLst>
          </p:cNvPr>
          <p:cNvSpPr/>
          <p:nvPr/>
        </p:nvSpPr>
        <p:spPr>
          <a:xfrm>
            <a:off x="8906011" y="211643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D135ED1-3AB1-11E0-F303-DCDC9E0751A3}"/>
              </a:ext>
            </a:extLst>
          </p:cNvPr>
          <p:cNvGrpSpPr/>
          <p:nvPr/>
        </p:nvGrpSpPr>
        <p:grpSpPr>
          <a:xfrm>
            <a:off x="396774" y="4190358"/>
            <a:ext cx="11577053" cy="385011"/>
            <a:chOff x="114300" y="1626669"/>
            <a:chExt cx="11002879" cy="558265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1DD8E50C-8EC6-0545-BF87-2848ED680AD6}"/>
                </a:ext>
              </a:extLst>
            </p:cNvPr>
            <p:cNvCxnSpPr/>
            <p:nvPr/>
          </p:nvCxnSpPr>
          <p:spPr>
            <a:xfrm>
              <a:off x="114300" y="1915427"/>
              <a:ext cx="1100287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AD67CA1-DE26-C878-4ACB-432A07756574}"/>
                </a:ext>
              </a:extLst>
            </p:cNvPr>
            <p:cNvCxnSpPr/>
            <p:nvPr/>
          </p:nvCxnSpPr>
          <p:spPr>
            <a:xfrm>
              <a:off x="41909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146B559-8A73-AE39-1D1C-7CCAA87BAD83}"/>
                </a:ext>
              </a:extLst>
            </p:cNvPr>
            <p:cNvCxnSpPr/>
            <p:nvPr/>
          </p:nvCxnSpPr>
          <p:spPr>
            <a:xfrm>
              <a:off x="182797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E2F60D7-A59B-6A18-5918-700BFA01E34D}"/>
                </a:ext>
              </a:extLst>
            </p:cNvPr>
            <p:cNvCxnSpPr/>
            <p:nvPr/>
          </p:nvCxnSpPr>
          <p:spPr>
            <a:xfrm>
              <a:off x="323685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49FFF01-D217-8959-FB5A-DA9EE6D763BB}"/>
                </a:ext>
              </a:extLst>
            </p:cNvPr>
            <p:cNvCxnSpPr/>
            <p:nvPr/>
          </p:nvCxnSpPr>
          <p:spPr>
            <a:xfrm>
              <a:off x="4645733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75185D2-5AC1-461C-6684-0223A216C97B}"/>
                </a:ext>
              </a:extLst>
            </p:cNvPr>
            <p:cNvCxnSpPr/>
            <p:nvPr/>
          </p:nvCxnSpPr>
          <p:spPr>
            <a:xfrm>
              <a:off x="6054611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0CD271C-CA7C-2F71-95CB-38A18CFE3C19}"/>
                </a:ext>
              </a:extLst>
            </p:cNvPr>
            <p:cNvCxnSpPr/>
            <p:nvPr/>
          </p:nvCxnSpPr>
          <p:spPr>
            <a:xfrm>
              <a:off x="746348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5153972-68C9-9FCA-075F-696EAFF48A5C}"/>
                </a:ext>
              </a:extLst>
            </p:cNvPr>
            <p:cNvCxnSpPr/>
            <p:nvPr/>
          </p:nvCxnSpPr>
          <p:spPr>
            <a:xfrm>
              <a:off x="887236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762454A-982E-920F-9736-9A14530B67AC}"/>
                </a:ext>
              </a:extLst>
            </p:cNvPr>
            <p:cNvCxnSpPr/>
            <p:nvPr/>
          </p:nvCxnSpPr>
          <p:spPr>
            <a:xfrm>
              <a:off x="1028124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84024D28-4C14-F90C-19D6-E9B7C9D7D0FF}"/>
              </a:ext>
            </a:extLst>
          </p:cNvPr>
          <p:cNvSpPr txBox="1"/>
          <p:nvPr/>
        </p:nvSpPr>
        <p:spPr>
          <a:xfrm>
            <a:off x="39303" y="455615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30 000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8B1C3A9-510C-B2DB-5FC9-D9F453805120}"/>
              </a:ext>
            </a:extLst>
          </p:cNvPr>
          <p:cNvSpPr txBox="1"/>
          <p:nvPr/>
        </p:nvSpPr>
        <p:spPr>
          <a:xfrm>
            <a:off x="1531220" y="455615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40 000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4CA2B69-A5EA-1CA8-F736-2BDABFEC48AA}"/>
              </a:ext>
            </a:extLst>
          </p:cNvPr>
          <p:cNvSpPr txBox="1"/>
          <p:nvPr/>
        </p:nvSpPr>
        <p:spPr>
          <a:xfrm>
            <a:off x="4401988" y="45745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60 000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58966A6-40D1-B475-D0F2-0F108AA5F9D1}"/>
              </a:ext>
            </a:extLst>
          </p:cNvPr>
          <p:cNvSpPr txBox="1"/>
          <p:nvPr/>
        </p:nvSpPr>
        <p:spPr>
          <a:xfrm>
            <a:off x="8877895" y="4563950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90 000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Rounded Rectangle 116">
            <a:extLst>
              <a:ext uri="{FF2B5EF4-FFF2-40B4-BE49-F238E27FC236}">
                <a16:creationId xmlns:a16="http://schemas.microsoft.com/office/drawing/2014/main" id="{66AD0C38-A0F6-A195-0FF3-3EC3E01D61A6}"/>
              </a:ext>
            </a:extLst>
          </p:cNvPr>
          <p:cNvSpPr/>
          <p:nvPr/>
        </p:nvSpPr>
        <p:spPr>
          <a:xfrm>
            <a:off x="3009484" y="4607061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Rounded Rectangle 118">
            <a:extLst>
              <a:ext uri="{FF2B5EF4-FFF2-40B4-BE49-F238E27FC236}">
                <a16:creationId xmlns:a16="http://schemas.microsoft.com/office/drawing/2014/main" id="{7E4513EF-E0EE-90D2-2720-C9F9FCB3B01B}"/>
              </a:ext>
            </a:extLst>
          </p:cNvPr>
          <p:cNvSpPr/>
          <p:nvPr/>
        </p:nvSpPr>
        <p:spPr>
          <a:xfrm>
            <a:off x="5919932" y="4622219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Rounded Rectangle 119">
            <a:extLst>
              <a:ext uri="{FF2B5EF4-FFF2-40B4-BE49-F238E27FC236}">
                <a16:creationId xmlns:a16="http://schemas.microsoft.com/office/drawing/2014/main" id="{C2F05E33-3208-DA57-B320-6032EAF8B9A7}"/>
              </a:ext>
            </a:extLst>
          </p:cNvPr>
          <p:cNvSpPr/>
          <p:nvPr/>
        </p:nvSpPr>
        <p:spPr>
          <a:xfrm>
            <a:off x="7436634" y="4607061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E0BA29-702D-45AA-CCE1-9637401C8D23}"/>
              </a:ext>
            </a:extLst>
          </p:cNvPr>
          <p:cNvSpPr txBox="1"/>
          <p:nvPr/>
        </p:nvSpPr>
        <p:spPr>
          <a:xfrm>
            <a:off x="7423761" y="2072659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17 600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3798FCF-0453-3457-C9A9-BB8D4F060C97}"/>
              </a:ext>
            </a:extLst>
          </p:cNvPr>
          <p:cNvSpPr txBox="1"/>
          <p:nvPr/>
        </p:nvSpPr>
        <p:spPr>
          <a:xfrm>
            <a:off x="8918279" y="20932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17 601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Rounded Rectangle 122">
            <a:extLst>
              <a:ext uri="{FF2B5EF4-FFF2-40B4-BE49-F238E27FC236}">
                <a16:creationId xmlns:a16="http://schemas.microsoft.com/office/drawing/2014/main" id="{1C08C201-2EFC-F8C9-41DF-68E11A21EE3D}"/>
              </a:ext>
            </a:extLst>
          </p:cNvPr>
          <p:cNvSpPr/>
          <p:nvPr/>
        </p:nvSpPr>
        <p:spPr>
          <a:xfrm>
            <a:off x="10310080" y="4574556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3EB67DA-7B26-6F6C-0FF3-42BCC5457508}"/>
              </a:ext>
            </a:extLst>
          </p:cNvPr>
          <p:cNvSpPr txBox="1"/>
          <p:nvPr/>
        </p:nvSpPr>
        <p:spPr>
          <a:xfrm>
            <a:off x="2977618" y="4582608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50 000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C41CBFF-298B-C11E-0A27-A83CB79EF246}"/>
              </a:ext>
            </a:extLst>
          </p:cNvPr>
          <p:cNvSpPr txBox="1"/>
          <p:nvPr/>
        </p:nvSpPr>
        <p:spPr>
          <a:xfrm>
            <a:off x="5920430" y="4589713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70 000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712C1A3-9810-EFDD-4222-E6A6A3234AE0}"/>
              </a:ext>
            </a:extLst>
          </p:cNvPr>
          <p:cNvSpPr txBox="1"/>
          <p:nvPr/>
        </p:nvSpPr>
        <p:spPr>
          <a:xfrm>
            <a:off x="7423612" y="4609424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80 000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1F74F8D-217B-200E-39AC-19FD24840C4A}"/>
              </a:ext>
            </a:extLst>
          </p:cNvPr>
          <p:cNvSpPr txBox="1"/>
          <p:nvPr/>
        </p:nvSpPr>
        <p:spPr>
          <a:xfrm>
            <a:off x="10209440" y="4542050"/>
            <a:ext cx="2031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100 000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95D02D67-05D9-F610-D274-E664021D9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164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/>
      <p:bldP spid="27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 animBg="1"/>
      <p:bldP spid="45" grpId="0"/>
      <p:bldP spid="46" grpId="0"/>
      <p:bldP spid="47" grpId="0"/>
      <p:bldP spid="48" grpId="0"/>
      <p:bldP spid="49" grpId="0" animBg="1"/>
      <p:bldP spid="50" grpId="0" animBg="1"/>
      <p:bldP spid="51" grpId="0" animBg="1"/>
      <p:bldP spid="52" grpId="0"/>
      <p:bldP spid="53" grpId="0"/>
      <p:bldP spid="54" grpId="0" animBg="1"/>
      <p:bldP spid="55" grpId="0"/>
      <p:bldP spid="56" grpId="0"/>
      <p:bldP spid="57" grpId="0"/>
      <p:bldP spid="5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AF740A-95DE-D586-D36F-C879AB54C9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grpSp>
        <p:nvGrpSpPr>
          <p:cNvPr id="7" name="Nhóm 5">
            <a:extLst>
              <a:ext uri="{FF2B5EF4-FFF2-40B4-BE49-F238E27FC236}">
                <a16:creationId xmlns:a16="http://schemas.microsoft.com/office/drawing/2014/main" id="{D5FFF8E0-E923-6839-CEC9-BBD5CE299FD1}"/>
              </a:ext>
            </a:extLst>
          </p:cNvPr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9" name="Bong bóng Lời nói: Hình chữ nhật với Góc Tròn 6">
              <a:extLst>
                <a:ext uri="{FF2B5EF4-FFF2-40B4-BE49-F238E27FC236}">
                  <a16:creationId xmlns:a16="http://schemas.microsoft.com/office/drawing/2014/main" id="{00FA0426-F33E-A137-193A-C8E0910AB4B7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 Placeholder 7">
              <a:extLst>
                <a:ext uri="{FF2B5EF4-FFF2-40B4-BE49-F238E27FC236}">
                  <a16:creationId xmlns:a16="http://schemas.microsoft.com/office/drawing/2014/main" id="{FB441FAB-D70F-AED3-1EFB-B99E3B73F44D}"/>
                </a:ext>
              </a:extLst>
            </p:cNvPr>
            <p:cNvSpPr txBox="1">
              <a:spLocks/>
            </p:cNvSpPr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Nguyên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thư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́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tư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đa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̃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được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vào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giỏ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hàng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tốt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mắt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em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nên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ăn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nhiều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  <p:pic>
        <p:nvPicPr>
          <p:cNvPr id="11" name="Hình ảnh 36">
            <a:extLst>
              <a:ext uri="{FF2B5EF4-FFF2-40B4-BE49-F238E27FC236}">
                <a16:creationId xmlns:a16="http://schemas.microsoft.com/office/drawing/2014/main" id="{10449EFA-651E-571E-FCAA-F2CF395FD9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4638134" y="3865475"/>
            <a:ext cx="2255525" cy="1386249"/>
          </a:xfrm>
          <a:prstGeom prst="rect">
            <a:avLst/>
          </a:prstGeom>
        </p:spPr>
      </p:pic>
      <p:pic>
        <p:nvPicPr>
          <p:cNvPr id="12" name="Hình ảnh 41">
            <a:extLst>
              <a:ext uri="{FF2B5EF4-FFF2-40B4-BE49-F238E27FC236}">
                <a16:creationId xmlns:a16="http://schemas.microsoft.com/office/drawing/2014/main" id="{1A7D874D-1F3E-171E-C3A3-628C0D794AD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pic>
        <p:nvPicPr>
          <p:cNvPr id="16" name="Picture 15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BBF81142-F06C-B395-C118-4EE0CFF091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5F986B3D-0925-FC88-71AD-BE8BB4B8F89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3531">
            <a:off x="2286126" y="2288146"/>
            <a:ext cx="750734" cy="287531"/>
          </a:xfrm>
          <a:prstGeom prst="rect">
            <a:avLst/>
          </a:prstGeom>
        </p:spPr>
      </p:pic>
      <p:pic>
        <p:nvPicPr>
          <p:cNvPr id="8" name="tải xuống (5)">
            <a:hlinkClick r:id="" action="ppaction://media"/>
            <a:extLst>
              <a:ext uri="{FF2B5EF4-FFF2-40B4-BE49-F238E27FC236}">
                <a16:creationId xmlns:a16="http://schemas.microsoft.com/office/drawing/2014/main" id="{FDB1E9B2-AEF8-E4D0-F921-4AA7583BD0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50530" y="2912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599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-0.20482 0.182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2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455E287F-D765-0ED2-0EFB-54D198FDB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7710BF-BA2B-9D4F-3FDE-F63728F9C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264" y="1562100"/>
            <a:ext cx="106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0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5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36CCAB60-ADF9-2989-6C4E-D0C6E36F7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754" y="5019674"/>
            <a:ext cx="683990" cy="1590675"/>
          </a:xfrm>
          <a:prstGeom prst="rect">
            <a:avLst/>
          </a:prstGeom>
        </p:spPr>
      </p:pic>
      <p:graphicFrame>
        <p:nvGraphicFramePr>
          <p:cNvPr id="14" name="Table 28">
            <a:extLst>
              <a:ext uri="{FF2B5EF4-FFF2-40B4-BE49-F238E27FC236}">
                <a16:creationId xmlns:a16="http://schemas.microsoft.com/office/drawing/2014/main" id="{06A34B6B-ACD3-C7EB-B39C-0EF8E54227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303603"/>
              </p:ext>
            </p:extLst>
          </p:nvPr>
        </p:nvGraphicFramePr>
        <p:xfrm>
          <a:off x="1060450" y="1685925"/>
          <a:ext cx="10474326" cy="35242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91442">
                  <a:extLst>
                    <a:ext uri="{9D8B030D-6E8A-4147-A177-3AD203B41FA5}">
                      <a16:colId xmlns:a16="http://schemas.microsoft.com/office/drawing/2014/main" val="1758217689"/>
                    </a:ext>
                  </a:extLst>
                </a:gridCol>
                <a:gridCol w="3491442">
                  <a:extLst>
                    <a:ext uri="{9D8B030D-6E8A-4147-A177-3AD203B41FA5}">
                      <a16:colId xmlns:a16="http://schemas.microsoft.com/office/drawing/2014/main" val="935957627"/>
                    </a:ext>
                  </a:extLst>
                </a:gridCol>
                <a:gridCol w="3491442">
                  <a:extLst>
                    <a:ext uri="{9D8B030D-6E8A-4147-A177-3AD203B41FA5}">
                      <a16:colId xmlns:a16="http://schemas.microsoft.com/office/drawing/2014/main" val="2727283401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liền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trước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đã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cho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liền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sau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537787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758993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42 135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576552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80 000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940222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99 999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061665"/>
                  </a:ext>
                </a:extLst>
              </a:tr>
            </a:tbl>
          </a:graphicData>
        </a:graphic>
      </p:graphicFrame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905FD32-2195-AF31-1EE8-1F30BDC79EBA}"/>
              </a:ext>
            </a:extLst>
          </p:cNvPr>
          <p:cNvSpPr/>
          <p:nvPr/>
        </p:nvSpPr>
        <p:spPr>
          <a:xfrm>
            <a:off x="1962150" y="3200400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42 134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29A068A-B2B0-E3CB-BA56-F554AD22CD96}"/>
              </a:ext>
            </a:extLst>
          </p:cNvPr>
          <p:cNvSpPr/>
          <p:nvPr/>
        </p:nvSpPr>
        <p:spPr>
          <a:xfrm>
            <a:off x="8886825" y="317182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42 136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3BC9D46-E5B5-9CF6-8709-8B748F675269}"/>
              </a:ext>
            </a:extLst>
          </p:cNvPr>
          <p:cNvSpPr/>
          <p:nvPr/>
        </p:nvSpPr>
        <p:spPr>
          <a:xfrm>
            <a:off x="1952625" y="389572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79 999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E3EFAE5-1646-9543-20AF-BB7D2BC93DEC}"/>
              </a:ext>
            </a:extLst>
          </p:cNvPr>
          <p:cNvSpPr/>
          <p:nvPr/>
        </p:nvSpPr>
        <p:spPr>
          <a:xfrm>
            <a:off x="8953500" y="38766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80 001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08F4FA3-92B6-C37D-BB05-608D8983267C}"/>
              </a:ext>
            </a:extLst>
          </p:cNvPr>
          <p:cNvSpPr/>
          <p:nvPr/>
        </p:nvSpPr>
        <p:spPr>
          <a:xfrm>
            <a:off x="1962150" y="46386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99 998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45C3C44-1CB9-06BF-2E66-FC6FBE7E689F}"/>
              </a:ext>
            </a:extLst>
          </p:cNvPr>
          <p:cNvSpPr/>
          <p:nvPr/>
        </p:nvSpPr>
        <p:spPr>
          <a:xfrm>
            <a:off x="9048750" y="46005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100 000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FD85D81-DC81-C12C-D504-630FFB14E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817" y="5312583"/>
            <a:ext cx="655986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065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AF740A-95DE-D586-D36F-C879AB54C9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pic>
        <p:nvPicPr>
          <p:cNvPr id="11" name="Hình ảnh 36">
            <a:extLst>
              <a:ext uri="{FF2B5EF4-FFF2-40B4-BE49-F238E27FC236}">
                <a16:creationId xmlns:a16="http://schemas.microsoft.com/office/drawing/2014/main" id="{10449EFA-651E-571E-FCAA-F2CF395FD9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4638134" y="3865475"/>
            <a:ext cx="2255525" cy="1386249"/>
          </a:xfrm>
          <a:prstGeom prst="rect">
            <a:avLst/>
          </a:prstGeom>
        </p:spPr>
      </p:pic>
      <p:pic>
        <p:nvPicPr>
          <p:cNvPr id="4" name="Hình ảnh 38">
            <a:extLst>
              <a:ext uri="{FF2B5EF4-FFF2-40B4-BE49-F238E27FC236}">
                <a16:creationId xmlns:a16="http://schemas.microsoft.com/office/drawing/2014/main" id="{DAF66906-7EAA-3ECF-64AB-B09A240A90E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4572808" y="3822404"/>
            <a:ext cx="2152847" cy="1512390"/>
          </a:xfrm>
          <a:prstGeom prst="rect">
            <a:avLst/>
          </a:prstGeom>
        </p:spPr>
      </p:pic>
      <p:grpSp>
        <p:nvGrpSpPr>
          <p:cNvPr id="13" name="Nhóm 8">
            <a:extLst>
              <a:ext uri="{FF2B5EF4-FFF2-40B4-BE49-F238E27FC236}">
                <a16:creationId xmlns:a16="http://schemas.microsoft.com/office/drawing/2014/main" id="{199D89F4-7AC6-313B-9EAB-AD8C6D79F91F}"/>
              </a:ext>
            </a:extLst>
          </p:cNvPr>
          <p:cNvGrpSpPr/>
          <p:nvPr/>
        </p:nvGrpSpPr>
        <p:grpSpPr>
          <a:xfrm>
            <a:off x="5149932" y="401593"/>
            <a:ext cx="6317591" cy="3702574"/>
            <a:chOff x="-805745" y="-257406"/>
            <a:chExt cx="7173783" cy="4059589"/>
          </a:xfrm>
        </p:grpSpPr>
        <p:sp>
          <p:nvSpPr>
            <p:cNvPr id="14" name="Bong bóng Lời nói: Hình chữ nhật với Góc Tròn 9">
              <a:extLst>
                <a:ext uri="{FF2B5EF4-FFF2-40B4-BE49-F238E27FC236}">
                  <a16:creationId xmlns:a16="http://schemas.microsoft.com/office/drawing/2014/main" id="{4577A9CF-BA15-E71A-19CA-0E4DF6ECE837}"/>
                </a:ext>
              </a:extLst>
            </p:cNvPr>
            <p:cNvSpPr/>
            <p:nvPr/>
          </p:nvSpPr>
          <p:spPr>
            <a:xfrm>
              <a:off x="-805745" y="-257406"/>
              <a:ext cx="7173783" cy="4059589"/>
            </a:xfrm>
            <a:custGeom>
              <a:avLst/>
              <a:gdLst>
                <a:gd name="connsiteX0" fmla="*/ 0 w 7173783"/>
                <a:gd name="connsiteY0" fmla="*/ 676612 h 4059589"/>
                <a:gd name="connsiteX1" fmla="*/ 676612 w 7173783"/>
                <a:gd name="connsiteY1" fmla="*/ 0 h 4059589"/>
                <a:gd name="connsiteX2" fmla="*/ 1195631 w 7173783"/>
                <a:gd name="connsiteY2" fmla="*/ 0 h 4059589"/>
                <a:gd name="connsiteX3" fmla="*/ 1195631 w 7173783"/>
                <a:gd name="connsiteY3" fmla="*/ 0 h 4059589"/>
                <a:gd name="connsiteX4" fmla="*/ 2989076 w 7173783"/>
                <a:gd name="connsiteY4" fmla="*/ 0 h 4059589"/>
                <a:gd name="connsiteX5" fmla="*/ 6497171 w 7173783"/>
                <a:gd name="connsiteY5" fmla="*/ 0 h 4059589"/>
                <a:gd name="connsiteX6" fmla="*/ 7173783 w 7173783"/>
                <a:gd name="connsiteY6" fmla="*/ 676612 h 4059589"/>
                <a:gd name="connsiteX7" fmla="*/ 7173783 w 7173783"/>
                <a:gd name="connsiteY7" fmla="*/ 2368094 h 4059589"/>
                <a:gd name="connsiteX8" fmla="*/ 7173783 w 7173783"/>
                <a:gd name="connsiteY8" fmla="*/ 2368094 h 4059589"/>
                <a:gd name="connsiteX9" fmla="*/ 7173783 w 7173783"/>
                <a:gd name="connsiteY9" fmla="*/ 3382991 h 4059589"/>
                <a:gd name="connsiteX10" fmla="*/ 7173783 w 7173783"/>
                <a:gd name="connsiteY10" fmla="*/ 3382977 h 4059589"/>
                <a:gd name="connsiteX11" fmla="*/ 6497171 w 7173783"/>
                <a:gd name="connsiteY11" fmla="*/ 4059589 h 4059589"/>
                <a:gd name="connsiteX12" fmla="*/ 2989076 w 7173783"/>
                <a:gd name="connsiteY12" fmla="*/ 4059589 h 4059589"/>
                <a:gd name="connsiteX13" fmla="*/ 1195631 w 7173783"/>
                <a:gd name="connsiteY13" fmla="*/ 4059589 h 4059589"/>
                <a:gd name="connsiteX14" fmla="*/ 1195631 w 7173783"/>
                <a:gd name="connsiteY14" fmla="*/ 4059589 h 4059589"/>
                <a:gd name="connsiteX15" fmla="*/ 676612 w 7173783"/>
                <a:gd name="connsiteY15" fmla="*/ 4059589 h 4059589"/>
                <a:gd name="connsiteX16" fmla="*/ 0 w 7173783"/>
                <a:gd name="connsiteY16" fmla="*/ 3382977 h 4059589"/>
                <a:gd name="connsiteX17" fmla="*/ 0 w 7173783"/>
                <a:gd name="connsiteY17" fmla="*/ 3382991 h 4059589"/>
                <a:gd name="connsiteX18" fmla="*/ -2564699 w 7173783"/>
                <a:gd name="connsiteY18" fmla="*/ 3300771 h 4059589"/>
                <a:gd name="connsiteX19" fmla="*/ 0 w 7173783"/>
                <a:gd name="connsiteY19" fmla="*/ 2368094 h 4059589"/>
                <a:gd name="connsiteX20" fmla="*/ 0 w 7173783"/>
                <a:gd name="connsiteY20" fmla="*/ 676612 h 4059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059589" fill="none" extrusionOk="0">
                  <a:moveTo>
                    <a:pt x="0" y="676612"/>
                  </a:moveTo>
                  <a:cubicBezTo>
                    <a:pt x="-46815" y="247570"/>
                    <a:pt x="286657" y="-29565"/>
                    <a:pt x="676612" y="0"/>
                  </a:cubicBezTo>
                  <a:cubicBezTo>
                    <a:pt x="762919" y="-30932"/>
                    <a:pt x="1052157" y="-22337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236044" y="169626"/>
                    <a:pt x="5492541" y="166819"/>
                    <a:pt x="6497171" y="0"/>
                  </a:cubicBezTo>
                  <a:cubicBezTo>
                    <a:pt x="6884601" y="-20617"/>
                    <a:pt x="7116699" y="261150"/>
                    <a:pt x="7173783" y="676612"/>
                  </a:cubicBezTo>
                  <a:cubicBezTo>
                    <a:pt x="7139897" y="1350042"/>
                    <a:pt x="7228052" y="1530743"/>
                    <a:pt x="7173783" y="2368094"/>
                  </a:cubicBezTo>
                  <a:lnTo>
                    <a:pt x="7173783" y="2368094"/>
                  </a:lnTo>
                  <a:cubicBezTo>
                    <a:pt x="7201449" y="2787457"/>
                    <a:pt x="7144832" y="2959420"/>
                    <a:pt x="7173783" y="3382991"/>
                  </a:cubicBezTo>
                  <a:cubicBezTo>
                    <a:pt x="7173783" y="3382987"/>
                    <a:pt x="7173783" y="3382983"/>
                    <a:pt x="7173783" y="3382977"/>
                  </a:cubicBezTo>
                  <a:cubicBezTo>
                    <a:pt x="7188113" y="3745413"/>
                    <a:pt x="6880772" y="4085219"/>
                    <a:pt x="6497171" y="4059589"/>
                  </a:cubicBezTo>
                  <a:cubicBezTo>
                    <a:pt x="5034384" y="3982627"/>
                    <a:pt x="3440167" y="4030530"/>
                    <a:pt x="2989076" y="4059589"/>
                  </a:cubicBezTo>
                  <a:cubicBezTo>
                    <a:pt x="2457844" y="4042582"/>
                    <a:pt x="1832322" y="4025329"/>
                    <a:pt x="1195631" y="4059589"/>
                  </a:cubicBezTo>
                  <a:lnTo>
                    <a:pt x="1195631" y="4059589"/>
                  </a:lnTo>
                  <a:cubicBezTo>
                    <a:pt x="977261" y="4075358"/>
                    <a:pt x="855687" y="4085949"/>
                    <a:pt x="676612" y="4059589"/>
                  </a:cubicBezTo>
                  <a:cubicBezTo>
                    <a:pt x="255558" y="4074513"/>
                    <a:pt x="2979" y="3823281"/>
                    <a:pt x="0" y="3382977"/>
                  </a:cubicBezTo>
                  <a:cubicBezTo>
                    <a:pt x="1" y="3382981"/>
                    <a:pt x="0" y="3382985"/>
                    <a:pt x="0" y="3382991"/>
                  </a:cubicBezTo>
                  <a:cubicBezTo>
                    <a:pt x="-854462" y="3438797"/>
                    <a:pt x="-1639769" y="3334564"/>
                    <a:pt x="-2564699" y="3300771"/>
                  </a:cubicBezTo>
                  <a:cubicBezTo>
                    <a:pt x="-2226166" y="3288807"/>
                    <a:pt x="-1188239" y="2621719"/>
                    <a:pt x="0" y="2368094"/>
                  </a:cubicBezTo>
                  <a:cubicBezTo>
                    <a:pt x="94926" y="1949193"/>
                    <a:pt x="89698" y="959555"/>
                    <a:pt x="0" y="676612"/>
                  </a:cubicBezTo>
                  <a:close/>
                </a:path>
                <a:path w="7173783" h="4059589" stroke="0" extrusionOk="0">
                  <a:moveTo>
                    <a:pt x="0" y="676612"/>
                  </a:moveTo>
                  <a:cubicBezTo>
                    <a:pt x="14193" y="304615"/>
                    <a:pt x="260594" y="-56960"/>
                    <a:pt x="676612" y="0"/>
                  </a:cubicBezTo>
                  <a:cubicBezTo>
                    <a:pt x="831363" y="-41867"/>
                    <a:pt x="1074181" y="7856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654990" y="117495"/>
                    <a:pt x="5970812" y="-81622"/>
                    <a:pt x="6497171" y="0"/>
                  </a:cubicBezTo>
                  <a:cubicBezTo>
                    <a:pt x="6826990" y="-17655"/>
                    <a:pt x="7226620" y="315002"/>
                    <a:pt x="7173783" y="676612"/>
                  </a:cubicBezTo>
                  <a:cubicBezTo>
                    <a:pt x="7128079" y="943486"/>
                    <a:pt x="7299197" y="2122784"/>
                    <a:pt x="7173783" y="2368094"/>
                  </a:cubicBezTo>
                  <a:lnTo>
                    <a:pt x="7173783" y="2368094"/>
                  </a:lnTo>
                  <a:cubicBezTo>
                    <a:pt x="7157823" y="2708794"/>
                    <a:pt x="7112262" y="3108156"/>
                    <a:pt x="7173783" y="3382991"/>
                  </a:cubicBezTo>
                  <a:cubicBezTo>
                    <a:pt x="7173783" y="3382983"/>
                    <a:pt x="7173782" y="3382979"/>
                    <a:pt x="7173783" y="3382977"/>
                  </a:cubicBezTo>
                  <a:cubicBezTo>
                    <a:pt x="7206492" y="3715966"/>
                    <a:pt x="6811600" y="4055146"/>
                    <a:pt x="6497171" y="4059589"/>
                  </a:cubicBezTo>
                  <a:cubicBezTo>
                    <a:pt x="5914174" y="3914505"/>
                    <a:pt x="4141124" y="4094668"/>
                    <a:pt x="2989076" y="4059589"/>
                  </a:cubicBezTo>
                  <a:cubicBezTo>
                    <a:pt x="2198558" y="4098679"/>
                    <a:pt x="1678911" y="4020923"/>
                    <a:pt x="1195631" y="4059589"/>
                  </a:cubicBezTo>
                  <a:lnTo>
                    <a:pt x="1195631" y="4059589"/>
                  </a:lnTo>
                  <a:cubicBezTo>
                    <a:pt x="1112591" y="4050199"/>
                    <a:pt x="806248" y="4019350"/>
                    <a:pt x="676612" y="4059589"/>
                  </a:cubicBezTo>
                  <a:cubicBezTo>
                    <a:pt x="278201" y="4049027"/>
                    <a:pt x="30164" y="3738066"/>
                    <a:pt x="0" y="3382977"/>
                  </a:cubicBezTo>
                  <a:cubicBezTo>
                    <a:pt x="-1" y="3382984"/>
                    <a:pt x="0" y="3382990"/>
                    <a:pt x="0" y="3382991"/>
                  </a:cubicBezTo>
                  <a:cubicBezTo>
                    <a:pt x="-299209" y="3401648"/>
                    <a:pt x="-1892148" y="3465167"/>
                    <a:pt x="-2564699" y="3300771"/>
                  </a:cubicBezTo>
                  <a:cubicBezTo>
                    <a:pt x="-2141602" y="3004298"/>
                    <a:pt x="-472953" y="2531202"/>
                    <a:pt x="0" y="2368094"/>
                  </a:cubicBezTo>
                  <a:cubicBezTo>
                    <a:pt x="-26827" y="2197219"/>
                    <a:pt x="-17566" y="921079"/>
                    <a:pt x="0" y="67661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85751"/>
                        <a:gd name="adj2" fmla="val 31308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6" name="Text Placeholder 7">
              <a:extLst>
                <a:ext uri="{FF2B5EF4-FFF2-40B4-BE49-F238E27FC236}">
                  <a16:creationId xmlns:a16="http://schemas.microsoft.com/office/drawing/2014/main" id="{DE771789-20DA-5355-9375-1C2B7E80A6C8}"/>
                </a:ext>
              </a:extLst>
            </p:cNvPr>
            <p:cNvSpPr txBox="1">
              <a:spLocks/>
            </p:cNvSpPr>
            <p:nvPr/>
          </p:nvSpPr>
          <p:spPr>
            <a:xfrm>
              <a:off x="-419748" y="-241657"/>
              <a:ext cx="678778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4500" b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+mn-lt"/>
                </a:rPr>
                <a:t>Đã có </a:t>
              </a:r>
              <a:r>
                <a:rPr lang="en-US" altLang="zh-CN" sz="4500" b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+mn-lt"/>
                </a:rPr>
                <a:t>tất</a:t>
              </a:r>
              <a:r>
                <a:rPr lang="en-US" altLang="zh-CN" sz="4500" b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+mn-lt"/>
                </a:rPr>
                <a:t> cả nguyên </a:t>
              </a:r>
              <a:r>
                <a:rPr lang="en-US" altLang="zh-CN" sz="4500" b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4500" b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+mn-lt"/>
                </a:rPr>
                <a:t> mẹ </a:t>
              </a:r>
              <a:r>
                <a:rPr lang="en-US" altLang="zh-CN" sz="4500" b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+mn-lt"/>
                </a:rPr>
                <a:t>cần</a:t>
              </a:r>
              <a:r>
                <a:rPr lang="en-US" altLang="zh-CN" sz="4500" b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+mn-lt"/>
                </a:rPr>
                <a:t>. </a:t>
              </a:r>
              <a:r>
                <a:rPr lang="en-US" altLang="zh-CN" sz="4500" b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+mn-lt"/>
                </a:rPr>
                <a:t>Cảm</a:t>
              </a:r>
              <a:r>
                <a:rPr lang="en-US" altLang="zh-CN" sz="4500" b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+mn-lt"/>
                </a:rPr>
                <a:t> ơn </a:t>
              </a:r>
              <a:r>
                <a:rPr lang="en-US" altLang="zh-CN" sz="4500" b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+mn-lt"/>
                </a:rPr>
                <a:t>các</a:t>
              </a:r>
              <a:r>
                <a:rPr lang="en-US" altLang="zh-CN" sz="4500" b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+mn-lt"/>
                </a:rPr>
                <a:t>bạn</a:t>
              </a:r>
              <a:r>
                <a:rPr lang="en-US" altLang="zh-CN" sz="4500" b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+mn-lt"/>
                </a:rPr>
                <a:t> đã </a:t>
              </a:r>
              <a:r>
                <a:rPr lang="en-US" altLang="zh-CN" sz="4500" b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+mn-lt"/>
                </a:rPr>
                <a:t>giúp</a:t>
              </a:r>
              <a:r>
                <a:rPr lang="en-US" altLang="zh-CN" sz="4500" b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b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+mn-lt"/>
                </a:rPr>
                <a:t> trong </a:t>
              </a:r>
              <a:r>
                <a:rPr lang="en-US" altLang="zh-CN" sz="4500" b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+mn-lt"/>
                </a:rPr>
                <a:t>buổi</a:t>
              </a:r>
              <a:r>
                <a:rPr lang="en-US" altLang="zh-CN" sz="4500" b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+mn-lt"/>
                </a:rPr>
                <a:t> đi mua nguyên </a:t>
              </a:r>
              <a:r>
                <a:rPr lang="en-US" altLang="zh-CN" sz="4500" b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4500" b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+mn-lt"/>
                </a:rPr>
                <a:t>ngày</a:t>
              </a:r>
              <a:r>
                <a:rPr lang="en-US" altLang="zh-CN" sz="4500" b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+mn-lt"/>
                </a:rPr>
                <a:t>hôm</a:t>
              </a:r>
              <a:r>
                <a:rPr lang="en-US" altLang="zh-CN" sz="4500" b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+mn-lt"/>
                </a:rPr>
                <a:t> nay!</a:t>
              </a:r>
            </a:p>
          </p:txBody>
        </p:sp>
      </p:grpSp>
      <p:pic>
        <p:nvPicPr>
          <p:cNvPr id="18" name="Hình ảnh 41">
            <a:extLst>
              <a:ext uri="{FF2B5EF4-FFF2-40B4-BE49-F238E27FC236}">
                <a16:creationId xmlns:a16="http://schemas.microsoft.com/office/drawing/2014/main" id="{691AF99D-FD41-467E-2341-B6FF285E4DC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pic>
        <p:nvPicPr>
          <p:cNvPr id="19" name="Picture 18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CC7B29E8-9969-FB9A-299F-3B6E30B5358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  <p:pic>
        <p:nvPicPr>
          <p:cNvPr id="7" name="Picture 6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B028BFF1-1885-676F-A8BF-3E37E64CE93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3531">
            <a:off x="2339289" y="2277513"/>
            <a:ext cx="750734" cy="287531"/>
          </a:xfrm>
          <a:prstGeom prst="rect">
            <a:avLst/>
          </a:prstGeom>
        </p:spPr>
      </p:pic>
      <p:pic>
        <p:nvPicPr>
          <p:cNvPr id="8" name="tải xuống (4)">
            <a:hlinkClick r:id="" action="ppaction://media"/>
            <a:extLst>
              <a:ext uri="{FF2B5EF4-FFF2-40B4-BE49-F238E27FC236}">
                <a16:creationId xmlns:a16="http://schemas.microsoft.com/office/drawing/2014/main" id="{2B02C9F6-3F0E-3C60-16A0-0D0956FCA9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90772" y="4188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346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-0.29206 0.182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9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4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5828E-3227-7EA4-8A49-7290E1592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644" y="-485482"/>
            <a:ext cx="6685668" cy="822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927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5683" y="343701"/>
            <a:ext cx="12439452" cy="2508084"/>
            <a:chOff x="135684" y="294969"/>
            <a:chExt cx="12439452" cy="2508084"/>
          </a:xfrm>
        </p:grpSpPr>
        <p:grpSp>
          <p:nvGrpSpPr>
            <p:cNvPr id="2" name="Group 1"/>
            <p:cNvGrpSpPr/>
            <p:nvPr/>
          </p:nvGrpSpPr>
          <p:grpSpPr>
            <a:xfrm>
              <a:off x="135684" y="294969"/>
              <a:ext cx="11778409" cy="2508084"/>
              <a:chOff x="135684" y="294969"/>
              <a:chExt cx="11778409" cy="2508084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35684" y="1421580"/>
                <a:ext cx="4280542" cy="1381473"/>
                <a:chOff x="2137149" y="4364989"/>
                <a:chExt cx="4280542" cy="1381473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3393972" y="784864"/>
              <a:ext cx="9181164" cy="1123712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Viết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50 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076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thành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tổng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16" name="a">
            <a:extLst>
              <a:ext uri="{FF2B5EF4-FFF2-40B4-BE49-F238E27FC236}">
                <a16:creationId xmlns:a16="http://schemas.microsoft.com/office/drawing/2014/main" id="{EF361B2F-4AD3-0677-319F-3460F1CEBEA6}"/>
              </a:ext>
            </a:extLst>
          </p:cNvPr>
          <p:cNvSpPr/>
          <p:nvPr/>
        </p:nvSpPr>
        <p:spPr>
          <a:xfrm>
            <a:off x="417851" y="3044570"/>
            <a:ext cx="11496241" cy="306147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rPr>
              <a:t>50 076 = 50 000 + </a:t>
            </a:r>
            <a:r>
              <a:rPr lang="en-US" sz="8000" b="1" dirty="0">
                <a:solidFill>
                  <a:srgbClr val="009999"/>
                </a:solidFill>
              </a:rPr>
              <a:t>7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rPr>
              <a:t>0 + 6</a:t>
            </a:r>
          </a:p>
        </p:txBody>
      </p:sp>
    </p:spTree>
    <p:extLst>
      <p:ext uri="{BB962C8B-B14F-4D97-AF65-F5344CB8AC3E}">
        <p14:creationId xmlns:p14="http://schemas.microsoft.com/office/powerpoint/2010/main" val="237813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364994" y="343701"/>
            <a:ext cx="12576129" cy="2538680"/>
            <a:chOff x="-364993" y="294969"/>
            <a:chExt cx="12576129" cy="2538680"/>
          </a:xfrm>
        </p:grpSpPr>
        <p:grpSp>
          <p:nvGrpSpPr>
            <p:cNvPr id="2" name="Group 1"/>
            <p:cNvGrpSpPr/>
            <p:nvPr/>
          </p:nvGrpSpPr>
          <p:grpSpPr>
            <a:xfrm>
              <a:off x="-364993" y="294969"/>
              <a:ext cx="12279086" cy="2538680"/>
              <a:chOff x="-364993" y="294969"/>
              <a:chExt cx="12279086" cy="253868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364993" y="1442794"/>
                <a:ext cx="4280542" cy="1390855"/>
                <a:chOff x="1636472" y="4386203"/>
                <a:chExt cx="4280542" cy="1390855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636472" y="439558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7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636472" y="4386203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7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747512" y="425332"/>
              <a:ext cx="9463624" cy="1940957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 err="1"/>
                <a:t>Viết</a:t>
              </a:r>
              <a:r>
                <a:rPr lang="en-US" sz="5400" dirty="0"/>
                <a:t> </a:t>
              </a:r>
              <a:r>
                <a:rPr lang="en-US" sz="5400" dirty="0" err="1"/>
                <a:t>số</a:t>
              </a:r>
              <a:r>
                <a:rPr lang="en-US" sz="5400" dirty="0"/>
                <a:t>: 6 </a:t>
              </a:r>
              <a:r>
                <a:rPr lang="en-US" sz="5400" dirty="0" err="1"/>
                <a:t>chục</a:t>
              </a:r>
              <a:r>
                <a:rPr lang="en-US" sz="5400" dirty="0"/>
                <a:t> </a:t>
              </a:r>
              <a:r>
                <a:rPr lang="en-US" sz="5400" dirty="0" err="1"/>
                <a:t>nghìn</a:t>
              </a:r>
              <a:r>
                <a:rPr lang="en-US" sz="5400" dirty="0"/>
                <a:t>, 4 </a:t>
              </a:r>
              <a:r>
                <a:rPr lang="en-US" sz="5400" dirty="0" err="1"/>
                <a:t>nghìn</a:t>
              </a:r>
              <a:r>
                <a:rPr lang="en-US" sz="5400" dirty="0"/>
                <a:t>, 3 </a:t>
              </a:r>
              <a:r>
                <a:rPr lang="en-US" sz="5400" dirty="0" err="1"/>
                <a:t>trăm</a:t>
              </a:r>
              <a:r>
                <a:rPr lang="en-US" sz="5400" dirty="0"/>
                <a:t> </a:t>
              </a:r>
              <a:r>
                <a:rPr lang="en-US" sz="5400" dirty="0" err="1"/>
                <a:t>và</a:t>
              </a:r>
              <a:r>
                <a:rPr lang="en-US" sz="5400" dirty="0"/>
                <a:t> 7 </a:t>
              </a:r>
              <a:r>
                <a:rPr lang="en-US" sz="5400" dirty="0" err="1"/>
                <a:t>chục</a:t>
              </a:r>
              <a:r>
                <a:rPr lang="en-US" sz="5400" dirty="0"/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227123" y="2738437"/>
            <a:ext cx="3769008" cy="1418557"/>
            <a:chOff x="5463" y="4539610"/>
            <a:chExt cx="4962495" cy="1838562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260957" y="4539610"/>
              <a:ext cx="3707001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64 037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63" y="4690537"/>
              <a:ext cx="1478551" cy="163828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3549465" y="4118917"/>
            <a:ext cx="3929858" cy="1550710"/>
            <a:chOff x="9105900" y="4622054"/>
            <a:chExt cx="5174280" cy="2009843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1" y="4622054"/>
              <a:ext cx="3947879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64 370</a:t>
              </a: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782368"/>
              <a:ext cx="1662264" cy="184952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7775823" y="4956118"/>
            <a:ext cx="4058630" cy="1536004"/>
            <a:chOff x="2416028" y="4709163"/>
            <a:chExt cx="5343829" cy="1990782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64 730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416028" y="4888539"/>
              <a:ext cx="1659701" cy="1811406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30" y="4310511"/>
            <a:ext cx="1641159" cy="131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2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5683" y="343701"/>
            <a:ext cx="11778409" cy="2508084"/>
            <a:chOff x="135684" y="294969"/>
            <a:chExt cx="11778409" cy="2508084"/>
          </a:xfrm>
        </p:grpSpPr>
        <p:grpSp>
          <p:nvGrpSpPr>
            <p:cNvPr id="2" name="Group 1"/>
            <p:cNvGrpSpPr/>
            <p:nvPr/>
          </p:nvGrpSpPr>
          <p:grpSpPr>
            <a:xfrm>
              <a:off x="135684" y="294969"/>
              <a:ext cx="11778409" cy="2508084"/>
              <a:chOff x="135684" y="294969"/>
              <a:chExt cx="11778409" cy="2508084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35684" y="1418479"/>
                <a:ext cx="4280542" cy="1384574"/>
                <a:chOff x="2137149" y="4361888"/>
                <a:chExt cx="4280542" cy="1384574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137149" y="4361888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663678" y="335891"/>
              <a:ext cx="6806080" cy="214526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liền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sau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của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99 997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là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nào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227123" y="2738437"/>
            <a:ext cx="3769008" cy="1418557"/>
            <a:chOff x="5463" y="4539610"/>
            <a:chExt cx="4962495" cy="1838562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260957" y="4539610"/>
              <a:ext cx="3707001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99 999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63" y="4690537"/>
              <a:ext cx="1478551" cy="163828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3549464" y="4118917"/>
            <a:ext cx="3929859" cy="1550711"/>
            <a:chOff x="9105900" y="4622053"/>
            <a:chExt cx="5174282" cy="2009844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3" y="4622053"/>
              <a:ext cx="3947879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99 996</a:t>
              </a: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782368"/>
              <a:ext cx="1662264" cy="184952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7775823" y="4966163"/>
            <a:ext cx="4184416" cy="1525959"/>
            <a:chOff x="2416028" y="4722182"/>
            <a:chExt cx="5509446" cy="1977763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94207" y="4722182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99 998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416028" y="4888539"/>
              <a:ext cx="1659701" cy="1811406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823" y="5013165"/>
            <a:ext cx="1641159" cy="131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0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E64F85CE-8EFF-E7B3-2E06-5B79427AE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ộp Văn bản 7">
            <a:extLst>
              <a:ext uri="{FF2B5EF4-FFF2-40B4-BE49-F238E27FC236}">
                <a16:creationId xmlns:a16="http://schemas.microsoft.com/office/drawing/2014/main" id="{2CFDBFD0-D559-823A-382D-1AABED14DE00}"/>
              </a:ext>
            </a:extLst>
          </p:cNvPr>
          <p:cNvSpPr txBox="1"/>
          <p:nvPr/>
        </p:nvSpPr>
        <p:spPr>
          <a:xfrm>
            <a:off x="8178207" y="5094620"/>
            <a:ext cx="50866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DẶN DÒ</a:t>
            </a:r>
          </a:p>
        </p:txBody>
      </p:sp>
      <p:sp>
        <p:nvSpPr>
          <p:cNvPr id="4" name="Bong bóng Lời nói: Hình chữ nhật với Góc Tròn 10">
            <a:extLst>
              <a:ext uri="{FF2B5EF4-FFF2-40B4-BE49-F238E27FC236}">
                <a16:creationId xmlns:a16="http://schemas.microsoft.com/office/drawing/2014/main" id="{7CBACDC6-77EB-88C5-4D04-5D42108871F8}"/>
              </a:ext>
            </a:extLst>
          </p:cNvPr>
          <p:cNvSpPr/>
          <p:nvPr/>
        </p:nvSpPr>
        <p:spPr>
          <a:xfrm>
            <a:off x="586854" y="1006194"/>
            <a:ext cx="6796586" cy="4382960"/>
          </a:xfrm>
          <a:custGeom>
            <a:avLst/>
            <a:gdLst>
              <a:gd name="connsiteX0" fmla="*/ 0 w 6796586"/>
              <a:gd name="connsiteY0" fmla="*/ 730508 h 4382960"/>
              <a:gd name="connsiteX1" fmla="*/ 730508 w 6796586"/>
              <a:gd name="connsiteY1" fmla="*/ 0 h 4382960"/>
              <a:gd name="connsiteX2" fmla="*/ 3964675 w 6796586"/>
              <a:gd name="connsiteY2" fmla="*/ 0 h 4382960"/>
              <a:gd name="connsiteX3" fmla="*/ 3964675 w 6796586"/>
              <a:gd name="connsiteY3" fmla="*/ 0 h 4382960"/>
              <a:gd name="connsiteX4" fmla="*/ 5663822 w 6796586"/>
              <a:gd name="connsiteY4" fmla="*/ 0 h 4382960"/>
              <a:gd name="connsiteX5" fmla="*/ 6066078 w 6796586"/>
              <a:gd name="connsiteY5" fmla="*/ 0 h 4382960"/>
              <a:gd name="connsiteX6" fmla="*/ 6796586 w 6796586"/>
              <a:gd name="connsiteY6" fmla="*/ 730508 h 4382960"/>
              <a:gd name="connsiteX7" fmla="*/ 6796586 w 6796586"/>
              <a:gd name="connsiteY7" fmla="*/ 730493 h 4382960"/>
              <a:gd name="connsiteX8" fmla="*/ 7591583 w 6796586"/>
              <a:gd name="connsiteY8" fmla="*/ 1451373 h 4382960"/>
              <a:gd name="connsiteX9" fmla="*/ 6796586 w 6796586"/>
              <a:gd name="connsiteY9" fmla="*/ 1826233 h 4382960"/>
              <a:gd name="connsiteX10" fmla="*/ 6796586 w 6796586"/>
              <a:gd name="connsiteY10" fmla="*/ 3652452 h 4382960"/>
              <a:gd name="connsiteX11" fmla="*/ 6066078 w 6796586"/>
              <a:gd name="connsiteY11" fmla="*/ 4382960 h 4382960"/>
              <a:gd name="connsiteX12" fmla="*/ 5663822 w 6796586"/>
              <a:gd name="connsiteY12" fmla="*/ 4382960 h 4382960"/>
              <a:gd name="connsiteX13" fmla="*/ 3964675 w 6796586"/>
              <a:gd name="connsiteY13" fmla="*/ 4382960 h 4382960"/>
              <a:gd name="connsiteX14" fmla="*/ 3964675 w 6796586"/>
              <a:gd name="connsiteY14" fmla="*/ 4382960 h 4382960"/>
              <a:gd name="connsiteX15" fmla="*/ 730508 w 6796586"/>
              <a:gd name="connsiteY15" fmla="*/ 4382960 h 4382960"/>
              <a:gd name="connsiteX16" fmla="*/ 0 w 6796586"/>
              <a:gd name="connsiteY16" fmla="*/ 3652452 h 4382960"/>
              <a:gd name="connsiteX17" fmla="*/ 0 w 6796586"/>
              <a:gd name="connsiteY17" fmla="*/ 1826233 h 4382960"/>
              <a:gd name="connsiteX18" fmla="*/ 0 w 6796586"/>
              <a:gd name="connsiteY18" fmla="*/ 730493 h 4382960"/>
              <a:gd name="connsiteX19" fmla="*/ 0 w 6796586"/>
              <a:gd name="connsiteY19" fmla="*/ 730493 h 4382960"/>
              <a:gd name="connsiteX20" fmla="*/ 0 w 6796586"/>
              <a:gd name="connsiteY20" fmla="*/ 730508 h 438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796586" h="4382960" fill="none" extrusionOk="0">
                <a:moveTo>
                  <a:pt x="0" y="730508"/>
                </a:moveTo>
                <a:cubicBezTo>
                  <a:pt x="16224" y="261108"/>
                  <a:pt x="335689" y="-7767"/>
                  <a:pt x="730508" y="0"/>
                </a:cubicBezTo>
                <a:cubicBezTo>
                  <a:pt x="1837886" y="-93691"/>
                  <a:pt x="2982298" y="-139933"/>
                  <a:pt x="3964675" y="0"/>
                </a:cubicBezTo>
                <a:lnTo>
                  <a:pt x="3964675" y="0"/>
                </a:lnTo>
                <a:cubicBezTo>
                  <a:pt x="4420054" y="-33457"/>
                  <a:pt x="4832891" y="27867"/>
                  <a:pt x="5663822" y="0"/>
                </a:cubicBezTo>
                <a:cubicBezTo>
                  <a:pt x="5803835" y="-27920"/>
                  <a:pt x="5930333" y="-7194"/>
                  <a:pt x="6066078" y="0"/>
                </a:cubicBezTo>
                <a:cubicBezTo>
                  <a:pt x="6544498" y="7023"/>
                  <a:pt x="6813104" y="332590"/>
                  <a:pt x="6796586" y="730508"/>
                </a:cubicBezTo>
                <a:cubicBezTo>
                  <a:pt x="6796586" y="730506"/>
                  <a:pt x="6796585" y="730496"/>
                  <a:pt x="6796586" y="730493"/>
                </a:cubicBezTo>
                <a:cubicBezTo>
                  <a:pt x="7014064" y="995342"/>
                  <a:pt x="7269726" y="1148365"/>
                  <a:pt x="7591583" y="1451373"/>
                </a:cubicBezTo>
                <a:cubicBezTo>
                  <a:pt x="7273016" y="1621519"/>
                  <a:pt x="6980467" y="1816283"/>
                  <a:pt x="6796586" y="1826233"/>
                </a:cubicBezTo>
                <a:cubicBezTo>
                  <a:pt x="6769807" y="2671120"/>
                  <a:pt x="6657220" y="3143012"/>
                  <a:pt x="6796586" y="3652452"/>
                </a:cubicBezTo>
                <a:cubicBezTo>
                  <a:pt x="6784555" y="3985670"/>
                  <a:pt x="6430177" y="4434983"/>
                  <a:pt x="6066078" y="4382960"/>
                </a:cubicBezTo>
                <a:cubicBezTo>
                  <a:pt x="5885681" y="4376499"/>
                  <a:pt x="5796206" y="4370771"/>
                  <a:pt x="5663822" y="4382960"/>
                </a:cubicBezTo>
                <a:cubicBezTo>
                  <a:pt x="5304987" y="4474441"/>
                  <a:pt x="4137668" y="4477350"/>
                  <a:pt x="3964675" y="4382960"/>
                </a:cubicBezTo>
                <a:lnTo>
                  <a:pt x="3964675" y="4382960"/>
                </a:lnTo>
                <a:cubicBezTo>
                  <a:pt x="3261353" y="4462574"/>
                  <a:pt x="2096751" y="4390546"/>
                  <a:pt x="730508" y="4382960"/>
                </a:cubicBezTo>
                <a:cubicBezTo>
                  <a:pt x="325841" y="4359184"/>
                  <a:pt x="2607" y="4105847"/>
                  <a:pt x="0" y="3652452"/>
                </a:cubicBezTo>
                <a:cubicBezTo>
                  <a:pt x="46035" y="2911056"/>
                  <a:pt x="-80016" y="2717792"/>
                  <a:pt x="0" y="1826233"/>
                </a:cubicBezTo>
                <a:cubicBezTo>
                  <a:pt x="47951" y="1474255"/>
                  <a:pt x="-32686" y="985447"/>
                  <a:pt x="0" y="730493"/>
                </a:cubicBezTo>
                <a:lnTo>
                  <a:pt x="0" y="730493"/>
                </a:lnTo>
                <a:cubicBezTo>
                  <a:pt x="1" y="730499"/>
                  <a:pt x="-1" y="730501"/>
                  <a:pt x="0" y="730508"/>
                </a:cubicBezTo>
                <a:close/>
              </a:path>
              <a:path w="6796586" h="4382960" stroke="0" extrusionOk="0">
                <a:moveTo>
                  <a:pt x="0" y="730508"/>
                </a:moveTo>
                <a:cubicBezTo>
                  <a:pt x="30496" y="396447"/>
                  <a:pt x="329626" y="8816"/>
                  <a:pt x="730508" y="0"/>
                </a:cubicBezTo>
                <a:cubicBezTo>
                  <a:pt x="1487950" y="147813"/>
                  <a:pt x="3053844" y="53704"/>
                  <a:pt x="3964675" y="0"/>
                </a:cubicBezTo>
                <a:lnTo>
                  <a:pt x="3964675" y="0"/>
                </a:lnTo>
                <a:cubicBezTo>
                  <a:pt x="4554655" y="-27155"/>
                  <a:pt x="5089615" y="-141781"/>
                  <a:pt x="5663822" y="0"/>
                </a:cubicBezTo>
                <a:cubicBezTo>
                  <a:pt x="5858279" y="25929"/>
                  <a:pt x="5916119" y="-19043"/>
                  <a:pt x="6066078" y="0"/>
                </a:cubicBezTo>
                <a:cubicBezTo>
                  <a:pt x="6506526" y="32716"/>
                  <a:pt x="6804043" y="346077"/>
                  <a:pt x="6796586" y="730508"/>
                </a:cubicBezTo>
                <a:cubicBezTo>
                  <a:pt x="6796587" y="730503"/>
                  <a:pt x="6796585" y="730498"/>
                  <a:pt x="6796586" y="730493"/>
                </a:cubicBezTo>
                <a:cubicBezTo>
                  <a:pt x="6947935" y="954452"/>
                  <a:pt x="7180173" y="1158312"/>
                  <a:pt x="7591583" y="1451373"/>
                </a:cubicBezTo>
                <a:cubicBezTo>
                  <a:pt x="7322503" y="1580967"/>
                  <a:pt x="7066549" y="1735625"/>
                  <a:pt x="6796586" y="1826233"/>
                </a:cubicBezTo>
                <a:cubicBezTo>
                  <a:pt x="6707196" y="2548101"/>
                  <a:pt x="6958652" y="2745602"/>
                  <a:pt x="6796586" y="3652452"/>
                </a:cubicBezTo>
                <a:cubicBezTo>
                  <a:pt x="6839042" y="4099861"/>
                  <a:pt x="6522973" y="4354022"/>
                  <a:pt x="6066078" y="4382960"/>
                </a:cubicBezTo>
                <a:cubicBezTo>
                  <a:pt x="5894212" y="4392267"/>
                  <a:pt x="5717570" y="4391173"/>
                  <a:pt x="5663822" y="4382960"/>
                </a:cubicBezTo>
                <a:cubicBezTo>
                  <a:pt x="5401428" y="4241768"/>
                  <a:pt x="4240180" y="4343348"/>
                  <a:pt x="3964675" y="4382960"/>
                </a:cubicBezTo>
                <a:lnTo>
                  <a:pt x="3964675" y="4382960"/>
                </a:lnTo>
                <a:cubicBezTo>
                  <a:pt x="2646036" y="4231198"/>
                  <a:pt x="2091974" y="4505576"/>
                  <a:pt x="730508" y="4382960"/>
                </a:cubicBezTo>
                <a:cubicBezTo>
                  <a:pt x="345352" y="4406599"/>
                  <a:pt x="-6719" y="3998815"/>
                  <a:pt x="0" y="3652452"/>
                </a:cubicBezTo>
                <a:cubicBezTo>
                  <a:pt x="37665" y="3306923"/>
                  <a:pt x="-93310" y="2348008"/>
                  <a:pt x="0" y="1826233"/>
                </a:cubicBezTo>
                <a:cubicBezTo>
                  <a:pt x="97389" y="1419132"/>
                  <a:pt x="49737" y="1139671"/>
                  <a:pt x="0" y="730493"/>
                </a:cubicBezTo>
                <a:lnTo>
                  <a:pt x="0" y="730493"/>
                </a:lnTo>
                <a:cubicBezTo>
                  <a:pt x="-1" y="730500"/>
                  <a:pt x="-1" y="730503"/>
                  <a:pt x="0" y="73050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97667013">
                  <a:prstGeom prst="wedgeRoundRectCallout">
                    <a:avLst>
                      <a:gd name="adj1" fmla="val 61697"/>
                      <a:gd name="adj2" fmla="val -1688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27">
            <a:extLst>
              <a:ext uri="{FF2B5EF4-FFF2-40B4-BE49-F238E27FC236}">
                <a16:creationId xmlns:a16="http://schemas.microsoft.com/office/drawing/2014/main" id="{B09DA1B6-9548-BFCE-8720-062E24A0407C}"/>
              </a:ext>
            </a:extLst>
          </p:cNvPr>
          <p:cNvGrpSpPr/>
          <p:nvPr/>
        </p:nvGrpSpPr>
        <p:grpSpPr>
          <a:xfrm>
            <a:off x="839802" y="924578"/>
            <a:ext cx="5935848" cy="1530274"/>
            <a:chOff x="839802" y="924578"/>
            <a:chExt cx="5935848" cy="1530274"/>
          </a:xfrm>
        </p:grpSpPr>
        <p:sp>
          <p:nvSpPr>
            <p:cNvPr id="9" name="TextBox 47">
              <a:extLst>
                <a:ext uri="{FF2B5EF4-FFF2-40B4-BE49-F238E27FC236}">
                  <a16:creationId xmlns:a16="http://schemas.microsoft.com/office/drawing/2014/main" id="{82111BFC-8616-18A3-DF62-057135BD6F30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Hình ảnh 26">
              <a:extLst>
                <a:ext uri="{FF2B5EF4-FFF2-40B4-BE49-F238E27FC236}">
                  <a16:creationId xmlns:a16="http://schemas.microsoft.com/office/drawing/2014/main" id="{6C6D9F5F-D3AC-9637-3EF6-0DB277041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grpSp>
        <p:nvGrpSpPr>
          <p:cNvPr id="25" name="Nhóm 31">
            <a:extLst>
              <a:ext uri="{FF2B5EF4-FFF2-40B4-BE49-F238E27FC236}">
                <a16:creationId xmlns:a16="http://schemas.microsoft.com/office/drawing/2014/main" id="{721E5139-2535-6359-E890-9F6227698B0D}"/>
              </a:ext>
            </a:extLst>
          </p:cNvPr>
          <p:cNvGrpSpPr/>
          <p:nvPr/>
        </p:nvGrpSpPr>
        <p:grpSpPr>
          <a:xfrm>
            <a:off x="839802" y="1849156"/>
            <a:ext cx="5935848" cy="1530274"/>
            <a:chOff x="839802" y="924578"/>
            <a:chExt cx="5935848" cy="1530274"/>
          </a:xfrm>
        </p:grpSpPr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id="{73B151F0-453F-6ED8-55E0-3918F2EA1A33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7" name="Hình ảnh 33">
              <a:extLst>
                <a:ext uri="{FF2B5EF4-FFF2-40B4-BE49-F238E27FC236}">
                  <a16:creationId xmlns:a16="http://schemas.microsoft.com/office/drawing/2014/main" id="{EF6227CB-EF7D-9CE2-8ECB-A4BD219DD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grpSp>
        <p:nvGrpSpPr>
          <p:cNvPr id="28" name="Nhóm 34">
            <a:extLst>
              <a:ext uri="{FF2B5EF4-FFF2-40B4-BE49-F238E27FC236}">
                <a16:creationId xmlns:a16="http://schemas.microsoft.com/office/drawing/2014/main" id="{C7363C90-74FA-6BB5-E59D-A944724B41B4}"/>
              </a:ext>
            </a:extLst>
          </p:cNvPr>
          <p:cNvGrpSpPr/>
          <p:nvPr/>
        </p:nvGrpSpPr>
        <p:grpSpPr>
          <a:xfrm>
            <a:off x="839802" y="2842975"/>
            <a:ext cx="5935848" cy="1530274"/>
            <a:chOff x="839802" y="924578"/>
            <a:chExt cx="5935848" cy="1530274"/>
          </a:xfrm>
        </p:grpSpPr>
        <p:sp>
          <p:nvSpPr>
            <p:cNvPr id="29" name="TextBox 47">
              <a:extLst>
                <a:ext uri="{FF2B5EF4-FFF2-40B4-BE49-F238E27FC236}">
                  <a16:creationId xmlns:a16="http://schemas.microsoft.com/office/drawing/2014/main" id="{1EDEE585-3E86-C757-1AA9-A94792B0B81C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0" name="Hình ảnh 36">
              <a:extLst>
                <a:ext uri="{FF2B5EF4-FFF2-40B4-BE49-F238E27FC236}">
                  <a16:creationId xmlns:a16="http://schemas.microsoft.com/office/drawing/2014/main" id="{8840ACE3-ED0D-2402-3990-01992A603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grpSp>
        <p:nvGrpSpPr>
          <p:cNvPr id="31" name="Nhóm 37">
            <a:extLst>
              <a:ext uri="{FF2B5EF4-FFF2-40B4-BE49-F238E27FC236}">
                <a16:creationId xmlns:a16="http://schemas.microsoft.com/office/drawing/2014/main" id="{B5A065F6-03BA-A67C-D921-8B1796F6A29A}"/>
              </a:ext>
            </a:extLst>
          </p:cNvPr>
          <p:cNvGrpSpPr/>
          <p:nvPr/>
        </p:nvGrpSpPr>
        <p:grpSpPr>
          <a:xfrm>
            <a:off x="839802" y="3858880"/>
            <a:ext cx="5935848" cy="1530274"/>
            <a:chOff x="839802" y="924578"/>
            <a:chExt cx="5935848" cy="1530274"/>
          </a:xfrm>
        </p:grpSpPr>
        <p:sp>
          <p:nvSpPr>
            <p:cNvPr id="32" name="TextBox 47">
              <a:extLst>
                <a:ext uri="{FF2B5EF4-FFF2-40B4-BE49-F238E27FC236}">
                  <a16:creationId xmlns:a16="http://schemas.microsoft.com/office/drawing/2014/main" id="{FDA692F4-EB95-BF7B-BE1B-030F54AB03AE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3" name="Hình ảnh 39">
              <a:extLst>
                <a:ext uri="{FF2B5EF4-FFF2-40B4-BE49-F238E27FC236}">
                  <a16:creationId xmlns:a16="http://schemas.microsoft.com/office/drawing/2014/main" id="{42C39C54-9C27-AA54-5744-E1683E8B14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pic>
        <p:nvPicPr>
          <p:cNvPr id="34" name="Picture 33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B06AFF7D-8B99-E5B1-FD9D-C22662B12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684" y="4772025"/>
            <a:ext cx="1210052" cy="201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733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65B67F3-2632-A525-4D46-DEC34010A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4F5CE6-B44B-5D69-DD69-6A080283C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48" y="905430"/>
            <a:ext cx="9126503" cy="4761389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7E5FD5F7-E37A-EBA9-1B97-A1027D89A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88" y="-109211"/>
            <a:ext cx="1923810" cy="1923810"/>
          </a:xfrm>
          <a:prstGeom prst="rect">
            <a:avLst/>
          </a:prstGeom>
        </p:spPr>
      </p:pic>
      <p:pic>
        <p:nvPicPr>
          <p:cNvPr id="10" name="Picture 9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BAF74670-B1CA-991B-7D4F-AE186E4031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12" y="4532243"/>
            <a:ext cx="1393696" cy="232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3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1853C215-2DC6-C4DE-426A-8E3AFB09F392}"/>
              </a:ext>
            </a:extLst>
          </p:cNvPr>
          <p:cNvGrpSpPr/>
          <p:nvPr/>
        </p:nvGrpSpPr>
        <p:grpSpPr>
          <a:xfrm>
            <a:off x="4812025" y="607089"/>
            <a:ext cx="7173783" cy="4565600"/>
            <a:chOff x="1139185" y="2161569"/>
            <a:chExt cx="7173783" cy="4565600"/>
          </a:xfrm>
        </p:grpSpPr>
        <p:sp>
          <p:nvSpPr>
            <p:cNvPr id="4" name="Bong bóng Lời nói: Hình bầu dục 3">
              <a:extLst>
                <a:ext uri="{FF2B5EF4-FFF2-40B4-BE49-F238E27FC236}">
                  <a16:creationId xmlns:a16="http://schemas.microsoft.com/office/drawing/2014/main" id="{4FF11203-F886-65F4-0BC5-FBA7BDE2DF77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-1103041 w 7173783"/>
                <a:gd name="connsiteY0" fmla="*/ 2594676 h 4565600"/>
                <a:gd name="connsiteX1" fmla="*/ 13840 w 7173783"/>
                <a:gd name="connsiteY1" fmla="*/ 2082454 h 4565600"/>
                <a:gd name="connsiteX2" fmla="*/ 3573350 w 7173783"/>
                <a:gd name="connsiteY2" fmla="*/ 16 h 4565600"/>
                <a:gd name="connsiteX3" fmla="*/ 7153494 w 7173783"/>
                <a:gd name="connsiteY3" fmla="*/ 2040338 h 4565600"/>
                <a:gd name="connsiteX4" fmla="*/ 3883899 w 7173783"/>
                <a:gd name="connsiteY4" fmla="*/ 4557759 h 4565600"/>
                <a:gd name="connsiteX5" fmla="*/ 156090 w 7173783"/>
                <a:gd name="connsiteY5" fmla="*/ 2948893 h 4565600"/>
                <a:gd name="connsiteX6" fmla="*/ -1103041 w 7173783"/>
                <a:gd name="connsiteY6" fmla="*/ 2594676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73783" h="4565600" fill="none" extrusionOk="0">
                  <a:moveTo>
                    <a:pt x="-1103041" y="2594676"/>
                  </a:moveTo>
                  <a:cubicBezTo>
                    <a:pt x="-1004798" y="2464321"/>
                    <a:pt x="-298741" y="2305985"/>
                    <a:pt x="13840" y="2082454"/>
                  </a:cubicBezTo>
                  <a:cubicBezTo>
                    <a:pt x="60102" y="792791"/>
                    <a:pt x="1884034" y="194448"/>
                    <a:pt x="3573350" y="16"/>
                  </a:cubicBezTo>
                  <a:cubicBezTo>
                    <a:pt x="5543742" y="-168261"/>
                    <a:pt x="6882675" y="871096"/>
                    <a:pt x="7153494" y="2040338"/>
                  </a:cubicBezTo>
                  <a:cubicBezTo>
                    <a:pt x="7364598" y="3153324"/>
                    <a:pt x="5732347" y="4401864"/>
                    <a:pt x="3883899" y="4557759"/>
                  </a:cubicBezTo>
                  <a:cubicBezTo>
                    <a:pt x="2040191" y="4560661"/>
                    <a:pt x="796149" y="3893808"/>
                    <a:pt x="156090" y="2948893"/>
                  </a:cubicBezTo>
                  <a:cubicBezTo>
                    <a:pt x="-12549" y="3000545"/>
                    <a:pt x="-550290" y="2740364"/>
                    <a:pt x="-1103041" y="2594676"/>
                  </a:cubicBezTo>
                  <a:close/>
                </a:path>
                <a:path w="7173783" h="4565600" stroke="0" extrusionOk="0">
                  <a:moveTo>
                    <a:pt x="-1103041" y="2594676"/>
                  </a:moveTo>
                  <a:cubicBezTo>
                    <a:pt x="-571059" y="2419039"/>
                    <a:pt x="-339836" y="2255393"/>
                    <a:pt x="13840" y="2082454"/>
                  </a:cubicBezTo>
                  <a:cubicBezTo>
                    <a:pt x="-7865" y="926600"/>
                    <a:pt x="1659478" y="229438"/>
                    <a:pt x="3573350" y="16"/>
                  </a:cubicBezTo>
                  <a:cubicBezTo>
                    <a:pt x="5403827" y="19380"/>
                    <a:pt x="7115886" y="983867"/>
                    <a:pt x="7153494" y="2040338"/>
                  </a:cubicBezTo>
                  <a:cubicBezTo>
                    <a:pt x="7357519" y="3359088"/>
                    <a:pt x="5828844" y="4461983"/>
                    <a:pt x="3883899" y="4557759"/>
                  </a:cubicBezTo>
                  <a:cubicBezTo>
                    <a:pt x="2168752" y="4633693"/>
                    <a:pt x="669172" y="3981412"/>
                    <a:pt x="156090" y="2948893"/>
                  </a:cubicBezTo>
                  <a:cubicBezTo>
                    <a:pt x="-440237" y="2789235"/>
                    <a:pt x="-554001" y="2782609"/>
                    <a:pt x="-1103041" y="259467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EllipseCallout">
                      <a:avLst>
                        <a:gd name="adj1" fmla="val -65376"/>
                        <a:gd name="adj2" fmla="val 683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 Placeholder 7">
              <a:extLst>
                <a:ext uri="{FF2B5EF4-FFF2-40B4-BE49-F238E27FC236}">
                  <a16:creationId xmlns:a16="http://schemas.microsoft.com/office/drawing/2014/main" id="{E743A6CB-E37A-5506-D3F2-F7973604E963}"/>
                </a:ext>
              </a:extLst>
            </p:cNvPr>
            <p:cNvSpPr txBox="1">
              <a:spLocks/>
            </p:cNvSpPr>
            <p:nvPr/>
          </p:nvSpPr>
          <p:spPr>
            <a:xfrm>
              <a:off x="2042159" y="2950101"/>
              <a:ext cx="5715001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Hôm nay,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mình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sẽ đi siêu thị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giúp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mẹ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mua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liệu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nấu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ăn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Trước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khi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mua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cùng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mình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nhảy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theo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một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bài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nhạc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7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6" name="Picture 5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008F813B-FB08-781B-5C33-FCF73E5F73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567" y="571500"/>
            <a:ext cx="3767145" cy="6286500"/>
          </a:xfrm>
          <a:prstGeom prst="rect">
            <a:avLst/>
          </a:prstGeom>
        </p:spPr>
      </p:pic>
      <p:pic>
        <p:nvPicPr>
          <p:cNvPr id="7" name="Picture 6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B3C21E32-594D-2DCF-184C-519C1F855B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8225">
            <a:off x="2402959" y="2394785"/>
            <a:ext cx="800100" cy="306438"/>
          </a:xfrm>
          <a:prstGeom prst="rect">
            <a:avLst/>
          </a:prstGeom>
        </p:spPr>
      </p:pic>
      <p:pic>
        <p:nvPicPr>
          <p:cNvPr id="10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221C7A71-6BC6-9C66-F48E-DC331525EB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69507" y="3975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973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630C24-1940-83D8-1910-EB5AB028B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5325" y="-1026796"/>
            <a:ext cx="13239750" cy="949068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C3CFCD9-DF28-4FEC-D428-1255B5C4D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8" y="249260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30409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322DA8EE-688B-D07A-3DC2-EF36E281697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9" name="Picture 8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60425745-B4B9-2EE0-75C0-55ABECC97A0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  <p:grpSp>
        <p:nvGrpSpPr>
          <p:cNvPr id="2" name="Nhóm 2">
            <a:extLst>
              <a:ext uri="{FF2B5EF4-FFF2-40B4-BE49-F238E27FC236}">
                <a16:creationId xmlns:a16="http://schemas.microsoft.com/office/drawing/2014/main" id="{0EDDBF2A-3368-4FDF-9080-41479BF6BE49}"/>
              </a:ext>
            </a:extLst>
          </p:cNvPr>
          <p:cNvGrpSpPr/>
          <p:nvPr/>
        </p:nvGrpSpPr>
        <p:grpSpPr>
          <a:xfrm>
            <a:off x="6830455" y="4330440"/>
            <a:ext cx="5000016" cy="2075046"/>
            <a:chOff x="1139185" y="2161569"/>
            <a:chExt cx="7173783" cy="4565600"/>
          </a:xfrm>
        </p:grpSpPr>
        <p:sp>
          <p:nvSpPr>
            <p:cNvPr id="4" name="Bong bóng Lời nói: Hình chữ nhật với Góc Tròn 3">
              <a:extLst>
                <a:ext uri="{FF2B5EF4-FFF2-40B4-BE49-F238E27FC236}">
                  <a16:creationId xmlns:a16="http://schemas.microsoft.com/office/drawing/2014/main" id="{D7B293D7-661E-61BA-B234-0DED11A605F4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 Placeholder 7">
              <a:extLst>
                <a:ext uri="{FF2B5EF4-FFF2-40B4-BE49-F238E27FC236}">
                  <a16:creationId xmlns:a16="http://schemas.microsoft.com/office/drawing/2014/main" id="{F7003591-6639-5FE3-6BBA-E84B41386005}"/>
                </a:ext>
              </a:extLst>
            </p:cNvPr>
            <p:cNvSpPr txBox="1">
              <a:spLocks/>
            </p:cNvSpPr>
            <p:nvPr/>
          </p:nvSpPr>
          <p:spPr>
            <a:xfrm>
              <a:off x="1657534" y="2742186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tìm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liệu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hoàn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thành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bài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toán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0" name="Picture 9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785BC252-10D5-E2E9-2318-662C7A58160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3531">
            <a:off x="2275493" y="2309412"/>
            <a:ext cx="750734" cy="287531"/>
          </a:xfrm>
          <a:prstGeom prst="rect">
            <a:avLst/>
          </a:prstGeom>
        </p:spPr>
      </p:pic>
      <p:pic>
        <p:nvPicPr>
          <p:cNvPr id="13" name="2">
            <a:hlinkClick r:id="" action="ppaction://media"/>
            <a:extLst>
              <a:ext uri="{FF2B5EF4-FFF2-40B4-BE49-F238E27FC236}">
                <a16:creationId xmlns:a16="http://schemas.microsoft.com/office/drawing/2014/main" id="{3B67F599-3926-9202-436B-9AFEDE03F9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37609" y="3124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59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1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30747" y="201868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F1D44302-E95F-5A61-C5B9-5BB6273B97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991579"/>
              </p:ext>
            </p:extLst>
          </p:nvPr>
        </p:nvGraphicFramePr>
        <p:xfrm>
          <a:off x="685800" y="1367366"/>
          <a:ext cx="10982328" cy="4480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81125">
                  <a:extLst>
                    <a:ext uri="{9D8B030D-6E8A-4147-A177-3AD203B41FA5}">
                      <a16:colId xmlns:a16="http://schemas.microsoft.com/office/drawing/2014/main" val="4025097341"/>
                    </a:ext>
                  </a:extLst>
                </a:gridCol>
                <a:gridCol w="1352550">
                  <a:extLst>
                    <a:ext uri="{9D8B030D-6E8A-4147-A177-3AD203B41FA5}">
                      <a16:colId xmlns:a16="http://schemas.microsoft.com/office/drawing/2014/main" val="829462516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910343988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844675166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7220892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586814866"/>
                    </a:ext>
                  </a:extLst>
                </a:gridCol>
                <a:gridCol w="3438528">
                  <a:extLst>
                    <a:ext uri="{9D8B030D-6E8A-4147-A177-3AD203B41FA5}">
                      <a16:colId xmlns:a16="http://schemas.microsoft.com/office/drawing/2014/main" val="1717380363"/>
                    </a:ext>
                  </a:extLst>
                </a:gridCol>
              </a:tblGrid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Viết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Đọc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0178260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36 515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Ba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mươi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sáu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nghìn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mười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lăm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331234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Sáu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mốt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không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ba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tư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868713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Bảy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chín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bốn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mốt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645277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Hai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tám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linh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chín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027338"/>
                  </a:ext>
                </a:extLst>
              </a:tr>
            </a:tbl>
          </a:graphicData>
        </a:graphic>
      </p:graphicFrame>
      <p:pic>
        <p:nvPicPr>
          <p:cNvPr id="4" name="Hình ảnh 36">
            <a:extLst>
              <a:ext uri="{FF2B5EF4-FFF2-40B4-BE49-F238E27FC236}">
                <a16:creationId xmlns:a16="http://schemas.microsoft.com/office/drawing/2014/main" id="{3CF04C61-0847-7706-70BA-354D9C016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10772775" y="5331602"/>
            <a:ext cx="1419225" cy="167368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EE01C3B-783B-517C-AD49-6758A38B546D}"/>
              </a:ext>
            </a:extLst>
          </p:cNvPr>
          <p:cNvSpPr/>
          <p:nvPr/>
        </p:nvSpPr>
        <p:spPr>
          <a:xfrm>
            <a:off x="752475" y="3467100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61 034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619CE1-3CDA-131A-7C5E-E9D4B48761C4}"/>
              </a:ext>
            </a:extLst>
          </p:cNvPr>
          <p:cNvSpPr/>
          <p:nvPr/>
        </p:nvSpPr>
        <p:spPr>
          <a:xfrm>
            <a:off x="3705225" y="3419475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806C0D4-A2C2-18FF-7A24-5A8F838ABCA0}"/>
              </a:ext>
            </a:extLst>
          </p:cNvPr>
          <p:cNvSpPr/>
          <p:nvPr/>
        </p:nvSpPr>
        <p:spPr>
          <a:xfrm>
            <a:off x="7219950" y="342900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7F3BA4-954E-A651-582C-DADD3EDFB439}"/>
              </a:ext>
            </a:extLst>
          </p:cNvPr>
          <p:cNvSpPr/>
          <p:nvPr/>
        </p:nvSpPr>
        <p:spPr>
          <a:xfrm>
            <a:off x="695325" y="4286250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7 941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1DA2E5D-7EA7-8F12-BB4F-8AD270F352DF}"/>
              </a:ext>
            </a:extLst>
          </p:cNvPr>
          <p:cNvSpPr/>
          <p:nvPr/>
        </p:nvSpPr>
        <p:spPr>
          <a:xfrm>
            <a:off x="5981700" y="42100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4A4E0F4-69DB-6E19-C23E-55B92305D937}"/>
              </a:ext>
            </a:extLst>
          </p:cNvPr>
          <p:cNvSpPr/>
          <p:nvPr/>
        </p:nvSpPr>
        <p:spPr>
          <a:xfrm>
            <a:off x="7219950" y="42100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B04FCD8-B345-9314-AEC4-AD6D615454DA}"/>
              </a:ext>
            </a:extLst>
          </p:cNvPr>
          <p:cNvSpPr/>
          <p:nvPr/>
        </p:nvSpPr>
        <p:spPr>
          <a:xfrm>
            <a:off x="695325" y="5076825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20 809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A509E23-21B1-6977-700E-82F91FFC07F4}"/>
              </a:ext>
            </a:extLst>
          </p:cNvPr>
          <p:cNvSpPr/>
          <p:nvPr/>
        </p:nvSpPr>
        <p:spPr>
          <a:xfrm>
            <a:off x="2409825" y="50482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02C9E78-FC0E-E822-A29C-5035E25E1C43}"/>
              </a:ext>
            </a:extLst>
          </p:cNvPr>
          <p:cNvSpPr/>
          <p:nvPr/>
        </p:nvSpPr>
        <p:spPr>
          <a:xfrm>
            <a:off x="4857750" y="5038725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9F8166D-5B67-DF35-145D-11741F7BCD3F}"/>
              </a:ext>
            </a:extLst>
          </p:cNvPr>
          <p:cNvSpPr/>
          <p:nvPr/>
        </p:nvSpPr>
        <p:spPr>
          <a:xfrm>
            <a:off x="6019800" y="50482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290695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grpSp>
        <p:nvGrpSpPr>
          <p:cNvPr id="2" name="Nhóm 2">
            <a:extLst>
              <a:ext uri="{FF2B5EF4-FFF2-40B4-BE49-F238E27FC236}">
                <a16:creationId xmlns:a16="http://schemas.microsoft.com/office/drawing/2014/main" id="{E0967D37-2892-4AF6-9050-AE21CE18BBA3}"/>
              </a:ext>
            </a:extLst>
          </p:cNvPr>
          <p:cNvGrpSpPr/>
          <p:nvPr/>
        </p:nvGrpSpPr>
        <p:grpSpPr>
          <a:xfrm>
            <a:off x="6830455" y="4330440"/>
            <a:ext cx="5000016" cy="2075046"/>
            <a:chOff x="1139185" y="2161569"/>
            <a:chExt cx="7173783" cy="4565600"/>
          </a:xfrm>
        </p:grpSpPr>
        <p:sp>
          <p:nvSpPr>
            <p:cNvPr id="4" name="Bong bóng Lời nói: Hình chữ nhật với Góc Tròn 3">
              <a:extLst>
                <a:ext uri="{FF2B5EF4-FFF2-40B4-BE49-F238E27FC236}">
                  <a16:creationId xmlns:a16="http://schemas.microsoft.com/office/drawing/2014/main" id="{BF010BA3-CB25-3BE3-9B1C-6F2715B0CEE1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 Placeholder 7">
              <a:extLst>
                <a:ext uri="{FF2B5EF4-FFF2-40B4-BE49-F238E27FC236}">
                  <a16:creationId xmlns:a16="http://schemas.microsoft.com/office/drawing/2014/main" id="{4B807BD9-34D1-B4BF-87A9-FAD4C4159758}"/>
                </a:ext>
              </a:extLst>
            </p:cNvPr>
            <p:cNvSpPr txBox="1">
              <a:spLocks/>
            </p:cNvSpPr>
            <p:nvPr/>
          </p:nvSpPr>
          <p:spPr>
            <a:xfrm>
              <a:off x="1657534" y="2742186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Ăn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nhiều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rau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rất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tốt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cho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sức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khỏe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đầu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tiên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  <p:pic>
        <p:nvPicPr>
          <p:cNvPr id="9" name="Hình ảnh 41">
            <a:extLst>
              <a:ext uri="{FF2B5EF4-FFF2-40B4-BE49-F238E27FC236}">
                <a16:creationId xmlns:a16="http://schemas.microsoft.com/office/drawing/2014/main" id="{2456EE3F-3263-5065-DA7B-EC5490C2D15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pic>
        <p:nvPicPr>
          <p:cNvPr id="10" name="Picture 9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23A946C8-CD6A-1AC9-F400-3976835DC9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  <p:pic>
        <p:nvPicPr>
          <p:cNvPr id="8" name="Picture 7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B7452F3C-7C7E-B49E-D191-7F8FF773DE3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3531">
            <a:off x="2339289" y="2277513"/>
            <a:ext cx="750734" cy="287531"/>
          </a:xfrm>
          <a:prstGeom prst="rect">
            <a:avLst/>
          </a:prstGeom>
        </p:spPr>
      </p:pic>
      <p:pic>
        <p:nvPicPr>
          <p:cNvPr id="11" name="3">
            <a:hlinkClick r:id="" action="ppaction://media"/>
            <a:extLst>
              <a:ext uri="{FF2B5EF4-FFF2-40B4-BE49-F238E27FC236}">
                <a16:creationId xmlns:a16="http://schemas.microsoft.com/office/drawing/2014/main" id="{04A83B00-AB1A-13C3-3584-036D560EA9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188484" y="4613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084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18594 0.464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97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2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1" name="Nhóm 130">
            <a:extLst>
              <a:ext uri="{FF2B5EF4-FFF2-40B4-BE49-F238E27FC236}">
                <a16:creationId xmlns:a16="http://schemas.microsoft.com/office/drawing/2014/main" id="{2AC831F0-7D18-5761-D524-165291B4F849}"/>
              </a:ext>
            </a:extLst>
          </p:cNvPr>
          <p:cNvGrpSpPr/>
          <p:nvPr/>
        </p:nvGrpSpPr>
        <p:grpSpPr>
          <a:xfrm>
            <a:off x="383137" y="294968"/>
            <a:ext cx="11957383" cy="6519227"/>
            <a:chOff x="383137" y="294968"/>
            <a:chExt cx="11957383" cy="6519227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4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AD8DA88B-1361-88CB-0F45-49704E492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17" b="16417"/>
            <a:stretch/>
          </p:blipFill>
          <p:spPr>
            <a:xfrm rot="1069281">
              <a:off x="10197130" y="5374546"/>
              <a:ext cx="2143390" cy="1439649"/>
            </a:xfrm>
            <a:prstGeom prst="rect">
              <a:avLst/>
            </a:prstGeom>
          </p:spPr>
        </p:pic>
      </p:grpSp>
      <p:grpSp>
        <p:nvGrpSpPr>
          <p:cNvPr id="17" name="Nhóm 7">
            <a:extLst>
              <a:ext uri="{FF2B5EF4-FFF2-40B4-BE49-F238E27FC236}">
                <a16:creationId xmlns:a16="http://schemas.microsoft.com/office/drawing/2014/main" id="{23FD0415-5719-E224-6ABC-AB1BCF8DDCAA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0036E9F9-DAE4-9309-484C-EE697B2CC9DD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Viết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rồi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đọc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,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biết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đó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gồm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: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Oval 22">
              <a:extLst>
                <a:ext uri="{FF2B5EF4-FFF2-40B4-BE49-F238E27FC236}">
                  <a16:creationId xmlns:a16="http://schemas.microsoft.com/office/drawing/2014/main" id="{95C66F2A-7D14-79E2-FE59-3C25CFEF755E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23">
              <a:extLst>
                <a:ext uri="{FF2B5EF4-FFF2-40B4-BE49-F238E27FC236}">
                  <a16:creationId xmlns:a16="http://schemas.microsoft.com/office/drawing/2014/main" id="{8C0B21C8-9658-FB0A-1729-3C7E2CF853E1}"/>
                </a:ext>
              </a:extLst>
            </p:cNvPr>
            <p:cNvSpPr txBox="1"/>
            <p:nvPr/>
          </p:nvSpPr>
          <p:spPr>
            <a:xfrm>
              <a:off x="1230747" y="201868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EED40D8-ACBA-7CAF-4994-A0EE81FBC96D}"/>
              </a:ext>
            </a:extLst>
          </p:cNvPr>
          <p:cNvSpPr txBox="1"/>
          <p:nvPr/>
        </p:nvSpPr>
        <p:spPr>
          <a:xfrm>
            <a:off x="504824" y="1876425"/>
            <a:ext cx="10239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600" dirty="0"/>
              <a:t> 4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2 </a:t>
            </a:r>
            <a:r>
              <a:rPr lang="en-US" sz="3600" dirty="0" err="1"/>
              <a:t>nghìn</a:t>
            </a:r>
            <a:r>
              <a:rPr lang="en-US" sz="3600" dirty="0"/>
              <a:t>, 5 </a:t>
            </a:r>
            <a:r>
              <a:rPr lang="en-US" sz="3600" dirty="0" err="1"/>
              <a:t>trăm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3 </a:t>
            </a:r>
            <a:r>
              <a:rPr lang="en-US" sz="3600" dirty="0" err="1"/>
              <a:t>chục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8 </a:t>
            </a:r>
            <a:r>
              <a:rPr lang="en-US" sz="3600" dirty="0" err="1"/>
              <a:t>nghìn</a:t>
            </a:r>
            <a:r>
              <a:rPr lang="en-US" sz="3600" dirty="0"/>
              <a:t>, 8 </a:t>
            </a:r>
            <a:r>
              <a:rPr lang="en-US" sz="3600" dirty="0" err="1"/>
              <a:t>trăm</a:t>
            </a:r>
            <a:r>
              <a:rPr lang="en-US" sz="3600" dirty="0"/>
              <a:t>, 8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8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5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7 </a:t>
            </a:r>
            <a:r>
              <a:rPr lang="en-US" sz="3600" dirty="0" err="1"/>
              <a:t>trăm</a:t>
            </a:r>
            <a:r>
              <a:rPr lang="en-US" sz="3600" dirty="0"/>
              <a:t>, 1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4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9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4 </a:t>
            </a:r>
            <a:r>
              <a:rPr lang="en-US" sz="3600" dirty="0" err="1"/>
              <a:t>nghìn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5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BEF2EC5-5193-BA53-C855-273E818BE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8688" y="1624013"/>
            <a:ext cx="2903018" cy="245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0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60" y="-48889"/>
            <a:ext cx="12236560" cy="69068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251" r="96309">
                        <a14:foregroundMark x1="14821" y1="49636" x2="14206" y2="61455"/>
                        <a14:foregroundMark x1="24217" y1="68182" x2="25615" y2="71879"/>
                        <a14:foregroundMark x1="49720" y1="73394" x2="51902" y2="74909"/>
                        <a14:foregroundMark x1="69687" y1="33758" x2="69855" y2="34909"/>
                        <a14:foregroundMark x1="73098" y1="32909" x2="73098" y2="34121"/>
                        <a14:foregroundMark x1="77629" y1="33576" x2="77629" y2="34788"/>
                        <a14:foregroundMark x1="66555" y1="33576" x2="67338" y2="34606"/>
                        <a14:backgroundMark x1="21085" y1="47576" x2="21700" y2="49636"/>
                        <a14:backgroundMark x1="17953" y1="67697" x2="18400" y2="72545"/>
                        <a14:backgroundMark x1="47539" y1="61273" x2="49105" y2="64303"/>
                        <a14:backgroundMark x1="61130" y1="60061" x2="60011" y2="70182"/>
                        <a14:backgroundMark x1="82327" y1="66848" x2="83389" y2="71212"/>
                        <a14:backgroundMark x1="48937" y1="49636" x2="49441" y2="50485"/>
                        <a14:backgroundMark x1="61913" y1="45091" x2="62528" y2="45758"/>
                        <a14:backgroundMark x1="17338" y1="56061" x2="17338" y2="57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495" y="-93120"/>
            <a:ext cx="6202449" cy="463464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ACC291C-334B-47B3-83C6-71E4DC0F21E6}"/>
              </a:ext>
            </a:extLst>
          </p:cNvPr>
          <p:cNvGrpSpPr/>
          <p:nvPr/>
        </p:nvGrpSpPr>
        <p:grpSpPr>
          <a:xfrm>
            <a:off x="161411" y="76119"/>
            <a:ext cx="4440207" cy="951644"/>
            <a:chOff x="2374745" y="293378"/>
            <a:chExt cx="4394509" cy="817324"/>
          </a:xfrm>
          <a:solidFill>
            <a:schemeClr val="tx1"/>
          </a:solidFill>
        </p:grpSpPr>
        <p:sp>
          <p:nvSpPr>
            <p:cNvPr id="32" name="Google Shape;4302;p40">
              <a:extLst>
                <a:ext uri="{FF2B5EF4-FFF2-40B4-BE49-F238E27FC236}">
                  <a16:creationId xmlns:a16="http://schemas.microsoft.com/office/drawing/2014/main" id="{8C49EA4F-6709-4316-A429-F98394E7E7D4}"/>
                </a:ext>
              </a:extLst>
            </p:cNvPr>
            <p:cNvSpPr/>
            <p:nvPr/>
          </p:nvSpPr>
          <p:spPr>
            <a:xfrm>
              <a:off x="2374745" y="295198"/>
              <a:ext cx="4394509" cy="815504"/>
            </a:xfrm>
            <a:prstGeom prst="roundRect">
              <a:avLst>
                <a:gd name="adj" fmla="val 7732"/>
              </a:avLst>
            </a:prstGeom>
            <a:grpFill/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1E5D"/>
                </a:solidFill>
                <a:effectLst/>
                <a:uLnTx/>
                <a:uFillTx/>
                <a:latin typeface="#9Slide05 FS Blonde Script" panose="03000503000000000000" pitchFamily="65" charset="0"/>
                <a:ea typeface="Fredoka One"/>
                <a:cs typeface="Fredoka One"/>
                <a:sym typeface="Fredoka One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7BC0D30-054E-4BD9-8340-EFC435E45F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4934" y="293378"/>
              <a:ext cx="4324320" cy="692497"/>
            </a:xfrm>
            <a:prstGeom prst="rect">
              <a:avLst/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5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DC2F02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5 FS Blonde Script" panose="03000503000000000000" pitchFamily="65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Em</a:t>
              </a:r>
              <a:r>
                <a:rPr kumimoji="0" lang="en-US" alt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DC2F02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5 FS Blonde Script" panose="03000503000000000000" pitchFamily="65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5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DC2F02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5 FS Blonde Script" panose="03000503000000000000" pitchFamily="65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yêu</a:t>
              </a:r>
              <a:r>
                <a:rPr kumimoji="0" lang="en-US" alt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DC2F02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5 FS Blonde Script" panose="03000503000000000000" pitchFamily="65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5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DC2F02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5 FS Blonde Script" panose="03000503000000000000" pitchFamily="65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gia</a:t>
              </a:r>
              <a:r>
                <a:rPr kumimoji="0" lang="en-US" alt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DC2F02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5 FS Blonde Script" panose="03000503000000000000" pitchFamily="65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5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DC2F02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5 FS Blonde Script" panose="03000503000000000000" pitchFamily="65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đình</a:t>
              </a:r>
              <a:endParaRPr kumimoji="0" lang="vi-VN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DC2F02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4 Goku" panose="02000503000000020004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35" name="Arrow: Notched Right 34">
            <a:hlinkClick r:id="rId6" action="ppaction://hlinksldjump"/>
            <a:extLst>
              <a:ext uri="{FF2B5EF4-FFF2-40B4-BE49-F238E27FC236}">
                <a16:creationId xmlns:a16="http://schemas.microsoft.com/office/drawing/2014/main" id="{949DF857-2A4E-4E9B-A2E9-31C70525D7A4}"/>
              </a:ext>
            </a:extLst>
          </p:cNvPr>
          <p:cNvSpPr/>
          <p:nvPr/>
        </p:nvSpPr>
        <p:spPr>
          <a:xfrm>
            <a:off x="10944493" y="5734568"/>
            <a:ext cx="1042841" cy="801025"/>
          </a:xfrm>
          <a:prstGeom prst="notch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5" name="Picture 44">
            <a:hlinkClick r:id="rId7" action="ppaction://hlinksldjump"/>
            <a:extLst>
              <a:ext uri="{FF2B5EF4-FFF2-40B4-BE49-F238E27FC236}">
                <a16:creationId xmlns:a16="http://schemas.microsoft.com/office/drawing/2014/main" id="{FCC17523-2ABA-4527-B143-04371A5189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852" y="1622645"/>
            <a:ext cx="2194751" cy="2780017"/>
          </a:xfrm>
          <a:prstGeom prst="rect">
            <a:avLst/>
          </a:prstGeom>
        </p:spPr>
      </p:pic>
      <p:pic>
        <p:nvPicPr>
          <p:cNvPr id="46" name="Picture 45">
            <a:hlinkClick r:id="rId9" action="ppaction://hlinksldjump"/>
            <a:extLst>
              <a:ext uri="{FF2B5EF4-FFF2-40B4-BE49-F238E27FC236}">
                <a16:creationId xmlns:a16="http://schemas.microsoft.com/office/drawing/2014/main" id="{46FC8BBD-0265-48C4-871B-216CD723DA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7364" y="3012654"/>
            <a:ext cx="2454869" cy="3641660"/>
          </a:xfrm>
          <a:prstGeom prst="rect">
            <a:avLst/>
          </a:prstGeom>
        </p:spPr>
      </p:pic>
      <p:pic>
        <p:nvPicPr>
          <p:cNvPr id="47" name="Picture 46">
            <a:hlinkClick r:id="rId11" action="ppaction://hlinksldjump"/>
            <a:extLst>
              <a:ext uri="{FF2B5EF4-FFF2-40B4-BE49-F238E27FC236}">
                <a16:creationId xmlns:a16="http://schemas.microsoft.com/office/drawing/2014/main" id="{99C3B81B-94D5-45F9-BA25-4BA796B490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62" b="94021" l="0" r="993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6994" y="2991698"/>
            <a:ext cx="2633700" cy="3942421"/>
          </a:xfrm>
          <a:prstGeom prst="rect">
            <a:avLst/>
          </a:prstGeom>
        </p:spPr>
      </p:pic>
      <p:pic>
        <p:nvPicPr>
          <p:cNvPr id="12" name="图片 44">
            <a:extLst>
              <a:ext uri="{FF2B5EF4-FFF2-40B4-BE49-F238E27FC236}">
                <a16:creationId xmlns:a16="http://schemas.microsoft.com/office/drawing/2014/main" id="{9257F97D-BF93-46DB-A659-A1EB2F977A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06" y="1089397"/>
            <a:ext cx="2159794" cy="1263437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6247188" y="29662"/>
            <a:ext cx="2468879" cy="1565078"/>
          </a:xfrm>
          <a:prstGeom prst="wedgeRoundRectCallout">
            <a:avLst>
              <a:gd name="adj1" fmla="val -56270"/>
              <a:gd name="adj2" fmla="val 64378"/>
              <a:gd name="adj3" fmla="val 16667"/>
            </a:avLst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tặng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49" name="Picture 48">
            <a:hlinkClick r:id="rId15" action="ppaction://hlinksldjump"/>
            <a:extLst>
              <a:ext uri="{FF2B5EF4-FFF2-40B4-BE49-F238E27FC236}">
                <a16:creationId xmlns:a16="http://schemas.microsoft.com/office/drawing/2014/main" id="{A4C6F516-4992-490E-B44E-1B1B37B2C88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99547" y="3850496"/>
            <a:ext cx="2389839" cy="305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8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ths Weekly Planner by Slidesgo">
  <a:themeElements>
    <a:clrScheme name="Simple Light">
      <a:dk1>
        <a:srgbClr val="001E5D"/>
      </a:dk1>
      <a:lt1>
        <a:srgbClr val="FFFFFF"/>
      </a:lt1>
      <a:dk2>
        <a:srgbClr val="002E73"/>
      </a:dk2>
      <a:lt2>
        <a:srgbClr val="03338B"/>
      </a:lt2>
      <a:accent1>
        <a:srgbClr val="DC2F02"/>
      </a:accent1>
      <a:accent2>
        <a:srgbClr val="FA8D07"/>
      </a:accent2>
      <a:accent3>
        <a:srgbClr val="FFC600"/>
      </a:accent3>
      <a:accent4>
        <a:srgbClr val="EF3C70"/>
      </a:accent4>
      <a:accent5>
        <a:srgbClr val="2BDDEA"/>
      </a:accent5>
      <a:accent6>
        <a:srgbClr val="757BE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864</Words>
  <Application>Microsoft Office PowerPoint</Application>
  <PresentationFormat>Widescreen</PresentationFormat>
  <Paragraphs>178</Paragraphs>
  <Slides>27</Slides>
  <Notes>8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#9Slide04 Goku</vt:lpstr>
      <vt:lpstr>#9Slide05 FS Blonde Script</vt:lpstr>
      <vt:lpstr>Arial</vt:lpstr>
      <vt:lpstr>Calibri</vt:lpstr>
      <vt:lpstr>Calibri Light</vt:lpstr>
      <vt:lpstr>Cambria</vt:lpstr>
      <vt:lpstr>LNTH-LuoLuoNotangYuanTi 1</vt:lpstr>
      <vt:lpstr>UTM Cookies</vt:lpstr>
      <vt:lpstr>UTM Duepuntozero</vt:lpstr>
      <vt:lpstr>Wingdings</vt:lpstr>
      <vt:lpstr>1_Office Theme</vt:lpstr>
      <vt:lpstr>Office Theme</vt:lpstr>
      <vt:lpstr>Maths Weekly Planner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</vt:lpstr>
      <vt:lpstr>Câu 2</vt:lpstr>
      <vt:lpstr>Câu 3</vt:lpstr>
      <vt:lpstr>Câu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76</cp:revision>
  <dcterms:created xsi:type="dcterms:W3CDTF">2023-05-15T08:09:06Z</dcterms:created>
  <dcterms:modified xsi:type="dcterms:W3CDTF">2025-10-17T03:01:49Z</dcterms:modified>
</cp:coreProperties>
</file>