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23" r:id="rId5"/>
    <p:sldMasterId id="2147483743" r:id="rId6"/>
  </p:sldMasterIdLst>
  <p:notesMasterIdLst>
    <p:notesMasterId r:id="rId40"/>
  </p:notesMasterIdLst>
  <p:sldIdLst>
    <p:sldId id="256" r:id="rId7"/>
    <p:sldId id="257" r:id="rId8"/>
    <p:sldId id="258" r:id="rId9"/>
    <p:sldId id="11697" r:id="rId10"/>
    <p:sldId id="340" r:id="rId11"/>
    <p:sldId id="11696" r:id="rId12"/>
    <p:sldId id="310" r:id="rId13"/>
    <p:sldId id="341" r:id="rId14"/>
    <p:sldId id="313" r:id="rId15"/>
    <p:sldId id="342" r:id="rId16"/>
    <p:sldId id="343" r:id="rId17"/>
    <p:sldId id="266" r:id="rId18"/>
    <p:sldId id="349" r:id="rId19"/>
    <p:sldId id="348" r:id="rId20"/>
    <p:sldId id="350" r:id="rId21"/>
    <p:sldId id="351" r:id="rId22"/>
    <p:sldId id="344" r:id="rId23"/>
    <p:sldId id="11698" r:id="rId24"/>
    <p:sldId id="346" r:id="rId25"/>
    <p:sldId id="305" r:id="rId26"/>
    <p:sldId id="11699" r:id="rId27"/>
    <p:sldId id="354" r:id="rId28"/>
    <p:sldId id="355" r:id="rId29"/>
    <p:sldId id="11700" r:id="rId30"/>
    <p:sldId id="11694" r:id="rId31"/>
    <p:sldId id="11703" r:id="rId32"/>
    <p:sldId id="11695" r:id="rId33"/>
    <p:sldId id="356" r:id="rId34"/>
    <p:sldId id="11701" r:id="rId35"/>
    <p:sldId id="322" r:id="rId36"/>
    <p:sldId id="323" r:id="rId37"/>
    <p:sldId id="11702" r:id="rId38"/>
    <p:sldId id="30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9350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010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>
          <a:extLst>
            <a:ext uri="{FF2B5EF4-FFF2-40B4-BE49-F238E27FC236}">
              <a16:creationId xmlns:a16="http://schemas.microsoft.com/office/drawing/2014/main" id="{1370DB92-09EE-5556-80C0-2F61A55C1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>
            <a:extLst>
              <a:ext uri="{FF2B5EF4-FFF2-40B4-BE49-F238E27FC236}">
                <a16:creationId xmlns:a16="http://schemas.microsoft.com/office/drawing/2014/main" id="{B2760CC2-238F-EEE7-89CA-62F77A28FB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>
            <a:extLst>
              <a:ext uri="{FF2B5EF4-FFF2-40B4-BE49-F238E27FC236}">
                <a16:creationId xmlns:a16="http://schemas.microsoft.com/office/drawing/2014/main" id="{B107A788-92FE-EF62-15C3-0019BE5B87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8947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64D1-B258-D276-C30C-5B8975CDA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6EE1E-390B-3431-5956-3787AD280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DF09D-6FE1-7322-A3FA-1E32F0CD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F8C28-B389-04F7-F6F2-EEB163D1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A69A3-8A0D-952B-64B4-599A57A9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F026546-3DF8-45B0-B5FD-4D9D1247B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566" y="128391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294F-E3A9-A855-5727-F0A3EA2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88B6-3274-D658-C366-AC501A53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A61A7-9E6E-D521-D2AC-ADE1B43A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FBB75-C597-4C92-BC4E-C7B518D1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1E06-C630-6A26-BA9D-C4020100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197E-DADF-71B0-3349-8F20DB7D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9D7F-32C8-34C0-4188-8209BB27B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99A9C-4CFD-6033-3B6D-73042ADD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06B42-2E46-6865-89ED-397004C0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7690-2D80-9C0A-CF68-120CF594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D96-F0E2-E649-9FAC-6B4DA01E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D408-3DD2-5FD1-BE2D-AF83D3329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2F6B2-BC32-F87D-DD40-6708E0C37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4A0E7-4221-AABA-2CE0-19A2448B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E0B4E-9A65-27ED-0782-58001117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72956-F808-77D9-7E9E-4BD57E69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F47B-E6E2-FAE9-1CC6-735968F3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5DBE8-AE16-AB8B-F5CC-06B353B9A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A001-329B-315F-9C9A-8A6B699D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73019-7C99-B8BF-062C-1F4B1FEAC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FA4E2-5025-F22E-F196-C5205056B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F73A7-9421-77CB-C096-61783663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9FF4BD-E1F7-3F8D-BFC9-1AB80FC5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2D7AF9-36B9-B1B3-54F2-EBCC774A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013E-EA8F-0E9A-5CFC-BBD8B2DC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E8DA8-FCAD-4635-E5E8-93129D6B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5CF67-1567-1A06-B717-DF116167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A05FE-EA1A-E14D-08AB-E5ACFD36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58B2B-B813-990E-521F-8C9B8DFC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593CA-22FA-D1F8-79B4-7BD1DDB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6C288-C529-8062-597D-C0C2E345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DA9F-036E-194A-808D-C6C94DD0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6C41-88A2-7607-1357-8B8B7078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A209C-7015-D34B-F754-2B3DD4CD7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17074-EE77-5B13-0E80-D3ED5ABC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C82F1-4A18-B2F8-5B29-3305B03A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A6076-F6B9-6919-22E7-2C72D54C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DFC8-86DA-465C-9339-E4BDF165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FE83A-9173-3C20-5C65-DA3556B15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226E7-303A-0128-4C5A-86597B838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427E0-99D8-5352-CF9B-DBF063F2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F75C1-37AC-362B-2438-2593A78E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AECB6-EC27-A66F-6B24-75E95E8B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D88D-953F-13A0-BE5D-A8343078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955F8-20CB-BB04-27E7-4947B96BD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AEAE-B4A5-A5E6-272F-10798D5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AC11C-E80E-9F24-6400-A71F0FF7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D7AAB-0EEE-DD9E-84DD-9131D941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2FC27-0902-89F9-F4E1-0398B1367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97E07-DE9F-E9BA-08B4-B0833A702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B9AE9-939E-B969-527D-9C59B182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BFEC9-3D1C-7E14-8EF7-0BCD90FD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EEB72-4F83-054F-32D1-1EA93F6B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41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62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18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151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5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11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0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1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35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128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73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2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9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C96B-D26B-13D4-2B5E-E200F6701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E1E98-CE3E-4D9F-6F51-122A87D15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C7353-A0FB-B716-B49D-295FA9F5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EDC28-E377-E727-0B03-155C3CA6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4D0C8-5E4B-678B-A6B8-3E5448510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792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FA7E-4682-B878-9D39-CDA099E29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F614A-BB1A-74C0-1C3C-68C867424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F116-8959-9DC0-0A66-C4AF7FE8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F1DBD-8C9E-1BE0-F846-C68BE706F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F674B-07A9-712D-EC23-9AB325F5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30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FF2FF-B4F6-9743-76B9-1FA3044C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540D4-3E4D-EA6D-2573-EEF9C7580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96E36-D1C8-D3A1-BA07-0B94AC4BF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46717-1D4B-8F7B-2F84-13842960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2B32F-19CC-AF02-32AE-8419D5D4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215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AFC1D-1376-726F-1814-A3C3D601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B1236-75EF-D6FE-780C-FE74B2DBC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D04E4B-A91A-1F2B-84CA-EB691F780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33034-91D3-F449-4BD5-5D0FAB2D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33FF6-63AA-FEEC-EE83-C5A7D78D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9993F-6E1A-EB5C-B5F7-B3D059F3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46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03B1-53EB-A052-E13A-B4A9650F9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C5C7F-A569-0DD3-0911-A52DA3352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A84E7-FA4C-EF78-986F-4519E4DA8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0BC68-9A51-763B-C242-115C3DF1A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9990E7-A225-011D-660E-9C7D2B5B7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7933E1-1C0F-E97B-7B37-184CC95E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3D9DA7-BD3D-34C7-03AB-3C32C5BE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81B01-52D8-62C3-EFDF-85B151A6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704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1D5C-B07A-D9FD-6ED1-63775D1F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80092D-DEBA-E8A5-DDEE-8D50264A2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4B357-C4D2-6DBE-9510-AA974D12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C39BFC-4F77-67AC-983A-A81F346F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9205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0F866-3224-3152-9936-A32970780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876A2-F5C7-B969-3E04-94331396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CD7362-D8EE-DF45-E91A-34790683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721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69FB5-E23C-7058-1E98-A2A3E0F9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0D3B8-69FC-A0ED-6292-62D10AA6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27C5A-8D3C-C597-7A14-57014DC7F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AA074-E0BE-F077-6161-3C92AE34D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9EF71-B95F-7287-BBF0-8A7BE5144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53D66-FA89-544F-BC9E-2FE153AF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003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28E4-3202-3598-0C84-603B474F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092846-B9F5-1E46-F200-841FD837D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944AD-3AF7-D267-114D-FC098FAAA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CA38C-259F-49CE-14DE-3C317B16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4943D-F1E7-0129-15D2-958CF879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856F7-01E6-2AF7-75B3-2D64AB56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349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D9C4-A26A-F2B3-A760-0196C74F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CC173-1D99-6A5F-D32B-864D96AC0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C4DB8-C95D-453A-7CCE-D4694BA6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6D39E-49EB-4E71-6A04-F9C042E1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81DEE-5592-DDB3-A629-C523D9C0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9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4FD3E2-85C0-F96F-D60A-B145BE91C6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336E6-4BD8-199B-84EE-FCDD80815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B132B-0C78-BBEA-B1FB-FC6F80F0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39784-01E4-F284-729A-0B4A0496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24BCA-2C46-6F34-3791-A7D3CFA7F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6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6FE9044-A57B-AC6C-554B-AFB2FDE6675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E2CFC2-CD27-DBCA-744D-A2843D2DA2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2" y="1651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18E160-CA3D-C893-8B4A-8FD177782AB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2" y="1651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7101EA1-9E04-772F-4756-1395018EF05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2" y="1651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3E0EF-75F9-1A4A-4B5F-F08C221C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B9290-BABD-DA51-B040-68631545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ED3B-F141-6F11-FD14-86D99157C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0CCF5-E3D0-9BE2-BC96-BF7CFC6FB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8D0F4-315E-1F08-6FCE-E0ABFC59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884DB8F-A716-6E0F-8F70-E2468DB1861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2" y="1651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6B2C5A6-BF52-3998-DB6E-F2DDD6B7508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262" y="3175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955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D482F-0404-3B7D-206C-68B87A225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591EC-D0BB-1643-7331-E286DF9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88860-57EA-7015-D011-9E9C1C412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9BDF1-C05D-4E84-B3ED-1B2DA7C7A4D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A4BB3-FE64-EC7D-9582-C356F9E5C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6BAF5-BC21-D9A6-5D85-8264B2E7A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2D77F-2762-43A5-B854-817D8D8C96C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D35F99-C927-9F72-BC37-2E6A1B533EF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291" y="112628"/>
            <a:ext cx="1285250" cy="128525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8F1CF00-8A67-9C9E-7B4E-4401DAE673E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477" y="0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2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12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50.svg"/><Relationship Id="rId10" Type="http://schemas.openxmlformats.org/officeDocument/2006/relationships/image" Target="../media/image46.png"/><Relationship Id="rId4" Type="http://schemas.openxmlformats.org/officeDocument/2006/relationships/image" Target="../media/image35.sv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1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2.png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9.png"/><Relationship Id="rId12" Type="http://schemas.openxmlformats.org/officeDocument/2006/relationships/image" Target="../media/image3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svg"/><Relationship Id="rId11" Type="http://schemas.openxmlformats.org/officeDocument/2006/relationships/image" Target="../media/image59.sv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4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58.png"/><Relationship Id="rId4" Type="http://schemas.openxmlformats.org/officeDocument/2006/relationships/image" Target="../media/image35.svg"/><Relationship Id="rId9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35.svg"/><Relationship Id="rId1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openxmlformats.org/officeDocument/2006/relationships/image" Target="../media/image34.png"/><Relationship Id="rId9" Type="http://schemas.openxmlformats.org/officeDocument/2006/relationships/image" Target="../media/image44.png"/><Relationship Id="rId14" Type="http://schemas.openxmlformats.org/officeDocument/2006/relationships/image" Target="../media/image6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6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5.png"/><Relationship Id="rId11" Type="http://schemas.openxmlformats.org/officeDocument/2006/relationships/image" Target="../media/image31.png"/><Relationship Id="rId5" Type="http://schemas.openxmlformats.org/officeDocument/2006/relationships/image" Target="../media/image64.png"/><Relationship Id="rId10" Type="http://schemas.openxmlformats.org/officeDocument/2006/relationships/image" Target="../media/image30.gif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slide" Target="slide4.xml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7" Type="http://schemas.openxmlformats.org/officeDocument/2006/relationships/slide" Target="slide12.xml"/><Relationship Id="rId12" Type="http://schemas.openxmlformats.org/officeDocument/2006/relationships/image" Target="../media/image75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65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1.wav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5.wdp"/><Relationship Id="rId18" Type="http://schemas.openxmlformats.org/officeDocument/2006/relationships/image" Target="../media/image86.sv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30.gif"/><Relationship Id="rId7" Type="http://schemas.openxmlformats.org/officeDocument/2006/relationships/image" Target="../media/image47.png"/><Relationship Id="rId12" Type="http://schemas.openxmlformats.org/officeDocument/2006/relationships/image" Target="../media/image44.png"/><Relationship Id="rId17" Type="http://schemas.openxmlformats.org/officeDocument/2006/relationships/image" Target="../media/image85.png"/><Relationship Id="rId2" Type="http://schemas.openxmlformats.org/officeDocument/2006/relationships/audio" Target="../media/media5.mp3"/><Relationship Id="rId16" Type="http://schemas.openxmlformats.org/officeDocument/2006/relationships/image" Target="../media/image84.svg"/><Relationship Id="rId20" Type="http://schemas.openxmlformats.org/officeDocument/2006/relationships/image" Target="../media/image88.svg"/><Relationship Id="rId1" Type="http://schemas.microsoft.com/office/2007/relationships/media" Target="../media/media5.mp3"/><Relationship Id="rId6" Type="http://schemas.openxmlformats.org/officeDocument/2006/relationships/image" Target="../media/image57.svg"/><Relationship Id="rId11" Type="http://schemas.openxmlformats.org/officeDocument/2006/relationships/image" Target="../media/image46.png"/><Relationship Id="rId5" Type="http://schemas.openxmlformats.org/officeDocument/2006/relationships/image" Target="../media/image34.png"/><Relationship Id="rId15" Type="http://schemas.openxmlformats.org/officeDocument/2006/relationships/image" Target="../media/image83.png"/><Relationship Id="rId10" Type="http://schemas.openxmlformats.org/officeDocument/2006/relationships/image" Target="../media/image59.svg"/><Relationship Id="rId19" Type="http://schemas.openxmlformats.org/officeDocument/2006/relationships/image" Target="../media/image8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2.png"/><Relationship Id="rId11" Type="http://schemas.openxmlformats.org/officeDocument/2006/relationships/image" Target="../media/image92.png"/><Relationship Id="rId5" Type="http://schemas.openxmlformats.org/officeDocument/2006/relationships/image" Target="../media/image35.svg"/><Relationship Id="rId10" Type="http://schemas.openxmlformats.org/officeDocument/2006/relationships/image" Target="../media/image91.png"/><Relationship Id="rId4" Type="http://schemas.openxmlformats.org/officeDocument/2006/relationships/image" Target="../media/image34.pn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3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18" Type="http://schemas.openxmlformats.org/officeDocument/2006/relationships/image" Target="../media/image90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microsoft.com/office/2007/relationships/hdphoto" Target="../media/hdphoto5.wdp"/><Relationship Id="rId17" Type="http://schemas.openxmlformats.org/officeDocument/2006/relationships/image" Target="../media/image61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7.png"/><Relationship Id="rId11" Type="http://schemas.openxmlformats.org/officeDocument/2006/relationships/image" Target="../media/image44.png"/><Relationship Id="rId5" Type="http://schemas.openxmlformats.org/officeDocument/2006/relationships/image" Target="../media/image35.svg"/><Relationship Id="rId15" Type="http://schemas.openxmlformats.org/officeDocument/2006/relationships/image" Target="../media/image95.svg"/><Relationship Id="rId10" Type="http://schemas.openxmlformats.org/officeDocument/2006/relationships/image" Target="../media/image46.png"/><Relationship Id="rId4" Type="http://schemas.openxmlformats.org/officeDocument/2006/relationships/image" Target="../media/image34.png"/><Relationship Id="rId9" Type="http://schemas.openxmlformats.org/officeDocument/2006/relationships/image" Target="../media/image43.svg"/><Relationship Id="rId1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5.wdp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2.png"/><Relationship Id="rId7" Type="http://schemas.openxmlformats.org/officeDocument/2006/relationships/image" Target="../media/image47.png"/><Relationship Id="rId12" Type="http://schemas.openxmlformats.org/officeDocument/2006/relationships/image" Target="../media/image44.png"/><Relationship Id="rId17" Type="http://schemas.openxmlformats.org/officeDocument/2006/relationships/image" Target="../media/image58.png"/><Relationship Id="rId2" Type="http://schemas.openxmlformats.org/officeDocument/2006/relationships/audio" Target="../media/media6.mp3"/><Relationship Id="rId16" Type="http://schemas.openxmlformats.org/officeDocument/2006/relationships/image" Target="../media/image98.png"/><Relationship Id="rId20" Type="http://schemas.openxmlformats.org/officeDocument/2006/relationships/image" Target="../media/image100.png"/><Relationship Id="rId1" Type="http://schemas.microsoft.com/office/2007/relationships/media" Target="../media/media6.mp3"/><Relationship Id="rId6" Type="http://schemas.openxmlformats.org/officeDocument/2006/relationships/image" Target="../media/image57.svg"/><Relationship Id="rId11" Type="http://schemas.openxmlformats.org/officeDocument/2006/relationships/image" Target="../media/image46.png"/><Relationship Id="rId24" Type="http://schemas.openxmlformats.org/officeDocument/2006/relationships/image" Target="../media/image31.png"/><Relationship Id="rId5" Type="http://schemas.openxmlformats.org/officeDocument/2006/relationships/image" Target="../media/image34.png"/><Relationship Id="rId15" Type="http://schemas.openxmlformats.org/officeDocument/2006/relationships/image" Target="../media/image97.png"/><Relationship Id="rId23" Type="http://schemas.openxmlformats.org/officeDocument/2006/relationships/image" Target="../media/image30.gif"/><Relationship Id="rId10" Type="http://schemas.openxmlformats.org/officeDocument/2006/relationships/image" Target="../media/image59.svg"/><Relationship Id="rId19" Type="http://schemas.openxmlformats.org/officeDocument/2006/relationships/image" Target="../media/image99.sv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1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11" Type="http://schemas.microsoft.com/office/2007/relationships/hdphoto" Target="../media/hdphoto2.wdp"/><Relationship Id="rId5" Type="http://schemas.openxmlformats.org/officeDocument/2006/relationships/image" Target="../media/image35.svg"/><Relationship Id="rId15" Type="http://schemas.openxmlformats.org/officeDocument/2006/relationships/image" Target="../media/image98.png"/><Relationship Id="rId10" Type="http://schemas.openxmlformats.org/officeDocument/2006/relationships/image" Target="../media/image12.png"/><Relationship Id="rId4" Type="http://schemas.openxmlformats.org/officeDocument/2006/relationships/image" Target="../media/image34.png"/><Relationship Id="rId9" Type="http://schemas.openxmlformats.org/officeDocument/2006/relationships/image" Target="../media/image45.png"/><Relationship Id="rId1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11" Type="http://schemas.openxmlformats.org/officeDocument/2006/relationships/image" Target="../media/image45.png"/><Relationship Id="rId5" Type="http://schemas.openxmlformats.org/officeDocument/2006/relationships/image" Target="../media/image35.svg"/><Relationship Id="rId15" Type="http://schemas.openxmlformats.org/officeDocument/2006/relationships/image" Target="../media/image103.jpeg"/><Relationship Id="rId10" Type="http://schemas.microsoft.com/office/2007/relationships/hdphoto" Target="../media/hdphoto5.wdp"/><Relationship Id="rId4" Type="http://schemas.openxmlformats.org/officeDocument/2006/relationships/image" Target="../media/image34.png"/><Relationship Id="rId9" Type="http://schemas.openxmlformats.org/officeDocument/2006/relationships/image" Target="../media/image44.png"/><Relationship Id="rId1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5.wdp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7.png"/><Relationship Id="rId12" Type="http://schemas.openxmlformats.org/officeDocument/2006/relationships/image" Target="../media/image44.png"/><Relationship Id="rId17" Type="http://schemas.openxmlformats.org/officeDocument/2006/relationships/image" Target="../media/image105.png"/><Relationship Id="rId2" Type="http://schemas.openxmlformats.org/officeDocument/2006/relationships/audio" Target="../media/media7.mp3"/><Relationship Id="rId16" Type="http://schemas.microsoft.com/office/2007/relationships/hdphoto" Target="../media/hdphoto7.wdp"/><Relationship Id="rId20" Type="http://schemas.openxmlformats.org/officeDocument/2006/relationships/image" Target="../media/image3.png"/><Relationship Id="rId1" Type="http://schemas.microsoft.com/office/2007/relationships/media" Target="../media/media7.mp3"/><Relationship Id="rId6" Type="http://schemas.openxmlformats.org/officeDocument/2006/relationships/image" Target="../media/image57.svg"/><Relationship Id="rId11" Type="http://schemas.openxmlformats.org/officeDocument/2006/relationships/image" Target="../media/image46.png"/><Relationship Id="rId5" Type="http://schemas.openxmlformats.org/officeDocument/2006/relationships/image" Target="../media/image34.png"/><Relationship Id="rId15" Type="http://schemas.openxmlformats.org/officeDocument/2006/relationships/image" Target="../media/image104.png"/><Relationship Id="rId10" Type="http://schemas.openxmlformats.org/officeDocument/2006/relationships/image" Target="../media/image59.svg"/><Relationship Id="rId19" Type="http://schemas.openxmlformats.org/officeDocument/2006/relationships/image" Target="../media/image30.gif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08.png"/><Relationship Id="rId1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12" Type="http://schemas.openxmlformats.org/officeDocument/2006/relationships/image" Target="../media/image107.svg"/><Relationship Id="rId17" Type="http://schemas.openxmlformats.org/officeDocument/2006/relationships/image" Target="../media/image11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1.sv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06.png"/><Relationship Id="rId5" Type="http://schemas.openxmlformats.org/officeDocument/2006/relationships/image" Target="../media/image44.png"/><Relationship Id="rId15" Type="http://schemas.openxmlformats.org/officeDocument/2006/relationships/image" Target="../media/image110.png"/><Relationship Id="rId10" Type="http://schemas.microsoft.com/office/2007/relationships/hdphoto" Target="../media/hdphoto6.wdp"/><Relationship Id="rId4" Type="http://schemas.openxmlformats.org/officeDocument/2006/relationships/image" Target="../media/image35.svg"/><Relationship Id="rId9" Type="http://schemas.openxmlformats.org/officeDocument/2006/relationships/image" Target="../media/image47.png"/><Relationship Id="rId14" Type="http://schemas.openxmlformats.org/officeDocument/2006/relationships/image" Target="../media/image10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247B605-3E20-C3CC-73C6-F5A321CDC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040">
            <a:off x="1629166" y="4805362"/>
            <a:ext cx="611114" cy="234057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21D26071-CE93-DBC1-D4C2-627D84ABD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76580" y="139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75E3B-CDBF-7094-80ED-D5C50E408579}"/>
              </a:ext>
            </a:extLst>
          </p:cNvPr>
          <p:cNvGrpSpPr/>
          <p:nvPr/>
        </p:nvGrpSpPr>
        <p:grpSpPr>
          <a:xfrm>
            <a:off x="4159304" y="3283913"/>
            <a:ext cx="5275872" cy="3582690"/>
            <a:chOff x="4159304" y="3283913"/>
            <a:chExt cx="5275872" cy="35826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0D9CF0B-E855-87D0-2A9A-980B481B9388}"/>
                </a:ext>
              </a:extLst>
            </p:cNvPr>
            <p:cNvGrpSpPr/>
            <p:nvPr/>
          </p:nvGrpSpPr>
          <p:grpSpPr>
            <a:xfrm>
              <a:off x="5086350" y="3283913"/>
              <a:ext cx="3015940" cy="2340813"/>
              <a:chOff x="5086350" y="3283913"/>
              <a:chExt cx="3015940" cy="2340813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6DDBFAAE-D929-416C-BB76-6ABEB4A83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31353" y="4967998"/>
                <a:ext cx="2870937" cy="656728"/>
              </a:xfrm>
              <a:prstGeom prst="rect">
                <a:avLst/>
              </a:prstGeom>
            </p:spPr>
          </p:pic>
          <p:pic>
            <p:nvPicPr>
              <p:cNvPr id="3" name="Picture 2" descr="A watermelon with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799DE993-9843-B113-B087-87286FE779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6350" y="3807788"/>
                <a:ext cx="1209675" cy="1188074"/>
              </a:xfrm>
              <a:prstGeom prst="rect">
                <a:avLst/>
              </a:prstGeom>
            </p:spPr>
          </p:pic>
          <p:pic>
            <p:nvPicPr>
              <p:cNvPr id="6" name="Picture 5" descr="A watermelon with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32683210-2479-8C20-3F02-07705C2315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7425" y="3779213"/>
                <a:ext cx="1209675" cy="1188074"/>
              </a:xfrm>
              <a:prstGeom prst="rect">
                <a:avLst/>
              </a:prstGeom>
            </p:spPr>
          </p:pic>
          <p:pic>
            <p:nvPicPr>
              <p:cNvPr id="7" name="Picture 6" descr="A watermelon with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2F92C0A9-A8C8-CA6A-1A22-5C327224C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1800" y="3750638"/>
                <a:ext cx="1209675" cy="1188074"/>
              </a:xfrm>
              <a:prstGeom prst="rect">
                <a:avLst/>
              </a:prstGeom>
            </p:spPr>
          </p:pic>
          <p:pic>
            <p:nvPicPr>
              <p:cNvPr id="8" name="Picture 7" descr="A watermelon with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F9000EC4-B719-302F-C5DB-BE4F6B6F2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9300" y="3283913"/>
                <a:ext cx="1209675" cy="1188074"/>
              </a:xfrm>
              <a:prstGeom prst="rect">
                <a:avLst/>
              </a:prstGeom>
            </p:spPr>
          </p:pic>
        </p:grpSp>
        <p:pic>
          <p:nvPicPr>
            <p:cNvPr id="9" name="Picture 26">
              <a:extLst>
                <a:ext uri="{FF2B5EF4-FFF2-40B4-BE49-F238E27FC236}">
                  <a16:creationId xmlns:a16="http://schemas.microsoft.com/office/drawing/2014/main" id="{CBC4C83F-849E-CB8E-7394-4B6FA8D26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4159304" y="4386943"/>
              <a:ext cx="5275872" cy="2479660"/>
            </a:xfrm>
            <a:prstGeom prst="rect">
              <a:avLst/>
            </a:prstGeom>
          </p:spPr>
        </p:pic>
      </p:grp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Cây táo" descr="Icon&#10;&#10;Description automatically generated">
            <a:extLst>
              <a:ext uri="{FF2B5EF4-FFF2-40B4-BE49-F238E27FC236}">
                <a16:creationId xmlns:a16="http://schemas.microsoft.com/office/drawing/2014/main" id="{61970C96-2E82-7718-4580-8B847A4EBE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7819606" y="2513660"/>
            <a:ext cx="4372394" cy="4344340"/>
          </a:xfrm>
          <a:prstGeom prst="rect">
            <a:avLst/>
          </a:prstGeom>
        </p:spPr>
      </p:pic>
      <p:sp>
        <p:nvSpPr>
          <p:cNvPr id="20" name="Freeform 10">
            <a:extLst>
              <a:ext uri="{FF2B5EF4-FFF2-40B4-BE49-F238E27FC236}">
                <a16:creationId xmlns:a16="http://schemas.microsoft.com/office/drawing/2014/main" id="{9515FBAC-9D81-A404-0436-241E74EE8936}"/>
              </a:ext>
            </a:extLst>
          </p:cNvPr>
          <p:cNvSpPr/>
          <p:nvPr/>
        </p:nvSpPr>
        <p:spPr>
          <a:xfrm>
            <a:off x="8315325" y="36766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4A8881C5-73B6-B30F-38AA-4D7CED0D6647}"/>
              </a:ext>
            </a:extLst>
          </p:cNvPr>
          <p:cNvSpPr/>
          <p:nvPr/>
        </p:nvSpPr>
        <p:spPr>
          <a:xfrm>
            <a:off x="9753600" y="31432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C1AE6845-7459-B090-E700-0643E96EAE15}"/>
              </a:ext>
            </a:extLst>
          </p:cNvPr>
          <p:cNvSpPr/>
          <p:nvPr/>
        </p:nvSpPr>
        <p:spPr>
          <a:xfrm>
            <a:off x="10915650" y="4210050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8D88A549-B71E-870D-5F48-A52D3C00473B}"/>
              </a:ext>
            </a:extLst>
          </p:cNvPr>
          <p:cNvSpPr/>
          <p:nvPr/>
        </p:nvSpPr>
        <p:spPr>
          <a:xfrm>
            <a:off x="9696450" y="418147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FB736790-49A5-A3A1-AE83-5A8E6AEFB8D1}"/>
              </a:ext>
            </a:extLst>
          </p:cNvPr>
          <p:cNvSpPr/>
          <p:nvPr/>
        </p:nvSpPr>
        <p:spPr>
          <a:xfrm>
            <a:off x="10706100" y="3133725"/>
            <a:ext cx="600076" cy="771525"/>
          </a:xfrm>
          <a:custGeom>
            <a:avLst/>
            <a:gdLst/>
            <a:ahLst/>
            <a:cxnLst/>
            <a:rect l="l" t="t" r="r" b="b"/>
            <a:pathLst>
              <a:path w="1196836" h="1662272">
                <a:moveTo>
                  <a:pt x="0" y="0"/>
                </a:moveTo>
                <a:lnTo>
                  <a:pt x="1196836" y="0"/>
                </a:lnTo>
                <a:lnTo>
                  <a:pt x="1196836" y="1662271"/>
                </a:lnTo>
                <a:lnTo>
                  <a:pt x="0" y="16622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1E34FA5-38D9-A687-8BF4-43C9F28630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86" y="4896802"/>
            <a:ext cx="614276" cy="235268"/>
          </a:xfrm>
          <a:prstGeom prst="rect">
            <a:avLst/>
          </a:prstGeom>
        </p:spPr>
      </p:pic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8545804E-774C-50B1-FE3D-437E181C3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96720" y="151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396022-64EA-6757-27A8-5FC986E932E4}"/>
              </a:ext>
            </a:extLst>
          </p:cNvPr>
          <p:cNvGrpSpPr/>
          <p:nvPr/>
        </p:nvGrpSpPr>
        <p:grpSpPr>
          <a:xfrm>
            <a:off x="4836710" y="3883657"/>
            <a:ext cx="3240490" cy="2802893"/>
            <a:chOff x="4836710" y="3883657"/>
            <a:chExt cx="3240490" cy="2802893"/>
          </a:xfrm>
        </p:grpSpPr>
        <p:pic>
          <p:nvPicPr>
            <p:cNvPr id="20" name="Dâu trl Đúng">
              <a:extLst>
                <a:ext uri="{FF2B5EF4-FFF2-40B4-BE49-F238E27FC236}">
                  <a16:creationId xmlns:a16="http://schemas.microsoft.com/office/drawing/2014/main" id="{7CDB8822-2520-383E-D4F8-E190D5A62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" r="4708"/>
            <a:stretch/>
          </p:blipFill>
          <p:spPr>
            <a:xfrm>
              <a:off x="4930212" y="4711744"/>
              <a:ext cx="1299138" cy="1434167"/>
            </a:xfrm>
            <a:prstGeom prst="rect">
              <a:avLst/>
            </a:prstGeom>
          </p:spPr>
        </p:pic>
        <p:pic>
          <p:nvPicPr>
            <p:cNvPr id="21" name="Dâu trl Đúng">
              <a:extLst>
                <a:ext uri="{FF2B5EF4-FFF2-40B4-BE49-F238E27FC236}">
                  <a16:creationId xmlns:a16="http://schemas.microsoft.com/office/drawing/2014/main" id="{4DFE9810-0693-324D-29C8-E26C0CFE4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" r="4708"/>
            <a:stretch/>
          </p:blipFill>
          <p:spPr>
            <a:xfrm>
              <a:off x="5949387" y="4797469"/>
              <a:ext cx="1299138" cy="1434167"/>
            </a:xfrm>
            <a:prstGeom prst="rect">
              <a:avLst/>
            </a:prstGeom>
          </p:spPr>
        </p:pic>
        <p:pic>
          <p:nvPicPr>
            <p:cNvPr id="22" name="Dâu trl Đúng">
              <a:extLst>
                <a:ext uri="{FF2B5EF4-FFF2-40B4-BE49-F238E27FC236}">
                  <a16:creationId xmlns:a16="http://schemas.microsoft.com/office/drawing/2014/main" id="{606B6AAB-4F20-822A-386D-FBD087E6E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" r="4708"/>
            <a:stretch/>
          </p:blipFill>
          <p:spPr>
            <a:xfrm>
              <a:off x="6692337" y="4730794"/>
              <a:ext cx="1299138" cy="1434167"/>
            </a:xfrm>
            <a:prstGeom prst="rect">
              <a:avLst/>
            </a:prstGeom>
          </p:spPr>
        </p:pic>
        <p:pic>
          <p:nvPicPr>
            <p:cNvPr id="23" name="Dâu trl Đúng">
              <a:extLst>
                <a:ext uri="{FF2B5EF4-FFF2-40B4-BE49-F238E27FC236}">
                  <a16:creationId xmlns:a16="http://schemas.microsoft.com/office/drawing/2014/main" id="{D3FD9E46-0A47-AEBE-E4B2-8961EDF8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" r="4708"/>
            <a:stretch/>
          </p:blipFill>
          <p:spPr>
            <a:xfrm>
              <a:off x="5711262" y="4311694"/>
              <a:ext cx="1299138" cy="1434167"/>
            </a:xfrm>
            <a:prstGeom prst="rect">
              <a:avLst/>
            </a:prstGeom>
          </p:spPr>
        </p:pic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88A80F73-CA88-646E-AC94-75FCDECD8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6710" y="3883657"/>
              <a:ext cx="3240490" cy="28028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77C9B5C8-B678-63C3-FD4D-4AA98D450F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136505" y="2864065"/>
            <a:ext cx="1976998" cy="3993935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0363791F-0AA1-E633-E7B1-E98A8972BF7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0703" y="4489997"/>
            <a:ext cx="1331773" cy="1059314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5AA0C370-26EC-83B9-57EC-AA840CAC564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761678" y="4825703"/>
            <a:ext cx="957089" cy="939742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F78694B-F517-81AA-0AB9-90F345A47205}"/>
              </a:ext>
            </a:extLst>
          </p:cNvPr>
          <p:cNvSpPr/>
          <p:nvPr/>
        </p:nvSpPr>
        <p:spPr>
          <a:xfrm flipH="1">
            <a:off x="1170890" y="177759"/>
            <a:ext cx="8872093" cy="2276061"/>
          </a:xfrm>
          <a:prstGeom prst="wedgeRoundRectCallout">
            <a:avLst>
              <a:gd name="adj1" fmla="val -51060"/>
              <a:gd name="adj2" fmla="val 71509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FE91D05-2BA6-4F11-86D3-BE89CF4DC1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46" y="3982402"/>
            <a:ext cx="435216" cy="166688"/>
          </a:xfrm>
          <a:prstGeom prst="rect">
            <a:avLst/>
          </a:prstGeom>
        </p:spPr>
      </p:pic>
      <p:pic>
        <p:nvPicPr>
          <p:cNvPr id="6" name="J2TEAM-TTS-1751355586602">
            <a:hlinkClick r:id="" action="ppaction://media"/>
            <a:extLst>
              <a:ext uri="{FF2B5EF4-FFF2-40B4-BE49-F238E27FC236}">
                <a16:creationId xmlns:a16="http://schemas.microsoft.com/office/drawing/2014/main" id="{00354B85-01D3-98C6-D799-A3BB4E25D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68020" y="2768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91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F3A76A-A6A3-E6FC-A643-7DE24F3E7F7A}"/>
              </a:ext>
            </a:extLst>
          </p:cNvPr>
          <p:cNvSpPr/>
          <p:nvPr/>
        </p:nvSpPr>
        <p:spPr>
          <a:xfrm>
            <a:off x="421240" y="452063"/>
            <a:ext cx="11661169" cy="61850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9F5644-0195-7441-94F2-B2BB82A205D0}"/>
              </a:ext>
            </a:extLst>
          </p:cNvPr>
          <p:cNvSpPr/>
          <p:nvPr/>
        </p:nvSpPr>
        <p:spPr>
          <a:xfrm>
            <a:off x="729465" y="791187"/>
            <a:ext cx="10859784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5AA2B2-7D59-D4E1-5024-516F2DC1A544}"/>
              </a:ext>
            </a:extLst>
          </p:cNvPr>
          <p:cNvSpPr txBox="1"/>
          <p:nvPr/>
        </p:nvSpPr>
        <p:spPr>
          <a:xfrm>
            <a:off x="791110" y="2198670"/>
            <a:ext cx="112399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10; 12; 14; 16; 18; 20; 22; 24; 26; 28; 30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11; 13; 15; 17; 19; 21; 23; 25; 27; 29; 31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1B38D2F-DB97-59CC-E964-2BD3D9594C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33040" y="5645304"/>
            <a:ext cx="2870937" cy="656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1976FD-8F43-A21B-A1D2-F1459876F5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9569583" y="5494136"/>
            <a:ext cx="868685" cy="561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F128DE-3A9E-E734-D3BE-954079E7CC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735" y="4796521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8BB056-11B7-2E21-4746-6965037B9A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2182262" flipH="1">
            <a:off x="10729807" y="5511655"/>
            <a:ext cx="868685" cy="561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398131-093E-5DBB-E0B2-E391BA9BD5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588" y="5245700"/>
            <a:ext cx="1547219" cy="8310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3F9D00-6E52-8A3C-E1EB-97EDCC6DB21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2" t="5800" r="46675" b="57452"/>
          <a:stretch/>
        </p:blipFill>
        <p:spPr>
          <a:xfrm>
            <a:off x="9672885" y="5711433"/>
            <a:ext cx="472121" cy="40983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C0A1180-9D69-6E8E-8876-0F619CAFA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96708" y="5624756"/>
            <a:ext cx="2870937" cy="6567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AFDAAD-34B6-E1B5-65F8-A65825C580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22" y="4888989"/>
            <a:ext cx="1590752" cy="13658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13A-46BC-7C32-E7DB-6154913370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75" y="5338168"/>
            <a:ext cx="1547219" cy="8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53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>
          <a:extLst>
            <a:ext uri="{FF2B5EF4-FFF2-40B4-BE49-F238E27FC236}">
              <a16:creationId xmlns:a16="http://schemas.microsoft.com/office/drawing/2014/main" id="{9D19F35F-2BFB-A713-F365-4C2B0BE80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0C719BE-D9F9-0ED3-3E3D-1C767E77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9E7387-9F1A-4F4E-A8E7-8E03861ECD46}"/>
              </a:ext>
            </a:extLst>
          </p:cNvPr>
          <p:cNvSpPr/>
          <p:nvPr/>
        </p:nvSpPr>
        <p:spPr>
          <a:xfrm>
            <a:off x="421240" y="452063"/>
            <a:ext cx="11661169" cy="61850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642433-A5D9-7D04-6198-12CF9781A1D2}"/>
              </a:ext>
            </a:extLst>
          </p:cNvPr>
          <p:cNvGrpSpPr/>
          <p:nvPr/>
        </p:nvGrpSpPr>
        <p:grpSpPr>
          <a:xfrm>
            <a:off x="5382705" y="1784808"/>
            <a:ext cx="6307265" cy="4662291"/>
            <a:chOff x="5051305" y="1784808"/>
            <a:chExt cx="6307265" cy="4662291"/>
          </a:xfrm>
        </p:grpSpPr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0DB98951-23ED-137F-E351-1DB193DE8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12">
              <a:extLst>
                <a:ext uri="{FF2B5EF4-FFF2-40B4-BE49-F238E27FC236}">
                  <a16:creationId xmlns:a16="http://schemas.microsoft.com/office/drawing/2014/main" id="{F8B6DB33-2CBD-7F95-2050-86D7F233EB44}"/>
                </a:ext>
              </a:extLst>
            </p:cNvPr>
            <p:cNvSpPr/>
            <p:nvPr/>
          </p:nvSpPr>
          <p:spPr>
            <a:xfrm>
              <a:off x="5051305" y="1784808"/>
              <a:ext cx="6019163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Từ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10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đến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31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(31 – 10) + 1 = 22 (</a:t>
              </a:r>
              <a:r>
                <a:rPr lang="en-US" sz="3600" spc="-15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) </a:t>
              </a:r>
              <a:endPara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Cloud Callout 14">
            <a:extLst>
              <a:ext uri="{FF2B5EF4-FFF2-40B4-BE49-F238E27FC236}">
                <a16:creationId xmlns:a16="http://schemas.microsoft.com/office/drawing/2014/main" id="{59FDFA75-040F-DBF3-DFBC-91A7E367F899}"/>
              </a:ext>
            </a:extLst>
          </p:cNvPr>
          <p:cNvSpPr/>
          <p:nvPr/>
        </p:nvSpPr>
        <p:spPr>
          <a:xfrm>
            <a:off x="5403980" y="1784808"/>
            <a:ext cx="5997888" cy="2028119"/>
          </a:xfrm>
          <a:prstGeom prst="cloudCallout">
            <a:avLst>
              <a:gd name="adj1" fmla="val 28160"/>
              <a:gd name="adj2" fmla="val 61401"/>
            </a:avLst>
          </a:prstGeom>
          <a:solidFill>
            <a:srgbClr val="D7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22 : 2 = 11.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chẵn</a:t>
            </a:r>
            <a:r>
              <a:rPr lang="en-US" sz="3600" b="1" spc="-15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lẻ</a:t>
            </a:r>
            <a:endParaRPr kumimoji="0" lang="en-US" sz="3600" b="1" i="0" u="none" strike="noStrike" kern="1200" cap="none" spc="-15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070711-D02E-39F4-E3AA-EEC88857F935}"/>
              </a:ext>
            </a:extLst>
          </p:cNvPr>
          <p:cNvGrpSpPr/>
          <p:nvPr/>
        </p:nvGrpSpPr>
        <p:grpSpPr>
          <a:xfrm>
            <a:off x="821802" y="1684918"/>
            <a:ext cx="4296953" cy="4632592"/>
            <a:chOff x="368056" y="1565133"/>
            <a:chExt cx="4296953" cy="4632592"/>
          </a:xfrm>
        </p:grpSpPr>
        <p:pic>
          <p:nvPicPr>
            <p:cNvPr id="10" name="图片 13">
              <a:extLst>
                <a:ext uri="{FF2B5EF4-FFF2-40B4-BE49-F238E27FC236}">
                  <a16:creationId xmlns:a16="http://schemas.microsoft.com/office/drawing/2014/main" id="{40FCF698-7102-D120-0A2F-CC0AE8A60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1" name="Cloud Callout 17">
              <a:extLst>
                <a:ext uri="{FF2B5EF4-FFF2-40B4-BE49-F238E27FC236}">
                  <a16:creationId xmlns:a16="http://schemas.microsoft.com/office/drawing/2014/main" id="{FD35809B-8C33-1031-CD4F-50D6494E148F}"/>
                </a:ext>
              </a:extLst>
            </p:cNvPr>
            <p:cNvSpPr/>
            <p:nvPr/>
          </p:nvSpPr>
          <p:spPr>
            <a:xfrm>
              <a:off x="368056" y="1565133"/>
              <a:ext cx="4296953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842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77C9B5C8-B678-63C3-FD4D-4AA98D450F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136505" y="2864065"/>
            <a:ext cx="1976998" cy="399393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ACC694-40E4-99C0-F561-98E8173B6FFC}"/>
              </a:ext>
            </a:extLst>
          </p:cNvPr>
          <p:cNvGrpSpPr/>
          <p:nvPr/>
        </p:nvGrpSpPr>
        <p:grpSpPr>
          <a:xfrm>
            <a:off x="4159304" y="3385679"/>
            <a:ext cx="5991194" cy="3480924"/>
            <a:chOff x="4159304" y="3385679"/>
            <a:chExt cx="5991194" cy="3480924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E4D9BEE5-FED4-4E0E-B574-7854727DE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6DDBFAAE-D929-416C-BB76-6ABEB4A83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43" name="Picture 26">
              <a:extLst>
                <a:ext uri="{FF2B5EF4-FFF2-40B4-BE49-F238E27FC236}">
                  <a16:creationId xmlns:a16="http://schemas.microsoft.com/office/drawing/2014/main" id="{502B5358-A734-268A-3248-C46FAFC69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4159304" y="4386943"/>
              <a:ext cx="5275872" cy="247966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1F683E7-7774-A9BE-E9E3-4EF24E708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8082" y="3601329"/>
              <a:ext cx="1590752" cy="136588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D1E4244-0BD4-7D7A-BDA8-8D15FAA04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696" y="3829032"/>
              <a:ext cx="1590752" cy="136588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9566931-5892-19D1-080D-69A4AF6BC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143" y="3864552"/>
              <a:ext cx="1590752" cy="136588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67CD50C-3D11-0D3E-7D06-394F9DC1A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486" y="3673158"/>
              <a:ext cx="1590752" cy="136588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D0D88BD-9946-06DC-AC24-AFA1E7F6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632" y="3871939"/>
              <a:ext cx="1590752" cy="136588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A65C4C8-5F08-3DCF-C8D5-2AA58B52D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157" y="3385679"/>
              <a:ext cx="1590752" cy="1365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14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996BA-03FB-B906-CDF4-429AEBC3E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200" y="1555176"/>
            <a:ext cx="637087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8FB4434-4F2C-0DDE-A442-D4D8165852E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26" y="4279582"/>
            <a:ext cx="942552" cy="360998"/>
          </a:xfrm>
          <a:prstGeom prst="rect">
            <a:avLst/>
          </a:prstGeom>
        </p:spPr>
      </p:pic>
      <p:pic>
        <p:nvPicPr>
          <p:cNvPr id="6" name="00">
            <a:hlinkClick r:id="" action="ppaction://media"/>
            <a:extLst>
              <a:ext uri="{FF2B5EF4-FFF2-40B4-BE49-F238E27FC236}">
                <a16:creationId xmlns:a16="http://schemas.microsoft.com/office/drawing/2014/main" id="{1FF7A36D-5B94-DE93-595F-EA91D44C8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807950" y="116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5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80D50-341C-F97A-DB44-E2B551ED3FDE}"/>
              </a:ext>
            </a:extLst>
          </p:cNvPr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54B6DF-6AA4-15FD-27CE-93D403559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F3FB5-F870-0D87-7250-4D3E057978DC}"/>
              </a:ext>
            </a:extLst>
          </p:cNvPr>
          <p:cNvSpPr txBox="1"/>
          <p:nvPr/>
        </p:nvSpPr>
        <p:spPr>
          <a:xfrm>
            <a:off x="4412751" y="6339424"/>
            <a:ext cx="724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0972.115.126</a:t>
            </a:r>
          </a:p>
        </p:txBody>
      </p:sp>
      <p:pic>
        <p:nvPicPr>
          <p:cNvPr id="2" name="02">
            <a:hlinkClick r:id="" action="ppaction://media"/>
            <a:extLst>
              <a:ext uri="{FF2B5EF4-FFF2-40B4-BE49-F238E27FC236}">
                <a16:creationId xmlns:a16="http://schemas.microsoft.com/office/drawing/2014/main" id="{9677C580-BFDB-BC1E-A9FC-C3160113A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99440" y="402590"/>
            <a:ext cx="406400" cy="40640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24F48FC-0A3C-D0EC-EF88-33D5E73BAD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96" y="4531042"/>
            <a:ext cx="942552" cy="36099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1A27CF1-2297-D63A-FB56-3BBD4A5FB2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262" y="3175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0BEA4412-FAF6-E1D8-EBAE-AC8A95865B3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10" y="1485900"/>
            <a:ext cx="4954069" cy="1712337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DE4D49C-E6D9-4EDD-ED21-5686D52AA5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262" y="317577"/>
            <a:ext cx="1516477" cy="15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vẻ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gắng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E29A60C-2AA6-4147-026D-22ED831496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86" y="4073842"/>
            <a:ext cx="611114" cy="234057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45F6B52C-B9A3-25D6-C638-4A8F7EBCA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19430" y="1282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4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223A44-6A1D-5BB0-A861-6B3C42C4C0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050582A-D4AF-F1A6-97D4-D03C00E78B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5151099730202441118">
            <a:hlinkClick r:id="" action="ppaction://media"/>
            <a:extLst>
              <a:ext uri="{FF2B5EF4-FFF2-40B4-BE49-F238E27FC236}">
                <a16:creationId xmlns:a16="http://schemas.microsoft.com/office/drawing/2014/main" id="{636201DA-33C3-2BEE-A7C9-4503659710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16333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pic>
        <p:nvPicPr>
          <p:cNvPr id="3" name="Picture 2" descr="A cartoon street with buildings and trees&#10;&#10;AI-generated content may be incorrect.">
            <a:extLst>
              <a:ext uri="{FF2B5EF4-FFF2-40B4-BE49-F238E27FC236}">
                <a16:creationId xmlns:a16="http://schemas.microsoft.com/office/drawing/2014/main" id="{C807D85A-BA6C-84C4-080D-701E0A570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" y="2654667"/>
            <a:ext cx="9220200" cy="3499594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131820" y="3343275"/>
            <a:ext cx="8479155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280411" y="3943350"/>
            <a:ext cx="82353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326131" y="4991100"/>
            <a:ext cx="82276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1004</Words>
  <Application>Microsoft Office PowerPoint</Application>
  <PresentationFormat>Widescreen</PresentationFormat>
  <Paragraphs>284</Paragraphs>
  <Slides>33</Slides>
  <Notes>26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Arial</vt:lpstr>
      <vt:lpstr>Berkshire Swash</vt:lpstr>
      <vt:lpstr>Calibri</vt:lpstr>
      <vt:lpstr>Calibri Light</vt:lpstr>
      <vt:lpstr>Cambria</vt:lpstr>
      <vt:lpstr>Comic Sans MS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1_Office Theme</vt:lpstr>
      <vt:lpstr>2_Office Theme</vt:lpstr>
      <vt:lpstr>Weltkindertag! by Slidego</vt:lpstr>
      <vt:lpstr>Office Theme</vt:lpstr>
      <vt:lpstr>1_Weltkindertag! by Slidego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87</cp:revision>
  <dcterms:created xsi:type="dcterms:W3CDTF">2023-06-17T05:57:30Z</dcterms:created>
  <dcterms:modified xsi:type="dcterms:W3CDTF">2025-10-17T03:07:11Z</dcterms:modified>
</cp:coreProperties>
</file>