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0" r:id="rId2"/>
    <p:sldId id="324" r:id="rId3"/>
    <p:sldId id="258" r:id="rId4"/>
    <p:sldId id="259" r:id="rId5"/>
    <p:sldId id="267" r:id="rId6"/>
    <p:sldId id="330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13" r:id="rId22"/>
    <p:sldId id="329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9EF8A4-74C3-64ED-C067-7E10DABF31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3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wav"/><Relationship Id="rId7" Type="http://schemas.openxmlformats.org/officeDocument/2006/relationships/image" Target="../media/image6.png"/><Relationship Id="rId12" Type="http://schemas.openxmlformats.org/officeDocument/2006/relationships/image" Target="../media/image2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6.wdp"/><Relationship Id="rId4" Type="http://schemas.openxmlformats.org/officeDocument/2006/relationships/audio" Target="../media/media6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microsoft.com/office/2007/relationships/media" Target="../media/media7.wav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" Type="http://schemas.openxmlformats.org/officeDocument/2006/relationships/audio" Target="../media/media5.mp3"/><Relationship Id="rId16" Type="http://schemas.microsoft.com/office/2007/relationships/hdphoto" Target="../media/hdphoto9.wdp"/><Relationship Id="rId1" Type="http://schemas.microsoft.com/office/2007/relationships/media" Target="../media/media5.mp3"/><Relationship Id="rId6" Type="http://schemas.openxmlformats.org/officeDocument/2006/relationships/image" Target="../media/image31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5.png"/><Relationship Id="rId10" Type="http://schemas.microsoft.com/office/2007/relationships/hdphoto" Target="../media/hdphoto6.wdp"/><Relationship Id="rId19" Type="http://schemas.openxmlformats.org/officeDocument/2006/relationships/image" Target="../media/image24.gif"/><Relationship Id="rId4" Type="http://schemas.openxmlformats.org/officeDocument/2006/relationships/audio" Target="../media/media7.wav"/><Relationship Id="rId9" Type="http://schemas.openxmlformats.org/officeDocument/2006/relationships/image" Target="../media/image32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image" Target="../media/image31.jpeg"/><Relationship Id="rId9" Type="http://schemas.openxmlformats.org/officeDocument/2006/relationships/image" Target="../media/image33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18" Type="http://schemas.openxmlformats.org/officeDocument/2006/relationships/image" Target="../media/image39.png"/><Relationship Id="rId3" Type="http://schemas.microsoft.com/office/2007/relationships/media" Target="../media/media9.wav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34.png"/><Relationship Id="rId1" Type="http://schemas.microsoft.com/office/2007/relationships/media" Target="../media/media5.mp3"/><Relationship Id="rId6" Type="http://schemas.openxmlformats.org/officeDocument/2006/relationships/image" Target="../media/image31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9.wdp"/><Relationship Id="rId10" Type="http://schemas.microsoft.com/office/2007/relationships/hdphoto" Target="../media/hdphoto6.wdp"/><Relationship Id="rId19" Type="http://schemas.openxmlformats.org/officeDocument/2006/relationships/image" Target="../media/image24.gif"/><Relationship Id="rId4" Type="http://schemas.openxmlformats.org/officeDocument/2006/relationships/audio" Target="../media/media9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A2452B7-907A-FBC2-B809-3000EFE38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54" y="3943299"/>
            <a:ext cx="449226" cy="172054"/>
          </a:xfrm>
          <a:prstGeom prst="rect">
            <a:avLst/>
          </a:prstGeom>
        </p:spPr>
      </p:pic>
      <p:pic>
        <p:nvPicPr>
          <p:cNvPr id="5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684940D1-6E5C-4729-04E3-DC2C7629C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2158" y="152991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9701DA-5902-5DBB-EA6D-3CD3974C2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B2199555-265A-D015-9867-DC458F792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9386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0AEF2-0E58-8558-B85A-6E9136B33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1114424"/>
            <a:ext cx="7467600" cy="4600575"/>
          </a:xfrm>
          <a:prstGeom prst="rect">
            <a:avLst/>
          </a:prstGeom>
        </p:spPr>
      </p:pic>
      <p:sp>
        <p:nvSpPr>
          <p:cNvPr id="11" name="Hộp Văn bản 25">
            <a:extLst>
              <a:ext uri="{FF2B5EF4-FFF2-40B4-BE49-F238E27FC236}">
                <a16:creationId xmlns:a16="http://schemas.microsoft.com/office/drawing/2014/main" id="{0E972949-D10F-132E-25D8-50B14A6D93BC}"/>
              </a:ext>
            </a:extLst>
          </p:cNvPr>
          <p:cNvSpPr txBox="1"/>
          <p:nvPr/>
        </p:nvSpPr>
        <p:spPr>
          <a:xfrm>
            <a:off x="8915400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671A9439-7B32-A8C5-FA13-793269A95B19}"/>
              </a:ext>
            </a:extLst>
          </p:cNvPr>
          <p:cNvSpPr txBox="1"/>
          <p:nvPr/>
        </p:nvSpPr>
        <p:spPr>
          <a:xfrm>
            <a:off x="581025" y="4286250"/>
            <a:ext cx="16287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16" name="Hộp Văn bản 25">
            <a:extLst>
              <a:ext uri="{FF2B5EF4-FFF2-40B4-BE49-F238E27FC236}">
                <a16:creationId xmlns:a16="http://schemas.microsoft.com/office/drawing/2014/main" id="{C5507915-386F-7551-C92C-2D9E3179592D}"/>
              </a:ext>
            </a:extLst>
          </p:cNvPr>
          <p:cNvSpPr txBox="1"/>
          <p:nvPr/>
        </p:nvSpPr>
        <p:spPr>
          <a:xfrm>
            <a:off x="8639175" y="3905250"/>
            <a:ext cx="17049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id="{93E748AD-98E5-A8FC-0A10-AEDCF0A1490B}"/>
              </a:ext>
            </a:extLst>
          </p:cNvPr>
          <p:cNvSpPr txBox="1"/>
          <p:nvPr/>
        </p:nvSpPr>
        <p:spPr>
          <a:xfrm>
            <a:off x="847725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C76B4E0-43EC-EC45-F885-D43F83FA67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772" y="429437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5C22F1-835A-56D6-E1D9-04D93C7410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FC369642-5EC9-6EFF-1120-B9718BCBC4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3CC7E66-834C-57EB-BE56-CE7095B44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F47C5BD-6574-8DE1-B24F-5DF444A11B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FE371455-CA2F-554E-0B3E-CB0648B1E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6344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920EACF-5818-9F6D-98B3-9AB88C3163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514DD17A-9C8C-7257-285A-D2BDD4A3B8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3813" y="78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ột trận đấu bóng đá có 37 636 khán giả vào sân xem trực tiếp, trong đó có 9 273 khán giả nữ. Hỏi số khán giả nam nhiều hơn số khán giả nữ bao nhiêu người">
            <a:hlinkClick r:id="" action="ppaction://media"/>
            <a:extLst>
              <a:ext uri="{FF2B5EF4-FFF2-40B4-BE49-F238E27FC236}">
                <a16:creationId xmlns:a16="http://schemas.microsoft.com/office/drawing/2014/main" id="{35E9BD94-FC43-214C-960D-1DE9C3781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C41271-C7CD-2F60-31A0-647AB8F15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70791" y="2302701"/>
            <a:ext cx="5375905" cy="215234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5C8E0C6-7321-6D34-E075-46888B7F8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63A9EE5-7708-DCFF-0576-13680AA6C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0772" y="567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2F3257-46A0-2D4A-7BCC-D9FD6BD1C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9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8607E-A8E8-21FD-3A2C-345BF293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68" y="2041894"/>
            <a:ext cx="7651143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6641B-2263-27C3-03D8-997AECB5A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75" y="1171373"/>
            <a:ext cx="18838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56C6A-35AF-EC68-8F0C-7A2B21DCA22A}"/>
              </a:ext>
            </a:extLst>
          </p:cNvPr>
          <p:cNvSpPr txBox="1"/>
          <p:nvPr/>
        </p:nvSpPr>
        <p:spPr>
          <a:xfrm>
            <a:off x="3267075" y="5895975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Hương Thảo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4F8FA9-42E2-2C3D-AD0D-745806525C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8D1ED3C-6953-10ED-C59E-02771CA7C8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477</Words>
  <Application>Microsoft Office PowerPoint</Application>
  <PresentationFormat>Widescreen</PresentationFormat>
  <Paragraphs>61</Paragraphs>
  <Slides>23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LNTH-LuoLuoNotangYuanTi 1</vt:lpstr>
      <vt:lpstr>Arial</vt:lpstr>
      <vt:lpstr>Calibri</vt:lpstr>
      <vt:lpstr>Cambria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62</cp:revision>
  <dcterms:created xsi:type="dcterms:W3CDTF">2023-07-09T05:01:27Z</dcterms:created>
  <dcterms:modified xsi:type="dcterms:W3CDTF">2025-08-27T12:26:49Z</dcterms:modified>
</cp:coreProperties>
</file>