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activeX/activeX2.xml" ContentType="application/vnd.ms-office.activeX+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733" r:id="rId3"/>
    <p:sldMasterId id="2147483745" r:id="rId4"/>
    <p:sldMasterId id="2147483767" r:id="rId5"/>
  </p:sldMasterIdLst>
  <p:notesMasterIdLst>
    <p:notesMasterId r:id="rId17"/>
  </p:notesMasterIdLst>
  <p:sldIdLst>
    <p:sldId id="256" r:id="rId6"/>
    <p:sldId id="2682" r:id="rId7"/>
    <p:sldId id="328" r:id="rId8"/>
    <p:sldId id="314" r:id="rId9"/>
    <p:sldId id="2569" r:id="rId10"/>
    <p:sldId id="2674" r:id="rId11"/>
    <p:sldId id="2683" r:id="rId12"/>
    <p:sldId id="337" r:id="rId13"/>
    <p:sldId id="338" r:id="rId14"/>
    <p:sldId id="339" r:id="rId15"/>
    <p:sldId id="26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660"/>
  </p:normalViewPr>
  <p:slideViewPr>
    <p:cSldViewPr snapToGrid="0">
      <p:cViewPr varScale="1">
        <p:scale>
          <a:sx n="59" d="100"/>
          <a:sy n="59" d="100"/>
        </p:scale>
        <p:origin x="99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2235581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842610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0B00-3067-48DF-B643-E72335EE67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301D0D-9B9C-404A-AFF4-A383F40F47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AAD009-7F8D-407A-B9B9-90DD0A4CB56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10/17/2025</a:t>
            </a:fld>
            <a:endParaRPr lang="en-US"/>
          </a:p>
        </p:txBody>
      </p:sp>
      <p:sp>
        <p:nvSpPr>
          <p:cNvPr id="5" name="Footer Placeholder 4">
            <a:extLst>
              <a:ext uri="{FF2B5EF4-FFF2-40B4-BE49-F238E27FC236}">
                <a16:creationId xmlns:a16="http://schemas.microsoft.com/office/drawing/2014/main" id="{685C8519-F3B9-4F99-BDF3-3C574403B58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BB3F0F-6821-42AA-85BA-B6767794410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75733871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575C-7C72-40F3-B52C-4D9FF5B2E0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1888AF-A729-46A1-9839-2645CA7E86AD}"/>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F7FB6-D70A-41EF-BB06-8448617E4C1F}"/>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10/17/2025</a:t>
            </a:fld>
            <a:endParaRPr lang="en-US"/>
          </a:p>
        </p:txBody>
      </p:sp>
      <p:sp>
        <p:nvSpPr>
          <p:cNvPr id="5" name="Footer Placeholder 4">
            <a:extLst>
              <a:ext uri="{FF2B5EF4-FFF2-40B4-BE49-F238E27FC236}">
                <a16:creationId xmlns:a16="http://schemas.microsoft.com/office/drawing/2014/main" id="{5CE03461-2006-4326-940A-9BFD51649F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782DE-5D87-4752-A47F-3241862426C0}"/>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88698565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F87E1-147C-4A7D-A220-7AB05F52326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DB0ABA-AA5C-47C0-A5DC-5D2FE8DA16D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E7B892-F24B-445A-B829-FB6DAE1E18C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10/17/2025</a:t>
            </a:fld>
            <a:endParaRPr lang="en-US"/>
          </a:p>
        </p:txBody>
      </p:sp>
      <p:sp>
        <p:nvSpPr>
          <p:cNvPr id="5" name="Footer Placeholder 4">
            <a:extLst>
              <a:ext uri="{FF2B5EF4-FFF2-40B4-BE49-F238E27FC236}">
                <a16:creationId xmlns:a16="http://schemas.microsoft.com/office/drawing/2014/main" id="{EEFBE965-618B-40D5-BE87-3E08ABE905B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223FCA-DF6B-40FA-8835-8A2B45F363A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6079038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8DE3-B2F7-47CE-B22E-AC6539549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DEE94F-4CF6-413D-B0EA-708D7B0150F2}"/>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DE2B77-03F1-4572-9AEB-E1B3EBE35573}"/>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EC6075-63B1-4A4C-AF60-9E790CDAC42B}"/>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10/17/2025</a:t>
            </a:fld>
            <a:endParaRPr lang="en-US"/>
          </a:p>
        </p:txBody>
      </p:sp>
      <p:sp>
        <p:nvSpPr>
          <p:cNvPr id="6" name="Footer Placeholder 5">
            <a:extLst>
              <a:ext uri="{FF2B5EF4-FFF2-40B4-BE49-F238E27FC236}">
                <a16:creationId xmlns:a16="http://schemas.microsoft.com/office/drawing/2014/main" id="{7E40913A-50AB-45B4-B1D3-C9280E21DB6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2A6F1C-8E39-4710-A373-D55E31188777}"/>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575202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0202-AF3C-435D-B081-B0BEE74677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1AF7E9-1CD6-457E-AE18-9E159F03E20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78C35-AECD-4096-BB99-D47167E7C89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1E8193-1AA0-4150-90B7-BF79EDF71830}"/>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3D236E-D71C-4081-BA1A-DCD29B27815A}"/>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CDD53-EAD1-4596-8311-A1DF93360796}"/>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10/17/2025</a:t>
            </a:fld>
            <a:endParaRPr lang="en-US"/>
          </a:p>
        </p:txBody>
      </p:sp>
      <p:sp>
        <p:nvSpPr>
          <p:cNvPr id="8" name="Footer Placeholder 7">
            <a:extLst>
              <a:ext uri="{FF2B5EF4-FFF2-40B4-BE49-F238E27FC236}">
                <a16:creationId xmlns:a16="http://schemas.microsoft.com/office/drawing/2014/main" id="{2306316E-2198-4E26-85F8-657F8ACE3F7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15BB8B8-347A-4EDC-95F3-521DD0FCB9AF}"/>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12364314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5712-CB61-4DDE-B3B4-999C548612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F3015F1-2FEF-4B8B-BF51-B95E7517F4A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10/17/2025</a:t>
            </a:fld>
            <a:endParaRPr lang="en-US"/>
          </a:p>
        </p:txBody>
      </p:sp>
      <p:sp>
        <p:nvSpPr>
          <p:cNvPr id="4" name="Footer Placeholder 3">
            <a:extLst>
              <a:ext uri="{FF2B5EF4-FFF2-40B4-BE49-F238E27FC236}">
                <a16:creationId xmlns:a16="http://schemas.microsoft.com/office/drawing/2014/main" id="{8360FB28-E074-42D5-B371-1F8E6D6EADC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9CB7B7-7DD7-4B1C-9FD2-F6A7370C768A}"/>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25895687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DBC11-0A61-4158-B580-4575C086580A}"/>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10/17/2025</a:t>
            </a:fld>
            <a:endParaRPr lang="en-US"/>
          </a:p>
        </p:txBody>
      </p:sp>
      <p:sp>
        <p:nvSpPr>
          <p:cNvPr id="3" name="Footer Placeholder 2">
            <a:extLst>
              <a:ext uri="{FF2B5EF4-FFF2-40B4-BE49-F238E27FC236}">
                <a16:creationId xmlns:a16="http://schemas.microsoft.com/office/drawing/2014/main" id="{F4C590C5-34A9-4416-BDF4-65A61A330CF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E361B17-F65D-4863-A529-46FA88642C0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14281038"/>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C7839-ED62-4BD5-BA85-28FBBE9551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63DCC5-F297-482C-BB8C-CB470B776DE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94F861-F5FA-4998-A21F-B93DB0BA262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BC6EB5-6882-49D3-817F-AC85A5E9C494}"/>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10/17/2025</a:t>
            </a:fld>
            <a:endParaRPr lang="en-US"/>
          </a:p>
        </p:txBody>
      </p:sp>
      <p:sp>
        <p:nvSpPr>
          <p:cNvPr id="6" name="Footer Placeholder 5">
            <a:extLst>
              <a:ext uri="{FF2B5EF4-FFF2-40B4-BE49-F238E27FC236}">
                <a16:creationId xmlns:a16="http://schemas.microsoft.com/office/drawing/2014/main" id="{932E9E31-1762-4D41-B501-7B95C7C7C3F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A570FB-ED51-4E82-885B-333D58C31752}"/>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00808830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095E-104D-408D-B361-03A89FB4C3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5C23AC-A768-49BC-B0E6-6E4E7CCA7EA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140800-A615-4457-8EBA-D9560E698A1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B0239C-BE40-4515-9180-A81E3A44A37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10/17/2025</a:t>
            </a:fld>
            <a:endParaRPr lang="en-US"/>
          </a:p>
        </p:txBody>
      </p:sp>
      <p:sp>
        <p:nvSpPr>
          <p:cNvPr id="6" name="Footer Placeholder 5">
            <a:extLst>
              <a:ext uri="{FF2B5EF4-FFF2-40B4-BE49-F238E27FC236}">
                <a16:creationId xmlns:a16="http://schemas.microsoft.com/office/drawing/2014/main" id="{2DB9C5EF-C768-401D-90FC-0280DF97109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C7CC3B-7C4A-4C07-AC45-A01BD60A47E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37940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871AD-9549-4037-8BE3-E3899EB0FC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37F8CF-4E89-4EE1-B363-B07B47EA4633}"/>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4CC93-27D7-4A19-9043-066A6A43198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10/17/2025</a:t>
            </a:fld>
            <a:endParaRPr lang="en-US"/>
          </a:p>
        </p:txBody>
      </p:sp>
      <p:sp>
        <p:nvSpPr>
          <p:cNvPr id="5" name="Footer Placeholder 4">
            <a:extLst>
              <a:ext uri="{FF2B5EF4-FFF2-40B4-BE49-F238E27FC236}">
                <a16:creationId xmlns:a16="http://schemas.microsoft.com/office/drawing/2014/main" id="{AD35A64A-620C-448C-AA7D-81C737740C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D3AD9C-00E1-442F-B4F9-F6F35492475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9919736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596372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E3E36-2A46-43D2-B5FF-7B6E81F1D6D7}"/>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957581-0075-4578-BDAF-1CBA29EE1882}"/>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FEB02-E186-4750-AE64-EEB1E1EAF41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10/17/2025</a:t>
            </a:fld>
            <a:endParaRPr lang="en-US"/>
          </a:p>
        </p:txBody>
      </p:sp>
      <p:sp>
        <p:nvSpPr>
          <p:cNvPr id="5" name="Footer Placeholder 4">
            <a:extLst>
              <a:ext uri="{FF2B5EF4-FFF2-40B4-BE49-F238E27FC236}">
                <a16:creationId xmlns:a16="http://schemas.microsoft.com/office/drawing/2014/main" id="{0BA7463F-6DBE-4A14-9725-8F507DF74B2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CB41FA-38C2-49D5-A7D1-245A9B47E33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164203054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10/17/2025</a:t>
            </a:fld>
            <a:endParaRPr lang="en-US" dirty="0"/>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364060746"/>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5385824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10/17/2025</a:t>
            </a:fld>
            <a:endParaRPr lang="en-US" dirty="0"/>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76955759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57237248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10/17/2025</a:t>
            </a:fld>
            <a:endParaRPr lang="en-US" dirty="0"/>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0" tIns="45699" rIns="91420" bIns="45699" anchor="ctr" anchorCtr="0">
            <a:noAutofit/>
          </a:bodyPr>
          <a:lstStyle/>
          <a:p>
            <a:pPr algn="ctr">
              <a:buClr>
                <a:srgbClr val="000000"/>
              </a:buClr>
              <a:buFont typeface="Arial"/>
              <a:buNone/>
            </a:pPr>
            <a:endParaRPr sz="1351" kern="0" dirty="0">
              <a:solidFill>
                <a:srgbClr val="FFFFFF"/>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9" y="4"/>
            <a:ext cx="1207699"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a:buNone/>
            </a:pPr>
            <a:endParaRPr lang="en-US" sz="1800" dirty="0">
              <a:solidFill>
                <a:srgbClr val="FFFFFF"/>
              </a:solidFill>
              <a:latin typeface="UTM Avo" panose="02040603050506020204" pitchFamily="18" charset="0"/>
              <a:sym typeface="Arial"/>
            </a:endParaRPr>
          </a:p>
        </p:txBody>
      </p:sp>
    </p:spTree>
    <p:extLst>
      <p:ext uri="{BB962C8B-B14F-4D97-AF65-F5344CB8AC3E}">
        <p14:creationId xmlns:p14="http://schemas.microsoft.com/office/powerpoint/2010/main" val="55781347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10/17/2025</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3453367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10/17/2025</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25594337"/>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10/17/2025</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5517290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10/17/2025</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8886915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 name="Rectangle: Diagonal Corners Rounded 1">
            <a:extLst>
              <a:ext uri="{FF2B5EF4-FFF2-40B4-BE49-F238E27FC236}">
                <a16:creationId xmlns:a16="http://schemas.microsoft.com/office/drawing/2014/main" id="{397E448D-3F65-CBAE-C59C-E5CA531CBBDF}"/>
              </a:ext>
            </a:extLst>
          </p:cNvPr>
          <p:cNvSpPr/>
          <p:nvPr userDrawn="1"/>
        </p:nvSpPr>
        <p:spPr>
          <a:xfrm>
            <a:off x="233916" y="287079"/>
            <a:ext cx="11610754" cy="6570921"/>
          </a:xfrm>
          <a:custGeom>
            <a:avLst/>
            <a:gdLst>
              <a:gd name="connsiteX0" fmla="*/ 399709 w 11610754"/>
              <a:gd name="connsiteY0" fmla="*/ 0 h 6570921"/>
              <a:gd name="connsiteX1" fmla="*/ 11244031 w 11610754"/>
              <a:gd name="connsiteY1" fmla="*/ 0 h 6570921"/>
              <a:gd name="connsiteX2" fmla="*/ 11610754 w 11610754"/>
              <a:gd name="connsiteY2" fmla="*/ 366723 h 6570921"/>
              <a:gd name="connsiteX3" fmla="*/ 11610754 w 11610754"/>
              <a:gd name="connsiteY3" fmla="*/ 6171212 h 6570921"/>
              <a:gd name="connsiteX4" fmla="*/ 11211045 w 11610754"/>
              <a:gd name="connsiteY4" fmla="*/ 6570921 h 6570921"/>
              <a:gd name="connsiteX5" fmla="*/ 366723 w 11610754"/>
              <a:gd name="connsiteY5" fmla="*/ 6570921 h 6570921"/>
              <a:gd name="connsiteX6" fmla="*/ 0 w 11610754"/>
              <a:gd name="connsiteY6" fmla="*/ 6204198 h 6570921"/>
              <a:gd name="connsiteX7" fmla="*/ 0 w 11610754"/>
              <a:gd name="connsiteY7" fmla="*/ 399709 h 6570921"/>
              <a:gd name="connsiteX8" fmla="*/ 399709 w 11610754"/>
              <a:gd name="connsiteY8" fmla="*/ 0 h 6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0754" h="6570921" fill="none" extrusionOk="0">
                <a:moveTo>
                  <a:pt x="399709" y="0"/>
                </a:moveTo>
                <a:cubicBezTo>
                  <a:pt x="5368212" y="130856"/>
                  <a:pt x="6033870" y="126729"/>
                  <a:pt x="11244031" y="0"/>
                </a:cubicBezTo>
                <a:cubicBezTo>
                  <a:pt x="11454789" y="3474"/>
                  <a:pt x="11601123" y="190889"/>
                  <a:pt x="11610754" y="366723"/>
                </a:cubicBezTo>
                <a:cubicBezTo>
                  <a:pt x="11665637" y="1206517"/>
                  <a:pt x="11719539" y="3951980"/>
                  <a:pt x="11610754" y="6171212"/>
                </a:cubicBezTo>
                <a:cubicBezTo>
                  <a:pt x="11638026" y="6413180"/>
                  <a:pt x="11437890" y="6567608"/>
                  <a:pt x="11211045" y="6570921"/>
                </a:cubicBezTo>
                <a:cubicBezTo>
                  <a:pt x="9259151" y="6677488"/>
                  <a:pt x="3006881" y="6430404"/>
                  <a:pt x="366723" y="6570921"/>
                </a:cubicBezTo>
                <a:cubicBezTo>
                  <a:pt x="174977" y="6570728"/>
                  <a:pt x="-9" y="6386816"/>
                  <a:pt x="0" y="6204198"/>
                </a:cubicBezTo>
                <a:cubicBezTo>
                  <a:pt x="60567" y="5031521"/>
                  <a:pt x="88459" y="2255716"/>
                  <a:pt x="0" y="399709"/>
                </a:cubicBezTo>
                <a:cubicBezTo>
                  <a:pt x="-13104" y="189161"/>
                  <a:pt x="200925" y="3192"/>
                  <a:pt x="399709" y="0"/>
                </a:cubicBezTo>
                <a:close/>
              </a:path>
              <a:path w="11610754" h="6570921" stroke="0" extrusionOk="0">
                <a:moveTo>
                  <a:pt x="399709" y="0"/>
                </a:moveTo>
                <a:cubicBezTo>
                  <a:pt x="4481737" y="-89578"/>
                  <a:pt x="9319734" y="-133700"/>
                  <a:pt x="11244031" y="0"/>
                </a:cubicBezTo>
                <a:cubicBezTo>
                  <a:pt x="11456603" y="-13918"/>
                  <a:pt x="11586344" y="151268"/>
                  <a:pt x="11610754" y="366723"/>
                </a:cubicBezTo>
                <a:cubicBezTo>
                  <a:pt x="11584010" y="1364629"/>
                  <a:pt x="11562841" y="4658671"/>
                  <a:pt x="11610754" y="6171212"/>
                </a:cubicBezTo>
                <a:cubicBezTo>
                  <a:pt x="11609744" y="6376434"/>
                  <a:pt x="11422793" y="6535548"/>
                  <a:pt x="11211045" y="6570921"/>
                </a:cubicBezTo>
                <a:cubicBezTo>
                  <a:pt x="5949179" y="6591753"/>
                  <a:pt x="4528383" y="6450455"/>
                  <a:pt x="366723" y="6570921"/>
                </a:cubicBezTo>
                <a:cubicBezTo>
                  <a:pt x="148365" y="6561946"/>
                  <a:pt x="10695" y="6370568"/>
                  <a:pt x="0" y="6204198"/>
                </a:cubicBezTo>
                <a:cubicBezTo>
                  <a:pt x="34198" y="5141002"/>
                  <a:pt x="156806" y="1205770"/>
                  <a:pt x="0" y="399709"/>
                </a:cubicBezTo>
                <a:cubicBezTo>
                  <a:pt x="-10351" y="187317"/>
                  <a:pt x="184579" y="-754"/>
                  <a:pt x="399709"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6083"/>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690054"/>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10/17/2025</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2333574"/>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10/17/2025</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28267174"/>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10/17/2025</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3276856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10/17/2025</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35330909"/>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10/17/2025</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8418357"/>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10/17/2025</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344098"/>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10/17/2025</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
        <p:nvSpPr>
          <p:cNvPr id="7" name="TextBox 6">
            <a:extLst>
              <a:ext uri="{FF2B5EF4-FFF2-40B4-BE49-F238E27FC236}">
                <a16:creationId xmlns:a16="http://schemas.microsoft.com/office/drawing/2014/main" id="{EEC8C807-35AD-C394-F3BD-1185BC6DE37E}"/>
              </a:ext>
            </a:extLst>
          </p:cNvPr>
          <p:cNvSpPr txBox="1"/>
          <p:nvPr userDrawn="1"/>
        </p:nvSpPr>
        <p:spPr>
          <a:xfrm>
            <a:off x="4719145" y="-462455"/>
            <a:ext cx="4004441" cy="369332"/>
          </a:xfrm>
          <a:prstGeom prst="rect">
            <a:avLst/>
          </a:prstGeom>
          <a:noFill/>
        </p:spPr>
        <p:txBody>
          <a:bodyPr wrap="square" rtlCol="0">
            <a:spAutoFit/>
          </a:bodyPr>
          <a:lstStyle/>
          <a:p>
            <a:r>
              <a:rPr lang="en-US" dirty="0">
                <a:solidFill>
                  <a:schemeClr val="accent3"/>
                </a:solidFill>
              </a:rPr>
              <a:t>Hương Thảo – </a:t>
            </a:r>
            <a:r>
              <a:rPr lang="en-US" dirty="0" err="1">
                <a:solidFill>
                  <a:schemeClr val="accent3"/>
                </a:solidFill>
              </a:rPr>
              <a:t>Zalo</a:t>
            </a:r>
            <a:r>
              <a:rPr lang="en-US" dirty="0">
                <a:solidFill>
                  <a:schemeClr val="accent3"/>
                </a:solidFill>
              </a:rPr>
              <a:t> 0972115126</a:t>
            </a:r>
          </a:p>
        </p:txBody>
      </p:sp>
    </p:spTree>
    <p:extLst>
      <p:ext uri="{BB962C8B-B14F-4D97-AF65-F5344CB8AC3E}">
        <p14:creationId xmlns:p14="http://schemas.microsoft.com/office/powerpoint/2010/main" val="2629223035"/>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8034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147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6405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5903744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3936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0605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4643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272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39005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64496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4023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0360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317298042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2" name="Picture 9">
            <a:extLst>
              <a:ext uri="{FF2B5EF4-FFF2-40B4-BE49-F238E27FC236}">
                <a16:creationId xmlns:a16="http://schemas.microsoft.com/office/drawing/2014/main" id="{80627361-FEB0-C3A3-4584-A340612441C7}"/>
              </a:ext>
            </a:extLst>
          </p:cNvPr>
          <p:cNvPicPr>
            <a:picLocks noChangeAspect="1"/>
          </p:cNvPicPr>
          <p:nvPr userDrawn="1"/>
        </p:nvPicPr>
        <p:blipFill>
          <a:blip r:embed="rId2"/>
          <a:srcRect/>
          <a:stretch>
            <a:fillRect/>
          </a:stretch>
        </p:blipFill>
        <p:spPr>
          <a:xfrm>
            <a:off x="0" y="0"/>
            <a:ext cx="12192000" cy="6940296"/>
          </a:xfrm>
          <a:prstGeom prst="rect">
            <a:avLst/>
          </a:prstGeom>
        </p:spPr>
      </p:pic>
      <p:sp>
        <p:nvSpPr>
          <p:cNvPr id="3" name="Rectangle: Diagonal Corners Rounded 2">
            <a:extLst>
              <a:ext uri="{FF2B5EF4-FFF2-40B4-BE49-F238E27FC236}">
                <a16:creationId xmlns:a16="http://schemas.microsoft.com/office/drawing/2014/main" id="{4B606901-503A-FCDC-7880-8C30AAA452C8}"/>
              </a:ext>
            </a:extLst>
          </p:cNvPr>
          <p:cNvSpPr/>
          <p:nvPr userDrawn="1"/>
        </p:nvSpPr>
        <p:spPr>
          <a:xfrm>
            <a:off x="233916" y="287079"/>
            <a:ext cx="11610754" cy="6570921"/>
          </a:xfrm>
          <a:custGeom>
            <a:avLst/>
            <a:gdLst>
              <a:gd name="connsiteX0" fmla="*/ 399709 w 11610754"/>
              <a:gd name="connsiteY0" fmla="*/ 0 h 6570921"/>
              <a:gd name="connsiteX1" fmla="*/ 11244031 w 11610754"/>
              <a:gd name="connsiteY1" fmla="*/ 0 h 6570921"/>
              <a:gd name="connsiteX2" fmla="*/ 11610754 w 11610754"/>
              <a:gd name="connsiteY2" fmla="*/ 366723 h 6570921"/>
              <a:gd name="connsiteX3" fmla="*/ 11610754 w 11610754"/>
              <a:gd name="connsiteY3" fmla="*/ 6171212 h 6570921"/>
              <a:gd name="connsiteX4" fmla="*/ 11211045 w 11610754"/>
              <a:gd name="connsiteY4" fmla="*/ 6570921 h 6570921"/>
              <a:gd name="connsiteX5" fmla="*/ 366723 w 11610754"/>
              <a:gd name="connsiteY5" fmla="*/ 6570921 h 6570921"/>
              <a:gd name="connsiteX6" fmla="*/ 0 w 11610754"/>
              <a:gd name="connsiteY6" fmla="*/ 6204198 h 6570921"/>
              <a:gd name="connsiteX7" fmla="*/ 0 w 11610754"/>
              <a:gd name="connsiteY7" fmla="*/ 399709 h 6570921"/>
              <a:gd name="connsiteX8" fmla="*/ 399709 w 11610754"/>
              <a:gd name="connsiteY8" fmla="*/ 0 h 6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0754" h="6570921" fill="none" extrusionOk="0">
                <a:moveTo>
                  <a:pt x="399709" y="0"/>
                </a:moveTo>
                <a:cubicBezTo>
                  <a:pt x="5368212" y="130856"/>
                  <a:pt x="6033870" y="126729"/>
                  <a:pt x="11244031" y="0"/>
                </a:cubicBezTo>
                <a:cubicBezTo>
                  <a:pt x="11454789" y="3474"/>
                  <a:pt x="11601123" y="190889"/>
                  <a:pt x="11610754" y="366723"/>
                </a:cubicBezTo>
                <a:cubicBezTo>
                  <a:pt x="11665637" y="1206517"/>
                  <a:pt x="11719539" y="3951980"/>
                  <a:pt x="11610754" y="6171212"/>
                </a:cubicBezTo>
                <a:cubicBezTo>
                  <a:pt x="11638026" y="6413180"/>
                  <a:pt x="11437890" y="6567608"/>
                  <a:pt x="11211045" y="6570921"/>
                </a:cubicBezTo>
                <a:cubicBezTo>
                  <a:pt x="9259151" y="6677488"/>
                  <a:pt x="3006881" y="6430404"/>
                  <a:pt x="366723" y="6570921"/>
                </a:cubicBezTo>
                <a:cubicBezTo>
                  <a:pt x="174977" y="6570728"/>
                  <a:pt x="-9" y="6386816"/>
                  <a:pt x="0" y="6204198"/>
                </a:cubicBezTo>
                <a:cubicBezTo>
                  <a:pt x="60567" y="5031521"/>
                  <a:pt x="88459" y="2255716"/>
                  <a:pt x="0" y="399709"/>
                </a:cubicBezTo>
                <a:cubicBezTo>
                  <a:pt x="-13104" y="189161"/>
                  <a:pt x="200925" y="3192"/>
                  <a:pt x="399709" y="0"/>
                </a:cubicBezTo>
                <a:close/>
              </a:path>
              <a:path w="11610754" h="6570921" stroke="0" extrusionOk="0">
                <a:moveTo>
                  <a:pt x="399709" y="0"/>
                </a:moveTo>
                <a:cubicBezTo>
                  <a:pt x="4481737" y="-89578"/>
                  <a:pt x="9319734" y="-133700"/>
                  <a:pt x="11244031" y="0"/>
                </a:cubicBezTo>
                <a:cubicBezTo>
                  <a:pt x="11456603" y="-13918"/>
                  <a:pt x="11586344" y="151268"/>
                  <a:pt x="11610754" y="366723"/>
                </a:cubicBezTo>
                <a:cubicBezTo>
                  <a:pt x="11584010" y="1364629"/>
                  <a:pt x="11562841" y="4658671"/>
                  <a:pt x="11610754" y="6171212"/>
                </a:cubicBezTo>
                <a:cubicBezTo>
                  <a:pt x="11609744" y="6376434"/>
                  <a:pt x="11422793" y="6535548"/>
                  <a:pt x="11211045" y="6570921"/>
                </a:cubicBezTo>
                <a:cubicBezTo>
                  <a:pt x="5949179" y="6591753"/>
                  <a:pt x="4528383" y="6450455"/>
                  <a:pt x="366723" y="6570921"/>
                </a:cubicBezTo>
                <a:cubicBezTo>
                  <a:pt x="148365" y="6561946"/>
                  <a:pt x="10695" y="6370568"/>
                  <a:pt x="0" y="6204198"/>
                </a:cubicBezTo>
                <a:cubicBezTo>
                  <a:pt x="34198" y="5141002"/>
                  <a:pt x="156806" y="1205770"/>
                  <a:pt x="0" y="399709"/>
                </a:cubicBezTo>
                <a:cubicBezTo>
                  <a:pt x="-10351" y="187317"/>
                  <a:pt x="184579" y="-754"/>
                  <a:pt x="399709"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6083"/>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55833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608360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Freeform 2">
            <a:extLst>
              <a:ext uri="{FF2B5EF4-FFF2-40B4-BE49-F238E27FC236}">
                <a16:creationId xmlns:a16="http://schemas.microsoft.com/office/drawing/2014/main" id="{3266AED1-73DE-018C-1612-91988D53C4F1}"/>
              </a:ext>
            </a:extLst>
          </p:cNvPr>
          <p:cNvSpPr/>
          <p:nvPr userDrawn="1"/>
        </p:nvSpPr>
        <p:spPr>
          <a:xfrm>
            <a:off x="-1" y="-1"/>
            <a:ext cx="12192001" cy="7751063"/>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6666"/>
            </a:stretch>
          </a:blipFill>
        </p:spPr>
        <p:txBody>
          <a:bodyPr/>
          <a:lstStyle/>
          <a:p>
            <a:endParaRPr lang="en-US"/>
          </a:p>
        </p:txBody>
      </p:sp>
      <p:sp>
        <p:nvSpPr>
          <p:cNvPr id="4" name="Rectangle: Rounded Corners 3">
            <a:extLst>
              <a:ext uri="{FF2B5EF4-FFF2-40B4-BE49-F238E27FC236}">
                <a16:creationId xmlns:a16="http://schemas.microsoft.com/office/drawing/2014/main" id="{28B3A9E1-8FDD-CA3D-97B5-E2A069F8EC5B}"/>
              </a:ext>
            </a:extLst>
          </p:cNvPr>
          <p:cNvSpPr/>
          <p:nvPr userDrawn="1"/>
        </p:nvSpPr>
        <p:spPr>
          <a:xfrm>
            <a:off x="189186" y="178676"/>
            <a:ext cx="11771585" cy="6679324"/>
          </a:xfrm>
          <a:prstGeom prst="roundRect">
            <a:avLst/>
          </a:prstGeom>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9Slide.vn - 2019">
            <a:extLst>
              <a:ext uri="{FF2B5EF4-FFF2-40B4-BE49-F238E27FC236}">
                <a16:creationId xmlns:a16="http://schemas.microsoft.com/office/drawing/2014/main" id="{72ED44B5-5072-941D-10C1-910CD568F339}"/>
              </a:ext>
            </a:extLst>
          </p:cNvPr>
          <p:cNvSpPr txBox="1"/>
          <p:nvPr userDrawn="1"/>
        </p:nvSpPr>
        <p:spPr>
          <a:xfrm>
            <a:off x="73573" y="-867066"/>
            <a:ext cx="12192000" cy="461665"/>
          </a:xfrm>
          <a:prstGeom prst="rect">
            <a:avLst/>
          </a:prstGeom>
          <a:noFill/>
        </p:spPr>
        <p:txBody>
          <a:bodyPr vert="horz" rtlCol="0">
            <a:spAutoFit/>
          </a:bodyPr>
          <a:lstStyle/>
          <a:p>
            <a:pPr algn="ctr"/>
            <a:r>
              <a:rPr lang="en-US" sz="2400" dirty="0">
                <a:solidFill>
                  <a:srgbClr val="CFCFCF"/>
                </a:solidFill>
              </a:rPr>
              <a:t>Hương Thảo – </a:t>
            </a:r>
            <a:r>
              <a:rPr lang="en-US" sz="2400" dirty="0" err="1">
                <a:solidFill>
                  <a:srgbClr val="CFCFCF"/>
                </a:solidFill>
              </a:rPr>
              <a:t>Zalo</a:t>
            </a:r>
            <a:r>
              <a:rPr lang="en-US" sz="2400" dirty="0">
                <a:solidFill>
                  <a:srgbClr val="CFCFCF"/>
                </a:solidFill>
              </a:rPr>
              <a:t> 0972115126</a:t>
            </a:r>
          </a:p>
        </p:txBody>
      </p:sp>
      <p:pic>
        <p:nvPicPr>
          <p:cNvPr id="6" name="Picture 9">
            <a:extLst>
              <a:ext uri="{FF2B5EF4-FFF2-40B4-BE49-F238E27FC236}">
                <a16:creationId xmlns:a16="http://schemas.microsoft.com/office/drawing/2014/main" id="{9D4F341E-FD61-19E0-A735-155AD77FDDE7}"/>
              </a:ext>
            </a:extLst>
          </p:cNvPr>
          <p:cNvPicPr>
            <a:picLocks noChangeAspect="1"/>
          </p:cNvPicPr>
          <p:nvPr userDrawn="1"/>
        </p:nvPicPr>
        <p:blipFill>
          <a:blip r:embed="rId12"/>
          <a:srcRect/>
          <a:stretch>
            <a:fillRect/>
          </a:stretch>
        </p:blipFill>
        <p:spPr>
          <a:xfrm>
            <a:off x="0" y="0"/>
            <a:ext cx="12192000" cy="6940296"/>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40152FDF-3992-CB88-E332-F92B6BCFAF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spTree>
    <p:extLst>
      <p:ext uri="{BB962C8B-B14F-4D97-AF65-F5344CB8AC3E}">
        <p14:creationId xmlns:p14="http://schemas.microsoft.com/office/powerpoint/2010/main" val="23105941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5" r:id="rId3"/>
    <p:sldLayoutId id="2147483666" r:id="rId4"/>
    <p:sldLayoutId id="2147483668" r:id="rId5"/>
    <p:sldLayoutId id="2147483671" r:id="rId6"/>
    <p:sldLayoutId id="2147483677" r:id="rId7"/>
    <p:sldLayoutId id="2147483678" r:id="rId8"/>
    <p:sldLayoutId id="2147483679" r:id="rId9"/>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770BFED-882B-0B07-CB81-47D5E6B82933}"/>
              </a:ext>
            </a:extLst>
          </p:cNvPr>
          <p:cNvSpPr/>
          <p:nvPr userDrawn="1"/>
        </p:nvSpPr>
        <p:spPr>
          <a:xfrm>
            <a:off x="-1" y="-1"/>
            <a:ext cx="12192001" cy="7751063"/>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8"/>
            <a:stretch>
              <a:fillRect t="-6666"/>
            </a:stretch>
          </a:blipFill>
        </p:spPr>
        <p:txBody>
          <a:bodyPr/>
          <a:lstStyle/>
          <a:p>
            <a:endParaRPr lang="en-US"/>
          </a:p>
        </p:txBody>
      </p:sp>
      <p:sp>
        <p:nvSpPr>
          <p:cNvPr id="3" name="Rectangle: Rounded Corners 2">
            <a:extLst>
              <a:ext uri="{FF2B5EF4-FFF2-40B4-BE49-F238E27FC236}">
                <a16:creationId xmlns:a16="http://schemas.microsoft.com/office/drawing/2014/main" id="{E58098F7-3DD8-DD4A-E698-FC6CB0097524}"/>
              </a:ext>
            </a:extLst>
          </p:cNvPr>
          <p:cNvSpPr/>
          <p:nvPr userDrawn="1"/>
        </p:nvSpPr>
        <p:spPr>
          <a:xfrm>
            <a:off x="367863" y="178676"/>
            <a:ext cx="11445766" cy="6589985"/>
          </a:xfrm>
          <a:prstGeom prst="roundRect">
            <a:avLst/>
          </a:prstGeom>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9Slide.vn - 2019">
            <a:extLst>
              <a:ext uri="{FF2B5EF4-FFF2-40B4-BE49-F238E27FC236}">
                <a16:creationId xmlns:a16="http://schemas.microsoft.com/office/drawing/2014/main" id="{742FA3C0-6714-D4FA-67E2-B84399B3E6CE}"/>
              </a:ext>
            </a:extLst>
          </p:cNvPr>
          <p:cNvSpPr txBox="1"/>
          <p:nvPr userDrawn="1"/>
        </p:nvSpPr>
        <p:spPr>
          <a:xfrm>
            <a:off x="73573" y="-867066"/>
            <a:ext cx="12192000" cy="461665"/>
          </a:xfrm>
          <a:prstGeom prst="rect">
            <a:avLst/>
          </a:prstGeom>
          <a:noFill/>
        </p:spPr>
        <p:txBody>
          <a:bodyPr vert="horz" rtlCol="0">
            <a:spAutoFit/>
          </a:bodyPr>
          <a:lstStyle/>
          <a:p>
            <a:pPr algn="ctr"/>
            <a:r>
              <a:rPr lang="en-US" sz="2400" dirty="0">
                <a:solidFill>
                  <a:srgbClr val="CFCFCF"/>
                </a:solidFill>
              </a:rPr>
              <a:t>Hương Thảo – </a:t>
            </a:r>
            <a:r>
              <a:rPr lang="en-US" sz="2400" dirty="0" err="1">
                <a:solidFill>
                  <a:srgbClr val="CFCFCF"/>
                </a:solidFill>
              </a:rPr>
              <a:t>Zalo</a:t>
            </a:r>
            <a:r>
              <a:rPr lang="en-US" sz="2400" dirty="0">
                <a:solidFill>
                  <a:srgbClr val="CFCFCF"/>
                </a:solidFill>
              </a:rPr>
              <a:t> 0972115126</a:t>
            </a:r>
          </a:p>
        </p:txBody>
      </p:sp>
      <p:pic>
        <p:nvPicPr>
          <p:cNvPr id="5" name="Picture 4" descr="A round pink circle with white text and a black background&#10;&#10;AI-generated content may be incorrect.">
            <a:extLst>
              <a:ext uri="{FF2B5EF4-FFF2-40B4-BE49-F238E27FC236}">
                <a16:creationId xmlns:a16="http://schemas.microsoft.com/office/drawing/2014/main" id="{F36FC86E-09CA-C35E-1421-9A2633E966BB}"/>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spTree>
    <p:extLst>
      <p:ext uri="{BB962C8B-B14F-4D97-AF65-F5344CB8AC3E}">
        <p14:creationId xmlns:p14="http://schemas.microsoft.com/office/powerpoint/2010/main" val="7634540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10/17/2025</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slow">
    <p:wipe/>
  </p:transition>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0E6FA5F4-9F83-44F0-5CA8-55EB26182FB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sp>
        <p:nvSpPr>
          <p:cNvPr id="7" name="TextBox 6">
            <a:extLst>
              <a:ext uri="{FF2B5EF4-FFF2-40B4-BE49-F238E27FC236}">
                <a16:creationId xmlns:a16="http://schemas.microsoft.com/office/drawing/2014/main" id="{75A6D517-A0C0-9491-F1DA-B5274F1EBD16}"/>
              </a:ext>
            </a:extLst>
          </p:cNvPr>
          <p:cNvSpPr txBox="1"/>
          <p:nvPr userDrawn="1"/>
        </p:nvSpPr>
        <p:spPr>
          <a:xfrm>
            <a:off x="4719145" y="-462455"/>
            <a:ext cx="4004441" cy="369332"/>
          </a:xfrm>
          <a:prstGeom prst="rect">
            <a:avLst/>
          </a:prstGeom>
          <a:noFill/>
        </p:spPr>
        <p:txBody>
          <a:bodyPr wrap="square" rtlCol="0">
            <a:spAutoFit/>
          </a:bodyPr>
          <a:lstStyle/>
          <a:p>
            <a:r>
              <a:rPr lang="en-US" dirty="0">
                <a:solidFill>
                  <a:schemeClr val="bg1">
                    <a:lumMod val="85000"/>
                  </a:schemeClr>
                </a:solidFill>
              </a:rPr>
              <a:t>Hương Thảo – </a:t>
            </a:r>
            <a:r>
              <a:rPr lang="en-US" dirty="0" err="1">
                <a:solidFill>
                  <a:schemeClr val="bg1">
                    <a:lumMod val="85000"/>
                  </a:schemeClr>
                </a:solidFill>
              </a:rPr>
              <a:t>Zalo</a:t>
            </a:r>
            <a:r>
              <a:rPr lang="en-US" dirty="0">
                <a:solidFill>
                  <a:schemeClr val="bg1">
                    <a:lumMod val="85000"/>
                  </a:schemeClr>
                </a:solidFill>
              </a:rPr>
              <a:t> 0972115126</a:t>
            </a:r>
          </a:p>
        </p:txBody>
      </p:sp>
    </p:spTree>
    <p:extLst>
      <p:ext uri="{BB962C8B-B14F-4D97-AF65-F5344CB8AC3E}">
        <p14:creationId xmlns:p14="http://schemas.microsoft.com/office/powerpoint/2010/main" val="361517351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36F8276-3D89-6483-6C35-484A57F0DFE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851994261"/>
      </p:ext>
    </p:extLst>
  </p:cSld>
  <p:clrMap bg1="lt1" tx1="dk1" bg2="dk2" tx2="lt2" accent1="accent1" accent2="accent2" accent3="accent3" accent4="accent4" accent5="accent5" accent6="accent6" hlink="hlink" folHlink="folHlink"/>
  <p:sldLayoutIdLst>
    <p:sldLayoutId id="214748376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8.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control" Target="../activeX/activeX1.xml"/><Relationship Id="rId5" Type="http://schemas.openxmlformats.org/officeDocument/2006/relationships/image" Target="../media/image19.wmf"/><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control" Target="../activeX/activeX2.xml"/><Relationship Id="rId5" Type="http://schemas.openxmlformats.org/officeDocument/2006/relationships/image" Target="../media/image20.wmf"/><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defTabSz="609630"/>
            <a:endParaRPr lang="en-US" sz="1200">
              <a:solidFill>
                <a:prstClr val="black"/>
              </a:solidFill>
              <a:latin typeface="Calibri"/>
            </a:endParaRPr>
          </a:p>
        </p:txBody>
      </p:sp>
      <p:sp>
        <p:nvSpPr>
          <p:cNvPr id="3" name="Freeform 3"/>
          <p:cNvSpPr/>
          <p:nvPr/>
        </p:nvSpPr>
        <p:spPr>
          <a:xfrm>
            <a:off x="9406587" y="-1055575"/>
            <a:ext cx="4199227" cy="4362833"/>
          </a:xfrm>
          <a:custGeom>
            <a:avLst/>
            <a:gdLst/>
            <a:ahLst/>
            <a:cxnLst/>
            <a:rect l="l" t="t" r="r" b="b"/>
            <a:pathLst>
              <a:path w="6298840" h="6544249">
                <a:moveTo>
                  <a:pt x="0" y="0"/>
                </a:moveTo>
                <a:lnTo>
                  <a:pt x="6298840" y="0"/>
                </a:lnTo>
                <a:lnTo>
                  <a:pt x="6298840" y="6544249"/>
                </a:lnTo>
                <a:lnTo>
                  <a:pt x="0" y="654424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3493524">
            <a:off x="668379" y="120875"/>
            <a:ext cx="1401712" cy="1561817"/>
          </a:xfrm>
          <a:custGeom>
            <a:avLst/>
            <a:gdLst/>
            <a:ahLst/>
            <a:cxnLst/>
            <a:rect l="l" t="t" r="r" b="b"/>
            <a:pathLst>
              <a:path w="2870292" h="2794947">
                <a:moveTo>
                  <a:pt x="0" y="0"/>
                </a:moveTo>
                <a:lnTo>
                  <a:pt x="2870292" y="0"/>
                </a:lnTo>
                <a:lnTo>
                  <a:pt x="2870292" y="2794947"/>
                </a:lnTo>
                <a:lnTo>
                  <a:pt x="0" y="2794947"/>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70354" y="4083093"/>
            <a:ext cx="3222555" cy="2743200"/>
          </a:xfrm>
          <a:custGeom>
            <a:avLst/>
            <a:gdLst/>
            <a:ahLst/>
            <a:cxnLst/>
            <a:rect l="l" t="t" r="r" b="b"/>
            <a:pathLst>
              <a:path w="4833833" h="4114800">
                <a:moveTo>
                  <a:pt x="0" y="0"/>
                </a:moveTo>
                <a:lnTo>
                  <a:pt x="4833833" y="0"/>
                </a:lnTo>
                <a:lnTo>
                  <a:pt x="483383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8926243" y="3822347"/>
            <a:ext cx="3117273" cy="2743200"/>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9" name="Hình ảnh 8" descr="Ảnh có chứa văn bản, màn hình&#10;&#10;Mô tả được tạo tự động">
            <a:extLst>
              <a:ext uri="{FF2B5EF4-FFF2-40B4-BE49-F238E27FC236}">
                <a16:creationId xmlns:a16="http://schemas.microsoft.com/office/drawing/2014/main" id="{3D14804E-D2EF-7BE6-CC04-3A3172F27EBF}"/>
              </a:ext>
            </a:extLst>
          </p:cNvPr>
          <p:cNvPicPr>
            <a:picLocks noChangeAspect="1"/>
          </p:cNvPicPr>
          <p:nvPr/>
        </p:nvPicPr>
        <p:blipFill>
          <a:blip r:embed="rId9"/>
          <a:stretch>
            <a:fillRect/>
          </a:stretch>
        </p:blipFill>
        <p:spPr>
          <a:xfrm>
            <a:off x="4557543" y="551609"/>
            <a:ext cx="3292495" cy="695440"/>
          </a:xfrm>
          <a:prstGeom prst="rect">
            <a:avLst/>
          </a:prstGeom>
        </p:spPr>
      </p:pic>
      <p:pic>
        <p:nvPicPr>
          <p:cNvPr id="10" name="Picture 9">
            <a:extLst>
              <a:ext uri="{FF2B5EF4-FFF2-40B4-BE49-F238E27FC236}">
                <a16:creationId xmlns:a16="http://schemas.microsoft.com/office/drawing/2014/main" id="{1D8EB0E4-0C7A-1ADE-3C4F-8051DA60636F}"/>
              </a:ext>
            </a:extLst>
          </p:cNvPr>
          <p:cNvPicPr>
            <a:picLocks noChangeAspect="1"/>
          </p:cNvPicPr>
          <p:nvPr/>
        </p:nvPicPr>
        <p:blipFill>
          <a:blip r:embed="rId10"/>
          <a:stretch>
            <a:fillRect/>
          </a:stretch>
        </p:blipFill>
        <p:spPr>
          <a:xfrm rot="19512901">
            <a:off x="-364380" y="1365178"/>
            <a:ext cx="3743268" cy="1383912"/>
          </a:xfrm>
          <a:prstGeom prst="rect">
            <a:avLst/>
          </a:prstGeom>
        </p:spPr>
      </p:pic>
      <p:pic>
        <p:nvPicPr>
          <p:cNvPr id="15" name="Picture 14">
            <a:extLst>
              <a:ext uri="{FF2B5EF4-FFF2-40B4-BE49-F238E27FC236}">
                <a16:creationId xmlns:a16="http://schemas.microsoft.com/office/drawing/2014/main" id="{78318C28-CBB1-F803-F69A-83FBB9C741CF}"/>
              </a:ext>
            </a:extLst>
          </p:cNvPr>
          <p:cNvPicPr>
            <a:picLocks noChangeAspect="1"/>
          </p:cNvPicPr>
          <p:nvPr/>
        </p:nvPicPr>
        <p:blipFill>
          <a:blip r:embed="rId11"/>
          <a:stretch>
            <a:fillRect/>
          </a:stretch>
        </p:blipFill>
        <p:spPr>
          <a:xfrm>
            <a:off x="2793215" y="1492585"/>
            <a:ext cx="6376969" cy="3987130"/>
          </a:xfrm>
          <a:prstGeom prst="rect">
            <a:avLst/>
          </a:prstGeom>
        </p:spPr>
      </p:pic>
      <p:pic>
        <p:nvPicPr>
          <p:cNvPr id="16" name="Picture 15" descr="A round pink circle with white text and a black background&#10;&#10;AI-generated content may be incorrect.">
            <a:extLst>
              <a:ext uri="{FF2B5EF4-FFF2-40B4-BE49-F238E27FC236}">
                <a16:creationId xmlns:a16="http://schemas.microsoft.com/office/drawing/2014/main" id="{6227E73F-BE17-C170-FCA0-A6EC7A833A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pic>
        <p:nvPicPr>
          <p:cNvPr id="17" name="Picture 16" descr="A round pink circle with white text and a black background&#10;&#10;AI-generated content may be incorrect.">
            <a:extLst>
              <a:ext uri="{FF2B5EF4-FFF2-40B4-BE49-F238E27FC236}">
                <a16:creationId xmlns:a16="http://schemas.microsoft.com/office/drawing/2014/main" id="{A12764B9-D92C-80F5-B94A-1184FA6A30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56111" y="5068924"/>
            <a:ext cx="949103" cy="9491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id="{A8A4DAC3-C656-FAE5-BAEF-C47238F4C86D}"/>
                </a:ext>
              </a:extLst>
            </p:cNvPr>
            <p:cNvPicPr>
              <a:picLocks noChangeAspect="1"/>
            </p:cNvPicPr>
            <p:nvPr/>
          </p:nvPicPr>
          <p:blipFill rotWithShape="1">
            <a:blip r:embed="rId4"/>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Đóng vai Màu Nước, thuyết phục các cô bé đồng ý để cậu vẽ chân dung giống người thật.</a:t>
              </a:r>
            </a:p>
          </p:txBody>
        </p:sp>
      </p:grpSp>
      <p:pic>
        <p:nvPicPr>
          <p:cNvPr id="7" name="Picture 6" descr="A cartoon of a child&#10;&#10;AI-generated content may be incorrect.">
            <a:extLst>
              <a:ext uri="{FF2B5EF4-FFF2-40B4-BE49-F238E27FC236}">
                <a16:creationId xmlns:a16="http://schemas.microsoft.com/office/drawing/2014/main" id="{92E8BD4A-35DA-F5F9-0833-93C1FEE74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6105" y="2424224"/>
            <a:ext cx="2139863" cy="4199860"/>
          </a:xfrm>
          <a:prstGeom prst="rect">
            <a:avLst/>
          </a:prstGeom>
        </p:spPr>
      </p:pic>
      <p:sp>
        <p:nvSpPr>
          <p:cNvPr id="8" name="Speech Bubble: Rectangle with Corners Rounded 7">
            <a:extLst>
              <a:ext uri="{FF2B5EF4-FFF2-40B4-BE49-F238E27FC236}">
                <a16:creationId xmlns:a16="http://schemas.microsoft.com/office/drawing/2014/main" id="{ABE765BF-4E9C-CCFA-3038-909307727BFB}"/>
              </a:ext>
            </a:extLst>
          </p:cNvPr>
          <p:cNvSpPr/>
          <p:nvPr/>
        </p:nvSpPr>
        <p:spPr>
          <a:xfrm>
            <a:off x="1265274" y="1988288"/>
            <a:ext cx="5858540" cy="2275368"/>
          </a:xfrm>
          <a:prstGeom prst="wedgeRoundRectCallout">
            <a:avLst>
              <a:gd name="adj1" fmla="val 56411"/>
              <a:gd name="adj2" fmla="val 60946"/>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02060"/>
                </a:solidFill>
                <a:latin typeface="Cambria" panose="02040503050406030204" pitchFamily="18" charset="0"/>
                <a:ea typeface="Cambria" panose="02040503050406030204" pitchFamily="18" charset="0"/>
              </a:rPr>
              <a:t>Tớ là Màu Nước đây. Tớ muốn khuyên bạn điều này: mỗi người có thể đẹp một cách khác nhau, không phải cứ mắt to, miệng nhỏ... mới là đẹp nhé. Mỗi người một vẻ mà!</a:t>
            </a:r>
            <a:endParaRPr lang="en-US" sz="2800" dirty="0">
              <a:solidFill>
                <a:srgbClr val="002060"/>
              </a:solidFill>
              <a:latin typeface="Cambria" panose="02040503050406030204" pitchFamily="18" charset="0"/>
              <a:ea typeface="Cambria" panose="02040503050406030204" pitchFamily="18" charset="0"/>
            </a:endParaRPr>
          </a:p>
        </p:txBody>
      </p:sp>
      <p:pic>
        <p:nvPicPr>
          <p:cNvPr id="9" name="tải xuống (1)">
            <a:hlinkClick r:id="" action="ppaction://media"/>
            <a:extLst>
              <a:ext uri="{FF2B5EF4-FFF2-40B4-BE49-F238E27FC236}">
                <a16:creationId xmlns:a16="http://schemas.microsoft.com/office/drawing/2014/main" id="{A32981B7-E56A-B40B-3123-ACAC8CE1D4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8995" y="1492693"/>
            <a:ext cx="406400" cy="406400"/>
          </a:xfrm>
          <a:prstGeom prst="rect">
            <a:avLst/>
          </a:prstGeom>
        </p:spPr>
      </p:pic>
    </p:spTree>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010" fill="hold"/>
                                        <p:tgtEl>
                                          <p:spTgt spid="9"/>
                                        </p:tgtEl>
                                      </p:cBhvr>
                                    </p:cmd>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348399"/>
            <a:chOff x="282113" y="-183411"/>
            <a:chExt cx="8548770" cy="1092214"/>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608989" y="-183411"/>
              <a:ext cx="8175662" cy="1071996"/>
            </a:xfrm>
            <a:prstGeom prst="rect">
              <a:avLst/>
            </a:prstGeom>
            <a:noFill/>
          </p:spPr>
          <p:txBody>
            <a:bodyPr wrap="square" rtlCol="0">
              <a:spAutoFit/>
            </a:bodyPr>
            <a:lstStyle/>
            <a:p>
              <a:pPr algn="just" latinLnBrk="0"/>
              <a:r>
                <a:rPr lang="en-US" sz="4000" b="0" i="0" dirty="0">
                  <a:solidFill>
                    <a:srgbClr val="000000"/>
                  </a:solidFill>
                  <a:effectLst/>
                  <a:latin typeface="Cambria" panose="02040503050406030204" pitchFamily="18" charset="0"/>
                  <a:ea typeface="Cambria" panose="02040503050406030204" pitchFamily="18" charset="0"/>
                </a:rPr>
                <a:t>5. </a:t>
              </a:r>
              <a:r>
                <a:rPr lang="en-US" sz="4000" b="0" i="0" dirty="0" err="1">
                  <a:solidFill>
                    <a:srgbClr val="000000"/>
                  </a:solidFill>
                  <a:effectLst/>
                  <a:latin typeface="Cambria" panose="02040503050406030204" pitchFamily="18" charset="0"/>
                  <a:ea typeface="Cambria" panose="02040503050406030204" pitchFamily="18" charset="0"/>
                </a:rPr>
                <a:t>Tóm</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tắt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mỗi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sự</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việc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trong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câu</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chuyện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Những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bức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chân</a:t>
              </a:r>
              <a:r>
                <a:rPr lang="en-US" sz="4000" b="0" i="0" dirty="0">
                  <a:solidFill>
                    <a:srgbClr val="000000"/>
                  </a:solidFill>
                  <a:effectLst/>
                  <a:latin typeface="Cambria" panose="02040503050406030204" pitchFamily="18" charset="0"/>
                  <a:ea typeface="Cambria" panose="02040503050406030204" pitchFamily="18" charset="0"/>
                </a:rPr>
                <a:t> dung </a:t>
              </a:r>
              <a:r>
                <a:rPr lang="en-US" sz="4000" b="0" i="0" dirty="0" err="1">
                  <a:solidFill>
                    <a:srgbClr val="000000"/>
                  </a:solidFill>
                  <a:effectLst/>
                  <a:latin typeface="Cambria" panose="02040503050406030204" pitchFamily="18" charset="0"/>
                  <a:ea typeface="Cambria" panose="02040503050406030204" pitchFamily="18" charset="0"/>
                </a:rPr>
                <a:t>bằng</a:t>
              </a:r>
              <a:r>
                <a:rPr lang="en-US" sz="4000" b="0" i="0" dirty="0">
                  <a:solidFill>
                    <a:srgbClr val="000000"/>
                  </a:solidFill>
                  <a:effectLst/>
                  <a:latin typeface="Cambria" panose="02040503050406030204" pitchFamily="18" charset="0"/>
                  <a:ea typeface="Cambria" panose="02040503050406030204" pitchFamily="18" charset="0"/>
                </a:rPr>
                <a:t> 1 - 3 </a:t>
              </a:r>
              <a:r>
                <a:rPr lang="en-US" sz="4000" b="0" i="0" dirty="0" err="1">
                  <a:solidFill>
                    <a:srgbClr val="000000"/>
                  </a:solidFill>
                  <a:effectLst/>
                  <a:latin typeface="Cambria" panose="02040503050406030204" pitchFamily="18" charset="0"/>
                  <a:ea typeface="Cambria" panose="02040503050406030204" pitchFamily="18" charset="0"/>
                </a:rPr>
                <a:t>câu</a:t>
              </a:r>
              <a:r>
                <a:rPr lang="en-US" sz="4000" b="0" i="0" dirty="0">
                  <a:solidFill>
                    <a:srgbClr val="000000"/>
                  </a:solidFill>
                  <a:effectLst/>
                  <a:latin typeface="Cambria" panose="02040503050406030204" pitchFamily="18" charset="0"/>
                  <a:ea typeface="Cambria" panose="02040503050406030204" pitchFamily="18" charset="0"/>
                </a:rPr>
                <a:t>. </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85BFF9D9-041E-8A32-918B-B3B1764F92B7}"/>
              </a:ext>
            </a:extLst>
          </p:cNvPr>
          <p:cNvPicPr>
            <a:picLocks noChangeAspect="1"/>
          </p:cNvPicPr>
          <p:nvPr/>
        </p:nvPicPr>
        <p:blipFill>
          <a:blip r:embed="rId2"/>
          <a:stretch>
            <a:fillRect/>
          </a:stretch>
        </p:blipFill>
        <p:spPr>
          <a:xfrm>
            <a:off x="1434583" y="1806860"/>
            <a:ext cx="9670018" cy="328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Nhóm 11">
            <a:extLst>
              <a:ext uri="{FF2B5EF4-FFF2-40B4-BE49-F238E27FC236}">
                <a16:creationId xmlns:a16="http://schemas.microsoft.com/office/drawing/2014/main" id="{935BF34A-2AA5-8FE2-0713-6FF9A6D809E5}"/>
              </a:ext>
            </a:extLst>
          </p:cNvPr>
          <p:cNvGrpSpPr/>
          <p:nvPr/>
        </p:nvGrpSpPr>
        <p:grpSpPr>
          <a:xfrm>
            <a:off x="400692" y="1653706"/>
            <a:ext cx="11219380" cy="4651401"/>
            <a:chOff x="874751" y="1169362"/>
            <a:chExt cx="5211724" cy="3121215"/>
          </a:xfrm>
        </p:grpSpPr>
        <p:sp>
          <p:nvSpPr>
            <p:cNvPr id="9" name="Hình chữ nhật: Góc Tròn 23">
              <a:extLst>
                <a:ext uri="{FF2B5EF4-FFF2-40B4-BE49-F238E27FC236}">
                  <a16:creationId xmlns:a16="http://schemas.microsoft.com/office/drawing/2014/main" id="{23B8D125-7F7C-D211-8AF8-CC7DFBD418AE}"/>
                </a:ext>
              </a:extLst>
            </p:cNvPr>
            <p:cNvSpPr/>
            <p:nvPr/>
          </p:nvSpPr>
          <p:spPr>
            <a:xfrm>
              <a:off x="874751" y="1198865"/>
              <a:ext cx="5211724" cy="309171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0" name="Hộp Văn bản 10">
              <a:extLst>
                <a:ext uri="{FF2B5EF4-FFF2-40B4-BE49-F238E27FC236}">
                  <a16:creationId xmlns:a16="http://schemas.microsoft.com/office/drawing/2014/main" id="{7E83E1FD-A7A2-BB0B-A1F6-223D984B0E10}"/>
                </a:ext>
              </a:extLst>
            </p:cNvPr>
            <p:cNvSpPr txBox="1"/>
            <p:nvPr/>
          </p:nvSpPr>
          <p:spPr>
            <a:xfrm>
              <a:off x="1043830" y="1169362"/>
              <a:ext cx="4919665" cy="2953327"/>
            </a:xfrm>
            <a:prstGeom prst="rect">
              <a:avLst/>
            </a:prstGeom>
            <a:noFill/>
          </p:spPr>
          <p:txBody>
            <a:bodyPr wrap="square">
              <a:spAutoFit/>
            </a:bodyPr>
            <a:lstStyle/>
            <a:p>
              <a:pPr algn="just" defTabSz="1219170">
                <a:buClr>
                  <a:srgbClr val="000000"/>
                </a:buClr>
                <a:defRPr/>
              </a:pPr>
              <a:r>
                <a:rPr lang="en-US" sz="2800" b="1" kern="0" dirty="0" err="1">
                  <a:solidFill>
                    <a:srgbClr val="ED0281"/>
                  </a:solidFill>
                  <a:latin typeface="Cambria" panose="02040503050406030204" pitchFamily="18" charset="0"/>
                  <a:ea typeface="Cambria" panose="02040503050406030204" pitchFamily="18" charset="0"/>
                  <a:cs typeface="Arial"/>
                  <a:sym typeface="Arial"/>
                </a:rPr>
                <a:t>Ví</a:t>
              </a:r>
              <a:r>
                <a:rPr lang="en-US" sz="2800" b="1" kern="0" dirty="0">
                  <a:solidFill>
                    <a:srgbClr val="ED0281"/>
                  </a:solidFill>
                  <a:latin typeface="Cambria" panose="02040503050406030204" pitchFamily="18" charset="0"/>
                  <a:ea typeface="Cambria" panose="02040503050406030204" pitchFamily="18" charset="0"/>
                  <a:cs typeface="Arial"/>
                  <a:sym typeface="Arial"/>
                </a:rPr>
                <a:t> </a:t>
              </a:r>
              <a:r>
                <a:rPr lang="en-US" sz="2800" b="1" kern="0" dirty="0" err="1">
                  <a:solidFill>
                    <a:srgbClr val="ED0281"/>
                  </a:solidFill>
                  <a:latin typeface="Cambria" panose="02040503050406030204" pitchFamily="18" charset="0"/>
                  <a:ea typeface="Cambria" panose="02040503050406030204" pitchFamily="18" charset="0"/>
                  <a:cs typeface="Arial"/>
                  <a:sym typeface="Arial"/>
                </a:rPr>
                <a:t>dụ</a:t>
              </a:r>
              <a:r>
                <a:rPr lang="en-US" sz="2800" b="1" kern="0" dirty="0">
                  <a:solidFill>
                    <a:srgbClr val="ED0281"/>
                  </a:solidFill>
                  <a:latin typeface="Cambria" panose="02040503050406030204" pitchFamily="18" charset="0"/>
                  <a:ea typeface="Cambria" panose="02040503050406030204" pitchFamily="18" charset="0"/>
                  <a:cs typeface="Arial"/>
                  <a:sym typeface="Arial"/>
                </a:rPr>
                <a:t>:</a:t>
              </a:r>
              <a:endParaRPr lang="vi-VN" sz="2800" b="1" kern="0" dirty="0">
                <a:solidFill>
                  <a:srgbClr val="ED0281"/>
                </a:solidFill>
                <a:latin typeface="Cambria" panose="02040503050406030204" pitchFamily="18" charset="0"/>
                <a:ea typeface="Cambria" panose="02040503050406030204" pitchFamily="18" charset="0"/>
                <a:cs typeface="Arial"/>
                <a:sym typeface="Arial"/>
              </a:endParaRPr>
            </a:p>
            <a:p>
              <a:pPr algn="just" defTabSz="1219170">
                <a:buClr>
                  <a:srgbClr val="000000"/>
                </a:buClr>
                <a:defRPr/>
              </a:pPr>
              <a:r>
                <a:rPr lang="vi-VN" sz="2800" b="1" kern="0" dirty="0">
                  <a:solidFill>
                    <a:srgbClr val="ED0281"/>
                  </a:solidFill>
                  <a:latin typeface="Cambria" panose="02040503050406030204" pitchFamily="18" charset="0"/>
                  <a:ea typeface="Cambria" panose="02040503050406030204" pitchFamily="18" charset="0"/>
                  <a:cs typeface="Arial"/>
                  <a:sym typeface="Arial"/>
                </a:rPr>
                <a:t>+ Sự việc 2 (sự việc tiếp theo): </a:t>
              </a:r>
              <a:r>
                <a:rPr lang="vi-VN" sz="2800" kern="0" dirty="0">
                  <a:solidFill>
                    <a:srgbClr val="ED0281"/>
                  </a:solidFill>
                  <a:latin typeface="Cambria" panose="02040503050406030204" pitchFamily="18" charset="0"/>
                  <a:ea typeface="Cambria" panose="02040503050406030204" pitchFamily="18" charset="0"/>
                  <a:cs typeface="Arial"/>
                  <a:sym typeface="Arial"/>
                </a:rPr>
                <a:t>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a:p>
              <a:pPr algn="just" defTabSz="1219170">
                <a:buClr>
                  <a:srgbClr val="000000"/>
                </a:buClr>
                <a:defRPr/>
              </a:pPr>
              <a:r>
                <a:rPr lang="vi-VN" sz="2800" b="1" kern="0" dirty="0">
                  <a:solidFill>
                    <a:srgbClr val="ED0281"/>
                  </a:solidFill>
                  <a:latin typeface="Cambria" panose="02040503050406030204" pitchFamily="18" charset="0"/>
                  <a:ea typeface="Cambria" panose="02040503050406030204" pitchFamily="18" charset="0"/>
                  <a:cs typeface="Arial"/>
                  <a:sym typeface="Arial"/>
                </a:rPr>
                <a:t>+ Sự việc 3 (sự việc cuối cùng): </a:t>
              </a:r>
              <a:r>
                <a:rPr lang="vi-VN" sz="2800" kern="0" dirty="0">
                  <a:solidFill>
                    <a:srgbClr val="ED0281"/>
                  </a:solidFill>
                  <a:latin typeface="Cambria" panose="02040503050406030204" pitchFamily="18" charset="0"/>
                  <a:ea typeface="Cambria" panose="02040503050406030204" pitchFamily="18" charset="0"/>
                  <a:cs typeface="Arial"/>
                  <a:sym typeface="Arial"/>
                </a:rPr>
                <a:t>Khi ngắm những bức chân dung đặt cạnh nhau, các cô bé mới thấy rất khó nhận ra đâu là mình. Các cô bé nhận ra mỗi người có một vẻ đẹp riêng và bức chân dung đẹp phải là bức chân dung thể hiện được vẻ riêng đó.</a:t>
              </a:r>
            </a:p>
          </p:txBody>
        </p:sp>
      </p:grpSp>
    </p:spTree>
    <p:extLst>
      <p:ext uri="{BB962C8B-B14F-4D97-AF65-F5344CB8AC3E}">
        <p14:creationId xmlns:p14="http://schemas.microsoft.com/office/powerpoint/2010/main" val="107716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9861B-30BE-8B7A-95DA-E2C628D3F64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6F32EFD-6251-CCAD-28C2-AA141E42E4E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E66F366-2B3B-522D-DFA3-747BA40B908E}"/>
              </a:ext>
            </a:extLst>
          </p:cNvPr>
          <p:cNvSpPr/>
          <p:nvPr/>
        </p:nvSpPr>
        <p:spPr>
          <a:xfrm>
            <a:off x="9406587" y="-1055575"/>
            <a:ext cx="4199227" cy="4362833"/>
          </a:xfrm>
          <a:custGeom>
            <a:avLst/>
            <a:gdLst/>
            <a:ahLst/>
            <a:cxnLst/>
            <a:rect l="l" t="t" r="r" b="b"/>
            <a:pathLst>
              <a:path w="6298840" h="6544249">
                <a:moveTo>
                  <a:pt x="0" y="0"/>
                </a:moveTo>
                <a:lnTo>
                  <a:pt x="6298840" y="0"/>
                </a:lnTo>
                <a:lnTo>
                  <a:pt x="6298840" y="6544249"/>
                </a:lnTo>
                <a:lnTo>
                  <a:pt x="0" y="654424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5059B881-5DC3-99D0-9880-027958AC1CBC}"/>
              </a:ext>
            </a:extLst>
          </p:cNvPr>
          <p:cNvSpPr/>
          <p:nvPr/>
        </p:nvSpPr>
        <p:spPr>
          <a:xfrm rot="3493524">
            <a:off x="668379" y="120875"/>
            <a:ext cx="1401712" cy="1561817"/>
          </a:xfrm>
          <a:custGeom>
            <a:avLst/>
            <a:gdLst/>
            <a:ahLst/>
            <a:cxnLst/>
            <a:rect l="l" t="t" r="r" b="b"/>
            <a:pathLst>
              <a:path w="2870292" h="2794947">
                <a:moveTo>
                  <a:pt x="0" y="0"/>
                </a:moveTo>
                <a:lnTo>
                  <a:pt x="2870292" y="0"/>
                </a:lnTo>
                <a:lnTo>
                  <a:pt x="2870292" y="2794947"/>
                </a:lnTo>
                <a:lnTo>
                  <a:pt x="0" y="2794947"/>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BDCBA284-88E9-6BDA-8C6C-5FFEAB492974}"/>
              </a:ext>
            </a:extLst>
          </p:cNvPr>
          <p:cNvSpPr/>
          <p:nvPr/>
        </p:nvSpPr>
        <p:spPr>
          <a:xfrm>
            <a:off x="370354" y="4083093"/>
            <a:ext cx="3222555" cy="2743200"/>
          </a:xfrm>
          <a:custGeom>
            <a:avLst/>
            <a:gdLst/>
            <a:ahLst/>
            <a:cxnLst/>
            <a:rect l="l" t="t" r="r" b="b"/>
            <a:pathLst>
              <a:path w="4833833" h="4114800">
                <a:moveTo>
                  <a:pt x="0" y="0"/>
                </a:moveTo>
                <a:lnTo>
                  <a:pt x="4833833" y="0"/>
                </a:lnTo>
                <a:lnTo>
                  <a:pt x="483383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3EEB120E-C85E-052D-F94E-051DFD6E579A}"/>
              </a:ext>
            </a:extLst>
          </p:cNvPr>
          <p:cNvSpPr/>
          <p:nvPr/>
        </p:nvSpPr>
        <p:spPr>
          <a:xfrm>
            <a:off x="8926243" y="3822347"/>
            <a:ext cx="3117273" cy="2743200"/>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F11FA84C-9E34-158B-9A5D-1C953036A5F4}"/>
              </a:ext>
            </a:extLst>
          </p:cNvPr>
          <p:cNvPicPr>
            <a:picLocks noChangeAspect="1"/>
          </p:cNvPicPr>
          <p:nvPr/>
        </p:nvPicPr>
        <p:blipFill>
          <a:blip r:embed="rId9"/>
          <a:stretch>
            <a:fillRect/>
          </a:stretch>
        </p:blipFill>
        <p:spPr>
          <a:xfrm>
            <a:off x="2386286" y="988079"/>
            <a:ext cx="6870787" cy="5407621"/>
          </a:xfrm>
          <a:prstGeom prst="rect">
            <a:avLst/>
          </a:prstGeom>
        </p:spPr>
      </p:pic>
    </p:spTree>
    <p:extLst>
      <p:ext uri="{BB962C8B-B14F-4D97-AF65-F5344CB8AC3E}">
        <p14:creationId xmlns:p14="http://schemas.microsoft.com/office/powerpoint/2010/main" val="352705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2"/>
          <a:stretch>
            <a:fillRect/>
          </a:stretch>
        </p:blipFill>
        <p:spPr>
          <a:xfrm>
            <a:off x="3896035" y="265814"/>
            <a:ext cx="4791406" cy="1218240"/>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366070" y="1046864"/>
            <a:ext cx="11478600" cy="5909310"/>
          </a:xfrm>
          <a:prstGeom prst="rect">
            <a:avLst/>
          </a:prstGeom>
          <a:noFill/>
        </p:spPr>
        <p:txBody>
          <a:bodyPr wrap="square" rtlCol="0">
            <a:spAutoFit/>
          </a:bodyPr>
          <a:lstStyle/>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Hoa Nhỏ cũng đến gặp Màu Nước đề nghị cậu vẽ chân dung cho mình. Khi Màu Nước chuẩn bị vẽ, cô bé nói:</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 Bạn nhớ vẽ mắt tôi to hơn nhé!</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 Mắt bạn đã to lắm rồi.</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 Chỉ chút xíu nữa thôi mà! Tôi muốn mắt to hơn, lông mi dài hơn và miệng nhỏ hơn.</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Hoa Nhỏ thuyết phục tới khi Màu Nước đồng ý:</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 Thôi được.</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Màu Nước bắt đầu vẽ. Hoa Nhỏ liên tục đứng dậy xem và nài nỉ:</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 Bạn vẽ mắt tôi to thêm nữa! Kéo dài lông mi ra...</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Cuối cùng, Hoa Nhỏ trong tranh có cặp mắt rất to, lông mi rất dài và cái miệng rất nhỏ. Bức chân dung chỉ hao hao giống cô bé thôi nhưng Hoa Nhỏ rất thích.</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Thế là ngoài hai bức chân dung của Bông Tuyết và Mắt Xanh, tất cả các bức tranh còn lại đều na ná giống nhau.</a:t>
            </a:r>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b="1" i="0" dirty="0">
                <a:solidFill>
                  <a:srgbClr val="002060"/>
                </a:solidFill>
                <a:effectLst/>
                <a:latin typeface="Cambria" panose="02040503050406030204" pitchFamily="18" charset="0"/>
                <a:ea typeface="Cambria" panose="02040503050406030204" pitchFamily="18" charset="0"/>
              </a:rPr>
              <a:t>(Theo Ni-cô-lai Nô-xốp)</a:t>
            </a:r>
          </a:p>
          <a:p>
            <a:endParaRPr lang="en-US"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BD41F50E-13B1-1259-1F1F-DF1FEA9E9CC2}"/>
              </a:ext>
            </a:extLst>
          </p:cNvPr>
          <p:cNvGrpSpPr/>
          <p:nvPr/>
        </p:nvGrpSpPr>
        <p:grpSpPr>
          <a:xfrm>
            <a:off x="-887674" y="2890895"/>
            <a:ext cx="4833679" cy="3856567"/>
            <a:chOff x="1287462" y="1498599"/>
            <a:chExt cx="3625259" cy="2892425"/>
          </a:xfrm>
        </p:grpSpPr>
        <p:sp>
          <p:nvSpPr>
            <p:cNvPr id="5" name="Hình Bầu dục 4">
              <a:extLst>
                <a:ext uri="{FF2B5EF4-FFF2-40B4-BE49-F238E27FC236}">
                  <a16:creationId xmlns:a16="http://schemas.microsoft.com/office/drawing/2014/main" id="{3AD51930-4A7F-041A-2C23-AB1EAE400779}"/>
                </a:ext>
              </a:extLst>
            </p:cNvPr>
            <p:cNvSpPr/>
            <p:nvPr/>
          </p:nvSpPr>
          <p:spPr>
            <a:xfrm>
              <a:off x="2750820" y="2956560"/>
              <a:ext cx="495300" cy="6858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6" name="Hình chữ nhật: Góc Tròn 5">
              <a:extLst>
                <a:ext uri="{FF2B5EF4-FFF2-40B4-BE49-F238E27FC236}">
                  <a16:creationId xmlns:a16="http://schemas.microsoft.com/office/drawing/2014/main" id="{BCDA9B35-CBCD-45A2-76E9-59091DC785D2}"/>
                </a:ext>
              </a:extLst>
            </p:cNvPr>
            <p:cNvSpPr/>
            <p:nvPr/>
          </p:nvSpPr>
          <p:spPr>
            <a:xfrm>
              <a:off x="2547937" y="3535680"/>
              <a:ext cx="176213" cy="6858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4" name="Hình ảnh 3" descr="Ảnh có chứa phim hoạt hình, Hoạt hình, Phim hoạt hình, hư cấu&#10;&#10;Mô tả được tạo tự động">
              <a:extLst>
                <a:ext uri="{FF2B5EF4-FFF2-40B4-BE49-F238E27FC236}">
                  <a16:creationId xmlns:a16="http://schemas.microsoft.com/office/drawing/2014/main" id="{EB6B8C5C-D58D-9095-4401-47FFA6471EC9}"/>
                </a:ext>
              </a:extLst>
            </p:cNvPr>
            <p:cNvPicPr>
              <a:picLocks noChangeAspect="1"/>
            </p:cNvPicPr>
            <p:nvPr/>
          </p:nvPicPr>
          <p:blipFill>
            <a:blip r:embed="rId3"/>
            <a:stretch>
              <a:fillRect/>
            </a:stretch>
          </p:blipFill>
          <p:spPr>
            <a:xfrm>
              <a:off x="1287462" y="1498599"/>
              <a:ext cx="3625259" cy="2892425"/>
            </a:xfrm>
            <a:prstGeom prst="rect">
              <a:avLst/>
            </a:prstGeom>
          </p:spPr>
        </p:pic>
      </p:grpSp>
      <p:grpSp>
        <p:nvGrpSpPr>
          <p:cNvPr id="13" name="Nhóm 12">
            <a:extLst>
              <a:ext uri="{FF2B5EF4-FFF2-40B4-BE49-F238E27FC236}">
                <a16:creationId xmlns:a16="http://schemas.microsoft.com/office/drawing/2014/main" id="{9F95AF65-5E78-C38D-D6B5-F2D4DD86389E}"/>
              </a:ext>
            </a:extLst>
          </p:cNvPr>
          <p:cNvGrpSpPr/>
          <p:nvPr/>
        </p:nvGrpSpPr>
        <p:grpSpPr>
          <a:xfrm>
            <a:off x="796662" y="15322"/>
            <a:ext cx="11179724" cy="1682765"/>
            <a:chOff x="1360233" y="747900"/>
            <a:chExt cx="7513367" cy="962906"/>
          </a:xfrm>
        </p:grpSpPr>
        <p:grpSp>
          <p:nvGrpSpPr>
            <p:cNvPr id="12" name="Nhóm 11">
              <a:extLst>
                <a:ext uri="{FF2B5EF4-FFF2-40B4-BE49-F238E27FC236}">
                  <a16:creationId xmlns:a16="http://schemas.microsoft.com/office/drawing/2014/main" id="{8F41594A-61F0-9925-8800-4AA937593645}"/>
                </a:ext>
              </a:extLst>
            </p:cNvPr>
            <p:cNvGrpSpPr/>
            <p:nvPr/>
          </p:nvGrpSpPr>
          <p:grpSpPr>
            <a:xfrm>
              <a:off x="1600200" y="954832"/>
              <a:ext cx="7273400" cy="709470"/>
              <a:chOff x="2131359" y="1694586"/>
              <a:chExt cx="6196384" cy="270504"/>
            </a:xfrm>
          </p:grpSpPr>
          <p:sp>
            <p:nvSpPr>
              <p:cNvPr id="11" name="Hình chữ nhật: Góc Tròn 10">
                <a:extLst>
                  <a:ext uri="{FF2B5EF4-FFF2-40B4-BE49-F238E27FC236}">
                    <a16:creationId xmlns:a16="http://schemas.microsoft.com/office/drawing/2014/main" id="{2187342C-9EC9-C365-8912-8E05C3150FDE}"/>
                  </a:ext>
                </a:extLst>
              </p:cNvPr>
              <p:cNvSpPr/>
              <p:nvPr/>
            </p:nvSpPr>
            <p:spPr>
              <a:xfrm>
                <a:off x="2131359" y="1694586"/>
                <a:ext cx="5748130" cy="270504"/>
              </a:xfrm>
              <a:custGeom>
                <a:avLst/>
                <a:gdLst>
                  <a:gd name="connsiteX0" fmla="*/ 0 w 5748130"/>
                  <a:gd name="connsiteY0" fmla="*/ 45085 h 270504"/>
                  <a:gd name="connsiteX1" fmla="*/ 45085 w 5748130"/>
                  <a:gd name="connsiteY1" fmla="*/ 0 h 270504"/>
                  <a:gd name="connsiteX2" fmla="*/ 617168 w 5748130"/>
                  <a:gd name="connsiteY2" fmla="*/ 0 h 270504"/>
                  <a:gd name="connsiteX3" fmla="*/ 1076091 w 5748130"/>
                  <a:gd name="connsiteY3" fmla="*/ 0 h 270504"/>
                  <a:gd name="connsiteX4" fmla="*/ 1535014 w 5748130"/>
                  <a:gd name="connsiteY4" fmla="*/ 0 h 270504"/>
                  <a:gd name="connsiteX5" fmla="*/ 2163677 w 5748130"/>
                  <a:gd name="connsiteY5" fmla="*/ 0 h 270504"/>
                  <a:gd name="connsiteX6" fmla="*/ 2679180 w 5748130"/>
                  <a:gd name="connsiteY6" fmla="*/ 0 h 270504"/>
                  <a:gd name="connsiteX7" fmla="*/ 3364422 w 5748130"/>
                  <a:gd name="connsiteY7" fmla="*/ 0 h 270504"/>
                  <a:gd name="connsiteX8" fmla="*/ 4049663 w 5748130"/>
                  <a:gd name="connsiteY8" fmla="*/ 0 h 270504"/>
                  <a:gd name="connsiteX9" fmla="*/ 4678326 w 5748130"/>
                  <a:gd name="connsiteY9" fmla="*/ 0 h 270504"/>
                  <a:gd name="connsiteX10" fmla="*/ 5703045 w 5748130"/>
                  <a:gd name="connsiteY10" fmla="*/ 0 h 270504"/>
                  <a:gd name="connsiteX11" fmla="*/ 5748130 w 5748130"/>
                  <a:gd name="connsiteY11" fmla="*/ 45085 h 270504"/>
                  <a:gd name="connsiteX12" fmla="*/ 5748130 w 5748130"/>
                  <a:gd name="connsiteY12" fmla="*/ 225419 h 270504"/>
                  <a:gd name="connsiteX13" fmla="*/ 5703045 w 5748130"/>
                  <a:gd name="connsiteY13" fmla="*/ 270504 h 270504"/>
                  <a:gd name="connsiteX14" fmla="*/ 5187542 w 5748130"/>
                  <a:gd name="connsiteY14" fmla="*/ 270504 h 270504"/>
                  <a:gd name="connsiteX15" fmla="*/ 4672039 w 5748130"/>
                  <a:gd name="connsiteY15" fmla="*/ 270504 h 270504"/>
                  <a:gd name="connsiteX16" fmla="*/ 4156536 w 5748130"/>
                  <a:gd name="connsiteY16" fmla="*/ 270504 h 270504"/>
                  <a:gd name="connsiteX17" fmla="*/ 3584453 w 5748130"/>
                  <a:gd name="connsiteY17" fmla="*/ 270504 h 270504"/>
                  <a:gd name="connsiteX18" fmla="*/ 3125530 w 5748130"/>
                  <a:gd name="connsiteY18" fmla="*/ 270504 h 270504"/>
                  <a:gd name="connsiteX19" fmla="*/ 2440288 w 5748130"/>
                  <a:gd name="connsiteY19" fmla="*/ 270504 h 270504"/>
                  <a:gd name="connsiteX20" fmla="*/ 1698467 w 5748130"/>
                  <a:gd name="connsiteY20" fmla="*/ 270504 h 270504"/>
                  <a:gd name="connsiteX21" fmla="*/ 1069804 w 5748130"/>
                  <a:gd name="connsiteY21" fmla="*/ 270504 h 270504"/>
                  <a:gd name="connsiteX22" fmla="*/ 45085 w 5748130"/>
                  <a:gd name="connsiteY22" fmla="*/ 270504 h 270504"/>
                  <a:gd name="connsiteX23" fmla="*/ 0 w 5748130"/>
                  <a:gd name="connsiteY23" fmla="*/ 225419 h 270504"/>
                  <a:gd name="connsiteX24" fmla="*/ 0 w 5748130"/>
                  <a:gd name="connsiteY24" fmla="*/ 45085 h 27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48130" h="270504" fill="none" extrusionOk="0">
                    <a:moveTo>
                      <a:pt x="0" y="45085"/>
                    </a:moveTo>
                    <a:cubicBezTo>
                      <a:pt x="-1387" y="22976"/>
                      <a:pt x="19446" y="5117"/>
                      <a:pt x="45085" y="0"/>
                    </a:cubicBezTo>
                    <a:cubicBezTo>
                      <a:pt x="183039" y="-9796"/>
                      <a:pt x="446423" y="-5433"/>
                      <a:pt x="617168" y="0"/>
                    </a:cubicBezTo>
                    <a:cubicBezTo>
                      <a:pt x="787913" y="5433"/>
                      <a:pt x="850653" y="19752"/>
                      <a:pt x="1076091" y="0"/>
                    </a:cubicBezTo>
                    <a:cubicBezTo>
                      <a:pt x="1301529" y="-19752"/>
                      <a:pt x="1335822" y="-22053"/>
                      <a:pt x="1535014" y="0"/>
                    </a:cubicBezTo>
                    <a:cubicBezTo>
                      <a:pt x="1734206" y="22053"/>
                      <a:pt x="1903796" y="14940"/>
                      <a:pt x="2163677" y="0"/>
                    </a:cubicBezTo>
                    <a:cubicBezTo>
                      <a:pt x="2423558" y="-14940"/>
                      <a:pt x="2553901" y="25595"/>
                      <a:pt x="2679180" y="0"/>
                    </a:cubicBezTo>
                    <a:cubicBezTo>
                      <a:pt x="2804459" y="-25595"/>
                      <a:pt x="3115655" y="-19231"/>
                      <a:pt x="3364422" y="0"/>
                    </a:cubicBezTo>
                    <a:cubicBezTo>
                      <a:pt x="3613189" y="19231"/>
                      <a:pt x="3844548" y="9479"/>
                      <a:pt x="4049663" y="0"/>
                    </a:cubicBezTo>
                    <a:cubicBezTo>
                      <a:pt x="4254778" y="-9479"/>
                      <a:pt x="4419962" y="9476"/>
                      <a:pt x="4678326" y="0"/>
                    </a:cubicBezTo>
                    <a:cubicBezTo>
                      <a:pt x="4936690" y="-9476"/>
                      <a:pt x="5484675" y="-1157"/>
                      <a:pt x="5703045" y="0"/>
                    </a:cubicBezTo>
                    <a:cubicBezTo>
                      <a:pt x="5726133" y="-3269"/>
                      <a:pt x="5749270" y="21922"/>
                      <a:pt x="5748130" y="45085"/>
                    </a:cubicBezTo>
                    <a:cubicBezTo>
                      <a:pt x="5748473" y="116393"/>
                      <a:pt x="5752712" y="160370"/>
                      <a:pt x="5748130" y="225419"/>
                    </a:cubicBezTo>
                    <a:cubicBezTo>
                      <a:pt x="5751012" y="251985"/>
                      <a:pt x="5725144" y="269111"/>
                      <a:pt x="5703045" y="270504"/>
                    </a:cubicBezTo>
                    <a:cubicBezTo>
                      <a:pt x="5569128" y="278460"/>
                      <a:pt x="5390412" y="273929"/>
                      <a:pt x="5187542" y="270504"/>
                    </a:cubicBezTo>
                    <a:cubicBezTo>
                      <a:pt x="4984672" y="267079"/>
                      <a:pt x="4914165" y="256102"/>
                      <a:pt x="4672039" y="270504"/>
                    </a:cubicBezTo>
                    <a:cubicBezTo>
                      <a:pt x="4429913" y="284906"/>
                      <a:pt x="4349393" y="273613"/>
                      <a:pt x="4156536" y="270504"/>
                    </a:cubicBezTo>
                    <a:cubicBezTo>
                      <a:pt x="3963679" y="267395"/>
                      <a:pt x="3731011" y="298497"/>
                      <a:pt x="3584453" y="270504"/>
                    </a:cubicBezTo>
                    <a:cubicBezTo>
                      <a:pt x="3437895" y="242511"/>
                      <a:pt x="3255242" y="263290"/>
                      <a:pt x="3125530" y="270504"/>
                    </a:cubicBezTo>
                    <a:cubicBezTo>
                      <a:pt x="2995818" y="277718"/>
                      <a:pt x="2711363" y="278706"/>
                      <a:pt x="2440288" y="270504"/>
                    </a:cubicBezTo>
                    <a:cubicBezTo>
                      <a:pt x="2169213" y="262302"/>
                      <a:pt x="1929820" y="304391"/>
                      <a:pt x="1698467" y="270504"/>
                    </a:cubicBezTo>
                    <a:cubicBezTo>
                      <a:pt x="1467114" y="236617"/>
                      <a:pt x="1234757" y="283408"/>
                      <a:pt x="1069804" y="270504"/>
                    </a:cubicBezTo>
                    <a:cubicBezTo>
                      <a:pt x="904851" y="257600"/>
                      <a:pt x="483537" y="314034"/>
                      <a:pt x="45085" y="270504"/>
                    </a:cubicBezTo>
                    <a:cubicBezTo>
                      <a:pt x="18638" y="271405"/>
                      <a:pt x="-1702" y="248337"/>
                      <a:pt x="0" y="225419"/>
                    </a:cubicBezTo>
                    <a:cubicBezTo>
                      <a:pt x="-4572" y="136981"/>
                      <a:pt x="-4972" y="82905"/>
                      <a:pt x="0" y="45085"/>
                    </a:cubicBezTo>
                    <a:close/>
                  </a:path>
                  <a:path w="5748130" h="270504" stroke="0" extrusionOk="0">
                    <a:moveTo>
                      <a:pt x="0" y="45085"/>
                    </a:moveTo>
                    <a:cubicBezTo>
                      <a:pt x="988" y="20123"/>
                      <a:pt x="24094" y="-2678"/>
                      <a:pt x="45085" y="0"/>
                    </a:cubicBezTo>
                    <a:cubicBezTo>
                      <a:pt x="233624" y="-876"/>
                      <a:pt x="389159" y="-18738"/>
                      <a:pt x="673747" y="0"/>
                    </a:cubicBezTo>
                    <a:cubicBezTo>
                      <a:pt x="958335" y="18738"/>
                      <a:pt x="1167913" y="-17283"/>
                      <a:pt x="1358989" y="0"/>
                    </a:cubicBezTo>
                    <a:cubicBezTo>
                      <a:pt x="1550065" y="17283"/>
                      <a:pt x="1601674" y="-7122"/>
                      <a:pt x="1817912" y="0"/>
                    </a:cubicBezTo>
                    <a:cubicBezTo>
                      <a:pt x="2034150" y="7122"/>
                      <a:pt x="2221617" y="4548"/>
                      <a:pt x="2446575" y="0"/>
                    </a:cubicBezTo>
                    <a:cubicBezTo>
                      <a:pt x="2671533" y="-4548"/>
                      <a:pt x="2690884" y="10106"/>
                      <a:pt x="2905498" y="0"/>
                    </a:cubicBezTo>
                    <a:cubicBezTo>
                      <a:pt x="3120112" y="-10106"/>
                      <a:pt x="3229892" y="20773"/>
                      <a:pt x="3534160" y="0"/>
                    </a:cubicBezTo>
                    <a:cubicBezTo>
                      <a:pt x="3838428" y="-20773"/>
                      <a:pt x="3947028" y="-13634"/>
                      <a:pt x="4106243" y="0"/>
                    </a:cubicBezTo>
                    <a:cubicBezTo>
                      <a:pt x="4265458" y="13634"/>
                      <a:pt x="4454101" y="-1936"/>
                      <a:pt x="4565166" y="0"/>
                    </a:cubicBezTo>
                    <a:cubicBezTo>
                      <a:pt x="4676231" y="1936"/>
                      <a:pt x="4831805" y="-16849"/>
                      <a:pt x="5024090" y="0"/>
                    </a:cubicBezTo>
                    <a:cubicBezTo>
                      <a:pt x="5216375" y="16849"/>
                      <a:pt x="5492088" y="-33620"/>
                      <a:pt x="5703045" y="0"/>
                    </a:cubicBezTo>
                    <a:cubicBezTo>
                      <a:pt x="5722964" y="3188"/>
                      <a:pt x="5748757" y="20645"/>
                      <a:pt x="5748130" y="45085"/>
                    </a:cubicBezTo>
                    <a:cubicBezTo>
                      <a:pt x="5740353" y="133504"/>
                      <a:pt x="5755981" y="188927"/>
                      <a:pt x="5748130" y="225419"/>
                    </a:cubicBezTo>
                    <a:cubicBezTo>
                      <a:pt x="5748887" y="248606"/>
                      <a:pt x="5727700" y="271788"/>
                      <a:pt x="5703045" y="270504"/>
                    </a:cubicBezTo>
                    <a:cubicBezTo>
                      <a:pt x="5562455" y="245968"/>
                      <a:pt x="5432752" y="248835"/>
                      <a:pt x="5187542" y="270504"/>
                    </a:cubicBezTo>
                    <a:cubicBezTo>
                      <a:pt x="4942332" y="292173"/>
                      <a:pt x="4709010" y="257977"/>
                      <a:pt x="4502300" y="270504"/>
                    </a:cubicBezTo>
                    <a:cubicBezTo>
                      <a:pt x="4295590" y="283031"/>
                      <a:pt x="3921889" y="305526"/>
                      <a:pt x="3760479" y="270504"/>
                    </a:cubicBezTo>
                    <a:cubicBezTo>
                      <a:pt x="3599069" y="235482"/>
                      <a:pt x="3422418" y="254514"/>
                      <a:pt x="3131817" y="270504"/>
                    </a:cubicBezTo>
                    <a:cubicBezTo>
                      <a:pt x="2841216" y="286494"/>
                      <a:pt x="2775124" y="281900"/>
                      <a:pt x="2559734" y="270504"/>
                    </a:cubicBezTo>
                    <a:cubicBezTo>
                      <a:pt x="2344344" y="259108"/>
                      <a:pt x="2270143" y="285579"/>
                      <a:pt x="2100810" y="270504"/>
                    </a:cubicBezTo>
                    <a:cubicBezTo>
                      <a:pt x="1931477" y="255429"/>
                      <a:pt x="1697506" y="279939"/>
                      <a:pt x="1472148" y="270504"/>
                    </a:cubicBezTo>
                    <a:cubicBezTo>
                      <a:pt x="1246790" y="261069"/>
                      <a:pt x="1118336" y="286812"/>
                      <a:pt x="956645" y="270504"/>
                    </a:cubicBezTo>
                    <a:cubicBezTo>
                      <a:pt x="794954" y="254196"/>
                      <a:pt x="331107" y="261438"/>
                      <a:pt x="45085" y="270504"/>
                    </a:cubicBezTo>
                    <a:cubicBezTo>
                      <a:pt x="18695" y="265331"/>
                      <a:pt x="-1775" y="253446"/>
                      <a:pt x="0" y="225419"/>
                    </a:cubicBezTo>
                    <a:cubicBezTo>
                      <a:pt x="6067" y="170946"/>
                      <a:pt x="3744" y="113163"/>
                      <a:pt x="0" y="45085"/>
                    </a:cubicBezTo>
                    <a:close/>
                  </a:path>
                </a:pathLst>
              </a:custGeom>
              <a:solidFill>
                <a:schemeClr val="accent5"/>
              </a:solidFill>
              <a:ln>
                <a:solidFill>
                  <a:srgbClr val="00B050"/>
                </a:solidFill>
                <a:prstDash val="dashDot"/>
                <a:extLst>
                  <a:ext uri="{C807C97D-BFC1-408E-A445-0C87EB9F89A2}">
                    <ask:lineSketchStyleProps xmlns:ask="http://schemas.microsoft.com/office/drawing/2018/sketchyshapes" sd="236717152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400" kern="0" dirty="0">
                  <a:solidFill>
                    <a:srgbClr val="EC9684"/>
                  </a:solidFill>
                  <a:latin typeface="Calibri"/>
                  <a:sym typeface="Arial"/>
                </a:endParaRPr>
              </a:p>
            </p:txBody>
          </p:sp>
          <p:sp>
            <p:nvSpPr>
              <p:cNvPr id="10" name="Hộp Văn bản 9">
                <a:extLst>
                  <a:ext uri="{FF2B5EF4-FFF2-40B4-BE49-F238E27FC236}">
                    <a16:creationId xmlns:a16="http://schemas.microsoft.com/office/drawing/2014/main" id="{DD156138-B8F7-F569-AFA6-38AE0E73ED45}"/>
                  </a:ext>
                </a:extLst>
              </p:cNvPr>
              <p:cNvSpPr txBox="1"/>
              <p:nvPr/>
            </p:nvSpPr>
            <p:spPr>
              <a:xfrm>
                <a:off x="3176614" y="1739748"/>
                <a:ext cx="5151129" cy="163409"/>
              </a:xfrm>
              <a:prstGeom prst="rect">
                <a:avLst/>
              </a:prstGeom>
              <a:noFill/>
            </p:spPr>
            <p:txBody>
              <a:bodyPr wrap="square" rtlCol="0">
                <a:spAutoFit/>
              </a:bodyPr>
              <a:lstStyle/>
              <a:p>
                <a:pPr defTabSz="1219170">
                  <a:buClr>
                    <a:srgbClr val="000000"/>
                  </a:buClr>
                </a:pPr>
                <a:r>
                  <a:rPr lang="en-US" sz="4267" b="1" kern="0" dirty="0" err="1">
                    <a:solidFill>
                      <a:srgbClr val="000000"/>
                    </a:solidFill>
                    <a:latin typeface="Calibri"/>
                    <a:cs typeface="Arial"/>
                    <a:sym typeface="Arial"/>
                  </a:rPr>
                  <a:t>Bài</a:t>
                </a:r>
                <a:r>
                  <a:rPr lang="en-US" sz="4267" b="1" kern="0" dirty="0">
                    <a:solidFill>
                      <a:srgbClr val="000000"/>
                    </a:solidFill>
                    <a:latin typeface="Calibri"/>
                    <a:cs typeface="Arial"/>
                    <a:sym typeface="Arial"/>
                  </a:rPr>
                  <a:t> </a:t>
                </a:r>
                <a:r>
                  <a:rPr lang="en-US" sz="4267" b="1" kern="0" dirty="0" err="1">
                    <a:solidFill>
                      <a:srgbClr val="000000"/>
                    </a:solidFill>
                    <a:latin typeface="Calibri"/>
                    <a:cs typeface="Arial"/>
                    <a:sym typeface="Arial"/>
                  </a:rPr>
                  <a:t>đọc</a:t>
                </a:r>
                <a:r>
                  <a:rPr lang="en-US" sz="4267" b="1" kern="0" dirty="0">
                    <a:solidFill>
                      <a:srgbClr val="000000"/>
                    </a:solidFill>
                    <a:latin typeface="Calibri"/>
                    <a:cs typeface="Arial"/>
                    <a:sym typeface="Arial"/>
                  </a:rPr>
                  <a:t> </a:t>
                </a:r>
                <a:r>
                  <a:rPr lang="en-US" sz="4267" b="1" kern="0" dirty="0" err="1">
                    <a:solidFill>
                      <a:srgbClr val="000000"/>
                    </a:solidFill>
                    <a:latin typeface="Calibri"/>
                    <a:cs typeface="Arial"/>
                    <a:sym typeface="Arial"/>
                  </a:rPr>
                  <a:t>được</a:t>
                </a:r>
                <a:r>
                  <a:rPr lang="en-US" sz="4267" b="1" kern="0" dirty="0">
                    <a:solidFill>
                      <a:srgbClr val="000000"/>
                    </a:solidFill>
                    <a:latin typeface="Calibri"/>
                    <a:cs typeface="Arial"/>
                    <a:sym typeface="Arial"/>
                  </a:rPr>
                  <a:t> chia </a:t>
                </a:r>
                <a:r>
                  <a:rPr lang="en-US" sz="4267" b="1" kern="0" dirty="0" err="1">
                    <a:solidFill>
                      <a:srgbClr val="000000"/>
                    </a:solidFill>
                    <a:latin typeface="Calibri"/>
                    <a:cs typeface="Arial"/>
                    <a:sym typeface="Arial"/>
                  </a:rPr>
                  <a:t>làm</a:t>
                </a:r>
                <a:r>
                  <a:rPr lang="en-US" sz="4267" b="1" kern="0" dirty="0">
                    <a:solidFill>
                      <a:srgbClr val="000000"/>
                    </a:solidFill>
                    <a:latin typeface="Calibri"/>
                    <a:cs typeface="Arial"/>
                    <a:sym typeface="Arial"/>
                  </a:rPr>
                  <a:t> </a:t>
                </a:r>
                <a:r>
                  <a:rPr lang="en-US" sz="4267" b="1" kern="0" dirty="0" err="1">
                    <a:solidFill>
                      <a:srgbClr val="000000"/>
                    </a:solidFill>
                    <a:latin typeface="Calibri"/>
                    <a:cs typeface="Arial"/>
                    <a:sym typeface="Arial"/>
                  </a:rPr>
                  <a:t>mấy</a:t>
                </a:r>
                <a:r>
                  <a:rPr lang="en-US" sz="4267" b="1" kern="0" dirty="0">
                    <a:solidFill>
                      <a:srgbClr val="000000"/>
                    </a:solidFill>
                    <a:latin typeface="Calibri"/>
                    <a:cs typeface="Arial"/>
                    <a:sym typeface="Arial"/>
                  </a:rPr>
                  <a:t> </a:t>
                </a:r>
                <a:r>
                  <a:rPr lang="en-US" sz="4267" b="1" kern="0" dirty="0" err="1">
                    <a:solidFill>
                      <a:srgbClr val="000000"/>
                    </a:solidFill>
                    <a:latin typeface="Calibri"/>
                    <a:cs typeface="Arial"/>
                    <a:sym typeface="Arial"/>
                  </a:rPr>
                  <a:t>đoạn</a:t>
                </a:r>
                <a:r>
                  <a:rPr lang="en-US" sz="4267" b="1" kern="0" dirty="0">
                    <a:solidFill>
                      <a:srgbClr val="000000"/>
                    </a:solidFill>
                    <a:latin typeface="Calibri"/>
                    <a:cs typeface="Arial"/>
                    <a:sym typeface="Arial"/>
                  </a:rPr>
                  <a:t>?</a:t>
                </a:r>
              </a:p>
            </p:txBody>
          </p:sp>
        </p:grpSp>
        <p:pic>
          <p:nvPicPr>
            <p:cNvPr id="9" name="Hình ảnh 8" descr="Ảnh có chứa Tác phẩm nghệ thuật của trẻ con, phim hoạt hình, tác phẩm nghệ thuật, minh họa&#10;&#10;Mô tả được tạo tự động với mức tin cậy trung bình">
              <a:extLst>
                <a:ext uri="{FF2B5EF4-FFF2-40B4-BE49-F238E27FC236}">
                  <a16:creationId xmlns:a16="http://schemas.microsoft.com/office/drawing/2014/main" id="{5DB7A0BE-51D2-1C38-AB21-154599A652E1}"/>
                </a:ext>
              </a:extLst>
            </p:cNvPr>
            <p:cNvPicPr>
              <a:picLocks noChangeAspect="1"/>
            </p:cNvPicPr>
            <p:nvPr/>
          </p:nvPicPr>
          <p:blipFill rotWithShape="1">
            <a:blip r:embed="rId4"/>
            <a:srcRect t="19627" b="20600"/>
            <a:stretch/>
          </p:blipFill>
          <p:spPr>
            <a:xfrm>
              <a:off x="1360233" y="747900"/>
              <a:ext cx="1610936" cy="962906"/>
            </a:xfrm>
            <a:prstGeom prst="rect">
              <a:avLst/>
            </a:prstGeom>
          </p:spPr>
        </p:pic>
      </p:grpSp>
      <p:grpSp>
        <p:nvGrpSpPr>
          <p:cNvPr id="16" name="Nhóm 15">
            <a:extLst>
              <a:ext uri="{FF2B5EF4-FFF2-40B4-BE49-F238E27FC236}">
                <a16:creationId xmlns:a16="http://schemas.microsoft.com/office/drawing/2014/main" id="{76510080-272B-CD77-650E-DFACA6FC0CCC}"/>
              </a:ext>
            </a:extLst>
          </p:cNvPr>
          <p:cNvGrpSpPr/>
          <p:nvPr/>
        </p:nvGrpSpPr>
        <p:grpSpPr>
          <a:xfrm>
            <a:off x="2602679" y="1998963"/>
            <a:ext cx="9113071" cy="920682"/>
            <a:chOff x="2131359" y="1688254"/>
            <a:chExt cx="5326122" cy="263275"/>
          </a:xfrm>
        </p:grpSpPr>
        <p:sp>
          <p:nvSpPr>
            <p:cNvPr id="18" name="Hình chữ nhật: Góc Tròn 17">
              <a:extLst>
                <a:ext uri="{FF2B5EF4-FFF2-40B4-BE49-F238E27FC236}">
                  <a16:creationId xmlns:a16="http://schemas.microsoft.com/office/drawing/2014/main" id="{A1322FC1-A6F7-5679-2FE6-C5FC9E1296BB}"/>
                </a:ext>
              </a:extLst>
            </p:cNvPr>
            <p:cNvSpPr/>
            <p:nvPr/>
          </p:nvSpPr>
          <p:spPr>
            <a:xfrm>
              <a:off x="2131359" y="1717008"/>
              <a:ext cx="4872710" cy="234521"/>
            </a:xfrm>
            <a:prstGeom prst="roundRect">
              <a:avLst/>
            </a:prstGeom>
            <a:solidFill>
              <a:schemeClr val="accent3">
                <a:lumMod val="40000"/>
                <a:lumOff val="60000"/>
                <a:alpha val="80000"/>
              </a:schemeClr>
            </a:solidFill>
            <a:ln>
              <a:solidFill>
                <a:srgbClr val="CFF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EC9684"/>
                </a:solidFill>
                <a:latin typeface="Calibri"/>
                <a:sym typeface="Arial"/>
              </a:endParaRPr>
            </a:p>
          </p:txBody>
        </p:sp>
        <p:sp>
          <p:nvSpPr>
            <p:cNvPr id="19" name="Hộp Văn bản 18">
              <a:extLst>
                <a:ext uri="{FF2B5EF4-FFF2-40B4-BE49-F238E27FC236}">
                  <a16:creationId xmlns:a16="http://schemas.microsoft.com/office/drawing/2014/main" id="{BC8BD7DA-A1AC-A822-2278-13B322BF4264}"/>
                </a:ext>
              </a:extLst>
            </p:cNvPr>
            <p:cNvSpPr txBox="1"/>
            <p:nvPr/>
          </p:nvSpPr>
          <p:spPr>
            <a:xfrm>
              <a:off x="2172423" y="1688254"/>
              <a:ext cx="5285058" cy="257780"/>
            </a:xfrm>
            <a:prstGeom prst="rect">
              <a:avLst/>
            </a:prstGeom>
            <a:noFill/>
          </p:spPr>
          <p:txBody>
            <a:bodyPr wrap="square" rtlCol="0">
              <a:spAutoFit/>
            </a:bodyPr>
            <a:lstStyle/>
            <a:p>
              <a:pPr marL="761981" indent="-761981" defTabSz="914377">
                <a:lnSpc>
                  <a:spcPct val="150000"/>
                </a:lnSpc>
                <a:spcBef>
                  <a:spcPct val="0"/>
                </a:spcBef>
                <a:buFont typeface="Wingdings" panose="05000000000000000000" pitchFamily="2" charset="2"/>
                <a:buChar char="q"/>
              </a:pPr>
              <a:r>
                <a:rPr lang="vi-VN" altLang="en-US" sz="40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 1: từ đầu đến </a:t>
              </a:r>
              <a:r>
                <a:rPr lang="en-US" altLang="en-US" sz="4000" b="1" i="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Thôi</a:t>
              </a:r>
              <a:r>
                <a:rPr lang="en-US" altLang="en-US" sz="4000" b="1" i="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000" b="1" i="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được</a:t>
              </a:r>
              <a:endParaRPr lang="vi-VN" altLang="en-US" sz="4000" b="1" i="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grpSp>
      <p:grpSp>
        <p:nvGrpSpPr>
          <p:cNvPr id="20" name="Nhóm 19">
            <a:extLst>
              <a:ext uri="{FF2B5EF4-FFF2-40B4-BE49-F238E27FC236}">
                <a16:creationId xmlns:a16="http://schemas.microsoft.com/office/drawing/2014/main" id="{D41A5F94-2AE2-01A8-3D11-3A6C280BBEE9}"/>
              </a:ext>
            </a:extLst>
          </p:cNvPr>
          <p:cNvGrpSpPr/>
          <p:nvPr/>
        </p:nvGrpSpPr>
        <p:grpSpPr>
          <a:xfrm>
            <a:off x="4110005" y="3354721"/>
            <a:ext cx="8081995" cy="970091"/>
            <a:chOff x="2131360" y="1683500"/>
            <a:chExt cx="4078175" cy="268029"/>
          </a:xfrm>
        </p:grpSpPr>
        <p:sp>
          <p:nvSpPr>
            <p:cNvPr id="21" name="Hình chữ nhật: Góc Tròn 20">
              <a:extLst>
                <a:ext uri="{FF2B5EF4-FFF2-40B4-BE49-F238E27FC236}">
                  <a16:creationId xmlns:a16="http://schemas.microsoft.com/office/drawing/2014/main" id="{E33F33F1-8EAA-053A-BBF2-3E39F86EC0C9}"/>
                </a:ext>
              </a:extLst>
            </p:cNvPr>
            <p:cNvSpPr/>
            <p:nvPr/>
          </p:nvSpPr>
          <p:spPr>
            <a:xfrm>
              <a:off x="2131360" y="1715786"/>
              <a:ext cx="3080383" cy="235743"/>
            </a:xfrm>
            <a:prstGeom prst="roundRect">
              <a:avLst/>
            </a:prstGeom>
            <a:solidFill>
              <a:srgbClr val="FF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133" kern="0">
                <a:solidFill>
                  <a:srgbClr val="EC9684"/>
                </a:solidFill>
                <a:latin typeface="Calibri"/>
                <a:sym typeface="Arial"/>
              </a:endParaRPr>
            </a:p>
          </p:txBody>
        </p:sp>
        <p:sp>
          <p:nvSpPr>
            <p:cNvPr id="22" name="Hộp Văn bản 21">
              <a:extLst>
                <a:ext uri="{FF2B5EF4-FFF2-40B4-BE49-F238E27FC236}">
                  <a16:creationId xmlns:a16="http://schemas.microsoft.com/office/drawing/2014/main" id="{1FC7F28B-65D5-F416-A7E3-2DA7C88B56B0}"/>
                </a:ext>
              </a:extLst>
            </p:cNvPr>
            <p:cNvSpPr txBox="1"/>
            <p:nvPr/>
          </p:nvSpPr>
          <p:spPr>
            <a:xfrm>
              <a:off x="2217875" y="1683500"/>
              <a:ext cx="3991660" cy="249068"/>
            </a:xfrm>
            <a:prstGeom prst="rect">
              <a:avLst/>
            </a:prstGeom>
            <a:noFill/>
          </p:spPr>
          <p:txBody>
            <a:bodyPr wrap="square" rtlCol="0">
              <a:spAutoFit/>
            </a:bodyPr>
            <a:lstStyle/>
            <a:p>
              <a:pPr marL="761981" indent="-761981" defTabSz="914377">
                <a:lnSpc>
                  <a:spcPct val="150000"/>
                </a:lnSpc>
                <a:spcBef>
                  <a:spcPct val="0"/>
                </a:spcBef>
                <a:buFont typeface="Wingdings" panose="05000000000000000000" pitchFamily="2" charset="2"/>
                <a:buChar char="q"/>
              </a:pPr>
              <a:r>
                <a:rPr lang="vi-VN" altLang="en-US" sz="40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 2: </a:t>
              </a:r>
              <a:r>
                <a:rPr lang="en-US" altLang="en-US" sz="40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a:t>
              </a:r>
              <a:r>
                <a:rPr lang="en-US" altLang="en-US" sz="40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0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còn</a:t>
              </a:r>
              <a:r>
                <a:rPr lang="en-US" altLang="en-US" sz="40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0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lại</a:t>
              </a:r>
              <a:endParaRPr lang="vi-VN" altLang="en-US" sz="40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1980430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371725"/>
            <a:ext cx="11511357" cy="4754616"/>
            <a:chOff x="445063" y="2349054"/>
            <a:chExt cx="8472360" cy="2271643"/>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223421"/>
            </a:xfrm>
            <a:prstGeom prst="rect">
              <a:avLst/>
            </a:prstGeom>
            <a:noFill/>
          </p:spPr>
          <p:txBody>
            <a:bodyPr wrap="square" rtlCol="0">
              <a:spAutoFit/>
            </a:bodyPr>
            <a:lstStyle/>
            <a:p>
              <a:pPr algn="just" defTabSz="1219170">
                <a:buClr>
                  <a:srgbClr val="000000"/>
                </a:buClr>
                <a:defRPr/>
              </a:pPr>
              <a:r>
                <a:rPr lang="vi-VN"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vi-VN" sz="2600" kern="0" dirty="0">
                  <a:solidFill>
                    <a:srgbClr val="000000"/>
                  </a:solidFill>
                  <a:latin typeface="Cambria" panose="02040503050406030204" pitchFamily="18" charset="0"/>
                  <a:ea typeface="Cambria" panose="02040503050406030204" pitchFamily="18" charset="0"/>
                  <a:cs typeface="Arial"/>
                  <a:sym typeface="Arial"/>
                </a:rPr>
                <a:t>Màu Nước vẽ chân dung Bông Tuyết và Mắt Xanh. Hai bức chân dung thực sự là hai tác phẩm nghệ thuật, bởi người trong tranh được vẽ rất đẹp và rất giống người thật.</a:t>
              </a:r>
            </a:p>
            <a:p>
              <a:pPr algn="just" defTabSz="1219170">
                <a:buClr>
                  <a:srgbClr val="000000"/>
                </a:buClr>
                <a:defRPr/>
              </a:pPr>
              <a:r>
                <a:rPr lang="vi-VN" sz="2600" kern="0" dirty="0">
                  <a:solidFill>
                    <a:srgbClr val="000000"/>
                  </a:solidFill>
                  <a:latin typeface="Cambria" panose="02040503050406030204" pitchFamily="18" charset="0"/>
                  <a:ea typeface="Cambria" panose="02040503050406030204" pitchFamily="18" charset="0"/>
                  <a:cs typeface="Arial"/>
                  <a:sym typeface="Arial"/>
                </a:rPr>
                <a:t>   Hoa Nhỏ cũng đến gặp Màu Nước đề nghị cậu vẽ chân dung cho mình. Khi Màu Nước chuẩn bị vẽ, cô bé nói:</a:t>
              </a:r>
            </a:p>
            <a:p>
              <a:pPr algn="just" defTabSz="1219170">
                <a:buClr>
                  <a:srgbClr val="000000"/>
                </a:buClr>
                <a:defRPr/>
              </a:pPr>
              <a:r>
                <a:rPr lang="vi-VN" sz="2600" kern="0" dirty="0">
                  <a:solidFill>
                    <a:srgbClr val="000000"/>
                  </a:solidFill>
                  <a:latin typeface="Cambria" panose="02040503050406030204" pitchFamily="18" charset="0"/>
                  <a:ea typeface="Cambria" panose="02040503050406030204" pitchFamily="18" charset="0"/>
                  <a:cs typeface="Arial"/>
                  <a:sym typeface="Arial"/>
                </a:rPr>
                <a:t>   - Bạn nhớ vẽ mắt tôi to hơn nhé!</a:t>
              </a:r>
            </a:p>
            <a:p>
              <a:pPr algn="just" defTabSz="1219170">
                <a:buClr>
                  <a:srgbClr val="000000"/>
                </a:buClr>
                <a:defRPr/>
              </a:pPr>
              <a:r>
                <a:rPr lang="vi-VN" sz="2600" kern="0" dirty="0">
                  <a:solidFill>
                    <a:srgbClr val="000000"/>
                  </a:solidFill>
                  <a:latin typeface="Cambria" panose="02040503050406030204" pitchFamily="18" charset="0"/>
                  <a:ea typeface="Cambria" panose="02040503050406030204" pitchFamily="18" charset="0"/>
                  <a:cs typeface="Arial"/>
                  <a:sym typeface="Arial"/>
                </a:rPr>
                <a:t>   - Mắt bạn đã to lắm rồi.</a:t>
              </a:r>
            </a:p>
            <a:p>
              <a:pPr algn="just" defTabSz="1219170">
                <a:buClr>
                  <a:srgbClr val="000000"/>
                </a:buClr>
                <a:defRPr/>
              </a:pPr>
              <a:r>
                <a:rPr lang="vi-VN" sz="2600" kern="0" dirty="0">
                  <a:solidFill>
                    <a:srgbClr val="000000"/>
                  </a:solidFill>
                  <a:latin typeface="Cambria" panose="02040503050406030204" pitchFamily="18" charset="0"/>
                  <a:ea typeface="Cambria" panose="02040503050406030204" pitchFamily="18" charset="0"/>
                  <a:cs typeface="Arial"/>
                  <a:sym typeface="Arial"/>
                </a:rPr>
                <a:t>   - Chỉ chút xíu nữa thôi mà! Tôi muốn mắt to hơn, lông mi dài hơn và miệng nhỏ hơn.</a:t>
              </a:r>
            </a:p>
            <a:p>
              <a:pPr algn="just" defTabSz="1219170">
                <a:buClr>
                  <a:srgbClr val="000000"/>
                </a:buClr>
                <a:defRPr/>
              </a:pPr>
              <a:r>
                <a:rPr lang="vi-VN" sz="2600" kern="0" dirty="0">
                  <a:solidFill>
                    <a:srgbClr val="000000"/>
                  </a:solidFill>
                  <a:latin typeface="Cambria" panose="02040503050406030204" pitchFamily="18" charset="0"/>
                  <a:ea typeface="Cambria" panose="02040503050406030204" pitchFamily="18" charset="0"/>
                  <a:cs typeface="Arial"/>
                  <a:sym typeface="Arial"/>
                </a:rPr>
                <a:t>   Hoa Nhỏ thuyết phục tới khi Màu Nước đồng ý:</a:t>
              </a:r>
            </a:p>
            <a:p>
              <a:pPr algn="just" defTabSz="1219170">
                <a:buClr>
                  <a:srgbClr val="000000"/>
                </a:buClr>
                <a:defRPr/>
              </a:pPr>
              <a:r>
                <a:rPr lang="vi-VN" sz="2600" kern="0" dirty="0">
                  <a:solidFill>
                    <a:srgbClr val="000000"/>
                  </a:solidFill>
                  <a:latin typeface="Cambria" panose="02040503050406030204" pitchFamily="18" charset="0"/>
                  <a:ea typeface="Cambria" panose="02040503050406030204" pitchFamily="18" charset="0"/>
                  <a:cs typeface="Arial"/>
                  <a:sym typeface="Arial"/>
                </a:rPr>
                <a:t>   - Thôi được.</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4"/>
          <a:stretch>
            <a:fillRect/>
          </a:stretch>
        </p:blipFill>
        <p:spPr>
          <a:xfrm>
            <a:off x="1697404" y="-297330"/>
            <a:ext cx="10705504" cy="1926503"/>
          </a:xfrm>
          <a:prstGeom prst="rect">
            <a:avLst/>
          </a:prstGeom>
        </p:spPr>
      </p:pic>
    </p:spTree>
    <p:controls>
      <mc:AlternateContent xmlns:mc="http://schemas.openxmlformats.org/markup-compatibility/2006">
        <mc:Choice xmlns:v="urn:schemas-microsoft-com:vml" Requires="v">
          <p:control r:id="rId1" imgW="7607160" imgH="990720"/>
        </mc:Choice>
        <mc:Fallback>
          <p:control r:id="rId1" imgW="7607160" imgH="990720">
            <p:pic>
              <p:nvPicPr>
                <p:cNvPr id="23" name="TextBox1">
                  <a:extLst>
                    <a:ext uri="{FF2B5EF4-FFF2-40B4-BE49-F238E27FC236}">
                      <a16:creationId xmlns:a16="http://schemas.microsoft.com/office/drawing/2014/main" id="{4DCAC5B6-CC43-1DF8-4D77-629BFA1148A2}"/>
                    </a:ext>
                  </a:extLst>
                </p:cNvPr>
                <p:cNvPicPr>
                  <a:picLocks/>
                </p:cNvPicPr>
                <p:nvPr/>
              </p:nvPicPr>
              <p:blipFill>
                <a:blip r:embed="rId5"/>
                <a:stretch>
                  <a:fillRect/>
                </a:stretch>
              </p:blipFill>
              <p:spPr>
                <a:xfrm>
                  <a:off x="4121545" y="1187912"/>
                  <a:ext cx="7606512" cy="993313"/>
                </a:xfrm>
                <a:prstGeom prst="rect">
                  <a:avLst/>
                </a:prstGeom>
              </p:spPr>
            </p:pic>
          </p:control>
        </mc:Fallback>
      </mc:AlternateContent>
    </p:controls>
    <p:extLst>
      <p:ext uri="{BB962C8B-B14F-4D97-AF65-F5344CB8AC3E}">
        <p14:creationId xmlns:p14="http://schemas.microsoft.com/office/powerpoint/2010/main" val="125983145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143660"/>
            <a:ext cx="11817207" cy="4809040"/>
            <a:chOff x="445063" y="2349054"/>
            <a:chExt cx="8472360" cy="2248105"/>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19413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Màu Nước bắt đầu vẽ. Hoa Nhỏ liên tục đứng dậy xem và nài nỉ:</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 Bạn vẽ mắt tôi to thêm nữa! Kéo dài lông mi ra...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Cuối cùng, Hoa Nhỏ trong tranh có cặp mắt rất to, lông mi rất dài và cái miệng rất nhỏ. Bức chân dung chỉ hao hao giống cô bé thôi nhưng Hoa Nhỏ rất thích.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Thế 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179345"/>
            <a:ext cx="2473214" cy="802932"/>
            <a:chOff x="1401906" y="1467252"/>
            <a:chExt cx="1694759" cy="794095"/>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467252"/>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4"/>
          <a:stretch>
            <a:fillRect/>
          </a:stretch>
        </p:blipFill>
        <p:spPr>
          <a:xfrm>
            <a:off x="1697404" y="-328153"/>
            <a:ext cx="10705504" cy="1926503"/>
          </a:xfrm>
          <a:prstGeom prst="rect">
            <a:avLst/>
          </a:prstGeom>
        </p:spPr>
      </p:pic>
    </p:spTree>
    <p:controls>
      <mc:AlternateContent xmlns:mc="http://schemas.openxmlformats.org/markup-compatibility/2006">
        <mc:Choice xmlns:v="urn:schemas-microsoft-com:vml" Requires="v">
          <p:control r:id="rId1" imgW="7607160" imgH="990720"/>
        </mc:Choice>
        <mc:Fallback>
          <p:control r:id="rId1" imgW="7607160" imgH="990720">
            <p:pic>
              <p:nvPicPr>
                <p:cNvPr id="23" name="TextBox1">
                  <a:extLst>
                    <a:ext uri="{FF2B5EF4-FFF2-40B4-BE49-F238E27FC236}">
                      <a16:creationId xmlns:a16="http://schemas.microsoft.com/office/drawing/2014/main" id="{4DCAC5B6-CC43-1DF8-4D77-629BFA1148A2}"/>
                    </a:ext>
                  </a:extLst>
                </p:cNvPr>
                <p:cNvPicPr>
                  <a:picLocks/>
                </p:cNvPicPr>
                <p:nvPr/>
              </p:nvPicPr>
              <p:blipFill>
                <a:blip r:embed="rId5"/>
                <a:stretch>
                  <a:fillRect/>
                </a:stretch>
              </p:blipFill>
              <p:spPr>
                <a:xfrm>
                  <a:off x="4080449" y="972154"/>
                  <a:ext cx="7606512" cy="993313"/>
                </a:xfrm>
                <a:prstGeom prst="rect">
                  <a:avLst/>
                </a:prstGeom>
              </p:spPr>
            </p:pic>
          </p:control>
        </mc:Fallback>
      </mc:AlternateContent>
    </p:controls>
    <p:extLst>
      <p:ext uri="{BB962C8B-B14F-4D97-AF65-F5344CB8AC3E}">
        <p14:creationId xmlns:p14="http://schemas.microsoft.com/office/powerpoint/2010/main" val="295264887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481B8-BA5C-F6C0-0AD4-E208765521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31CA2CC-EE7A-2503-637B-248D3DD06C4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F6A19DB-7799-681F-A0ED-DBAC6588A5F4}"/>
              </a:ext>
            </a:extLst>
          </p:cNvPr>
          <p:cNvSpPr/>
          <p:nvPr/>
        </p:nvSpPr>
        <p:spPr>
          <a:xfrm>
            <a:off x="9406587" y="-1055575"/>
            <a:ext cx="4199227" cy="4362833"/>
          </a:xfrm>
          <a:custGeom>
            <a:avLst/>
            <a:gdLst/>
            <a:ahLst/>
            <a:cxnLst/>
            <a:rect l="l" t="t" r="r" b="b"/>
            <a:pathLst>
              <a:path w="6298840" h="6544249">
                <a:moveTo>
                  <a:pt x="0" y="0"/>
                </a:moveTo>
                <a:lnTo>
                  <a:pt x="6298840" y="0"/>
                </a:lnTo>
                <a:lnTo>
                  <a:pt x="6298840" y="6544249"/>
                </a:lnTo>
                <a:lnTo>
                  <a:pt x="0" y="654424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3350F736-F2AF-AF2E-219A-8D81BEB7B380}"/>
              </a:ext>
            </a:extLst>
          </p:cNvPr>
          <p:cNvSpPr/>
          <p:nvPr/>
        </p:nvSpPr>
        <p:spPr>
          <a:xfrm rot="3493524">
            <a:off x="668379" y="120875"/>
            <a:ext cx="1401712" cy="1561817"/>
          </a:xfrm>
          <a:custGeom>
            <a:avLst/>
            <a:gdLst/>
            <a:ahLst/>
            <a:cxnLst/>
            <a:rect l="l" t="t" r="r" b="b"/>
            <a:pathLst>
              <a:path w="2870292" h="2794947">
                <a:moveTo>
                  <a:pt x="0" y="0"/>
                </a:moveTo>
                <a:lnTo>
                  <a:pt x="2870292" y="0"/>
                </a:lnTo>
                <a:lnTo>
                  <a:pt x="2870292" y="2794947"/>
                </a:lnTo>
                <a:lnTo>
                  <a:pt x="0" y="2794947"/>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960DC95D-8CC3-7E6B-B1F0-26A736933D85}"/>
              </a:ext>
            </a:extLst>
          </p:cNvPr>
          <p:cNvSpPr/>
          <p:nvPr/>
        </p:nvSpPr>
        <p:spPr>
          <a:xfrm>
            <a:off x="370354" y="4083093"/>
            <a:ext cx="3222555" cy="2743200"/>
          </a:xfrm>
          <a:custGeom>
            <a:avLst/>
            <a:gdLst/>
            <a:ahLst/>
            <a:cxnLst/>
            <a:rect l="l" t="t" r="r" b="b"/>
            <a:pathLst>
              <a:path w="4833833" h="4114800">
                <a:moveTo>
                  <a:pt x="0" y="0"/>
                </a:moveTo>
                <a:lnTo>
                  <a:pt x="4833833" y="0"/>
                </a:lnTo>
                <a:lnTo>
                  <a:pt x="483383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6FBFDBE0-CF95-FB8C-8E2F-4F77D7BC186F}"/>
              </a:ext>
            </a:extLst>
          </p:cNvPr>
          <p:cNvSpPr/>
          <p:nvPr/>
        </p:nvSpPr>
        <p:spPr>
          <a:xfrm>
            <a:off x="8926243" y="3822347"/>
            <a:ext cx="3117273" cy="2743200"/>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9A5EABD4-BB96-6DDF-47BB-36889E863AF8}"/>
              </a:ext>
            </a:extLst>
          </p:cNvPr>
          <p:cNvPicPr>
            <a:picLocks noChangeAspect="1"/>
          </p:cNvPicPr>
          <p:nvPr/>
        </p:nvPicPr>
        <p:blipFill>
          <a:blip r:embed="rId9"/>
          <a:stretch>
            <a:fillRect/>
          </a:stretch>
        </p:blipFill>
        <p:spPr>
          <a:xfrm>
            <a:off x="1928063" y="1318437"/>
            <a:ext cx="8612882" cy="2741565"/>
          </a:xfrm>
          <a:prstGeom prst="rect">
            <a:avLst/>
          </a:prstGeom>
        </p:spPr>
      </p:pic>
    </p:spTree>
    <p:extLst>
      <p:ext uri="{BB962C8B-B14F-4D97-AF65-F5344CB8AC3E}">
        <p14:creationId xmlns:p14="http://schemas.microsoft.com/office/powerpoint/2010/main" val="358434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mbria" panose="02040503050406030204" pitchFamily="18" charset="0"/>
                <a:ea typeface="Cambria" panose="02040503050406030204" pitchFamily="18" charset="0"/>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927764" y="-183411"/>
              <a:ext cx="7856885" cy="1084913"/>
            </a:xfrm>
            <a:prstGeom prst="rect">
              <a:avLst/>
            </a:prstGeom>
            <a:noFill/>
          </p:spPr>
          <p:txBody>
            <a:bodyPr wrap="square" rtlCol="0">
              <a:spAutoFit/>
            </a:bodyPr>
            <a:lstStyle/>
            <a:p>
              <a:pPr algn="ctr" defTabSz="1219170">
                <a:buClr>
                  <a:srgbClr val="000000"/>
                </a:buClr>
                <a:defRPr/>
              </a:pP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Tìm</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văn</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nêu</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nhận</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xét</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về</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hai</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bức</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chân</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dung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Bông</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Tuyết</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và</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Mắt</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Xanh</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a:t>
              </a:r>
            </a:p>
          </p:txBody>
        </p:sp>
        <p:pic>
          <p:nvPicPr>
            <p:cNvPr id="6" name="Hình ảnh 5">
              <a:extLst>
                <a:ext uri="{FF2B5EF4-FFF2-40B4-BE49-F238E27FC236}">
                  <a16:creationId xmlns:a16="http://schemas.microsoft.com/office/drawing/2014/main" id="{8DB1A4FA-9254-A503-4306-CEC609DFD220}"/>
                </a:ext>
              </a:extLst>
            </p:cNvPr>
            <p:cNvPicPr>
              <a:picLocks noChangeAspect="1"/>
            </p:cNvPicPr>
            <p:nvPr/>
          </p:nvPicPr>
          <p:blipFill rotWithShape="1">
            <a:blip r:embed="rId2"/>
            <a:srcRect l="31483" t="5898" r="50744" b="64236"/>
            <a:stretch/>
          </p:blipFill>
          <p:spPr>
            <a:xfrm>
              <a:off x="421432" y="-170659"/>
              <a:ext cx="672640" cy="1130227"/>
            </a:xfrm>
            <a:prstGeom prst="rect">
              <a:avLst/>
            </a:prstGeom>
          </p:spPr>
        </p:pic>
      </p:grpSp>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3"/>
          <a:stretch>
            <a:fillRect/>
          </a:stretch>
        </p:blipFill>
        <p:spPr>
          <a:xfrm>
            <a:off x="9799644" y="2620251"/>
            <a:ext cx="2302904" cy="3661027"/>
          </a:xfrm>
          <a:prstGeom prst="rect">
            <a:avLst/>
          </a:prstGeom>
        </p:spPr>
      </p:pic>
      <p:grpSp>
        <p:nvGrpSpPr>
          <p:cNvPr id="13" name="Nhóm 25">
            <a:extLst>
              <a:ext uri="{FF2B5EF4-FFF2-40B4-BE49-F238E27FC236}">
                <a16:creationId xmlns:a16="http://schemas.microsoft.com/office/drawing/2014/main"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mbria" panose="02040503050406030204" pitchFamily="18" charset="0"/>
                <a:ea typeface="Cambria" panose="02040503050406030204" pitchFamily="18" charset="0"/>
                <a:sym typeface="Arial"/>
              </a:endParaRPr>
            </a:p>
          </p:txBody>
        </p:sp>
        <p:sp>
          <p:nvSpPr>
            <p:cNvPr id="15" name="Hộp Văn bản 27">
              <a:extLst>
                <a:ext uri="{FF2B5EF4-FFF2-40B4-BE49-F238E27FC236}">
                  <a16:creationId xmlns:a16="http://schemas.microsoft.com/office/drawing/2014/main" id="{0B1D75CF-F6F3-4F50-9BDD-A59092CF1A34}"/>
                </a:ext>
              </a:extLst>
            </p:cNvPr>
            <p:cNvSpPr txBox="1"/>
            <p:nvPr/>
          </p:nvSpPr>
          <p:spPr>
            <a:xfrm>
              <a:off x="597351" y="1616363"/>
              <a:ext cx="5479585" cy="1915909"/>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mbria" panose="02040503050406030204" pitchFamily="18" charset="0"/>
                  <a:ea typeface="Cambria" panose="02040503050406030204" pitchFamily="18" charset="0"/>
                  <a:cs typeface="Arial"/>
                  <a:sym typeface="Arial"/>
                </a:rPr>
                <a:t>Hai bức chân dung thực sự là hai tác phẩm nghệ thuật, bởi người trong tranh được vẽ rất đẹp và rất giống người thật.</a:t>
              </a:r>
            </a:p>
          </p:txBody>
        </p:sp>
      </p:grpSp>
    </p:spTree>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EA3494EC-0B7C-A008-A6F5-993BDFFFACE4}"/>
              </a:ext>
            </a:extLst>
          </p:cNvPr>
          <p:cNvGrpSpPr/>
          <p:nvPr/>
        </p:nvGrpSpPr>
        <p:grpSpPr>
          <a:xfrm>
            <a:off x="757714" y="351803"/>
            <a:ext cx="10527140" cy="1300244"/>
            <a:chOff x="355702" y="1260988"/>
            <a:chExt cx="7895355" cy="975183"/>
          </a:xfrm>
        </p:grpSpPr>
        <p:grpSp>
          <p:nvGrpSpPr>
            <p:cNvPr id="7" name="Nhóm 6">
              <a:extLst>
                <a:ext uri="{FF2B5EF4-FFF2-40B4-BE49-F238E27FC236}">
                  <a16:creationId xmlns:a16="http://schemas.microsoft.com/office/drawing/2014/main" id="{ADBBBF70-69B8-6D4B-AC8A-B3DD10D59039}"/>
                </a:ext>
              </a:extLst>
            </p:cNvPr>
            <p:cNvGrpSpPr/>
            <p:nvPr/>
          </p:nvGrpSpPr>
          <p:grpSpPr>
            <a:xfrm>
              <a:off x="355702" y="1260988"/>
              <a:ext cx="7895355" cy="917241"/>
              <a:chOff x="4656263" y="932085"/>
              <a:chExt cx="7895355" cy="917241"/>
            </a:xfrm>
          </p:grpSpPr>
          <p:sp>
            <p:nvSpPr>
              <p:cNvPr id="9" name="Hình chữ nhật: Góc Tròn 8">
                <a:extLst>
                  <a:ext uri="{FF2B5EF4-FFF2-40B4-BE49-F238E27FC236}">
                    <a16:creationId xmlns:a16="http://schemas.microsoft.com/office/drawing/2014/main"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kern="0" dirty="0">
                  <a:solidFill>
                    <a:srgbClr val="F9FAF0"/>
                  </a:solidFill>
                  <a:latin typeface="Cambria" panose="02040503050406030204" pitchFamily="18" charset="0"/>
                  <a:ea typeface="Cambria" panose="02040503050406030204" pitchFamily="18" charset="0"/>
                  <a:sym typeface="Arial"/>
                </a:endParaRPr>
              </a:p>
            </p:txBody>
          </p:sp>
          <p:sp>
            <p:nvSpPr>
              <p:cNvPr id="10" name="Hộp Văn bản 9">
                <a:extLst>
                  <a:ext uri="{FF2B5EF4-FFF2-40B4-BE49-F238E27FC236}">
                    <a16:creationId xmlns:a16="http://schemas.microsoft.com/office/drawing/2014/main" id="{39387885-C569-6AF6-4B68-7993B2C4E191}"/>
                  </a:ext>
                </a:extLst>
              </p:cNvPr>
              <p:cNvSpPr txBox="1"/>
              <p:nvPr/>
            </p:nvSpPr>
            <p:spPr>
              <a:xfrm>
                <a:off x="5339962" y="932085"/>
                <a:ext cx="7137105" cy="893862"/>
              </a:xfrm>
              <a:prstGeom prst="roundRect">
                <a:avLst/>
              </a:prstGeom>
              <a:noFill/>
            </p:spPr>
            <p:txBody>
              <a:bodyPr wrap="square" rtlCol="0">
                <a:spAutoFit/>
              </a:bodyPr>
              <a:lstStyle/>
              <a:p>
                <a:pPr algn="ctr" defTabSz="1219170">
                  <a:buClr>
                    <a:srgbClr val="000000"/>
                  </a:buClr>
                  <a:defRPr/>
                </a:pPr>
                <a:r>
                  <a:rPr lang="vi-VN" sz="32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Cách vẽ chân dung Hoa Nhỏ có gì khác với cách vẽ chân dung Bông Tuyết và Mắt Xanh?</a:t>
                </a:r>
              </a:p>
            </p:txBody>
          </p:sp>
        </p:grpSp>
        <p:pic>
          <p:nvPicPr>
            <p:cNvPr id="8" name="Hình ảnh 7">
              <a:extLst>
                <a:ext uri="{FF2B5EF4-FFF2-40B4-BE49-F238E27FC236}">
                  <a16:creationId xmlns:a16="http://schemas.microsoft.com/office/drawing/2014/main" id="{D490BB95-2D39-31B8-52B7-6AD0506E9074}"/>
                </a:ext>
              </a:extLst>
            </p:cNvPr>
            <p:cNvPicPr>
              <a:picLocks noChangeAspect="1"/>
            </p:cNvPicPr>
            <p:nvPr/>
          </p:nvPicPr>
          <p:blipFill rotWithShape="1">
            <a:blip r:embed="rId3"/>
            <a:srcRect l="50655" t="3903" r="28184" b="63507"/>
            <a:stretch/>
          </p:blipFill>
          <p:spPr>
            <a:xfrm>
              <a:off x="467776" y="1341413"/>
              <a:ext cx="580974" cy="894758"/>
            </a:xfrm>
            <a:prstGeom prst="roundRect">
              <a:avLst/>
            </a:prstGeom>
          </p:spPr>
        </p:pic>
      </p:grpSp>
      <p:sp>
        <p:nvSpPr>
          <p:cNvPr id="4" name="Rectangle: Rounded Corners 3">
            <a:extLst>
              <a:ext uri="{FF2B5EF4-FFF2-40B4-BE49-F238E27FC236}">
                <a16:creationId xmlns:a16="http://schemas.microsoft.com/office/drawing/2014/main" id="{CD7CC790-E4F3-54F3-38FD-A815AB943B45}"/>
              </a:ext>
            </a:extLst>
          </p:cNvPr>
          <p:cNvSpPr/>
          <p:nvPr/>
        </p:nvSpPr>
        <p:spPr>
          <a:xfrm>
            <a:off x="648586" y="3413050"/>
            <a:ext cx="2360428" cy="1010093"/>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solidFill>
                <a:latin typeface="Cambria" panose="02040503050406030204" pitchFamily="18" charset="0"/>
                <a:ea typeface="Cambria" panose="02040503050406030204" pitchFamily="18" charset="0"/>
              </a:rPr>
              <a:t>Sự</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khác</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nhau</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về</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cách</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vẽ</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chân</a:t>
            </a:r>
            <a:r>
              <a:rPr lang="en-US" sz="2000" dirty="0">
                <a:solidFill>
                  <a:schemeClr val="bg1"/>
                </a:solidFill>
                <a:latin typeface="Cambria" panose="02040503050406030204" pitchFamily="18" charset="0"/>
                <a:ea typeface="Cambria" panose="02040503050406030204" pitchFamily="18" charset="0"/>
              </a:rPr>
              <a:t> dung</a:t>
            </a:r>
          </a:p>
        </p:txBody>
      </p:sp>
      <p:cxnSp>
        <p:nvCxnSpPr>
          <p:cNvPr id="6" name="Straight Arrow Connector 5">
            <a:extLst>
              <a:ext uri="{FF2B5EF4-FFF2-40B4-BE49-F238E27FC236}">
                <a16:creationId xmlns:a16="http://schemas.microsoft.com/office/drawing/2014/main" id="{E19816DD-7698-A5B6-960C-BD817BD030EF}"/>
              </a:ext>
            </a:extLst>
          </p:cNvPr>
          <p:cNvCxnSpPr>
            <a:cxnSpLocks/>
            <a:stCxn id="4" idx="3"/>
            <a:endCxn id="11" idx="1"/>
          </p:cNvCxnSpPr>
          <p:nvPr/>
        </p:nvCxnSpPr>
        <p:spPr>
          <a:xfrm flipV="1">
            <a:off x="3009014" y="2642190"/>
            <a:ext cx="595424" cy="1275907"/>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450F8482-4EDE-1FA4-F1E3-BE95089C4D9C}"/>
              </a:ext>
            </a:extLst>
          </p:cNvPr>
          <p:cNvSpPr/>
          <p:nvPr/>
        </p:nvSpPr>
        <p:spPr>
          <a:xfrm>
            <a:off x="3604438" y="2137143"/>
            <a:ext cx="2254102" cy="101009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Bông</a:t>
            </a:r>
            <a:r>
              <a:rPr lang="en-US" sz="2800" dirty="0">
                <a:solidFill>
                  <a:srgbClr val="002060"/>
                </a:solidFill>
                <a:latin typeface="Cambria" panose="02040503050406030204" pitchFamily="18" charset="0"/>
                <a:ea typeface="Cambria" panose="02040503050406030204" pitchFamily="18" charset="0"/>
              </a:rPr>
              <a:t> Tuyết </a:t>
            </a:r>
            <a:r>
              <a:rPr lang="en-US" sz="2800" dirty="0" err="1">
                <a:solidFill>
                  <a:srgbClr val="002060"/>
                </a:solidFill>
                <a:latin typeface="Cambria" panose="02040503050406030204" pitchFamily="18" charset="0"/>
                <a:ea typeface="Cambria" panose="02040503050406030204" pitchFamily="18" charset="0"/>
              </a:rPr>
              <a:t>và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Mắt</a:t>
            </a:r>
            <a:r>
              <a:rPr lang="en-US" sz="2800" dirty="0">
                <a:solidFill>
                  <a:srgbClr val="002060"/>
                </a:solidFill>
                <a:latin typeface="Cambria" panose="02040503050406030204" pitchFamily="18" charset="0"/>
                <a:ea typeface="Cambria" panose="02040503050406030204" pitchFamily="18" charset="0"/>
              </a:rPr>
              <a:t> Xanh</a:t>
            </a:r>
          </a:p>
        </p:txBody>
      </p:sp>
      <p:cxnSp>
        <p:nvCxnSpPr>
          <p:cNvPr id="13" name="Straight Arrow Connector 12">
            <a:extLst>
              <a:ext uri="{FF2B5EF4-FFF2-40B4-BE49-F238E27FC236}">
                <a16:creationId xmlns:a16="http://schemas.microsoft.com/office/drawing/2014/main" id="{202CDCC0-E4FE-F9B1-9AA6-A3EE534ADD15}"/>
              </a:ext>
            </a:extLst>
          </p:cNvPr>
          <p:cNvCxnSpPr>
            <a:cxnSpLocks/>
            <a:stCxn id="4" idx="3"/>
            <a:endCxn id="14" idx="1"/>
          </p:cNvCxnSpPr>
          <p:nvPr/>
        </p:nvCxnSpPr>
        <p:spPr>
          <a:xfrm>
            <a:off x="3009014" y="3918097"/>
            <a:ext cx="648587" cy="648586"/>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551C9E2-57BE-1146-4790-BD6A35AF27C8}"/>
              </a:ext>
            </a:extLst>
          </p:cNvPr>
          <p:cNvSpPr/>
          <p:nvPr/>
        </p:nvSpPr>
        <p:spPr>
          <a:xfrm>
            <a:off x="3657601" y="4061636"/>
            <a:ext cx="2020185" cy="101009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rPr>
              <a:t>Hoa nhỏ</a:t>
            </a:r>
          </a:p>
        </p:txBody>
      </p:sp>
      <p:cxnSp>
        <p:nvCxnSpPr>
          <p:cNvPr id="21" name="Straight Arrow Connector 20">
            <a:extLst>
              <a:ext uri="{FF2B5EF4-FFF2-40B4-BE49-F238E27FC236}">
                <a16:creationId xmlns:a16="http://schemas.microsoft.com/office/drawing/2014/main" id="{6093B163-2601-774E-913E-FE2FE454E102}"/>
              </a:ext>
            </a:extLst>
          </p:cNvPr>
          <p:cNvCxnSpPr>
            <a:cxnSpLocks/>
            <a:stCxn id="11" idx="3"/>
            <a:endCxn id="22" idx="1"/>
          </p:cNvCxnSpPr>
          <p:nvPr/>
        </p:nvCxnSpPr>
        <p:spPr>
          <a:xfrm flipV="1">
            <a:off x="5858540" y="2115879"/>
            <a:ext cx="839972" cy="526311"/>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A2FBC8D4-9CB8-5847-5A79-C75D557176E9}"/>
              </a:ext>
            </a:extLst>
          </p:cNvPr>
          <p:cNvSpPr/>
          <p:nvPr/>
        </p:nvSpPr>
        <p:spPr>
          <a:xfrm>
            <a:off x="6698512" y="1765004"/>
            <a:ext cx="4582631" cy="701749"/>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Vẽ</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tự</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nhiên</a:t>
            </a:r>
            <a:endParaRPr lang="en-US" sz="2800" dirty="0">
              <a:solidFill>
                <a:srgbClr val="002060"/>
              </a:solidFill>
              <a:latin typeface="Cambria" panose="02040503050406030204" pitchFamily="18" charset="0"/>
              <a:ea typeface="Cambria" panose="02040503050406030204" pitchFamily="18" charset="0"/>
            </a:endParaRPr>
          </a:p>
        </p:txBody>
      </p:sp>
      <p:cxnSp>
        <p:nvCxnSpPr>
          <p:cNvPr id="26" name="Straight Arrow Connector 25">
            <a:extLst>
              <a:ext uri="{FF2B5EF4-FFF2-40B4-BE49-F238E27FC236}">
                <a16:creationId xmlns:a16="http://schemas.microsoft.com/office/drawing/2014/main" id="{B5E793F2-9157-E441-6DB4-96F75A48213A}"/>
              </a:ext>
            </a:extLst>
          </p:cNvPr>
          <p:cNvCxnSpPr>
            <a:cxnSpLocks/>
            <a:stCxn id="11" idx="3"/>
            <a:endCxn id="27" idx="1"/>
          </p:cNvCxnSpPr>
          <p:nvPr/>
        </p:nvCxnSpPr>
        <p:spPr>
          <a:xfrm>
            <a:off x="5858540" y="2642190"/>
            <a:ext cx="818707" cy="361508"/>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4D399B2E-208F-A11A-5C3E-C141C323B58E}"/>
              </a:ext>
            </a:extLst>
          </p:cNvPr>
          <p:cNvSpPr/>
          <p:nvPr/>
        </p:nvSpPr>
        <p:spPr>
          <a:xfrm>
            <a:off x="6677247" y="2604976"/>
            <a:ext cx="4582631" cy="79744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Đúng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rất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thực</a:t>
            </a:r>
            <a:endParaRPr lang="en-US" sz="2800" dirty="0">
              <a:solidFill>
                <a:srgbClr val="002060"/>
              </a:solidFill>
              <a:latin typeface="Cambria" panose="02040503050406030204" pitchFamily="18" charset="0"/>
              <a:ea typeface="Cambria" panose="02040503050406030204" pitchFamily="18" charset="0"/>
            </a:endParaRPr>
          </a:p>
        </p:txBody>
      </p:sp>
      <p:cxnSp>
        <p:nvCxnSpPr>
          <p:cNvPr id="30" name="Straight Arrow Connector 29">
            <a:extLst>
              <a:ext uri="{FF2B5EF4-FFF2-40B4-BE49-F238E27FC236}">
                <a16:creationId xmlns:a16="http://schemas.microsoft.com/office/drawing/2014/main" id="{3C650B62-B2F7-254C-CFD3-332910C971DC}"/>
              </a:ext>
            </a:extLst>
          </p:cNvPr>
          <p:cNvCxnSpPr>
            <a:cxnSpLocks/>
            <a:stCxn id="11" idx="3"/>
            <a:endCxn id="31" idx="1"/>
          </p:cNvCxnSpPr>
          <p:nvPr/>
        </p:nvCxnSpPr>
        <p:spPr>
          <a:xfrm>
            <a:off x="5858540" y="2642190"/>
            <a:ext cx="861237" cy="1254643"/>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B08A7F3E-695F-DF7F-CFB3-4F6D76098934}"/>
              </a:ext>
            </a:extLst>
          </p:cNvPr>
          <p:cNvSpPr/>
          <p:nvPr/>
        </p:nvSpPr>
        <p:spPr>
          <a:xfrm>
            <a:off x="6719777" y="3498111"/>
            <a:ext cx="4582631" cy="79744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Người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tranh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rất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giống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người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thật</a:t>
            </a:r>
            <a:r>
              <a:rPr lang="en-US" sz="2800" dirty="0">
                <a:solidFill>
                  <a:srgbClr val="002060"/>
                </a:solidFill>
                <a:latin typeface="Cambria" panose="02040503050406030204" pitchFamily="18" charset="0"/>
                <a:ea typeface="Cambria" panose="02040503050406030204" pitchFamily="18" charset="0"/>
              </a:rPr>
              <a:t>.</a:t>
            </a:r>
          </a:p>
        </p:txBody>
      </p:sp>
      <p:cxnSp>
        <p:nvCxnSpPr>
          <p:cNvPr id="33" name="Straight Arrow Connector 32">
            <a:extLst>
              <a:ext uri="{FF2B5EF4-FFF2-40B4-BE49-F238E27FC236}">
                <a16:creationId xmlns:a16="http://schemas.microsoft.com/office/drawing/2014/main" id="{7BB716C6-727F-4A46-4D4E-FACE3C2CBA2B}"/>
              </a:ext>
            </a:extLst>
          </p:cNvPr>
          <p:cNvCxnSpPr>
            <a:cxnSpLocks/>
            <a:stCxn id="14" idx="3"/>
            <a:endCxn id="34" idx="1"/>
          </p:cNvCxnSpPr>
          <p:nvPr/>
        </p:nvCxnSpPr>
        <p:spPr>
          <a:xfrm>
            <a:off x="5677786" y="4566683"/>
            <a:ext cx="903768" cy="398721"/>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35D95952-5932-7A39-2DC1-63802EFC49D6}"/>
              </a:ext>
            </a:extLst>
          </p:cNvPr>
          <p:cNvSpPr/>
          <p:nvPr/>
        </p:nvSpPr>
        <p:spPr>
          <a:xfrm>
            <a:off x="6581554" y="4614529"/>
            <a:ext cx="4582631" cy="701749"/>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Vẽ</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yêu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cầu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cô</a:t>
            </a:r>
            <a:endParaRPr lang="en-US" sz="2800" dirty="0">
              <a:solidFill>
                <a:srgbClr val="002060"/>
              </a:solidFill>
              <a:latin typeface="Cambria" panose="02040503050406030204" pitchFamily="18" charset="0"/>
              <a:ea typeface="Cambria" panose="02040503050406030204" pitchFamily="18" charset="0"/>
            </a:endParaRPr>
          </a:p>
        </p:txBody>
      </p:sp>
      <p:cxnSp>
        <p:nvCxnSpPr>
          <p:cNvPr id="36" name="Straight Arrow Connector 35">
            <a:extLst>
              <a:ext uri="{FF2B5EF4-FFF2-40B4-BE49-F238E27FC236}">
                <a16:creationId xmlns:a16="http://schemas.microsoft.com/office/drawing/2014/main" id="{A2F724A4-C6CF-9C13-8D95-2B1A9C9ED8C1}"/>
              </a:ext>
            </a:extLst>
          </p:cNvPr>
          <p:cNvCxnSpPr>
            <a:cxnSpLocks/>
            <a:stCxn id="14" idx="3"/>
            <a:endCxn id="37" idx="1"/>
          </p:cNvCxnSpPr>
          <p:nvPr/>
        </p:nvCxnSpPr>
        <p:spPr>
          <a:xfrm>
            <a:off x="5677786" y="4566683"/>
            <a:ext cx="956930" cy="1488558"/>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6A93FF83-F8A3-7214-34FA-A69E296643EF}"/>
              </a:ext>
            </a:extLst>
          </p:cNvPr>
          <p:cNvSpPr/>
          <p:nvPr/>
        </p:nvSpPr>
        <p:spPr>
          <a:xfrm>
            <a:off x="6634716" y="5592724"/>
            <a:ext cx="4582631" cy="925034"/>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Người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tranh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chỉ</a:t>
            </a:r>
            <a:r>
              <a:rPr lang="en-US" sz="2800" dirty="0">
                <a:solidFill>
                  <a:srgbClr val="002060"/>
                </a:solidFill>
                <a:latin typeface="Cambria" panose="02040503050406030204" pitchFamily="18" charset="0"/>
                <a:ea typeface="Cambria" panose="02040503050406030204" pitchFamily="18" charset="0"/>
              </a:rPr>
              <a:t> hao </a:t>
            </a:r>
            <a:r>
              <a:rPr lang="en-US" sz="2800" dirty="0" err="1">
                <a:solidFill>
                  <a:srgbClr val="002060"/>
                </a:solidFill>
                <a:latin typeface="Cambria" panose="02040503050406030204" pitchFamily="18" charset="0"/>
                <a:ea typeface="Cambria" panose="02040503050406030204" pitchFamily="18" charset="0"/>
              </a:rPr>
              <a:t>hao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giống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cô</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500"/>
                                        <p:tgtEl>
                                          <p:spTgt spid="31"/>
                                        </p:tgtEl>
                                      </p:cBhvr>
                                    </p:animEffect>
                                  </p:childTnLst>
                                </p:cTn>
                              </p:par>
                              <p:par>
                                <p:cTn id="52" presetID="16" presetClass="entr" presetSubtype="21"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barn(inVertical)">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cTn>
                              </p:par>
                              <p:par>
                                <p:cTn id="60" presetID="16" presetClass="entr" presetSubtype="21"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barn(inVertical)">
                                      <p:cBhvr>
                                        <p:cTn id="67" dur="500"/>
                                        <p:tgtEl>
                                          <p:spTgt spid="37"/>
                                        </p:tgtEl>
                                      </p:cBhvr>
                                    </p:animEffect>
                                  </p:childTnLst>
                                </p:cTn>
                              </p:par>
                              <p:par>
                                <p:cTn id="68" presetID="16" presetClass="entr" presetSubtype="21"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arn(inVertical)">
                                      <p:cBhvr>
                                        <p:cTn id="7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4" grpId="0" animBg="1"/>
      <p:bldP spid="22" grpId="0" animBg="1"/>
      <p:bldP spid="27" grpId="0" animBg="1"/>
      <p:bldP spid="31" grpId="0" animBg="1"/>
      <p:bldP spid="34" grpId="0" animBg="1"/>
      <p:bldP spid="37" grpId="0" animBg="1"/>
    </p:bldLst>
  </p:timing>
</p:sld>
</file>

<file path=ppt/theme/theme1.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1143</Words>
  <Application>Microsoft Office PowerPoint</Application>
  <PresentationFormat>Widescreen</PresentationFormat>
  <Paragraphs>50</Paragraphs>
  <Slides>11</Slides>
  <Notes>3</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11</vt:i4>
      </vt:variant>
    </vt:vector>
  </HeadingPairs>
  <TitlesOfParts>
    <vt:vector size="26" baseType="lpstr">
      <vt:lpstr>Arial</vt:lpstr>
      <vt:lpstr>Calibri</vt:lpstr>
      <vt:lpstr>Calibri Light</vt:lpstr>
      <vt:lpstr>Cambria</vt:lpstr>
      <vt:lpstr>Chango</vt:lpstr>
      <vt:lpstr>LNTH-LuoLuoNotangYuanTi 1</vt:lpstr>
      <vt:lpstr>Montserrat</vt:lpstr>
      <vt:lpstr>Nunito Light</vt:lpstr>
      <vt:lpstr>UTM Avo</vt:lpstr>
      <vt:lpstr>Wingdings</vt:lpstr>
      <vt:lpstr>Environmental Science Subject for High School - Amazon River by Slidesgo</vt:lpstr>
      <vt:lpstr>1_Custom Design</vt:lpstr>
      <vt:lpstr>Custom Design</vt:lpstr>
      <vt:lpstr>Office Theme</vt:lpstr>
      <vt:lpstr>Funny Air Travel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71</cp:revision>
  <dcterms:created xsi:type="dcterms:W3CDTF">2023-07-11T12:31:45Z</dcterms:created>
  <dcterms:modified xsi:type="dcterms:W3CDTF">2025-10-17T03:14:52Z</dcterms:modified>
</cp:coreProperties>
</file>