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activeX/activeX2.xml" ContentType="application/vnd.ms-office.activeX+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22" r:id="rId4"/>
  </p:sldMasterIdLst>
  <p:notesMasterIdLst>
    <p:notesMasterId r:id="rId32"/>
  </p:notesMasterIdLst>
  <p:sldIdLst>
    <p:sldId id="554" r:id="rId5"/>
    <p:sldId id="484" r:id="rId6"/>
    <p:sldId id="558" r:id="rId7"/>
    <p:sldId id="560" r:id="rId8"/>
    <p:sldId id="559" r:id="rId9"/>
    <p:sldId id="2007577188" r:id="rId10"/>
    <p:sldId id="2007577189" r:id="rId11"/>
    <p:sldId id="2007577177" r:id="rId12"/>
    <p:sldId id="2007577178" r:id="rId13"/>
    <p:sldId id="2007577179" r:id="rId14"/>
    <p:sldId id="555" r:id="rId15"/>
    <p:sldId id="561" r:id="rId16"/>
    <p:sldId id="2007577180" r:id="rId17"/>
    <p:sldId id="2007577181" r:id="rId18"/>
    <p:sldId id="259" r:id="rId19"/>
    <p:sldId id="260" r:id="rId20"/>
    <p:sldId id="261" r:id="rId21"/>
    <p:sldId id="262" r:id="rId22"/>
    <p:sldId id="263" r:id="rId23"/>
    <p:sldId id="2007577186" r:id="rId24"/>
    <p:sldId id="574" r:id="rId25"/>
    <p:sldId id="289" r:id="rId26"/>
    <p:sldId id="2007577185" r:id="rId27"/>
    <p:sldId id="291" r:id="rId28"/>
    <p:sldId id="292" r:id="rId29"/>
    <p:sldId id="577" r:id="rId30"/>
    <p:sldId id="20075771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9576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366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5691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48470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08289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808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3580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316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0464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6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4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33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89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8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7268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4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0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49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9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8446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1195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0013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80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896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8918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5428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04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645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571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541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57775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0283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851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7105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6900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2395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25FFC119-E529-A42C-3621-A3F223BE63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28800" y="0"/>
            <a:ext cx="1529614" cy="1529614"/>
          </a:xfrm>
          <a:prstGeom prst="rect">
            <a:avLst/>
          </a:prstGeom>
        </p:spPr>
      </p:pic>
    </p:spTree>
    <p:extLst>
      <p:ext uri="{BB962C8B-B14F-4D97-AF65-F5344CB8AC3E}">
        <p14:creationId xmlns:p14="http://schemas.microsoft.com/office/powerpoint/2010/main" val="69766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10/17/2025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530955E-33EF-3F2C-23FC-C1DFAEE4C8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0"/>
            <a:ext cx="1529614" cy="1529614"/>
          </a:xfrm>
          <a:prstGeom prst="rect">
            <a:avLst/>
          </a:prstGeom>
        </p:spPr>
      </p:pic>
    </p:spTree>
    <p:extLst>
      <p:ext uri="{BB962C8B-B14F-4D97-AF65-F5344CB8AC3E}">
        <p14:creationId xmlns:p14="http://schemas.microsoft.com/office/powerpoint/2010/main" val="18514790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round pink circle with white text and a black background&#10;&#10;AI-generated content may be incorrect.">
            <a:extLst>
              <a:ext uri="{FF2B5EF4-FFF2-40B4-BE49-F238E27FC236}">
                <a16:creationId xmlns:a16="http://schemas.microsoft.com/office/drawing/2014/main" id="{DD2128FF-4599-8035-D9DC-CF4055EF9D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0"/>
            <a:ext cx="1529614" cy="1529614"/>
          </a:xfrm>
          <a:prstGeom prst="rect">
            <a:avLst/>
          </a:prstGeom>
        </p:spPr>
      </p:pic>
    </p:spTree>
    <p:extLst>
      <p:ext uri="{BB962C8B-B14F-4D97-AF65-F5344CB8AC3E}">
        <p14:creationId xmlns:p14="http://schemas.microsoft.com/office/powerpoint/2010/main" val="32657975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0838111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0.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tags" Target="../tags/tag16.xml"/><Relationship Id="rId7" Type="http://schemas.openxmlformats.org/officeDocument/2006/relationships/notesSlide" Target="../notesSlides/notesSlide12.xml"/><Relationship Id="rId12" Type="http://schemas.openxmlformats.org/officeDocument/2006/relationships/image" Target="../media/image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3.xml"/><Relationship Id="rId11" Type="http://schemas.openxmlformats.org/officeDocument/2006/relationships/image" Target="../media/image7.png"/><Relationship Id="rId5" Type="http://schemas.openxmlformats.org/officeDocument/2006/relationships/tags" Target="../tags/tag18.xml"/><Relationship Id="rId10" Type="http://schemas.openxmlformats.org/officeDocument/2006/relationships/image" Target="../media/image6.png"/><Relationship Id="rId4" Type="http://schemas.openxmlformats.org/officeDocument/2006/relationships/tags" Target="../tags/tag17.xml"/><Relationship Id="rId9" Type="http://schemas.openxmlformats.org/officeDocument/2006/relationships/image" Target="../media/image5.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slide" Target="slide19.xml"/><Relationship Id="rId5" Type="http://schemas.microsoft.com/office/2007/relationships/hdphoto" Target="../media/hdphoto2.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xml"/><Relationship Id="rId5" Type="http://schemas.openxmlformats.org/officeDocument/2006/relationships/slide" Target="slide19.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slide" Target="slide19.xml"/><Relationship Id="rId5" Type="http://schemas.microsoft.com/office/2007/relationships/hdphoto" Target="../media/hdphoto2.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5.xml"/><Relationship Id="rId7" Type="http://schemas.openxmlformats.org/officeDocument/2006/relationships/image" Target="../media/image51.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0.png"/><Relationship Id="rId5" Type="http://schemas.openxmlformats.org/officeDocument/2006/relationships/slide" Target="slide19.xml"/><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slide" Target="slide19.xml"/><Relationship Id="rId5" Type="http://schemas.microsoft.com/office/2007/relationships/hdphoto" Target="../media/hdphoto2.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4.sv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3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sv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7.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3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2.x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8.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11" Type="http://schemas.openxmlformats.org/officeDocument/2006/relationships/image" Target="../media/image7.png"/><Relationship Id="rId5" Type="http://schemas.openxmlformats.org/officeDocument/2006/relationships/tags" Target="../tags/tag27.xml"/><Relationship Id="rId10" Type="http://schemas.openxmlformats.org/officeDocument/2006/relationships/image" Target="../media/image6.png"/><Relationship Id="rId4" Type="http://schemas.openxmlformats.org/officeDocument/2006/relationships/tags" Target="../tags/tag26.xml"/><Relationship Id="rId9" Type="http://schemas.openxmlformats.org/officeDocument/2006/relationships/image" Target="../media/image5.png"/><Relationship Id="rId1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tags" Target="../tags/tag3.xml"/><Relationship Id="rId7" Type="http://schemas.openxmlformats.org/officeDocument/2006/relationships/notesSlide" Target="../notesSlides/notesSlide3.xml"/><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11" Type="http://schemas.openxmlformats.org/officeDocument/2006/relationships/image" Target="../media/image7.png"/><Relationship Id="rId5" Type="http://schemas.openxmlformats.org/officeDocument/2006/relationships/tags" Target="../tags/tag5.xml"/><Relationship Id="rId10" Type="http://schemas.openxmlformats.org/officeDocument/2006/relationships/image" Target="../media/image6.png"/><Relationship Id="rId4" Type="http://schemas.openxmlformats.org/officeDocument/2006/relationships/tags" Target="../tags/tag4.xml"/><Relationship Id="rId9" Type="http://schemas.openxmlformats.org/officeDocument/2006/relationships/image" Target="../media/image5.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png"/><Relationship Id="rId3" Type="http://schemas.openxmlformats.org/officeDocument/2006/relationships/tags" Target="../tags/tag8.xml"/><Relationship Id="rId7" Type="http://schemas.openxmlformats.org/officeDocument/2006/relationships/image" Target="../media/image5.png"/><Relationship Id="rId12" Type="http://schemas.openxmlformats.org/officeDocument/2006/relationships/image" Target="../media/image2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notesSlide" Target="../notesSlides/notesSlide4.xml"/><Relationship Id="rId15" Type="http://schemas.openxmlformats.org/officeDocument/2006/relationships/image" Target="../media/image23.png"/><Relationship Id="rId10" Type="http://schemas.openxmlformats.org/officeDocument/2006/relationships/image" Target="../media/image18.gif"/><Relationship Id="rId4" Type="http://schemas.openxmlformats.org/officeDocument/2006/relationships/slideLayout" Target="../slideLayouts/slideLayout3.xml"/><Relationship Id="rId9" Type="http://schemas.openxmlformats.org/officeDocument/2006/relationships/image" Target="../media/image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5.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tags" Target="../tags/tag11.xml"/><Relationship Id="rId1" Type="http://schemas.openxmlformats.org/officeDocument/2006/relationships/control" Target="../activeX/activeX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35.wm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tags" Target="../tags/tag12.xml"/><Relationship Id="rId1" Type="http://schemas.openxmlformats.org/officeDocument/2006/relationships/control" Target="../activeX/activeX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37.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FFA3DE7-3120-4D2C-9223-B9747D7261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0" y="0"/>
            <a:ext cx="1529614" cy="15296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Cambria" panose="02040503050406030204" pitchFamily="18" charset="0"/>
                <a:ea typeface="Cambria" panose="02040503050406030204" pitchFamily="18" charset="0"/>
                <a:cs typeface="Times New Roman" pitchFamily="18" charset="0"/>
              </a:rPr>
              <a:t>1. Gà con kể với các bạn thế nào về bầu trời trong quả trứng? </a:t>
            </a:r>
            <a:endParaRPr lang="en-US" sz="4000" b="1" dirty="0" err="1">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Gà con kể với các bạn về bầu trời trong quả trứng: </a:t>
            </a:r>
            <a:r>
              <a:rPr lang="vi-VN" sz="2800" b="1" i="1" dirty="0">
                <a:solidFill>
                  <a:srgbClr val="FF0000"/>
                </a:solidFill>
                <a:latin typeface="Cambria" panose="02040503050406030204" pitchFamily="18" charset="0"/>
                <a:ea typeface="Cambria" panose="02040503050406030204" pitchFamily="18" charset="0"/>
                <a:cs typeface="Calibri" panose="020F0502020204030204" pitchFamily="34" charset="0"/>
              </a:rPr>
              <a:t>chỉ có một màu nâu, không có gió, không có nắng, không có lắm sắc màu. </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nâu</a:t>
            </a:r>
            <a:endParaRPr lang="en-US" sz="2800" b="1" dirty="0">
              <a:latin typeface="Cambria" panose="02040503050406030204" pitchFamily="18" charset="0"/>
              <a:ea typeface="Cambria" panose="02040503050406030204" pitchFamily="18" charset="0"/>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Không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nắng</a:t>
            </a:r>
            <a:endParaRPr lang="en-US" sz="2800" b="1" dirty="0">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9403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mbria" panose="02040503050406030204" pitchFamily="18" charset="0"/>
                <a:ea typeface="Cambria" panose="02040503050406030204" pitchFamily="18" charset="0"/>
                <a:cs typeface="Times New Roman" pitchFamily="18" charset="0"/>
              </a:rPr>
              <a:t> 2.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Gà</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con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thấy</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bầu</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trời</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cuộc</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sống</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bên</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ngoài</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khác</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với</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bầu</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trời</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cuộc</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sống</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bên</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trong</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quả</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trứng</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graphicFrame>
        <p:nvGraphicFramePr>
          <p:cNvPr id="2" name="Table 1">
            <a:extLst>
              <a:ext uri="{FF2B5EF4-FFF2-40B4-BE49-F238E27FC236}">
                <a16:creationId xmlns:a16="http://schemas.microsoft.com/office/drawing/2014/main" id="{EAC56E16-A580-3A1F-F760-A540C5A4C3D0}"/>
              </a:ext>
            </a:extLst>
          </p:cNvPr>
          <p:cNvGraphicFramePr>
            <a:graphicFrameLocks noGrp="1"/>
          </p:cNvGraphicFramePr>
          <p:nvPr>
            <p:extLst>
              <p:ext uri="{D42A27DB-BD31-4B8C-83A1-F6EECF244321}">
                <p14:modId xmlns:p14="http://schemas.microsoft.com/office/powerpoint/2010/main" val="1439567417"/>
              </p:ext>
            </p:extLst>
          </p:nvPr>
        </p:nvGraphicFramePr>
        <p:xfrm>
          <a:off x="136096" y="2562446"/>
          <a:ext cx="6923923" cy="4153594"/>
        </p:xfrm>
        <a:graphic>
          <a:graphicData uri="http://schemas.openxmlformats.org/drawingml/2006/table">
            <a:tbl>
              <a:tblPr/>
              <a:tblGrid>
                <a:gridCol w="1155775">
                  <a:extLst>
                    <a:ext uri="{9D8B030D-6E8A-4147-A177-3AD203B41FA5}">
                      <a16:colId xmlns:a16="http://schemas.microsoft.com/office/drawing/2014/main" val="3781826965"/>
                    </a:ext>
                  </a:extLst>
                </a:gridCol>
                <a:gridCol w="2884074">
                  <a:extLst>
                    <a:ext uri="{9D8B030D-6E8A-4147-A177-3AD203B41FA5}">
                      <a16:colId xmlns:a16="http://schemas.microsoft.com/office/drawing/2014/main" val="449448702"/>
                    </a:ext>
                  </a:extLst>
                </a:gridCol>
                <a:gridCol w="2884074">
                  <a:extLst>
                    <a:ext uri="{9D8B030D-6E8A-4147-A177-3AD203B41FA5}">
                      <a16:colId xmlns:a16="http://schemas.microsoft.com/office/drawing/2014/main" val="394765388"/>
                    </a:ext>
                  </a:extLst>
                </a:gridCol>
              </a:tblGrid>
              <a:tr h="1105298">
                <a:tc>
                  <a:txBody>
                    <a:bodyPr/>
                    <a:lstStyle/>
                    <a:p>
                      <a:endParaRPr lang="en-US" sz="2000" dirty="0">
                        <a:latin typeface="Cambria" panose="02040503050406030204" pitchFamily="18" charset="0"/>
                        <a:ea typeface="Cambria" panose="02040503050406030204" pitchFamily="18" charset="0"/>
                      </a:endParaRPr>
                    </a:p>
                  </a:txBody>
                  <a:tcPr marL="31694" marR="31694" marT="31694" marB="3169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2000" b="1" dirty="0" err="1">
                          <a:solidFill>
                            <a:sysClr val="windowText" lastClr="000000"/>
                          </a:solidFill>
                          <a:effectLst/>
                          <a:latin typeface="Cambria" panose="02040503050406030204" pitchFamily="18" charset="0"/>
                          <a:ea typeface="Cambria" panose="02040503050406030204" pitchFamily="18" charset="0"/>
                        </a:rPr>
                        <a:t>Bầu</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trời</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và</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cuộc</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sống</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bên</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trong</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quả</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trứng</a:t>
                      </a:r>
                      <a:endParaRPr lang="en-US" sz="20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latinLnBrk="0"/>
                      <a:r>
                        <a:rPr lang="en-US" sz="2000" b="1" dirty="0" err="1">
                          <a:solidFill>
                            <a:sysClr val="windowText" lastClr="000000"/>
                          </a:solidFill>
                          <a:effectLst/>
                          <a:latin typeface="Cambria" panose="02040503050406030204" pitchFamily="18" charset="0"/>
                          <a:ea typeface="Cambria" panose="02040503050406030204" pitchFamily="18" charset="0"/>
                        </a:rPr>
                        <a:t>Bầu</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trời</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và</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cuộc</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sống</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bên</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ngoài</a:t>
                      </a:r>
                      <a:endParaRPr lang="en-US" sz="20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5289047"/>
                  </a:ext>
                </a:extLst>
              </a:tr>
              <a:tr h="1314723">
                <a:tc>
                  <a:txBody>
                    <a:bodyPr/>
                    <a:lstStyle/>
                    <a:p>
                      <a:pPr algn="just" fontAlgn="t" latinLnBrk="0"/>
                      <a:r>
                        <a:rPr lang="en-US" sz="2000" b="0"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Bầu</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trời</a:t>
                      </a:r>
                      <a:endParaRPr lang="en-US" sz="20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en-US" sz="2000" b="0" dirty="0" err="1">
                          <a:effectLst/>
                          <a:latin typeface="Cambria" panose="02040503050406030204" pitchFamily="18" charset="0"/>
                          <a:ea typeface="Cambria" panose="02040503050406030204" pitchFamily="18" charset="0"/>
                        </a:rPr>
                        <a:t>Chỉ</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có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một</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màu</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nâu</a:t>
                      </a:r>
                      <a:endParaRPr lang="en-US" sz="2000" b="0" dirty="0">
                        <a:effectLst/>
                        <a:latin typeface="Cambria" panose="02040503050406030204" pitchFamily="18" charset="0"/>
                        <a:ea typeface="Cambria" panose="02040503050406030204" pitchFamily="18" charset="0"/>
                      </a:endParaRPr>
                    </a:p>
                    <a:p>
                      <a:pPr algn="just" fontAlgn="t" latinLnBrk="0"/>
                      <a:r>
                        <a:rPr lang="en-US" sz="2000" b="0" dirty="0" err="1">
                          <a:effectLst/>
                          <a:latin typeface="Cambria" panose="02040503050406030204" pitchFamily="18" charset="0"/>
                          <a:ea typeface="Cambria" panose="02040503050406030204" pitchFamily="18" charset="0"/>
                        </a:rPr>
                        <a:t>Không</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có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gió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có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nắng</a:t>
                      </a:r>
                      <a:endParaRPr lang="en-US" sz="2000" b="0" dirty="0">
                        <a:effectLst/>
                        <a:latin typeface="Cambria" panose="02040503050406030204" pitchFamily="18" charset="0"/>
                        <a:ea typeface="Cambria" panose="02040503050406030204" pitchFamily="18" charset="0"/>
                      </a:endParaRPr>
                    </a:p>
                    <a:p>
                      <a:pPr algn="just" fontAlgn="t" latinLnBrk="0"/>
                      <a:r>
                        <a:rPr lang="en-US" sz="2000" b="0" dirty="0" err="1">
                          <a:effectLst/>
                          <a:latin typeface="Cambria" panose="02040503050406030204" pitchFamily="18" charset="0"/>
                          <a:ea typeface="Cambria" panose="02040503050406030204" pitchFamily="18" charset="0"/>
                        </a:rPr>
                        <a:t>Không</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có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lắm</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sắc</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màu</a:t>
                      </a:r>
                      <a:endParaRPr lang="en-US" sz="2000" b="0"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en-US" sz="2000" b="0" i="1" dirty="0" err="1">
                          <a:effectLst/>
                          <a:latin typeface="Cambria" panose="02040503050406030204" pitchFamily="18" charset="0"/>
                          <a:ea typeface="Cambria" panose="02040503050406030204" pitchFamily="18" charset="0"/>
                        </a:rPr>
                        <a:t>Nhiều</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gió</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lộng</a:t>
                      </a:r>
                      <a:endParaRPr lang="en-US" sz="2000" b="0" i="1" dirty="0">
                        <a:effectLst/>
                        <a:latin typeface="Cambria" panose="02040503050406030204" pitchFamily="18" charset="0"/>
                        <a:ea typeface="Cambria" panose="02040503050406030204" pitchFamily="18" charset="0"/>
                      </a:endParaRPr>
                    </a:p>
                    <a:p>
                      <a:pPr algn="just" fontAlgn="t" latinLnBrk="0"/>
                      <a:r>
                        <a:rPr lang="en-US" sz="2000" b="0" i="1" dirty="0" err="1">
                          <a:effectLst/>
                          <a:latin typeface="Cambria" panose="02040503050406030204" pitchFamily="18" charset="0"/>
                          <a:ea typeface="Cambria" panose="02040503050406030204" pitchFamily="18" charset="0"/>
                        </a:rPr>
                        <a:t>Nhiều</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nắng</a:t>
                      </a:r>
                      <a:r>
                        <a:rPr lang="en-US" sz="2000" b="0" i="1" dirty="0">
                          <a:effectLst/>
                          <a:latin typeface="Cambria" panose="02040503050406030204" pitchFamily="18" charset="0"/>
                          <a:ea typeface="Cambria" panose="02040503050406030204" pitchFamily="18" charset="0"/>
                        </a:rPr>
                        <a:t> reo</a:t>
                      </a:r>
                    </a:p>
                    <a:p>
                      <a:pPr algn="just" fontAlgn="t" latinLnBrk="0"/>
                      <a:r>
                        <a:rPr lang="en-US" sz="2000" b="0" i="1" dirty="0" err="1">
                          <a:effectLst/>
                          <a:latin typeface="Cambria" panose="02040503050406030204" pitchFamily="18" charset="0"/>
                          <a:ea typeface="Cambria" panose="02040503050406030204" pitchFamily="18" charset="0"/>
                        </a:rPr>
                        <a:t>Bầu</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trời</a:t>
                      </a:r>
                      <a:r>
                        <a:rPr lang="en-US" sz="2000" b="0" i="1" dirty="0">
                          <a:effectLst/>
                          <a:latin typeface="Cambria" panose="02040503050406030204" pitchFamily="18" charset="0"/>
                          <a:ea typeface="Cambria" panose="02040503050406030204" pitchFamily="18" charset="0"/>
                        </a:rPr>
                        <a:t> ở </a:t>
                      </a:r>
                      <a:r>
                        <a:rPr lang="en-US" sz="2000" b="0" i="1" dirty="0" err="1">
                          <a:effectLst/>
                          <a:latin typeface="Cambria" panose="02040503050406030204" pitchFamily="18" charset="0"/>
                          <a:ea typeface="Cambria" panose="02040503050406030204" pitchFamily="18" charset="0"/>
                        </a:rPr>
                        <a:t>bên</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ngoài</a:t>
                      </a:r>
                      <a:endParaRPr lang="en-US" sz="2000" b="0" i="1" dirty="0">
                        <a:effectLst/>
                        <a:latin typeface="Cambria" panose="02040503050406030204" pitchFamily="18" charset="0"/>
                        <a:ea typeface="Cambria" panose="02040503050406030204" pitchFamily="18" charset="0"/>
                      </a:endParaRPr>
                    </a:p>
                    <a:p>
                      <a:pPr algn="just" fontAlgn="t" latinLnBrk="0"/>
                      <a:r>
                        <a:rPr lang="en-US" sz="2000" b="0" i="1" dirty="0">
                          <a:effectLst/>
                          <a:latin typeface="Cambria" panose="02040503050406030204" pitchFamily="18" charset="0"/>
                          <a:ea typeface="Cambria" panose="02040503050406030204" pitchFamily="18" charset="0"/>
                        </a:rPr>
                        <a:t>Sao </a:t>
                      </a:r>
                      <a:r>
                        <a:rPr lang="en-US" sz="2000" b="0" i="1" dirty="0" err="1">
                          <a:effectLst/>
                          <a:latin typeface="Cambria" panose="02040503050406030204" pitchFamily="18" charset="0"/>
                          <a:ea typeface="Cambria" panose="02040503050406030204" pitchFamily="18" charset="0"/>
                        </a:rPr>
                        <a:t>mà</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xanh</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đến</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thế</a:t>
                      </a:r>
                      <a:endParaRPr lang="en-US" sz="2000" b="0" i="1"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91874"/>
                  </a:ext>
                </a:extLst>
              </a:tr>
              <a:tr h="1733573">
                <a:tc>
                  <a:txBody>
                    <a:bodyPr/>
                    <a:lstStyle/>
                    <a:p>
                      <a:pPr algn="ctr" fontAlgn="t" latinLnBrk="0"/>
                      <a:r>
                        <a:rPr lang="en-US" sz="2000" b="1" dirty="0" err="1">
                          <a:effectLst/>
                          <a:latin typeface="Cambria" panose="02040503050406030204" pitchFamily="18" charset="0"/>
                          <a:ea typeface="Cambria" panose="02040503050406030204" pitchFamily="18" charset="0"/>
                        </a:rPr>
                        <a:t>Cuộc</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sống</a:t>
                      </a:r>
                      <a:endParaRPr lang="en-US" sz="20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vi-VN" sz="2000" b="0" dirty="0">
                          <a:effectLst/>
                          <a:latin typeface="Cambria" panose="02040503050406030204" pitchFamily="18" charset="0"/>
                          <a:ea typeface="Cambria" panose="02040503050406030204" pitchFamily="18" charset="0"/>
                        </a:rPr>
                        <a:t>Tôi chưa kêu “chiếp chiếp"</a:t>
                      </a:r>
                    </a:p>
                    <a:p>
                      <a:pPr algn="just" fontAlgn="t" latinLnBrk="0"/>
                      <a:r>
                        <a:rPr lang="vi-VN" sz="2000" b="0" dirty="0">
                          <a:effectLst/>
                          <a:latin typeface="Cambria" panose="02040503050406030204" pitchFamily="18" charset="0"/>
                          <a:ea typeface="Cambria" panose="02040503050406030204" pitchFamily="18" charset="0"/>
                        </a:rPr>
                        <a:t>Chẳng biết tìm giun, sâu</a:t>
                      </a:r>
                    </a:p>
                    <a:p>
                      <a:pPr algn="just" fontAlgn="t" latinLnBrk="0"/>
                      <a:r>
                        <a:rPr lang="vi-VN" sz="2000" b="0" dirty="0">
                          <a:effectLst/>
                          <a:latin typeface="Cambria" panose="02040503050406030204" pitchFamily="18" charset="0"/>
                          <a:ea typeface="Cambria" panose="02040503050406030204" pitchFamily="18" charset="0"/>
                        </a:rPr>
                        <a:t>Đói, no chẳng biết đâu</a:t>
                      </a:r>
                    </a:p>
                    <a:p>
                      <a:pPr algn="just" fontAlgn="t" latinLnBrk="0"/>
                      <a:r>
                        <a:rPr lang="vi-VN" sz="2000" b="0" dirty="0">
                          <a:effectLst/>
                          <a:latin typeface="Cambria" panose="02040503050406030204" pitchFamily="18" charset="0"/>
                          <a:ea typeface="Cambria" panose="02040503050406030204" pitchFamily="18" charset="0"/>
                        </a:rPr>
                        <a:t>Cứ việc mà yên ngủ...</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vi-VN" sz="2000" b="0" i="1" dirty="0">
                          <a:effectLst/>
                          <a:latin typeface="Cambria" panose="02040503050406030204" pitchFamily="18" charset="0"/>
                          <a:ea typeface="Cambria" panose="02040503050406030204" pitchFamily="18" charset="0"/>
                        </a:rPr>
                        <a:t>Tôi biết là có mẹ</a:t>
                      </a:r>
                    </a:p>
                    <a:p>
                      <a:pPr algn="just" fontAlgn="t" latinLnBrk="0"/>
                      <a:r>
                        <a:rPr lang="vi-VN" sz="2000" b="0" i="1" dirty="0">
                          <a:effectLst/>
                          <a:latin typeface="Cambria" panose="02040503050406030204" pitchFamily="18" charset="0"/>
                          <a:ea typeface="Cambria" panose="02040503050406030204" pitchFamily="18" charset="0"/>
                        </a:rPr>
                        <a:t>Đói, tôi tìm giun dế</a:t>
                      </a:r>
                    </a:p>
                    <a:p>
                      <a:pPr algn="just" fontAlgn="t" latinLnBrk="0"/>
                      <a:r>
                        <a:rPr lang="vi-VN" sz="2000" b="0" i="1" dirty="0">
                          <a:effectLst/>
                          <a:latin typeface="Cambria" panose="02040503050406030204" pitchFamily="18" charset="0"/>
                          <a:ea typeface="Cambria" panose="02040503050406030204" pitchFamily="18" charset="0"/>
                        </a:rPr>
                        <a:t>Ăn no xoải cánh phơi...</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952163"/>
                  </a:ext>
                </a:extLst>
              </a:tr>
            </a:tbl>
          </a:graphicData>
        </a:graphic>
      </p:graphicFrame>
    </p:spTree>
    <p:extLst>
      <p:ext uri="{BB962C8B-B14F-4D97-AF65-F5344CB8AC3E}">
        <p14:creationId xmlns:p14="http://schemas.microsoft.com/office/powerpoint/2010/main" val="160555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mbria" panose="02040503050406030204" pitchFamily="18" charset="0"/>
                <a:ea typeface="Cambria" panose="02040503050406030204" pitchFamily="18"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mbria" panose="02040503050406030204" pitchFamily="18" charset="0"/>
                <a:ea typeface="Cambria" panose="02040503050406030204" pitchFamily="18" charset="0"/>
                <a:cs typeface="Calibri" panose="020F0502020204030204" pitchFamily="34" charset="0"/>
              </a:rPr>
              <a:t>4. </a:t>
            </a:r>
            <a:r>
              <a:rPr lang="vi-VN" sz="2800" b="1" dirty="0">
                <a:solidFill>
                  <a:prstClr val="white"/>
                </a:solidFill>
                <a:latin typeface="Cambria" panose="02040503050406030204" pitchFamily="18" charset="0"/>
                <a:ea typeface="Cambria" panose="02040503050406030204" pitchFamily="18" charset="0"/>
                <a:cs typeface="Calibri" panose="020F0502020204030204" pitchFamily="34" charset="0"/>
              </a:rPr>
              <a:t>Đóng vai gà con, kể tiếp những vui buồn của mình kể từ ngày sống dưới bầu trời xanh theo tưởng tượng của em. </a:t>
            </a:r>
          </a:p>
        </p:txBody>
      </p:sp>
      <p:sp>
        <p:nvSpPr>
          <p:cNvPr id="23" name="Right Arrow 8">
            <a:hlinkClick r:id="rId5"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D36F1D41-789C-9D87-04E1-8093A2F693D2}"/>
              </a:ext>
            </a:extLst>
          </p:cNvPr>
          <p:cNvSpPr/>
          <p:nvPr/>
        </p:nvSpPr>
        <p:spPr>
          <a:xfrm>
            <a:off x="703652" y="2440797"/>
            <a:ext cx="3795903" cy="4114800"/>
          </a:xfrm>
          <a:custGeom>
            <a:avLst/>
            <a:gdLst/>
            <a:ahLst/>
            <a:cxnLst/>
            <a:rect l="l" t="t" r="r" b="b"/>
            <a:pathLst>
              <a:path w="3795903" h="4114800">
                <a:moveTo>
                  <a:pt x="0" y="0"/>
                </a:moveTo>
                <a:lnTo>
                  <a:pt x="3795903" y="0"/>
                </a:lnTo>
                <a:lnTo>
                  <a:pt x="379590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 name="tải xuống">
            <a:hlinkClick r:id="" action="ppaction://media"/>
            <a:extLst>
              <a:ext uri="{FF2B5EF4-FFF2-40B4-BE49-F238E27FC236}">
                <a16:creationId xmlns:a16="http://schemas.microsoft.com/office/drawing/2014/main" id="{D59B6D44-8CC5-F170-6887-C57CA0D528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0893" y="790944"/>
            <a:ext cx="406400" cy="406400"/>
          </a:xfrm>
          <a:prstGeom prst="rect">
            <a:avLst/>
          </a:prstGeom>
        </p:spPr>
      </p:pic>
    </p:spTree>
    <p:extLst>
      <p:ext uri="{BB962C8B-B14F-4D97-AF65-F5344CB8AC3E}">
        <p14:creationId xmlns:p14="http://schemas.microsoft.com/office/powerpoint/2010/main" val="30445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indefinite" fill="hold" grpId="0" nodeType="click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 presetClass="mediacall" presetSubtype="0" fill="hold" nodeType="withEffect">
                                  <p:stCondLst>
                                    <p:cond delay="0"/>
                                  </p:stCondLst>
                                  <p:childTnLst>
                                    <p:cmd type="call" cmd="playFrom(0.0)">
                                      <p:cBhvr>
                                        <p:cTn id="17" dur="24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B. Ai cũng sẽ khôn lớn, trưởng thành theo thời gian.</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2" name="Picture 1">
            <a:extLst>
              <a:ext uri="{FF2B5EF4-FFF2-40B4-BE49-F238E27FC236}">
                <a16:creationId xmlns:a16="http://schemas.microsoft.com/office/drawing/2014/main" id="{EDB024B9-31EC-965A-F3B6-1741C33579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990" y="-253527"/>
            <a:ext cx="2698247" cy="26982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heel(1)">
                                      <p:cBhvr>
                                        <p:cTn id="21" dur="2000"/>
                                        <p:tgtEl>
                                          <p:spTgt spid="32"/>
                                        </p:tgtEl>
                                      </p:cBhvr>
                                    </p:animEffect>
                                  </p:childTnLst>
                                </p:cTn>
                              </p:par>
                              <p:par>
                                <p:cTn id="22" presetID="21" presetClass="entr" presetSubtype="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grpSp>
      <p:sp>
        <p:nvSpPr>
          <p:cNvPr id="4" name="Bong bóng Lời nói: Hình bầu dục 12">
            <a:extLst>
              <a:ext uri="{FF2B5EF4-FFF2-40B4-BE49-F238E27FC236}">
                <a16:creationId xmlns:a16="http://schemas.microsoft.com/office/drawing/2014/main" id="{739D22D5-B5DA-4FAF-38D3-23FC37C81AED}"/>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mbria" panose="02040503050406030204" pitchFamily="18" charset="0"/>
                <a:ea typeface="Cambria" panose="02040503050406030204" pitchFamily="18" charset="0"/>
                <a:sym typeface="Arial"/>
              </a:rPr>
              <a:t>Nội dung chính của bài là gì</a:t>
            </a:r>
            <a:r>
              <a:rPr lang="en-US" sz="3733" kern="0" dirty="0">
                <a:solidFill>
                  <a:srgbClr val="080808"/>
                </a:solidFill>
                <a:latin typeface="Cambria" panose="02040503050406030204" pitchFamily="18" charset="0"/>
                <a:ea typeface="Cambria" panose="02040503050406030204" pitchFamily="18" charset="0"/>
                <a:sym typeface="Arial"/>
              </a:rPr>
              <a:t>?</a:t>
            </a:r>
          </a:p>
        </p:txBody>
      </p:sp>
      <p:grpSp>
        <p:nvGrpSpPr>
          <p:cNvPr id="5" name="Nhóm 13">
            <a:extLst>
              <a:ext uri="{FF2B5EF4-FFF2-40B4-BE49-F238E27FC236}">
                <a16:creationId xmlns:a16="http://schemas.microsoft.com/office/drawing/2014/main" id="{DE5052E6-3C64-46CB-8803-E11418692A8C}"/>
              </a:ext>
            </a:extLst>
          </p:cNvPr>
          <p:cNvGrpSpPr/>
          <p:nvPr/>
        </p:nvGrpSpPr>
        <p:grpSpPr>
          <a:xfrm>
            <a:off x="756964" y="3125182"/>
            <a:ext cx="8099957" cy="3431708"/>
            <a:chOff x="253388" y="2690792"/>
            <a:chExt cx="4859299" cy="2794705"/>
          </a:xfrm>
        </p:grpSpPr>
        <p:sp>
          <p:nvSpPr>
            <p:cNvPr id="6" name="Hộp Văn bản 14">
              <a:extLst>
                <a:ext uri="{FF2B5EF4-FFF2-40B4-BE49-F238E27FC236}">
                  <a16:creationId xmlns:a16="http://schemas.microsoft.com/office/drawing/2014/main" id="{2FE8B0C6-D6BE-A76D-2BB2-A2039A5A5D37}"/>
                </a:ext>
              </a:extLst>
            </p:cNvPr>
            <p:cNvSpPr txBox="1"/>
            <p:nvPr/>
          </p:nvSpPr>
          <p:spPr>
            <a:xfrm>
              <a:off x="378885" y="2690792"/>
              <a:ext cx="4572831" cy="2794705"/>
            </a:xfrm>
            <a:prstGeom prst="rect">
              <a:avLst/>
            </a:prstGeom>
            <a:noFill/>
          </p:spPr>
          <p:txBody>
            <a:bodyPr wrap="square" rtlCol="0">
              <a:spAutoFit/>
            </a:bodyPr>
            <a:lstStyle/>
            <a:p>
              <a:pPr algn="just" defTabSz="1219170">
                <a:buClr>
                  <a:srgbClr val="000000"/>
                </a:buClr>
                <a:defRPr/>
              </a:pP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đọc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đề cập đến câu chuyện của gà con.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con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đã</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trải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qua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chặng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đường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khác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nhau</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cuộc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sống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mình</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con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nhận</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ra</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sự</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khác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biệt</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bên</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bên</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ngoài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quả</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trứng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Bầu</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trời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cuộc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sống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bên</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ngoài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rất</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nhiều</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thú</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vị</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giúp</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con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trải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nghiệm</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tuyệt</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vời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endParaRPr lang="vi-VN"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 name="Hình chữ nhật: Góc Tròn 15">
              <a:extLst>
                <a:ext uri="{FF2B5EF4-FFF2-40B4-BE49-F238E27FC236}">
                  <a16:creationId xmlns:a16="http://schemas.microsoft.com/office/drawing/2014/main" id="{F13FF0FA-6337-20E8-B67F-F3F6F30DA41E}"/>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mbria" panose="02040503050406030204" pitchFamily="18" charset="0"/>
                <a:ea typeface="Cambria" panose="02040503050406030204" pitchFamily="18" charset="0"/>
                <a:sym typeface="Arial"/>
              </a:endParaRPr>
            </a:p>
          </p:txBody>
        </p:sp>
      </p:grpSp>
      <p:sp>
        <p:nvSpPr>
          <p:cNvPr id="13" name="Freeform 3">
            <a:extLst>
              <a:ext uri="{FF2B5EF4-FFF2-40B4-BE49-F238E27FC236}">
                <a16:creationId xmlns:a16="http://schemas.microsoft.com/office/drawing/2014/main" id="{747E5709-AD05-F572-C197-1E7A7F9BB3A1}"/>
              </a:ext>
            </a:extLst>
          </p:cNvPr>
          <p:cNvSpPr/>
          <p:nvPr/>
        </p:nvSpPr>
        <p:spPr>
          <a:xfrm>
            <a:off x="8920716" y="2743200"/>
            <a:ext cx="3379280" cy="4114800"/>
          </a:xfrm>
          <a:custGeom>
            <a:avLst/>
            <a:gdLst/>
            <a:ahLst/>
            <a:cxnLst/>
            <a:rect l="l" t="t" r="r" b="b"/>
            <a:pathLst>
              <a:path w="3379280" h="4114800">
                <a:moveTo>
                  <a:pt x="0" y="0"/>
                </a:moveTo>
                <a:lnTo>
                  <a:pt x="3379279" y="0"/>
                </a:lnTo>
                <a:lnTo>
                  <a:pt x="337927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01535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5486982" y="1089100"/>
            <a:ext cx="8328542" cy="63054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8"/>
          <p:cNvSpPr/>
          <p:nvPr/>
        </p:nvSpPr>
        <p:spPr>
          <a:xfrm flipH="1">
            <a:off x="8678253" y="3638446"/>
            <a:ext cx="3730264" cy="3065137"/>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960008F1-088B-4C5D-82D7-596B3ADA9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9890" y="1899018"/>
            <a:ext cx="9043331" cy="4543057"/>
          </a:xfrm>
          <a:prstGeom prst="rect">
            <a:avLst/>
          </a:prstGeom>
        </p:spPr>
      </p:pic>
      <p:sp>
        <p:nvSpPr>
          <p:cNvPr id="2" name="Freeform 2"/>
          <p:cNvSpPr/>
          <p:nvPr/>
        </p:nvSpPr>
        <p:spPr>
          <a:xfrm>
            <a:off x="-1400354" y="685800"/>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2195072" y="5298691"/>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Freeform 10"/>
          <p:cNvSpPr/>
          <p:nvPr/>
        </p:nvSpPr>
        <p:spPr>
          <a:xfrm>
            <a:off x="3318304"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3" name="Group 12"/>
          <p:cNvGrpSpPr/>
          <p:nvPr/>
        </p:nvGrpSpPr>
        <p:grpSpPr>
          <a:xfrm>
            <a:off x="356109" y="3563"/>
            <a:ext cx="9534811" cy="27432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400" dirty="0">
                  <a:solidFill>
                    <a:srgbClr val="FF0000"/>
                  </a:solidFill>
                  <a:latin typeface="Cambria" panose="02040503050406030204" pitchFamily="18" charset="0"/>
                  <a:ea typeface="Cambria" panose="02040503050406030204" pitchFamily="18" charset="0"/>
                </a:rPr>
                <a:t>Theo em, giọng đọc của bài như thế nào?</a:t>
              </a:r>
              <a:endParaRPr lang="en-US" sz="4400" dirty="0">
                <a:solidFill>
                  <a:srgbClr val="FF0000"/>
                </a:solidFill>
                <a:latin typeface="Cambria" panose="02040503050406030204" pitchFamily="18" charset="0"/>
                <a:ea typeface="Cambria" panose="02040503050406030204" pitchFamily="18"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TextBox 15">
            <a:extLst>
              <a:ext uri="{FF2B5EF4-FFF2-40B4-BE49-F238E27FC236}">
                <a16:creationId xmlns:a16="http://schemas.microsoft.com/office/drawing/2014/main" id="{0DAED977-DE43-4D97-96F2-82C5884D877F}"/>
              </a:ext>
            </a:extLst>
          </p:cNvPr>
          <p:cNvSpPr txBox="1"/>
          <p:nvPr/>
        </p:nvSpPr>
        <p:spPr>
          <a:xfrm>
            <a:off x="2461934" y="3283005"/>
            <a:ext cx="6196459" cy="1569660"/>
          </a:xfrm>
          <a:prstGeom prst="rect">
            <a:avLst/>
          </a:prstGeom>
          <a:noFill/>
        </p:spPr>
        <p:txBody>
          <a:bodyPr wrap="square" rtlCol="0">
            <a:spAutoFit/>
          </a:bodyPr>
          <a:lstStyle/>
          <a:p>
            <a:pPr defTabSz="609630"/>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băn</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khoăn</a:t>
            </a:r>
            <a:endPar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defTabSz="609630"/>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2</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vui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tươi, hồn nhiên</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defTabSz="609630"/>
            <a:r>
              <a:rPr lang="nl-NL" sz="2400" dirty="0">
                <a:solidFill>
                  <a:prstClr val="black"/>
                </a:solidFill>
                <a:latin typeface="Cambria" panose="02040503050406030204" pitchFamily="18" charset="0"/>
                <a:ea typeface="Cambria" panose="02040503050406030204" pitchFamily="18" charset="0"/>
                <a:cs typeface="Arial" panose="020B0604020202020204" pitchFamily="34" charset="0"/>
              </a:rPr>
              <a:t>  Nhấn giọng vào những từ ngữ thể hiện tâm trạng cảm xúc của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gà con.</a:t>
            </a:r>
            <a:r>
              <a:rPr lang="nl-NL"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1792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sinh ra vì sao</a:t>
            </a:r>
            <a:endPar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đ</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ạ</a:t>
            </a: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Sao mà xanh đến thế</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5486982" y="1089100"/>
            <a:ext cx="8328542" cy="63054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8"/>
          <p:cNvSpPr/>
          <p:nvPr/>
        </p:nvSpPr>
        <p:spPr>
          <a:xfrm flipH="1">
            <a:off x="8678253" y="3638446"/>
            <a:ext cx="3730264" cy="3065137"/>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 name="Freeform 2"/>
          <p:cNvSpPr/>
          <p:nvPr/>
        </p:nvSpPr>
        <p:spPr>
          <a:xfrm>
            <a:off x="-1400354" y="685800"/>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2195072" y="5298691"/>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Freeform 10"/>
          <p:cNvSpPr/>
          <p:nvPr/>
        </p:nvSpPr>
        <p:spPr>
          <a:xfrm>
            <a:off x="3318304"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3" name="Group 12"/>
          <p:cNvGrpSpPr/>
          <p:nvPr/>
        </p:nvGrpSpPr>
        <p:grpSpPr>
          <a:xfrm>
            <a:off x="356109" y="3563"/>
            <a:ext cx="9534811" cy="27432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5400" dirty="0">
                  <a:solidFill>
                    <a:srgbClr val="FF0000"/>
                  </a:solidFill>
                  <a:latin typeface="Cambria" panose="02040503050406030204" pitchFamily="18" charset="0"/>
                  <a:ea typeface="Cambria" panose="02040503050406030204" pitchFamily="18" charset="0"/>
                </a:rPr>
                <a:t>Học thuộc lòng bài thơ</a:t>
              </a:r>
              <a:endParaRPr lang="en-US" sz="5400" dirty="0">
                <a:solidFill>
                  <a:srgbClr val="FF0000"/>
                </a:solidFill>
                <a:latin typeface="Cambria" panose="02040503050406030204" pitchFamily="18" charset="0"/>
                <a:ea typeface="Cambria" panose="02040503050406030204" pitchFamily="18"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0803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674045" y="989313"/>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5138376" y="-950418"/>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Rectangle 12"/>
          <p:cNvSpPr/>
          <p:nvPr/>
        </p:nvSpPr>
        <p:spPr>
          <a:xfrm>
            <a:off x="355600" y="330200"/>
            <a:ext cx="11531600" cy="61468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4" name="Rectangle 13"/>
          <p:cNvSpPr/>
          <p:nvPr/>
        </p:nvSpPr>
        <p:spPr>
          <a:xfrm>
            <a:off x="481653" y="276040"/>
            <a:ext cx="11531600" cy="6407054"/>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6" name="Rectangle 15"/>
          <p:cNvSpPr/>
          <p:nvPr/>
        </p:nvSpPr>
        <p:spPr>
          <a:xfrm>
            <a:off x="3431497" y="166263"/>
            <a:ext cx="4492821" cy="6408870"/>
          </a:xfrm>
          <a:prstGeom prst="rect">
            <a:avLst/>
          </a:prstGeom>
        </p:spPr>
        <p:txBody>
          <a:bodyPr wrap="square">
            <a:spAutoFit/>
          </a:bodyPr>
          <a:lstStyle/>
          <a:p>
            <a:pPr algn="ctr" defTabSz="609630"/>
            <a:endPar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Một màu trời đã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lâu</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Đó là một màu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nâu</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defTabSz="609630">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gió có nắng</a:t>
            </a:r>
          </a:p>
          <a:p>
            <a:pPr algn="just" defTabSz="609630">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lắm sắc màu</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Tôi chưa kêu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chiếp chiếp</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algn="just" defTabSz="609630">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tìm giun, sâu</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Đói, no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đâu</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6626988" y="1544820"/>
            <a:ext cx="3273927" cy="4689810"/>
          </a:xfrm>
          <a:prstGeom prst="rect">
            <a:avLst/>
          </a:prstGeom>
        </p:spPr>
        <p:txBody>
          <a:bodyPr wrap="square">
            <a:spAutoFit/>
          </a:bodyPr>
          <a:lstStyle/>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Tôi </a:t>
            </a:r>
            <a:r>
              <a:rPr lang="en-US" sz="1867"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đạp</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 vỡ màu nâu</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defTabSz="609630">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 thấy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 gió lộng</a:t>
            </a:r>
          </a:p>
          <a:p>
            <a:pPr algn="just" defTabSz="609630">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 thấy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 nắng reo</a:t>
            </a:r>
          </a:p>
          <a:p>
            <a:pPr algn="just" defTabSz="609630">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 tôi thấy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thương yêu</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Tôi biết là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có mẹ</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defTabSz="609630">
              <a:lnSpc>
                <a:spcPct val="150000"/>
              </a:lnSpc>
            </a:pPr>
            <a:r>
              <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lang="vi-VN" sz="1867"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just" defTabSz="609630"/>
            <a:r>
              <a:rPr lang="en-US" sz="1867"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sz="1867"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9360931" y="141449"/>
            <a:ext cx="3204262" cy="3946949"/>
          </a:xfrm>
          <a:prstGeom prst="rect">
            <a:avLst/>
          </a:prstGeom>
        </p:spPr>
      </p:pic>
      <p:sp>
        <p:nvSpPr>
          <p:cNvPr id="21" name="Rectangle 20"/>
          <p:cNvSpPr/>
          <p:nvPr/>
        </p:nvSpPr>
        <p:spPr>
          <a:xfrm>
            <a:off x="-143219" y="689233"/>
            <a:ext cx="4065224" cy="1446358"/>
          </a:xfrm>
          <a:prstGeom prst="rect">
            <a:avLst/>
          </a:prstGeom>
        </p:spPr>
        <p:txBody>
          <a:bodyPr wrap="square">
            <a:spAutoFit/>
          </a:bodyPr>
          <a:lstStyle/>
          <a:p>
            <a:pPr algn="ctr" defTabSz="609630"/>
            <a:r>
              <a:rPr lang="vi-VN" sz="2933" b="1" dirty="0">
                <a:ln>
                  <a:solidFill>
                    <a:prstClr val="black"/>
                  </a:solidFill>
                </a:ln>
                <a:solidFill>
                  <a:srgbClr val="00B050"/>
                </a:solidFill>
                <a:latin typeface="Cambria" panose="02040503050406030204" pitchFamily="18" charset="0"/>
                <a:ea typeface="Cambria" panose="02040503050406030204" pitchFamily="18" charset="0"/>
                <a:cs typeface="Open Sans" panose="020B0606030504020204" pitchFamily="34" charset="0"/>
              </a:rPr>
              <a:t>Bầu trời</a:t>
            </a:r>
          </a:p>
          <a:p>
            <a:pPr algn="ctr" defTabSz="609630"/>
            <a:r>
              <a:rPr lang="vi-VN" sz="2933" b="1" dirty="0">
                <a:ln>
                  <a:solidFill>
                    <a:prstClr val="black"/>
                  </a:solidFill>
                </a:ln>
                <a:solidFill>
                  <a:srgbClr val="00B050"/>
                </a:solidFill>
                <a:latin typeface="Cambria" panose="02040503050406030204" pitchFamily="18" charset="0"/>
                <a:ea typeface="Cambria" panose="02040503050406030204" pitchFamily="18" charset="0"/>
                <a:cs typeface="Open Sans" panose="020B0606030504020204" pitchFamily="34" charset="0"/>
              </a:rPr>
              <a:t> trong quả trứng</a:t>
            </a:r>
            <a:endParaRPr lang="vi-VN" sz="2933" dirty="0">
              <a:ln>
                <a:solidFill>
                  <a:prstClr val="black"/>
                </a:solidFill>
              </a:ln>
              <a:solidFill>
                <a:srgbClr val="00B050"/>
              </a:solidFill>
              <a:latin typeface="Cambria" panose="02040503050406030204" pitchFamily="18" charset="0"/>
              <a:ea typeface="Cambria" panose="02040503050406030204" pitchFamily="18" charset="0"/>
              <a:cs typeface="Open Sans" panose="020B0606030504020204" pitchFamily="34" charset="0"/>
            </a:endParaRPr>
          </a:p>
          <a:p>
            <a:pPr algn="ctr" defTabSz="609630"/>
            <a:r>
              <a:rPr lang="vi-VN" sz="2933" b="1" dirty="0">
                <a:ln>
                  <a:solidFill>
                    <a:prstClr val="black"/>
                  </a:solidFill>
                </a:ln>
                <a:solidFill>
                  <a:srgbClr val="00B050"/>
                </a:solidFill>
                <a:latin typeface="Cambria" panose="02040503050406030204" pitchFamily="18" charset="0"/>
                <a:ea typeface="Cambria" panose="02040503050406030204" pitchFamily="18" charset="0"/>
                <a:cs typeface="Open Sans" panose="020B0606030504020204" pitchFamily="34" charset="0"/>
              </a:rPr>
              <a:t>(Trích)</a:t>
            </a:r>
            <a:endParaRPr lang="en-US" sz="2933" b="1" dirty="0">
              <a:ln>
                <a:solidFill>
                  <a:prstClr val="black"/>
                </a:solidFill>
              </a:ln>
              <a:solidFill>
                <a:srgbClr val="00B050"/>
              </a:solidFill>
              <a:latin typeface="Cambria" panose="02040503050406030204" pitchFamily="18" charset="0"/>
              <a:ea typeface="Cambria" panose="02040503050406030204" pitchFamily="18" charset="0"/>
              <a:cs typeface="Open Sans" panose="020B0606030504020204" pitchFamily="34" charset="0"/>
            </a:endParaRPr>
          </a:p>
        </p:txBody>
      </p:sp>
      <p:grpSp>
        <p:nvGrpSpPr>
          <p:cNvPr id="5" name="Group 4"/>
          <p:cNvGrpSpPr/>
          <p:nvPr/>
        </p:nvGrpSpPr>
        <p:grpSpPr>
          <a:xfrm>
            <a:off x="3341129" y="580285"/>
            <a:ext cx="5151039" cy="5889555"/>
            <a:chOff x="4987906" y="971943"/>
            <a:chExt cx="7726559" cy="8834332"/>
          </a:xfrm>
        </p:grpSpPr>
        <p:sp>
          <p:nvSpPr>
            <p:cNvPr id="69" name="Rectangle: Rounded Corners 42">
              <a:extLst>
                <a:ext uri="{FF2B5EF4-FFF2-40B4-BE49-F238E27FC236}">
                  <a16:creationId xmlns:a16="http://schemas.microsoft.com/office/drawing/2014/main" id="{32827003-216F-E7D1-2D60-AEF7E1CBAEA4}"/>
                </a:ext>
              </a:extLst>
            </p:cNvPr>
            <p:cNvSpPr/>
            <p:nvPr/>
          </p:nvSpPr>
          <p:spPr>
            <a:xfrm>
              <a:off x="9797113" y="8313052"/>
              <a:ext cx="1445434" cy="5367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5" name="Picture 144"/>
            <p:cNvPicPr>
              <a:picLocks noChangeAspect="1"/>
            </p:cNvPicPr>
            <p:nvPr/>
          </p:nvPicPr>
          <p:blipFill>
            <a:blip r:embed="rId7"/>
            <a:stretch>
              <a:fillRect/>
            </a:stretch>
          </p:blipFill>
          <p:spPr>
            <a:xfrm>
              <a:off x="5021071" y="971943"/>
              <a:ext cx="1834795" cy="478642"/>
            </a:xfrm>
            <a:prstGeom prst="rect">
              <a:avLst/>
            </a:prstGeom>
          </p:spPr>
        </p:pic>
        <p:sp>
          <p:nvSpPr>
            <p:cNvPr id="146" name="Rectangle: Rounded Corners 1">
              <a:extLst>
                <a:ext uri="{FF2B5EF4-FFF2-40B4-BE49-F238E27FC236}">
                  <a16:creationId xmlns:a16="http://schemas.microsoft.com/office/drawing/2014/main" id="{F2A5C2FF-71B6-ACFC-513D-50076F6892BA}"/>
                </a:ext>
              </a:extLst>
            </p:cNvPr>
            <p:cNvSpPr/>
            <p:nvPr/>
          </p:nvSpPr>
          <p:spPr>
            <a:xfrm>
              <a:off x="5021071" y="2169467"/>
              <a:ext cx="1865406" cy="56140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7" name="Rectangle: Rounded Corners 5">
              <a:extLst>
                <a:ext uri="{FF2B5EF4-FFF2-40B4-BE49-F238E27FC236}">
                  <a16:creationId xmlns:a16="http://schemas.microsoft.com/office/drawing/2014/main" id="{A3A16001-408C-DF68-2FA3-00B493A92794}"/>
                </a:ext>
              </a:extLst>
            </p:cNvPr>
            <p:cNvSpPr/>
            <p:nvPr/>
          </p:nvSpPr>
          <p:spPr>
            <a:xfrm>
              <a:off x="5021071" y="1615924"/>
              <a:ext cx="2437140" cy="4581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8" name="Rectangle: Rounded Corners 7">
              <a:extLst>
                <a:ext uri="{FF2B5EF4-FFF2-40B4-BE49-F238E27FC236}">
                  <a16:creationId xmlns:a16="http://schemas.microsoft.com/office/drawing/2014/main" id="{3C2AFF26-00E9-F7AF-B960-397CA2582168}"/>
                </a:ext>
              </a:extLst>
            </p:cNvPr>
            <p:cNvSpPr/>
            <p:nvPr/>
          </p:nvSpPr>
          <p:spPr>
            <a:xfrm>
              <a:off x="5021072" y="2840150"/>
              <a:ext cx="1514908" cy="55929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9" name="Rectangle: Rounded Corners 9">
              <a:extLst>
                <a:ext uri="{FF2B5EF4-FFF2-40B4-BE49-F238E27FC236}">
                  <a16:creationId xmlns:a16="http://schemas.microsoft.com/office/drawing/2014/main" id="{FF4FA5E9-8D6B-FF29-B910-DBEC140D85A5}"/>
                </a:ext>
              </a:extLst>
            </p:cNvPr>
            <p:cNvSpPr/>
            <p:nvPr/>
          </p:nvSpPr>
          <p:spPr>
            <a:xfrm>
              <a:off x="5021071" y="3494822"/>
              <a:ext cx="1782987" cy="52500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0" name="Rectangle: Rounded Corners 11">
              <a:extLst>
                <a:ext uri="{FF2B5EF4-FFF2-40B4-BE49-F238E27FC236}">
                  <a16:creationId xmlns:a16="http://schemas.microsoft.com/office/drawing/2014/main" id="{3668FA15-1E43-5CCA-0092-CAAF17D608FF}"/>
                </a:ext>
              </a:extLst>
            </p:cNvPr>
            <p:cNvSpPr/>
            <p:nvPr/>
          </p:nvSpPr>
          <p:spPr>
            <a:xfrm>
              <a:off x="5021071" y="4195555"/>
              <a:ext cx="1782987" cy="54925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1" name="Rectangle: Rounded Corners 16">
              <a:extLst>
                <a:ext uri="{FF2B5EF4-FFF2-40B4-BE49-F238E27FC236}">
                  <a16:creationId xmlns:a16="http://schemas.microsoft.com/office/drawing/2014/main" id="{D4D47A62-DF13-379A-BF2E-4265E3FB9C29}"/>
                </a:ext>
              </a:extLst>
            </p:cNvPr>
            <p:cNvSpPr/>
            <p:nvPr/>
          </p:nvSpPr>
          <p:spPr>
            <a:xfrm>
              <a:off x="5021071" y="4790264"/>
              <a:ext cx="2404612" cy="55956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2" name="Rectangle: Rounded Corners 18">
              <a:extLst>
                <a:ext uri="{FF2B5EF4-FFF2-40B4-BE49-F238E27FC236}">
                  <a16:creationId xmlns:a16="http://schemas.microsoft.com/office/drawing/2014/main" id="{91CC347D-1829-5FB4-2455-0A0C36E1B09C}"/>
                </a:ext>
              </a:extLst>
            </p:cNvPr>
            <p:cNvSpPr/>
            <p:nvPr/>
          </p:nvSpPr>
          <p:spPr>
            <a:xfrm>
              <a:off x="5021071" y="5445237"/>
              <a:ext cx="1462404" cy="51518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3" name="Rectangle: Rounded Corners 20">
              <a:extLst>
                <a:ext uri="{FF2B5EF4-FFF2-40B4-BE49-F238E27FC236}">
                  <a16:creationId xmlns:a16="http://schemas.microsoft.com/office/drawing/2014/main" id="{DCDA9324-4A36-568D-C73C-1FE481E39A63}"/>
                </a:ext>
              </a:extLst>
            </p:cNvPr>
            <p:cNvSpPr/>
            <p:nvPr/>
          </p:nvSpPr>
          <p:spPr>
            <a:xfrm>
              <a:off x="5021071" y="6049588"/>
              <a:ext cx="2346755" cy="50828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4" name="Rectangle: Rounded Corners 22">
              <a:extLst>
                <a:ext uri="{FF2B5EF4-FFF2-40B4-BE49-F238E27FC236}">
                  <a16:creationId xmlns:a16="http://schemas.microsoft.com/office/drawing/2014/main" id="{E68370D6-BAC1-0C73-EF1A-8B75F7CCA650}"/>
                </a:ext>
              </a:extLst>
            </p:cNvPr>
            <p:cNvSpPr/>
            <p:nvPr/>
          </p:nvSpPr>
          <p:spPr>
            <a:xfrm>
              <a:off x="5021070" y="6653304"/>
              <a:ext cx="1989349" cy="55939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5" name="Rectangle: Rounded Corners 24">
              <a:extLst>
                <a:ext uri="{FF2B5EF4-FFF2-40B4-BE49-F238E27FC236}">
                  <a16:creationId xmlns:a16="http://schemas.microsoft.com/office/drawing/2014/main" id="{72E4FBA9-30CB-1870-640B-9EE996B92DC8}"/>
                </a:ext>
              </a:extLst>
            </p:cNvPr>
            <p:cNvSpPr/>
            <p:nvPr/>
          </p:nvSpPr>
          <p:spPr>
            <a:xfrm>
              <a:off x="5021070" y="7296159"/>
              <a:ext cx="1462405" cy="54049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6" name="Rectangle: Rounded Corners 26">
              <a:extLst>
                <a:ext uri="{FF2B5EF4-FFF2-40B4-BE49-F238E27FC236}">
                  <a16:creationId xmlns:a16="http://schemas.microsoft.com/office/drawing/2014/main" id="{11B45A49-540C-F320-515D-DB81BD3DDA3B}"/>
                </a:ext>
              </a:extLst>
            </p:cNvPr>
            <p:cNvSpPr/>
            <p:nvPr/>
          </p:nvSpPr>
          <p:spPr>
            <a:xfrm>
              <a:off x="5034044" y="8016367"/>
              <a:ext cx="1991885" cy="53737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7" name="Rectangle: Rounded Corners 28">
              <a:extLst>
                <a:ext uri="{FF2B5EF4-FFF2-40B4-BE49-F238E27FC236}">
                  <a16:creationId xmlns:a16="http://schemas.microsoft.com/office/drawing/2014/main" id="{DA181471-A072-3FD2-BD71-4605C0F50089}"/>
                </a:ext>
              </a:extLst>
            </p:cNvPr>
            <p:cNvSpPr/>
            <p:nvPr/>
          </p:nvSpPr>
          <p:spPr>
            <a:xfrm>
              <a:off x="9818001" y="3209411"/>
              <a:ext cx="1529342" cy="49261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8" name="Rectangle: Rounded Corners 30">
              <a:extLst>
                <a:ext uri="{FF2B5EF4-FFF2-40B4-BE49-F238E27FC236}">
                  <a16:creationId xmlns:a16="http://schemas.microsoft.com/office/drawing/2014/main" id="{BCD860C8-921F-2B88-E6E9-3BE25DC82A01}"/>
                </a:ext>
              </a:extLst>
            </p:cNvPr>
            <p:cNvSpPr/>
            <p:nvPr/>
          </p:nvSpPr>
          <p:spPr>
            <a:xfrm>
              <a:off x="9828996" y="2506067"/>
              <a:ext cx="1957396" cy="53212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9" name="Rectangle: Rounded Corners 38">
              <a:extLst>
                <a:ext uri="{FF2B5EF4-FFF2-40B4-BE49-F238E27FC236}">
                  <a16:creationId xmlns:a16="http://schemas.microsoft.com/office/drawing/2014/main" id="{981A50D4-C575-7C7E-59CF-72CBEF1103AF}"/>
                </a:ext>
              </a:extLst>
            </p:cNvPr>
            <p:cNvSpPr/>
            <p:nvPr/>
          </p:nvSpPr>
          <p:spPr>
            <a:xfrm>
              <a:off x="5021070" y="9301772"/>
              <a:ext cx="1889414" cy="50450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0" name="Rectangle: Rounded Corners 40">
              <a:extLst>
                <a:ext uri="{FF2B5EF4-FFF2-40B4-BE49-F238E27FC236}">
                  <a16:creationId xmlns:a16="http://schemas.microsoft.com/office/drawing/2014/main" id="{7946D2BF-CA7D-F936-8060-CD926E6789BC}"/>
                </a:ext>
              </a:extLst>
            </p:cNvPr>
            <p:cNvSpPr/>
            <p:nvPr/>
          </p:nvSpPr>
          <p:spPr>
            <a:xfrm>
              <a:off x="4987906" y="8689592"/>
              <a:ext cx="2746661" cy="52469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1" name="Rectangle: Rounded Corners 42">
              <a:extLst>
                <a:ext uri="{FF2B5EF4-FFF2-40B4-BE49-F238E27FC236}">
                  <a16:creationId xmlns:a16="http://schemas.microsoft.com/office/drawing/2014/main" id="{32827003-216F-E7D1-2D60-AEF7E1CBAEA4}"/>
                </a:ext>
              </a:extLst>
            </p:cNvPr>
            <p:cNvSpPr/>
            <p:nvPr/>
          </p:nvSpPr>
          <p:spPr>
            <a:xfrm>
              <a:off x="9787262" y="5807793"/>
              <a:ext cx="1902943" cy="48362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2" name="Rectangle: Rounded Corners 44">
              <a:extLst>
                <a:ext uri="{FF2B5EF4-FFF2-40B4-BE49-F238E27FC236}">
                  <a16:creationId xmlns:a16="http://schemas.microsoft.com/office/drawing/2014/main" id="{F7AD52A5-55F4-6DEA-309C-080D01106085}"/>
                </a:ext>
              </a:extLst>
            </p:cNvPr>
            <p:cNvSpPr/>
            <p:nvPr/>
          </p:nvSpPr>
          <p:spPr>
            <a:xfrm>
              <a:off x="9790495" y="3820455"/>
              <a:ext cx="2923970" cy="58038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3" name="Rectangle: Rounded Corners 44">
              <a:extLst>
                <a:ext uri="{FF2B5EF4-FFF2-40B4-BE49-F238E27FC236}">
                  <a16:creationId xmlns:a16="http://schemas.microsoft.com/office/drawing/2014/main" id="{F7AD52A5-55F4-6DEA-309C-080D01106085}"/>
                </a:ext>
              </a:extLst>
            </p:cNvPr>
            <p:cNvSpPr/>
            <p:nvPr/>
          </p:nvSpPr>
          <p:spPr>
            <a:xfrm>
              <a:off x="9805268" y="5127450"/>
              <a:ext cx="2476306" cy="57979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4" name="Rectangle: Rounded Corners 44">
              <a:extLst>
                <a:ext uri="{FF2B5EF4-FFF2-40B4-BE49-F238E27FC236}">
                  <a16:creationId xmlns:a16="http://schemas.microsoft.com/office/drawing/2014/main" id="{F7AD52A5-55F4-6DEA-309C-080D01106085}"/>
                </a:ext>
              </a:extLst>
            </p:cNvPr>
            <p:cNvSpPr/>
            <p:nvPr/>
          </p:nvSpPr>
          <p:spPr>
            <a:xfrm>
              <a:off x="9787745" y="4466219"/>
              <a:ext cx="2923970" cy="58038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5" name="Rectangle: Rounded Corners 42">
              <a:extLst>
                <a:ext uri="{FF2B5EF4-FFF2-40B4-BE49-F238E27FC236}">
                  <a16:creationId xmlns:a16="http://schemas.microsoft.com/office/drawing/2014/main" id="{32827003-216F-E7D1-2D60-AEF7E1CBAEA4}"/>
                </a:ext>
              </a:extLst>
            </p:cNvPr>
            <p:cNvSpPr/>
            <p:nvPr/>
          </p:nvSpPr>
          <p:spPr>
            <a:xfrm>
              <a:off x="9812451" y="6411834"/>
              <a:ext cx="2083090" cy="50455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6" name="Rectangle: Rounded Corners 42">
              <a:extLst>
                <a:ext uri="{FF2B5EF4-FFF2-40B4-BE49-F238E27FC236}">
                  <a16:creationId xmlns:a16="http://schemas.microsoft.com/office/drawing/2014/main" id="{32827003-216F-E7D1-2D60-AEF7E1CBAEA4}"/>
                </a:ext>
              </a:extLst>
            </p:cNvPr>
            <p:cNvSpPr/>
            <p:nvPr/>
          </p:nvSpPr>
          <p:spPr>
            <a:xfrm>
              <a:off x="9789934" y="7035849"/>
              <a:ext cx="1212169" cy="5367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7" name="Rectangle: Rounded Corners 42">
              <a:extLst>
                <a:ext uri="{FF2B5EF4-FFF2-40B4-BE49-F238E27FC236}">
                  <a16:creationId xmlns:a16="http://schemas.microsoft.com/office/drawing/2014/main" id="{32827003-216F-E7D1-2D60-AEF7E1CBAEA4}"/>
                </a:ext>
              </a:extLst>
            </p:cNvPr>
            <p:cNvSpPr/>
            <p:nvPr/>
          </p:nvSpPr>
          <p:spPr>
            <a:xfrm>
              <a:off x="9798352" y="7688584"/>
              <a:ext cx="1527150" cy="53256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p:cNvGrpSpPr/>
          <p:nvPr/>
        </p:nvGrpSpPr>
        <p:grpSpPr>
          <a:xfrm>
            <a:off x="4339758" y="585379"/>
            <a:ext cx="5252650" cy="5894191"/>
            <a:chOff x="6503621" y="1053596"/>
            <a:chExt cx="7878975" cy="8841286"/>
          </a:xfrm>
        </p:grpSpPr>
        <p:sp>
          <p:nvSpPr>
            <p:cNvPr id="72" name="Rectangle: Rounded Corners 37">
              <a:extLst>
                <a:ext uri="{FF2B5EF4-FFF2-40B4-BE49-F238E27FC236}">
                  <a16:creationId xmlns:a16="http://schemas.microsoft.com/office/drawing/2014/main" id="{0CFEA64E-D7D9-36ED-D626-CB5993D1EC83}"/>
                </a:ext>
              </a:extLst>
            </p:cNvPr>
            <p:cNvSpPr/>
            <p:nvPr/>
          </p:nvSpPr>
          <p:spPr>
            <a:xfrm>
              <a:off x="11331702" y="8398381"/>
              <a:ext cx="2393245" cy="557202"/>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4" name="Rectangle: Rounded Corners 10">
              <a:extLst>
                <a:ext uri="{FF2B5EF4-FFF2-40B4-BE49-F238E27FC236}">
                  <a16:creationId xmlns:a16="http://schemas.microsoft.com/office/drawing/2014/main" id="{7E0D7F72-348A-6355-60C2-7D85F5089D0D}"/>
                </a:ext>
              </a:extLst>
            </p:cNvPr>
            <p:cNvSpPr/>
            <p:nvPr/>
          </p:nvSpPr>
          <p:spPr>
            <a:xfrm>
              <a:off x="11936115" y="6474088"/>
              <a:ext cx="1393450" cy="48621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5" name="Rectangle: Rounded Corners 35">
              <a:extLst>
                <a:ext uri="{FF2B5EF4-FFF2-40B4-BE49-F238E27FC236}">
                  <a16:creationId xmlns:a16="http://schemas.microsoft.com/office/drawing/2014/main" id="{C4C7AC72-3CB6-003C-6498-D2FFF1483E65}"/>
                </a:ext>
              </a:extLst>
            </p:cNvPr>
            <p:cNvSpPr/>
            <p:nvPr/>
          </p:nvSpPr>
          <p:spPr>
            <a:xfrm>
              <a:off x="12771912" y="3881749"/>
              <a:ext cx="1420878" cy="5268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6" name="Rectangle: Rounded Corners 37">
              <a:extLst>
                <a:ext uri="{FF2B5EF4-FFF2-40B4-BE49-F238E27FC236}">
                  <a16:creationId xmlns:a16="http://schemas.microsoft.com/office/drawing/2014/main" id="{0CFEA64E-D7D9-36ED-D626-CB5993D1EC83}"/>
                </a:ext>
              </a:extLst>
            </p:cNvPr>
            <p:cNvSpPr/>
            <p:nvPr/>
          </p:nvSpPr>
          <p:spPr>
            <a:xfrm>
              <a:off x="12301296" y="5153780"/>
              <a:ext cx="2081299" cy="5445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7" name="Rectangle: Rounded Corners 39">
              <a:extLst>
                <a:ext uri="{FF2B5EF4-FFF2-40B4-BE49-F238E27FC236}">
                  <a16:creationId xmlns:a16="http://schemas.microsoft.com/office/drawing/2014/main" id="{DDFEFAD2-3E64-2510-B4F7-57BF859F936D}"/>
                </a:ext>
              </a:extLst>
            </p:cNvPr>
            <p:cNvSpPr/>
            <p:nvPr/>
          </p:nvSpPr>
          <p:spPr>
            <a:xfrm>
              <a:off x="11419153" y="3246564"/>
              <a:ext cx="2749553" cy="49470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8" name="Rectangle: Rounded Corners 41">
              <a:extLst>
                <a:ext uri="{FF2B5EF4-FFF2-40B4-BE49-F238E27FC236}">
                  <a16:creationId xmlns:a16="http://schemas.microsoft.com/office/drawing/2014/main" id="{34D6F4F4-617F-8983-E1C6-4893996AC697}"/>
                </a:ext>
              </a:extLst>
            </p:cNvPr>
            <p:cNvSpPr/>
            <p:nvPr/>
          </p:nvSpPr>
          <p:spPr>
            <a:xfrm>
              <a:off x="12808711" y="4527315"/>
              <a:ext cx="1573885" cy="56139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9" name="Rectangle: Rounded Corners 43">
              <a:extLst>
                <a:ext uri="{FF2B5EF4-FFF2-40B4-BE49-F238E27FC236}">
                  <a16:creationId xmlns:a16="http://schemas.microsoft.com/office/drawing/2014/main" id="{DD824A99-7F97-8DC0-40EA-47A340450545}"/>
                </a:ext>
              </a:extLst>
            </p:cNvPr>
            <p:cNvSpPr/>
            <p:nvPr/>
          </p:nvSpPr>
          <p:spPr>
            <a:xfrm>
              <a:off x="11731200" y="5860608"/>
              <a:ext cx="1175624" cy="519990"/>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0" name="Rectangle: Rounded Corners 45">
              <a:extLst>
                <a:ext uri="{FF2B5EF4-FFF2-40B4-BE49-F238E27FC236}">
                  <a16:creationId xmlns:a16="http://schemas.microsoft.com/office/drawing/2014/main" id="{AD729883-E885-03B3-3C3F-DD06EC8A543D}"/>
                </a:ext>
              </a:extLst>
            </p:cNvPr>
            <p:cNvSpPr/>
            <p:nvPr/>
          </p:nvSpPr>
          <p:spPr>
            <a:xfrm rot="10800000" flipV="1">
              <a:off x="11792905" y="2580072"/>
              <a:ext cx="1667146" cy="48662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1" name="Rectangle: Rounded Corners 37">
              <a:extLst>
                <a:ext uri="{FF2B5EF4-FFF2-40B4-BE49-F238E27FC236}">
                  <a16:creationId xmlns:a16="http://schemas.microsoft.com/office/drawing/2014/main" id="{0CFEA64E-D7D9-36ED-D626-CB5993D1EC83}"/>
                </a:ext>
              </a:extLst>
            </p:cNvPr>
            <p:cNvSpPr/>
            <p:nvPr/>
          </p:nvSpPr>
          <p:spPr>
            <a:xfrm>
              <a:off x="11080127" y="7123144"/>
              <a:ext cx="2810342" cy="536762"/>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2" name="Rectangle: Rounded Corners 37">
              <a:extLst>
                <a:ext uri="{FF2B5EF4-FFF2-40B4-BE49-F238E27FC236}">
                  <a16:creationId xmlns:a16="http://schemas.microsoft.com/office/drawing/2014/main" id="{0CFEA64E-D7D9-36ED-D626-CB5993D1EC83}"/>
                </a:ext>
              </a:extLst>
            </p:cNvPr>
            <p:cNvSpPr/>
            <p:nvPr/>
          </p:nvSpPr>
          <p:spPr>
            <a:xfrm>
              <a:off x="11398927" y="7755391"/>
              <a:ext cx="2094176" cy="515780"/>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3" name="Rectangle: Rounded Corners 8">
              <a:extLst>
                <a:ext uri="{FF2B5EF4-FFF2-40B4-BE49-F238E27FC236}">
                  <a16:creationId xmlns:a16="http://schemas.microsoft.com/office/drawing/2014/main" id="{2A8D28D9-D36C-DD99-E120-791E48662CEC}"/>
                </a:ext>
              </a:extLst>
            </p:cNvPr>
            <p:cNvSpPr/>
            <p:nvPr/>
          </p:nvSpPr>
          <p:spPr>
            <a:xfrm>
              <a:off x="7781275" y="8735040"/>
              <a:ext cx="1346872" cy="52855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4" name="Rectangle: Rounded Corners 8">
              <a:extLst>
                <a:ext uri="{FF2B5EF4-FFF2-40B4-BE49-F238E27FC236}">
                  <a16:creationId xmlns:a16="http://schemas.microsoft.com/office/drawing/2014/main" id="{2A8D28D9-D36C-DD99-E120-791E48662CEC}"/>
                </a:ext>
              </a:extLst>
            </p:cNvPr>
            <p:cNvSpPr/>
            <p:nvPr/>
          </p:nvSpPr>
          <p:spPr>
            <a:xfrm>
              <a:off x="6955039" y="9366327"/>
              <a:ext cx="1346872" cy="52855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 name="Rectangle: Rounded Corners 2">
              <a:extLst>
                <a:ext uri="{FF2B5EF4-FFF2-40B4-BE49-F238E27FC236}">
                  <a16:creationId xmlns:a16="http://schemas.microsoft.com/office/drawing/2014/main" id="{07B690FA-A633-A546-4C4A-E0B90ACC24DA}"/>
                </a:ext>
              </a:extLst>
            </p:cNvPr>
            <p:cNvSpPr/>
            <p:nvPr/>
          </p:nvSpPr>
          <p:spPr>
            <a:xfrm>
              <a:off x="6886708" y="1053596"/>
              <a:ext cx="1407561" cy="52687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6" name="Rectangle: Rounded Corners 6">
              <a:extLst>
                <a:ext uri="{FF2B5EF4-FFF2-40B4-BE49-F238E27FC236}">
                  <a16:creationId xmlns:a16="http://schemas.microsoft.com/office/drawing/2014/main" id="{E33323CB-0D87-E6EA-924D-BF5D2C0AEEA3}"/>
                </a:ext>
              </a:extLst>
            </p:cNvPr>
            <p:cNvSpPr/>
            <p:nvPr/>
          </p:nvSpPr>
          <p:spPr>
            <a:xfrm>
              <a:off x="7479093" y="1680164"/>
              <a:ext cx="1172400" cy="500904"/>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7" name="Rectangle: Rounded Corners 12">
              <a:extLst>
                <a:ext uri="{FF2B5EF4-FFF2-40B4-BE49-F238E27FC236}">
                  <a16:creationId xmlns:a16="http://schemas.microsoft.com/office/drawing/2014/main" id="{69EDFC71-7056-D193-7894-DCDFD5DC9A03}"/>
                </a:ext>
              </a:extLst>
            </p:cNvPr>
            <p:cNvSpPr/>
            <p:nvPr/>
          </p:nvSpPr>
          <p:spPr>
            <a:xfrm>
              <a:off x="6823441" y="3567464"/>
              <a:ext cx="2089174" cy="53453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 name="Rectangle: Rounded Corners 17">
              <a:extLst>
                <a:ext uri="{FF2B5EF4-FFF2-40B4-BE49-F238E27FC236}">
                  <a16:creationId xmlns:a16="http://schemas.microsoft.com/office/drawing/2014/main" id="{1A8C0C6A-2D0E-1630-B890-67C479DF425F}"/>
                </a:ext>
              </a:extLst>
            </p:cNvPr>
            <p:cNvSpPr/>
            <p:nvPr/>
          </p:nvSpPr>
          <p:spPr>
            <a:xfrm>
              <a:off x="6802654" y="4190280"/>
              <a:ext cx="2218345" cy="5384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9" name="Rectangle: Rounded Corners 19">
              <a:extLst>
                <a:ext uri="{FF2B5EF4-FFF2-40B4-BE49-F238E27FC236}">
                  <a16:creationId xmlns:a16="http://schemas.microsoft.com/office/drawing/2014/main" id="{A260D1C0-104E-5D19-0C54-CEC98BBFA347}"/>
                </a:ext>
              </a:extLst>
            </p:cNvPr>
            <p:cNvSpPr/>
            <p:nvPr/>
          </p:nvSpPr>
          <p:spPr>
            <a:xfrm>
              <a:off x="7459931" y="4853162"/>
              <a:ext cx="1743199" cy="51434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0" name="Rectangle: Rounded Corners 21">
              <a:extLst>
                <a:ext uri="{FF2B5EF4-FFF2-40B4-BE49-F238E27FC236}">
                  <a16:creationId xmlns:a16="http://schemas.microsoft.com/office/drawing/2014/main" id="{83F2B6F6-110C-6F43-539E-110092CD3BC7}"/>
                </a:ext>
              </a:extLst>
            </p:cNvPr>
            <p:cNvSpPr/>
            <p:nvPr/>
          </p:nvSpPr>
          <p:spPr>
            <a:xfrm>
              <a:off x="6624019" y="5519903"/>
              <a:ext cx="2765762" cy="51234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1" name="Rectangle: Rounded Corners 23">
              <a:extLst>
                <a:ext uri="{FF2B5EF4-FFF2-40B4-BE49-F238E27FC236}">
                  <a16:creationId xmlns:a16="http://schemas.microsoft.com/office/drawing/2014/main" id="{0CBDC088-EB58-A740-E4EB-20E46D03776A}"/>
                </a:ext>
              </a:extLst>
            </p:cNvPr>
            <p:cNvSpPr/>
            <p:nvPr/>
          </p:nvSpPr>
          <p:spPr>
            <a:xfrm>
              <a:off x="7418449" y="6154112"/>
              <a:ext cx="2241282" cy="51009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2" name="Rectangle: Rounded Corners 25">
              <a:extLst>
                <a:ext uri="{FF2B5EF4-FFF2-40B4-BE49-F238E27FC236}">
                  <a16:creationId xmlns:a16="http://schemas.microsoft.com/office/drawing/2014/main" id="{7D9E5F48-6147-04A4-4479-060D203BFFC9}"/>
                </a:ext>
              </a:extLst>
            </p:cNvPr>
            <p:cNvSpPr/>
            <p:nvPr/>
          </p:nvSpPr>
          <p:spPr>
            <a:xfrm>
              <a:off x="7083844" y="6759191"/>
              <a:ext cx="2180384" cy="54058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3" name="Rectangle: Rounded Corners 27">
              <a:extLst>
                <a:ext uri="{FF2B5EF4-FFF2-40B4-BE49-F238E27FC236}">
                  <a16:creationId xmlns:a16="http://schemas.microsoft.com/office/drawing/2014/main" id="{912CE26C-F5E4-A32E-E840-CB5F6372F6C0}"/>
                </a:ext>
              </a:extLst>
            </p:cNvPr>
            <p:cNvSpPr/>
            <p:nvPr/>
          </p:nvSpPr>
          <p:spPr>
            <a:xfrm>
              <a:off x="6503621" y="7375785"/>
              <a:ext cx="2581166" cy="5626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4" name="Rectangle: Rounded Corners 29">
              <a:extLst>
                <a:ext uri="{FF2B5EF4-FFF2-40B4-BE49-F238E27FC236}">
                  <a16:creationId xmlns:a16="http://schemas.microsoft.com/office/drawing/2014/main" id="{4E47539C-180E-4752-F346-7D4F023048BE}"/>
                </a:ext>
              </a:extLst>
            </p:cNvPr>
            <p:cNvSpPr/>
            <p:nvPr/>
          </p:nvSpPr>
          <p:spPr>
            <a:xfrm>
              <a:off x="7062048" y="8040054"/>
              <a:ext cx="1717387" cy="5450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5" name="Rectangle: Rounded Corners 31">
              <a:extLst>
                <a:ext uri="{FF2B5EF4-FFF2-40B4-BE49-F238E27FC236}">
                  <a16:creationId xmlns:a16="http://schemas.microsoft.com/office/drawing/2014/main" id="{82AD8A9E-9EA1-357F-DCD7-CEA5512FC1C7}"/>
                </a:ext>
              </a:extLst>
            </p:cNvPr>
            <p:cNvSpPr/>
            <p:nvPr/>
          </p:nvSpPr>
          <p:spPr>
            <a:xfrm>
              <a:off x="6940305" y="2262879"/>
              <a:ext cx="1701209" cy="51805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6" name="Rectangle: Rounded Corners 33">
              <a:extLst>
                <a:ext uri="{FF2B5EF4-FFF2-40B4-BE49-F238E27FC236}">
                  <a16:creationId xmlns:a16="http://schemas.microsoft.com/office/drawing/2014/main" id="{0C13D9BD-9D02-0760-FFB4-169184C659B9}"/>
                </a:ext>
              </a:extLst>
            </p:cNvPr>
            <p:cNvSpPr/>
            <p:nvPr/>
          </p:nvSpPr>
          <p:spPr>
            <a:xfrm>
              <a:off x="6618250" y="2911182"/>
              <a:ext cx="2801432" cy="56285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345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mbria" panose="02040503050406030204" pitchFamily="18" charset="0"/>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041798" y="1850676"/>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Tôi kể với các bạn</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Một màu trời đã lâu</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Đó là một màu nâu ...</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Bầu trời trong quả trứng</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Không có gió có nắng</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Không có lắm sắc màu</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Một vòm trời như nhau:</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Bầu trời trong quả trứng.</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Tôi chưa kêu “chiếp chiếp"</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Chẳng biết tìm giun, sâu</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Đói, no chẳng biết đâu</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558737" y="1406156"/>
            <a:ext cx="4307737" cy="4893647"/>
          </a:xfrm>
          <a:prstGeom prst="rect">
            <a:avLst/>
          </a:prstGeom>
          <a:noFill/>
        </p:spPr>
        <p:txBody>
          <a:bodyPr wrap="square" rtlCol="0">
            <a:spAutoFit/>
          </a:bodyPr>
          <a:lstStyle/>
          <a:p>
            <a:pPr algn="just"/>
            <a:r>
              <a:rPr lang="vi-VN" sz="2400" b="1" dirty="0">
                <a:solidFill>
                  <a:srgbClr val="002060"/>
                </a:solidFill>
                <a:latin typeface="Cambria" panose="02040503050406030204" pitchFamily="18" charset="0"/>
                <a:ea typeface="Cambria" panose="02040503050406030204" pitchFamily="18" charset="0"/>
                <a:cs typeface="Calibri" panose="020F0502020204030204" pitchFamily="34" charset="0"/>
              </a:rPr>
              <a:t>Tôi cũng không hiểu rõ</a:t>
            </a:r>
          </a:p>
          <a:p>
            <a:pPr algn="just"/>
            <a:r>
              <a:rPr lang="vi-VN" sz="2400" b="1" dirty="0">
                <a:solidFill>
                  <a:srgbClr val="002060"/>
                </a:solidFill>
                <a:latin typeface="Cambria" panose="02040503050406030204" pitchFamily="18" charset="0"/>
                <a:ea typeface="Cambria" panose="02040503050406030204" pitchFamily="18" charset="0"/>
                <a:cs typeface="Calibri" panose="020F0502020204030204" pitchFamily="34" charset="0"/>
              </a:rPr>
              <a:t>Tôi sinh ra vì sao</a:t>
            </a:r>
            <a:endParaRPr lang="en-US"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Tôi đ</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ạ</a:t>
            </a:r>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p vỡ màu nâu</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Bầu trời trong quả trứng</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Bỗng thấy nhiều gió lộng</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Bỗng thấy nhiều nắng reo</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Bỗng tôi thấy thương yêu</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Tôi biết là có mẹ</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Đói, tôi tìm giun dế</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Ăn no xoải cánh phơi...</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Bầu trời ở bên ngoài</a:t>
            </a:r>
          </a:p>
          <a:p>
            <a:pPr algn="just"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Sao mà xanh đến thế</a:t>
            </a:r>
            <a:r>
              <a:rPr lang="en-US"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r" rtl="0" latinLnBrk="0"/>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(Xuân Quỳnh)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grpSp>
      <p:sp>
        <p:nvSpPr>
          <p:cNvPr id="2" name="TextBox 1">
            <a:extLst>
              <a:ext uri="{FF2B5EF4-FFF2-40B4-BE49-F238E27FC236}">
                <a16:creationId xmlns:a16="http://schemas.microsoft.com/office/drawing/2014/main" id="{A8E88A1A-955F-0E7B-0C07-A698CD950677}"/>
              </a:ext>
            </a:extLst>
          </p:cNvPr>
          <p:cNvSpPr txBox="1"/>
          <p:nvPr/>
        </p:nvSpPr>
        <p:spPr>
          <a:xfrm>
            <a:off x="1254642" y="2424223"/>
            <a:ext cx="9973339" cy="1377621"/>
          </a:xfrm>
          <a:prstGeom prst="rect">
            <a:avLst/>
          </a:prstGeom>
          <a:noFill/>
        </p:spPr>
        <p:txBody>
          <a:bodyPr wrap="square" rtlCol="0">
            <a:spAutoFit/>
          </a:bodyPr>
          <a:lstStyle/>
          <a:p>
            <a:pPr marL="571500" marR="0" indent="-571500" algn="just">
              <a:lnSpc>
                <a:spcPct val="120000"/>
              </a:lnSpc>
              <a:spcBef>
                <a:spcPts val="0"/>
              </a:spcBef>
              <a:spcAft>
                <a:spcPts val="0"/>
              </a:spcAft>
              <a:buFont typeface="Wingdings" panose="05000000000000000000" pitchFamily="2" charset="2"/>
              <a:buChar char="q"/>
            </a:pP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1: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đầu</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Cứ</a:t>
            </a:r>
            <a:r>
              <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việc</a:t>
            </a:r>
            <a:r>
              <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yên</a:t>
            </a:r>
            <a:r>
              <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mà</a:t>
            </a:r>
            <a:r>
              <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ngủ</a:t>
            </a:r>
            <a:endPar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marR="0" indent="-571500" algn="just">
              <a:lnSpc>
                <a:spcPct val="120000"/>
              </a:lnSpc>
              <a:spcBef>
                <a:spcPts val="0"/>
              </a:spcBef>
              <a:spcAft>
                <a:spcPts val="0"/>
              </a:spcAft>
              <a:buFont typeface="Wingdings" panose="05000000000000000000" pitchFamily="2" charset="2"/>
              <a:buChar char="q"/>
            </a:pP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Còn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lại</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4" name="矩形: 圆角 30">
            <a:extLst>
              <a:ext uri="{FF2B5EF4-FFF2-40B4-BE49-F238E27FC236}">
                <a16:creationId xmlns:a16="http://schemas.microsoft.com/office/drawing/2014/main" id="{0E3DC379-11EE-3DD9-B714-F1A620926B96}"/>
              </a:ext>
            </a:extLst>
          </p:cNvPr>
          <p:cNvSpPr/>
          <p:nvPr/>
        </p:nvSpPr>
        <p:spPr>
          <a:xfrm>
            <a:off x="3449823" y="920258"/>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prstClr val="white"/>
                </a:solidFill>
                <a:latin typeface="Cambria" panose="02040503050406030204" pitchFamily="18" charset="0"/>
                <a:ea typeface="Cambria" panose="02040503050406030204" pitchFamily="18" charset="0"/>
                <a:cs typeface="Arial" panose="020B0604020202020204" pitchFamily="34" charset="0"/>
                <a:sym typeface="Arial" panose="020B0604020202020204"/>
              </a:rPr>
              <a:t>Chia </a:t>
            </a:r>
            <a:r>
              <a:rPr lang="en-US" altLang="zh-CN" sz="5400" b="1" dirty="0" err="1">
                <a:solidFill>
                  <a:prstClr val="white"/>
                </a:solidFill>
                <a:latin typeface="Cambria" panose="02040503050406030204" pitchFamily="18" charset="0"/>
                <a:ea typeface="Cambria" panose="02040503050406030204" pitchFamily="18" charset="0"/>
                <a:cs typeface="Arial" panose="020B0604020202020204" pitchFamily="34" charset="0"/>
                <a:sym typeface="Arial" panose="020B0604020202020204"/>
              </a:rPr>
              <a:t>đoạn</a:t>
            </a:r>
            <a:endParaRPr lang="zh-CN" altLang="en-US" sz="5400" b="1" dirty="0">
              <a:solidFill>
                <a:prstClr val="white"/>
              </a:solidFill>
              <a:latin typeface="Cambria" panose="02040503050406030204"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5194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4" name="Freeform 2">
            <a:extLst>
              <a:ext uri="{FF2B5EF4-FFF2-40B4-BE49-F238E27FC236}">
                <a16:creationId xmlns:a16="http://schemas.microsoft.com/office/drawing/2014/main" id="{BE3D59B3-4718-AB0C-C44B-1C6BFAA82E01}"/>
              </a:ext>
            </a:extLst>
          </p:cNvPr>
          <p:cNvSpPr/>
          <p:nvPr/>
        </p:nvSpPr>
        <p:spPr>
          <a:xfrm>
            <a:off x="-809285" y="343994"/>
            <a:ext cx="5227025" cy="6584461"/>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35" name="Group 34">
            <a:extLst>
              <a:ext uri="{FF2B5EF4-FFF2-40B4-BE49-F238E27FC236}">
                <a16:creationId xmlns:a16="http://schemas.microsoft.com/office/drawing/2014/main" id="{7D36E96C-4400-B59E-AAE9-692D01B35CD4}"/>
              </a:ext>
            </a:extLst>
          </p:cNvPr>
          <p:cNvGrpSpPr/>
          <p:nvPr/>
        </p:nvGrpSpPr>
        <p:grpSpPr>
          <a:xfrm>
            <a:off x="4943152" y="2415272"/>
            <a:ext cx="3404989" cy="1726971"/>
            <a:chOff x="7414727" y="3622908"/>
            <a:chExt cx="5107483" cy="2590456"/>
          </a:xfrm>
        </p:grpSpPr>
        <p:grpSp>
          <p:nvGrpSpPr>
            <p:cNvPr id="36" name="Group 35">
              <a:extLst>
                <a:ext uri="{FF2B5EF4-FFF2-40B4-BE49-F238E27FC236}">
                  <a16:creationId xmlns:a16="http://schemas.microsoft.com/office/drawing/2014/main" id="{23377EEC-EE37-7816-079F-AC073091FFD6}"/>
                </a:ext>
              </a:extLst>
            </p:cNvPr>
            <p:cNvGrpSpPr/>
            <p:nvPr/>
          </p:nvGrpSpPr>
          <p:grpSpPr>
            <a:xfrm>
              <a:off x="7414727" y="3622908"/>
              <a:ext cx="5107483" cy="2590456"/>
              <a:chOff x="5638800" y="2541813"/>
              <a:chExt cx="5715000" cy="3621460"/>
            </a:xfrm>
          </p:grpSpPr>
          <p:sp>
            <p:nvSpPr>
              <p:cNvPr id="38" name="Freeform 2">
                <a:extLst>
                  <a:ext uri="{FF2B5EF4-FFF2-40B4-BE49-F238E27FC236}">
                    <a16:creationId xmlns:a16="http://schemas.microsoft.com/office/drawing/2014/main" id="{B829390E-6FD7-615F-11C4-F17FB6AEB79F}"/>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9" name="Rounded Rectangle 28">
                <a:extLst>
                  <a:ext uri="{FF2B5EF4-FFF2-40B4-BE49-F238E27FC236}">
                    <a16:creationId xmlns:a16="http://schemas.microsoft.com/office/drawing/2014/main" id="{19A30EB8-DD28-F65E-152D-B961CCB2812A}"/>
                  </a:ext>
                </a:extLst>
              </p:cNvPr>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sp>
          <p:nvSpPr>
            <p:cNvPr id="37" name="Rounded Rectangle 14">
              <a:extLst>
                <a:ext uri="{FF2B5EF4-FFF2-40B4-BE49-F238E27FC236}">
                  <a16:creationId xmlns:a16="http://schemas.microsoft.com/office/drawing/2014/main" id="{0F5AC9BE-C12A-BDE9-FEFD-794182D578C2}"/>
                </a:ext>
              </a:extLst>
            </p:cNvPr>
            <p:cNvSpPr/>
            <p:nvPr/>
          </p:nvSpPr>
          <p:spPr>
            <a:xfrm>
              <a:off x="7489685" y="4457362"/>
              <a:ext cx="4525061" cy="1326813"/>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nâu</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sp>
        <p:nvSpPr>
          <p:cNvPr id="40" name="Freeform 4">
            <a:extLst>
              <a:ext uri="{FF2B5EF4-FFF2-40B4-BE49-F238E27FC236}">
                <a16:creationId xmlns:a16="http://schemas.microsoft.com/office/drawing/2014/main" id="{0631E16E-2783-CC55-EF89-B9D197FF92C5}"/>
              </a:ext>
            </a:extLst>
          </p:cNvPr>
          <p:cNvSpPr/>
          <p:nvPr/>
        </p:nvSpPr>
        <p:spPr>
          <a:xfrm>
            <a:off x="2412" y="529922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Freeform 6">
            <a:extLst>
              <a:ext uri="{FF2B5EF4-FFF2-40B4-BE49-F238E27FC236}">
                <a16:creationId xmlns:a16="http://schemas.microsoft.com/office/drawing/2014/main" id="{A4D6583C-9CDA-ACDF-CEB5-A90B234206BD}"/>
              </a:ext>
            </a:extLst>
          </p:cNvPr>
          <p:cNvSpPr/>
          <p:nvPr/>
        </p:nvSpPr>
        <p:spPr>
          <a:xfrm>
            <a:off x="2524646" y="528101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3C803CEE-25E8-A074-E8F9-89FA5A06D78A}"/>
              </a:ext>
            </a:extLst>
          </p:cNvPr>
          <p:cNvGrpSpPr/>
          <p:nvPr/>
        </p:nvGrpSpPr>
        <p:grpSpPr>
          <a:xfrm>
            <a:off x="218634" y="3676752"/>
            <a:ext cx="3923058" cy="1478081"/>
            <a:chOff x="7713052" y="952910"/>
            <a:chExt cx="5047146" cy="1515880"/>
          </a:xfrm>
        </p:grpSpPr>
        <p:sp>
          <p:nvSpPr>
            <p:cNvPr id="43" name="Freeform 15">
              <a:extLst>
                <a:ext uri="{FF2B5EF4-FFF2-40B4-BE49-F238E27FC236}">
                  <a16:creationId xmlns:a16="http://schemas.microsoft.com/office/drawing/2014/main" id="{7AC601F9-5E5B-27B6-09AF-80C31DFF5DB1}"/>
                </a:ext>
              </a:extLst>
            </p:cNvPr>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8">
                <a:duotone>
                  <a:schemeClr val="accent1">
                    <a:shade val="45000"/>
                    <a:satMod val="135000"/>
                  </a:schemeClr>
                  <a:prstClr val="white"/>
                </a:duotone>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9547A3D4-86CB-B59E-074E-8EA457A59C56}"/>
                </a:ext>
              </a:extLst>
            </p:cNvPr>
            <p:cNvSpPr txBox="1"/>
            <p:nvPr/>
          </p:nvSpPr>
          <p:spPr>
            <a:xfrm>
              <a:off x="8178691" y="952910"/>
              <a:ext cx="4085862" cy="1136331"/>
            </a:xfrm>
            <a:prstGeom prst="rect">
              <a:avLst/>
            </a:prstGeom>
            <a:noFill/>
          </p:spPr>
          <p:txBody>
            <a:bodyPr wrap="none" rtlCol="0">
              <a:spAutoFit/>
            </a:bodyPr>
            <a:lstStyle/>
            <a:p>
              <a:pPr defTabSz="609630"/>
              <a:r>
                <a:rPr lang="en-US" sz="6600" dirty="0">
                  <a:ln>
                    <a:solidFill>
                      <a:prstClr val="black"/>
                    </a:solidFill>
                  </a:ln>
                  <a:solidFill>
                    <a:prstClr val="white"/>
                  </a:solidFill>
                  <a:latin typeface="Cambria" panose="02040503050406030204" pitchFamily="18" charset="0"/>
                  <a:ea typeface="Cambria" panose="02040503050406030204" pitchFamily="18" charset="0"/>
                </a:rPr>
                <a:t>TỪ KHÓ</a:t>
              </a:r>
            </a:p>
          </p:txBody>
        </p:sp>
      </p:grpSp>
      <p:grpSp>
        <p:nvGrpSpPr>
          <p:cNvPr id="45" name="Group 44">
            <a:extLst>
              <a:ext uri="{FF2B5EF4-FFF2-40B4-BE49-F238E27FC236}">
                <a16:creationId xmlns:a16="http://schemas.microsoft.com/office/drawing/2014/main" id="{D32ABDF3-54B8-92EE-24E2-89A840785234}"/>
              </a:ext>
            </a:extLst>
          </p:cNvPr>
          <p:cNvGrpSpPr/>
          <p:nvPr/>
        </p:nvGrpSpPr>
        <p:grpSpPr>
          <a:xfrm>
            <a:off x="8585214" y="576000"/>
            <a:ext cx="3404989" cy="1726971"/>
            <a:chOff x="5638800" y="2541813"/>
            <a:chExt cx="5715000" cy="3621460"/>
          </a:xfrm>
        </p:grpSpPr>
        <p:sp>
          <p:nvSpPr>
            <p:cNvPr id="46" name="Freeform 2">
              <a:extLst>
                <a:ext uri="{FF2B5EF4-FFF2-40B4-BE49-F238E27FC236}">
                  <a16:creationId xmlns:a16="http://schemas.microsoft.com/office/drawing/2014/main" id="{A967C76A-E47B-04F9-5AB6-E7381795C783}"/>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7" name="Rounded Rectangle 25">
              <a:extLst>
                <a:ext uri="{FF2B5EF4-FFF2-40B4-BE49-F238E27FC236}">
                  <a16:creationId xmlns:a16="http://schemas.microsoft.com/office/drawing/2014/main" id="{CD672CFA-8480-AC71-ECEE-6C73080FD82F}"/>
                </a:ext>
              </a:extLst>
            </p:cNvPr>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400" dirty="0">
                  <a:solidFill>
                    <a:prstClr val="black">
                      <a:lumMod val="95000"/>
                      <a:lumOff val="5000"/>
                    </a:prstClr>
                  </a:solidFill>
                  <a:latin typeface="Cambria" panose="02040503050406030204" pitchFamily="18" charset="0"/>
                  <a:ea typeface="Cambria" panose="02040503050406030204" pitchFamily="18" charset="0"/>
                </a:rPr>
                <a:t>nắng </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grpSp>
        <p:nvGrpSpPr>
          <p:cNvPr id="48" name="Group 47">
            <a:extLst>
              <a:ext uri="{FF2B5EF4-FFF2-40B4-BE49-F238E27FC236}">
                <a16:creationId xmlns:a16="http://schemas.microsoft.com/office/drawing/2014/main" id="{525A7FFB-CB3C-3FCA-F936-728A1BD65787}"/>
              </a:ext>
            </a:extLst>
          </p:cNvPr>
          <p:cNvGrpSpPr/>
          <p:nvPr/>
        </p:nvGrpSpPr>
        <p:grpSpPr>
          <a:xfrm>
            <a:off x="8581306" y="2696126"/>
            <a:ext cx="3404989" cy="1726971"/>
            <a:chOff x="5638800" y="2541813"/>
            <a:chExt cx="5715000" cy="3621460"/>
          </a:xfrm>
        </p:grpSpPr>
        <p:sp>
          <p:nvSpPr>
            <p:cNvPr id="49" name="Freeform 2">
              <a:extLst>
                <a:ext uri="{FF2B5EF4-FFF2-40B4-BE49-F238E27FC236}">
                  <a16:creationId xmlns:a16="http://schemas.microsoft.com/office/drawing/2014/main" id="{93BE4073-DB2C-144A-CA92-198FD2023687}"/>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0" name="Rounded Rectangle 31">
              <a:extLst>
                <a:ext uri="{FF2B5EF4-FFF2-40B4-BE49-F238E27FC236}">
                  <a16:creationId xmlns:a16="http://schemas.microsoft.com/office/drawing/2014/main" id="{FD636097-8BA1-E848-A95D-1B338B8051C4}"/>
                </a:ext>
              </a:extLst>
            </p:cNvPr>
            <p:cNvSpPr/>
            <p:nvPr/>
          </p:nvSpPr>
          <p:spPr>
            <a:xfrm>
              <a:off x="5638800" y="3731752"/>
              <a:ext cx="5715000" cy="1828801"/>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prstClr val="black">
                      <a:lumMod val="95000"/>
                      <a:lumOff val="5000"/>
                    </a:prstClr>
                  </a:solidFill>
                  <a:latin typeface="Cambria" panose="02040503050406030204" pitchFamily="18" charset="0"/>
                  <a:ea typeface="Cambria" panose="02040503050406030204" pitchFamily="18" charset="0"/>
                </a:rPr>
                <a:t>chiếp</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chiếp</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87B6506A-2F04-1E65-A5E5-9435608C4659}"/>
              </a:ext>
            </a:extLst>
          </p:cNvPr>
          <p:cNvGrpSpPr/>
          <p:nvPr/>
        </p:nvGrpSpPr>
        <p:grpSpPr>
          <a:xfrm>
            <a:off x="5123323" y="4487161"/>
            <a:ext cx="3404989" cy="1726971"/>
            <a:chOff x="5638800" y="2541813"/>
            <a:chExt cx="5715000" cy="3621460"/>
          </a:xfrm>
        </p:grpSpPr>
        <p:sp>
          <p:nvSpPr>
            <p:cNvPr id="52" name="Freeform 2">
              <a:extLst>
                <a:ext uri="{FF2B5EF4-FFF2-40B4-BE49-F238E27FC236}">
                  <a16:creationId xmlns:a16="http://schemas.microsoft.com/office/drawing/2014/main" id="{516D1A68-F255-8485-9BF4-2129B821BB8F}"/>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3" name="Rounded Rectangle 34">
              <a:extLst>
                <a:ext uri="{FF2B5EF4-FFF2-40B4-BE49-F238E27FC236}">
                  <a16:creationId xmlns:a16="http://schemas.microsoft.com/office/drawing/2014/main" id="{B99315ED-6843-6B79-1D29-C5A9021BCB2B}"/>
                </a:ext>
              </a:extLst>
            </p:cNvPr>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prstClr val="black">
                      <a:lumMod val="95000"/>
                      <a:lumOff val="5000"/>
                    </a:prstClr>
                  </a:solidFill>
                  <a:latin typeface="Cambria" panose="02040503050406030204" pitchFamily="18" charset="0"/>
                  <a:ea typeface="Cambria" panose="02040503050406030204" pitchFamily="18" charset="0"/>
                </a:rPr>
                <a:t>gió</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lộng</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349F421-80C1-4D55-48AB-12F273111C8E}"/>
              </a:ext>
            </a:extLst>
          </p:cNvPr>
          <p:cNvGrpSpPr/>
          <p:nvPr/>
        </p:nvGrpSpPr>
        <p:grpSpPr>
          <a:xfrm>
            <a:off x="8775448" y="4617333"/>
            <a:ext cx="3404989" cy="1726971"/>
            <a:chOff x="5638800" y="2541813"/>
            <a:chExt cx="5715000" cy="3621460"/>
          </a:xfrm>
        </p:grpSpPr>
        <p:sp>
          <p:nvSpPr>
            <p:cNvPr id="55" name="Freeform 2">
              <a:extLst>
                <a:ext uri="{FF2B5EF4-FFF2-40B4-BE49-F238E27FC236}">
                  <a16:creationId xmlns:a16="http://schemas.microsoft.com/office/drawing/2014/main" id="{AC542235-511F-DA8B-2FE4-38E37E144B33}"/>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6" name="Rounded Rectangle 37">
              <a:extLst>
                <a:ext uri="{FF2B5EF4-FFF2-40B4-BE49-F238E27FC236}">
                  <a16:creationId xmlns:a16="http://schemas.microsoft.com/office/drawing/2014/main" id="{5F7B734E-35C0-232F-47E6-D33B7A2589C5}"/>
                </a:ext>
              </a:extLst>
            </p:cNvPr>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prstClr val="black">
                      <a:lumMod val="95000"/>
                      <a:lumOff val="5000"/>
                    </a:prstClr>
                  </a:solidFill>
                  <a:latin typeface="Cambria" panose="02040503050406030204" pitchFamily="18" charset="0"/>
                  <a:ea typeface="Cambria" panose="02040503050406030204" pitchFamily="18" charset="0"/>
                </a:rPr>
                <a:t>xoải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cánh</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sp>
        <p:nvSpPr>
          <p:cNvPr id="57" name="Freeform 11">
            <a:extLst>
              <a:ext uri="{FF2B5EF4-FFF2-40B4-BE49-F238E27FC236}">
                <a16:creationId xmlns:a16="http://schemas.microsoft.com/office/drawing/2014/main" id="{ABEDF2E3-9F17-6206-7A10-1BFA0AA2F25F}"/>
              </a:ext>
            </a:extLst>
          </p:cNvPr>
          <p:cNvSpPr/>
          <p:nvPr/>
        </p:nvSpPr>
        <p:spPr>
          <a:xfrm>
            <a:off x="3413620" y="3163688"/>
            <a:ext cx="1933941" cy="2303453"/>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58" name="Group 57">
            <a:extLst>
              <a:ext uri="{FF2B5EF4-FFF2-40B4-BE49-F238E27FC236}">
                <a16:creationId xmlns:a16="http://schemas.microsoft.com/office/drawing/2014/main" id="{45B78C94-0A37-448D-C6D2-9C6E20ADA9FC}"/>
              </a:ext>
            </a:extLst>
          </p:cNvPr>
          <p:cNvGrpSpPr/>
          <p:nvPr/>
        </p:nvGrpSpPr>
        <p:grpSpPr>
          <a:xfrm>
            <a:off x="4569402" y="343994"/>
            <a:ext cx="3404989" cy="1751603"/>
            <a:chOff x="6854103" y="515991"/>
            <a:chExt cx="5107483" cy="2627404"/>
          </a:xfrm>
        </p:grpSpPr>
        <p:sp>
          <p:nvSpPr>
            <p:cNvPr id="59" name="Freeform 2">
              <a:extLst>
                <a:ext uri="{FF2B5EF4-FFF2-40B4-BE49-F238E27FC236}">
                  <a16:creationId xmlns:a16="http://schemas.microsoft.com/office/drawing/2014/main" id="{6326B273-F353-C358-656A-C131F25ED31C}"/>
                </a:ext>
              </a:extLst>
            </p:cNvPr>
            <p:cNvSpPr/>
            <p:nvPr/>
          </p:nvSpPr>
          <p:spPr>
            <a:xfrm>
              <a:off x="6854103" y="515991"/>
              <a:ext cx="5107483" cy="2627404"/>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0" name="Rounded Rectangle 39">
              <a:extLst>
                <a:ext uri="{FF2B5EF4-FFF2-40B4-BE49-F238E27FC236}">
                  <a16:creationId xmlns:a16="http://schemas.microsoft.com/office/drawing/2014/main" id="{BC19FE99-7079-32CA-068D-83696C17115F}"/>
                </a:ext>
              </a:extLst>
            </p:cNvPr>
            <p:cNvSpPr/>
            <p:nvPr/>
          </p:nvSpPr>
          <p:spPr>
            <a:xfrm>
              <a:off x="7145313" y="1231980"/>
              <a:ext cx="4525061" cy="1326813"/>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vi-VN" sz="4400" dirty="0" err="1">
                  <a:solidFill>
                    <a:prstClr val="black">
                      <a:lumMod val="95000"/>
                      <a:lumOff val="5000"/>
                    </a:prstClr>
                  </a:solidFill>
                  <a:latin typeface="Cambria" panose="02040503050406030204" pitchFamily="18" charset="0"/>
                  <a:ea typeface="Cambria" panose="02040503050406030204" pitchFamily="18" charset="0"/>
                </a:rPr>
                <a:t>l</a:t>
              </a:r>
              <a:r>
                <a:rPr lang="en-US" sz="4400" dirty="0" err="1">
                  <a:solidFill>
                    <a:prstClr val="black">
                      <a:lumMod val="95000"/>
                      <a:lumOff val="5000"/>
                    </a:prstClr>
                  </a:solidFill>
                  <a:latin typeface="Cambria" panose="02040503050406030204" pitchFamily="18" charset="0"/>
                  <a:ea typeface="Cambria" panose="02040503050406030204" pitchFamily="18" charset="0"/>
                </a:rPr>
                <a:t>âu</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607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randombar(horizontal)">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p:cTn id="15" dur="1000" fill="hold"/>
                                        <p:tgtEl>
                                          <p:spTgt spid="58"/>
                                        </p:tgtEl>
                                        <p:attrNameLst>
                                          <p:attrName>ppt_w</p:attrName>
                                        </p:attrNameLst>
                                      </p:cBhvr>
                                      <p:tavLst>
                                        <p:tav tm="0">
                                          <p:val>
                                            <p:strVal val="#ppt_w+.3"/>
                                          </p:val>
                                        </p:tav>
                                        <p:tav tm="100000">
                                          <p:val>
                                            <p:strVal val="#ppt_w"/>
                                          </p:val>
                                        </p:tav>
                                      </p:tavLst>
                                    </p:anim>
                                    <p:anim calcmode="lin" valueType="num">
                                      <p:cBhvr>
                                        <p:cTn id="16" dur="1000" fill="hold"/>
                                        <p:tgtEl>
                                          <p:spTgt spid="58"/>
                                        </p:tgtEl>
                                        <p:attrNameLst>
                                          <p:attrName>ppt_h</p:attrName>
                                        </p:attrNameLst>
                                      </p:cBhvr>
                                      <p:tavLst>
                                        <p:tav tm="0">
                                          <p:val>
                                            <p:strVal val="#ppt_h"/>
                                          </p:val>
                                        </p:tav>
                                        <p:tav tm="100000">
                                          <p:val>
                                            <p:strVal val="#ppt_h"/>
                                          </p:val>
                                        </p:tav>
                                      </p:tavLst>
                                    </p:anim>
                                    <p:animEffect transition="in" filter="fade">
                                      <p:cBhvr>
                                        <p:cTn id="17" dur="10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strVal val="#ppt_w+.3"/>
                                          </p:val>
                                        </p:tav>
                                        <p:tav tm="100000">
                                          <p:val>
                                            <p:strVal val="#ppt_w"/>
                                          </p:val>
                                        </p:tav>
                                      </p:tavLst>
                                    </p:anim>
                                    <p:anim calcmode="lin" valueType="num">
                                      <p:cBhvr>
                                        <p:cTn id="23" dur="1000" fill="hold"/>
                                        <p:tgtEl>
                                          <p:spTgt spid="35"/>
                                        </p:tgtEl>
                                        <p:attrNameLst>
                                          <p:attrName>ppt_h</p:attrName>
                                        </p:attrNameLst>
                                      </p:cBhvr>
                                      <p:tavLst>
                                        <p:tav tm="0">
                                          <p:val>
                                            <p:strVal val="#ppt_h"/>
                                          </p:val>
                                        </p:tav>
                                        <p:tav tm="100000">
                                          <p:val>
                                            <p:strVal val="#ppt_h"/>
                                          </p:val>
                                        </p:tav>
                                      </p:tavLst>
                                    </p:anim>
                                    <p:animEffect transition="in" filter="fade">
                                      <p:cBhvr>
                                        <p:cTn id="24" dur="1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1000" fill="hold"/>
                                        <p:tgtEl>
                                          <p:spTgt spid="51"/>
                                        </p:tgtEl>
                                        <p:attrNameLst>
                                          <p:attrName>ppt_w</p:attrName>
                                        </p:attrNameLst>
                                      </p:cBhvr>
                                      <p:tavLst>
                                        <p:tav tm="0">
                                          <p:val>
                                            <p:strVal val="#ppt_w+.3"/>
                                          </p:val>
                                        </p:tav>
                                        <p:tav tm="100000">
                                          <p:val>
                                            <p:strVal val="#ppt_w"/>
                                          </p:val>
                                        </p:tav>
                                      </p:tavLst>
                                    </p:anim>
                                    <p:anim calcmode="lin" valueType="num">
                                      <p:cBhvr>
                                        <p:cTn id="30" dur="1000" fill="hold"/>
                                        <p:tgtEl>
                                          <p:spTgt spid="51"/>
                                        </p:tgtEl>
                                        <p:attrNameLst>
                                          <p:attrName>ppt_h</p:attrName>
                                        </p:attrNameLst>
                                      </p:cBhvr>
                                      <p:tavLst>
                                        <p:tav tm="0">
                                          <p:val>
                                            <p:strVal val="#ppt_h"/>
                                          </p:val>
                                        </p:tav>
                                        <p:tav tm="100000">
                                          <p:val>
                                            <p:strVal val="#ppt_h"/>
                                          </p:val>
                                        </p:tav>
                                      </p:tavLst>
                                    </p:anim>
                                    <p:animEffect transition="in" filter="fade">
                                      <p:cBhvr>
                                        <p:cTn id="31" dur="1000"/>
                                        <p:tgtEl>
                                          <p:spTgt spid="51"/>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1000" fill="hold"/>
                                        <p:tgtEl>
                                          <p:spTgt spid="48"/>
                                        </p:tgtEl>
                                        <p:attrNameLst>
                                          <p:attrName>ppt_w</p:attrName>
                                        </p:attrNameLst>
                                      </p:cBhvr>
                                      <p:tavLst>
                                        <p:tav tm="0">
                                          <p:val>
                                            <p:strVal val="#ppt_w+.3"/>
                                          </p:val>
                                        </p:tav>
                                        <p:tav tm="100000">
                                          <p:val>
                                            <p:strVal val="#ppt_w"/>
                                          </p:val>
                                        </p:tav>
                                      </p:tavLst>
                                    </p:anim>
                                    <p:anim calcmode="lin" valueType="num">
                                      <p:cBhvr>
                                        <p:cTn id="44" dur="1000" fill="hold"/>
                                        <p:tgtEl>
                                          <p:spTgt spid="48"/>
                                        </p:tgtEl>
                                        <p:attrNameLst>
                                          <p:attrName>ppt_h</p:attrName>
                                        </p:attrNameLst>
                                      </p:cBhvr>
                                      <p:tavLst>
                                        <p:tav tm="0">
                                          <p:val>
                                            <p:strVal val="#ppt_h"/>
                                          </p:val>
                                        </p:tav>
                                        <p:tav tm="100000">
                                          <p:val>
                                            <p:strVal val="#ppt_h"/>
                                          </p:val>
                                        </p:tav>
                                      </p:tavLst>
                                    </p:anim>
                                    <p:animEffect transition="in" filter="fade">
                                      <p:cBhvr>
                                        <p:cTn id="45" dur="1000"/>
                                        <p:tgtEl>
                                          <p:spTgt spid="48"/>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1000" fill="hold"/>
                                        <p:tgtEl>
                                          <p:spTgt spid="54"/>
                                        </p:tgtEl>
                                        <p:attrNameLst>
                                          <p:attrName>ppt_w</p:attrName>
                                        </p:attrNameLst>
                                      </p:cBhvr>
                                      <p:tavLst>
                                        <p:tav tm="0">
                                          <p:val>
                                            <p:strVal val="#ppt_w+.3"/>
                                          </p:val>
                                        </p:tav>
                                        <p:tav tm="100000">
                                          <p:val>
                                            <p:strVal val="#ppt_w"/>
                                          </p:val>
                                        </p:tav>
                                      </p:tavLst>
                                    </p:anim>
                                    <p:anim calcmode="lin" valueType="num">
                                      <p:cBhvr>
                                        <p:cTn id="51" dur="1000" fill="hold"/>
                                        <p:tgtEl>
                                          <p:spTgt spid="54"/>
                                        </p:tgtEl>
                                        <p:attrNameLst>
                                          <p:attrName>ppt_h</p:attrName>
                                        </p:attrNameLst>
                                      </p:cBhvr>
                                      <p:tavLst>
                                        <p:tav tm="0">
                                          <p:val>
                                            <p:strVal val="#ppt_h"/>
                                          </p:val>
                                        </p:tav>
                                        <p:tav tm="100000">
                                          <p:val>
                                            <p:strVal val="#ppt_h"/>
                                          </p:val>
                                        </p:tav>
                                      </p:tavLst>
                                    </p:anim>
                                    <p:animEffect transition="in" filter="fade">
                                      <p:cBhvr>
                                        <p:cTn id="52" dur="1000"/>
                                        <p:tgtEl>
                                          <p:spTgt spid="54"/>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4"/>
            <a:ext cx="4476307" cy="4763386"/>
          </a:xfrm>
          <a:custGeom>
            <a:avLst/>
            <a:gdLst>
              <a:gd name="connsiteX0" fmla="*/ 0 w 4476307"/>
              <a:gd name="connsiteY0" fmla="*/ 560926 h 4763386"/>
              <a:gd name="connsiteX1" fmla="*/ 560926 w 4476307"/>
              <a:gd name="connsiteY1" fmla="*/ 0 h 4763386"/>
              <a:gd name="connsiteX2" fmla="*/ 1231817 w 4476307"/>
              <a:gd name="connsiteY2" fmla="*/ 0 h 4763386"/>
              <a:gd name="connsiteX3" fmla="*/ 1835619 w 4476307"/>
              <a:gd name="connsiteY3" fmla="*/ 0 h 4763386"/>
              <a:gd name="connsiteX4" fmla="*/ 2540054 w 4476307"/>
              <a:gd name="connsiteY4" fmla="*/ 0 h 4763386"/>
              <a:gd name="connsiteX5" fmla="*/ 3110312 w 4476307"/>
              <a:gd name="connsiteY5" fmla="*/ 0 h 4763386"/>
              <a:gd name="connsiteX6" fmla="*/ 3915381 w 4476307"/>
              <a:gd name="connsiteY6" fmla="*/ 0 h 4763386"/>
              <a:gd name="connsiteX7" fmla="*/ 4476307 w 4476307"/>
              <a:gd name="connsiteY7" fmla="*/ 560926 h 4763386"/>
              <a:gd name="connsiteX8" fmla="*/ 4476307 w 4476307"/>
              <a:gd name="connsiteY8" fmla="*/ 1204264 h 4763386"/>
              <a:gd name="connsiteX9" fmla="*/ 4476307 w 4476307"/>
              <a:gd name="connsiteY9" fmla="*/ 1701940 h 4763386"/>
              <a:gd name="connsiteX10" fmla="*/ 4476307 w 4476307"/>
              <a:gd name="connsiteY10" fmla="*/ 2308862 h 4763386"/>
              <a:gd name="connsiteX11" fmla="*/ 4476307 w 4476307"/>
              <a:gd name="connsiteY11" fmla="*/ 2915785 h 4763386"/>
              <a:gd name="connsiteX12" fmla="*/ 4476307 w 4476307"/>
              <a:gd name="connsiteY12" fmla="*/ 3522707 h 4763386"/>
              <a:gd name="connsiteX13" fmla="*/ 4476307 w 4476307"/>
              <a:gd name="connsiteY13" fmla="*/ 4202460 h 4763386"/>
              <a:gd name="connsiteX14" fmla="*/ 3915381 w 4476307"/>
              <a:gd name="connsiteY14" fmla="*/ 4763386 h 4763386"/>
              <a:gd name="connsiteX15" fmla="*/ 3244490 w 4476307"/>
              <a:gd name="connsiteY15" fmla="*/ 4763386 h 4763386"/>
              <a:gd name="connsiteX16" fmla="*/ 2573599 w 4476307"/>
              <a:gd name="connsiteY16" fmla="*/ 4763386 h 4763386"/>
              <a:gd name="connsiteX17" fmla="*/ 1936253 w 4476307"/>
              <a:gd name="connsiteY17" fmla="*/ 4763386 h 4763386"/>
              <a:gd name="connsiteX18" fmla="*/ 1298906 w 4476307"/>
              <a:gd name="connsiteY18" fmla="*/ 4763386 h 4763386"/>
              <a:gd name="connsiteX19" fmla="*/ 560926 w 4476307"/>
              <a:gd name="connsiteY19" fmla="*/ 4763386 h 4763386"/>
              <a:gd name="connsiteX20" fmla="*/ 0 w 4476307"/>
              <a:gd name="connsiteY20" fmla="*/ 4202460 h 4763386"/>
              <a:gd name="connsiteX21" fmla="*/ 0 w 4476307"/>
              <a:gd name="connsiteY21" fmla="*/ 3595538 h 4763386"/>
              <a:gd name="connsiteX22" fmla="*/ 0 w 4476307"/>
              <a:gd name="connsiteY22" fmla="*/ 2915785 h 4763386"/>
              <a:gd name="connsiteX23" fmla="*/ 0 w 4476307"/>
              <a:gd name="connsiteY23" fmla="*/ 2308862 h 4763386"/>
              <a:gd name="connsiteX24" fmla="*/ 0 w 4476307"/>
              <a:gd name="connsiteY24" fmla="*/ 1738355 h 4763386"/>
              <a:gd name="connsiteX25" fmla="*/ 0 w 4476307"/>
              <a:gd name="connsiteY25" fmla="*/ 1095018 h 4763386"/>
              <a:gd name="connsiteX26" fmla="*/ 0 w 4476307"/>
              <a:gd name="connsiteY26" fmla="*/ 560926 h 476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4763386"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84283" y="739296"/>
                  <a:pt x="4463336" y="954599"/>
                  <a:pt x="4476307" y="1204264"/>
                </a:cubicBezTo>
                <a:cubicBezTo>
                  <a:pt x="4489278" y="1453929"/>
                  <a:pt x="4483201" y="1533641"/>
                  <a:pt x="4476307" y="1701940"/>
                </a:cubicBezTo>
                <a:cubicBezTo>
                  <a:pt x="4469413" y="1870239"/>
                  <a:pt x="4446368" y="2124283"/>
                  <a:pt x="4476307" y="2308862"/>
                </a:cubicBezTo>
                <a:cubicBezTo>
                  <a:pt x="4506246" y="2493441"/>
                  <a:pt x="4504492" y="2739773"/>
                  <a:pt x="4476307" y="2915785"/>
                </a:cubicBezTo>
                <a:cubicBezTo>
                  <a:pt x="4448122" y="3091797"/>
                  <a:pt x="4489698" y="3350471"/>
                  <a:pt x="4476307" y="3522707"/>
                </a:cubicBezTo>
                <a:cubicBezTo>
                  <a:pt x="4462916" y="3694943"/>
                  <a:pt x="4485516" y="3992931"/>
                  <a:pt x="4476307" y="4202460"/>
                </a:cubicBezTo>
                <a:cubicBezTo>
                  <a:pt x="4509417" y="4551521"/>
                  <a:pt x="4216101" y="4767684"/>
                  <a:pt x="3915381" y="4763386"/>
                </a:cubicBezTo>
                <a:cubicBezTo>
                  <a:pt x="3696815" y="4733688"/>
                  <a:pt x="3559967" y="4794857"/>
                  <a:pt x="3244490" y="4763386"/>
                </a:cubicBezTo>
                <a:cubicBezTo>
                  <a:pt x="2929013" y="4731915"/>
                  <a:pt x="2816285" y="4737616"/>
                  <a:pt x="2573599" y="4763386"/>
                </a:cubicBezTo>
                <a:cubicBezTo>
                  <a:pt x="2330913" y="4789156"/>
                  <a:pt x="2084019" y="4765461"/>
                  <a:pt x="1936253" y="4763386"/>
                </a:cubicBezTo>
                <a:cubicBezTo>
                  <a:pt x="1788487" y="4761311"/>
                  <a:pt x="1468383" y="4771461"/>
                  <a:pt x="1298906" y="4763386"/>
                </a:cubicBezTo>
                <a:cubicBezTo>
                  <a:pt x="1129429" y="4755311"/>
                  <a:pt x="724913" y="4742763"/>
                  <a:pt x="560926" y="4763386"/>
                </a:cubicBezTo>
                <a:cubicBezTo>
                  <a:pt x="300132" y="4816782"/>
                  <a:pt x="48938" y="4523157"/>
                  <a:pt x="0" y="4202460"/>
                </a:cubicBezTo>
                <a:cubicBezTo>
                  <a:pt x="28259" y="3997270"/>
                  <a:pt x="18325" y="3754907"/>
                  <a:pt x="0" y="3595538"/>
                </a:cubicBezTo>
                <a:cubicBezTo>
                  <a:pt x="-18325" y="3436169"/>
                  <a:pt x="-20310" y="3158743"/>
                  <a:pt x="0" y="2915785"/>
                </a:cubicBezTo>
                <a:cubicBezTo>
                  <a:pt x="20310" y="2672827"/>
                  <a:pt x="-26029" y="2518727"/>
                  <a:pt x="0" y="2308862"/>
                </a:cubicBezTo>
                <a:cubicBezTo>
                  <a:pt x="26029" y="2098997"/>
                  <a:pt x="19542" y="1999501"/>
                  <a:pt x="0" y="1738355"/>
                </a:cubicBezTo>
                <a:cubicBezTo>
                  <a:pt x="-19542" y="1477209"/>
                  <a:pt x="25472" y="1341015"/>
                  <a:pt x="0" y="1095018"/>
                </a:cubicBezTo>
                <a:cubicBezTo>
                  <a:pt x="-25472" y="849021"/>
                  <a:pt x="-16918" y="693054"/>
                  <a:pt x="0" y="560926"/>
                </a:cubicBezTo>
                <a:close/>
              </a:path>
              <a:path w="4476307" h="4763386"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476339" y="682913"/>
                  <a:pt x="4486219" y="890789"/>
                  <a:pt x="4476307" y="1167848"/>
                </a:cubicBezTo>
                <a:cubicBezTo>
                  <a:pt x="4466395" y="1444907"/>
                  <a:pt x="4489150" y="1561342"/>
                  <a:pt x="4476307" y="1701940"/>
                </a:cubicBezTo>
                <a:cubicBezTo>
                  <a:pt x="4463464" y="1842538"/>
                  <a:pt x="4453008" y="2083881"/>
                  <a:pt x="4476307" y="2199616"/>
                </a:cubicBezTo>
                <a:cubicBezTo>
                  <a:pt x="4499606" y="2315351"/>
                  <a:pt x="4476011" y="2579222"/>
                  <a:pt x="4476307" y="2879369"/>
                </a:cubicBezTo>
                <a:cubicBezTo>
                  <a:pt x="4476603" y="3179516"/>
                  <a:pt x="4476552" y="3268918"/>
                  <a:pt x="4476307" y="3486292"/>
                </a:cubicBezTo>
                <a:cubicBezTo>
                  <a:pt x="4476062" y="3703666"/>
                  <a:pt x="4487099" y="4021979"/>
                  <a:pt x="4476307" y="4202460"/>
                </a:cubicBezTo>
                <a:cubicBezTo>
                  <a:pt x="4545965" y="4520861"/>
                  <a:pt x="4232264" y="4799500"/>
                  <a:pt x="3915381" y="4763386"/>
                </a:cubicBezTo>
                <a:cubicBezTo>
                  <a:pt x="3648032" y="4748283"/>
                  <a:pt x="3538922" y="4757562"/>
                  <a:pt x="3210945" y="4763386"/>
                </a:cubicBezTo>
                <a:cubicBezTo>
                  <a:pt x="2882968" y="4769210"/>
                  <a:pt x="2844911" y="4761535"/>
                  <a:pt x="2573599" y="4763386"/>
                </a:cubicBezTo>
                <a:cubicBezTo>
                  <a:pt x="2302287" y="4765237"/>
                  <a:pt x="2182882" y="4743889"/>
                  <a:pt x="1936253" y="4763386"/>
                </a:cubicBezTo>
                <a:cubicBezTo>
                  <a:pt x="1689624" y="4782883"/>
                  <a:pt x="1555744" y="4784630"/>
                  <a:pt x="1198272" y="4763386"/>
                </a:cubicBezTo>
                <a:cubicBezTo>
                  <a:pt x="840800" y="4742142"/>
                  <a:pt x="836072" y="4750778"/>
                  <a:pt x="560926" y="4763386"/>
                </a:cubicBezTo>
                <a:cubicBezTo>
                  <a:pt x="323735" y="4743643"/>
                  <a:pt x="29005" y="4527017"/>
                  <a:pt x="0" y="4202460"/>
                </a:cubicBezTo>
                <a:cubicBezTo>
                  <a:pt x="-23305" y="3979577"/>
                  <a:pt x="2503" y="3838579"/>
                  <a:pt x="0" y="3668368"/>
                </a:cubicBezTo>
                <a:cubicBezTo>
                  <a:pt x="-2503" y="3498157"/>
                  <a:pt x="-30344" y="3292111"/>
                  <a:pt x="0" y="2988615"/>
                </a:cubicBezTo>
                <a:cubicBezTo>
                  <a:pt x="30344" y="2685119"/>
                  <a:pt x="5786" y="2630151"/>
                  <a:pt x="0" y="2418108"/>
                </a:cubicBezTo>
                <a:cubicBezTo>
                  <a:pt x="-5786" y="2206065"/>
                  <a:pt x="-31289" y="1922985"/>
                  <a:pt x="0" y="1738355"/>
                </a:cubicBezTo>
                <a:cubicBezTo>
                  <a:pt x="31289" y="1553725"/>
                  <a:pt x="-6098" y="1012757"/>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kể với các bạn</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Một màu trời đã lâu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Đó là một màu nâu ...</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Bầu trời trong quả trứng</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Không có gió có nắng</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Không có lắm sắc màu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Một vòm trời như nhau: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Bầu trời trong quả trứng.</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chưa kêu “chiếp chiếp"</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Chẳng biết tìm giun, sâu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Đói, no chẳng biết đâu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8"/>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r:id="rId1" imgW="5657760" imgH="1079640"/>
        </mc:Choice>
        <mc:Fallback>
          <p:control r:id="rId1" imgW="5657760" imgH="107964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4"/>
            <a:ext cx="4476307" cy="4880344"/>
          </a:xfrm>
          <a:custGeom>
            <a:avLst/>
            <a:gdLst>
              <a:gd name="connsiteX0" fmla="*/ 0 w 4476307"/>
              <a:gd name="connsiteY0" fmla="*/ 560926 h 4880344"/>
              <a:gd name="connsiteX1" fmla="*/ 560926 w 4476307"/>
              <a:gd name="connsiteY1" fmla="*/ 0 h 4880344"/>
              <a:gd name="connsiteX2" fmla="*/ 1231817 w 4476307"/>
              <a:gd name="connsiteY2" fmla="*/ 0 h 4880344"/>
              <a:gd name="connsiteX3" fmla="*/ 1835619 w 4476307"/>
              <a:gd name="connsiteY3" fmla="*/ 0 h 4880344"/>
              <a:gd name="connsiteX4" fmla="*/ 2540054 w 4476307"/>
              <a:gd name="connsiteY4" fmla="*/ 0 h 4880344"/>
              <a:gd name="connsiteX5" fmla="*/ 3110312 w 4476307"/>
              <a:gd name="connsiteY5" fmla="*/ 0 h 4880344"/>
              <a:gd name="connsiteX6" fmla="*/ 3915381 w 4476307"/>
              <a:gd name="connsiteY6" fmla="*/ 0 h 4880344"/>
              <a:gd name="connsiteX7" fmla="*/ 4476307 w 4476307"/>
              <a:gd name="connsiteY7" fmla="*/ 560926 h 4880344"/>
              <a:gd name="connsiteX8" fmla="*/ 4476307 w 4476307"/>
              <a:gd name="connsiteY8" fmla="*/ 1224926 h 4880344"/>
              <a:gd name="connsiteX9" fmla="*/ 4476307 w 4476307"/>
              <a:gd name="connsiteY9" fmla="*/ 1738587 h 4880344"/>
              <a:gd name="connsiteX10" fmla="*/ 4476307 w 4476307"/>
              <a:gd name="connsiteY10" fmla="*/ 2365002 h 4880344"/>
              <a:gd name="connsiteX11" fmla="*/ 4476307 w 4476307"/>
              <a:gd name="connsiteY11" fmla="*/ 2991417 h 4880344"/>
              <a:gd name="connsiteX12" fmla="*/ 4476307 w 4476307"/>
              <a:gd name="connsiteY12" fmla="*/ 3617833 h 4880344"/>
              <a:gd name="connsiteX13" fmla="*/ 4476307 w 4476307"/>
              <a:gd name="connsiteY13" fmla="*/ 4319418 h 4880344"/>
              <a:gd name="connsiteX14" fmla="*/ 3915381 w 4476307"/>
              <a:gd name="connsiteY14" fmla="*/ 4880344 h 4880344"/>
              <a:gd name="connsiteX15" fmla="*/ 3244490 w 4476307"/>
              <a:gd name="connsiteY15" fmla="*/ 4880344 h 4880344"/>
              <a:gd name="connsiteX16" fmla="*/ 2573599 w 4476307"/>
              <a:gd name="connsiteY16" fmla="*/ 4880344 h 4880344"/>
              <a:gd name="connsiteX17" fmla="*/ 1936253 w 4476307"/>
              <a:gd name="connsiteY17" fmla="*/ 4880344 h 4880344"/>
              <a:gd name="connsiteX18" fmla="*/ 1298906 w 4476307"/>
              <a:gd name="connsiteY18" fmla="*/ 4880344 h 4880344"/>
              <a:gd name="connsiteX19" fmla="*/ 560926 w 4476307"/>
              <a:gd name="connsiteY19" fmla="*/ 4880344 h 4880344"/>
              <a:gd name="connsiteX20" fmla="*/ 0 w 4476307"/>
              <a:gd name="connsiteY20" fmla="*/ 4319418 h 4880344"/>
              <a:gd name="connsiteX21" fmla="*/ 0 w 4476307"/>
              <a:gd name="connsiteY21" fmla="*/ 3693003 h 4880344"/>
              <a:gd name="connsiteX22" fmla="*/ 0 w 4476307"/>
              <a:gd name="connsiteY22" fmla="*/ 2991417 h 4880344"/>
              <a:gd name="connsiteX23" fmla="*/ 0 w 4476307"/>
              <a:gd name="connsiteY23" fmla="*/ 2365002 h 4880344"/>
              <a:gd name="connsiteX24" fmla="*/ 0 w 4476307"/>
              <a:gd name="connsiteY24" fmla="*/ 1776172 h 4880344"/>
              <a:gd name="connsiteX25" fmla="*/ 0 w 4476307"/>
              <a:gd name="connsiteY25" fmla="*/ 1112171 h 4880344"/>
              <a:gd name="connsiteX26" fmla="*/ 0 w 4476307"/>
              <a:gd name="connsiteY26" fmla="*/ 560926 h 48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4880344"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58317" y="752968"/>
                  <a:pt x="4489761" y="983614"/>
                  <a:pt x="4476307" y="1224926"/>
                </a:cubicBezTo>
                <a:cubicBezTo>
                  <a:pt x="4462853" y="1466238"/>
                  <a:pt x="4460011" y="1555980"/>
                  <a:pt x="4476307" y="1738587"/>
                </a:cubicBezTo>
                <a:cubicBezTo>
                  <a:pt x="4492603" y="1921194"/>
                  <a:pt x="4489355" y="2088111"/>
                  <a:pt x="4476307" y="2365002"/>
                </a:cubicBezTo>
                <a:cubicBezTo>
                  <a:pt x="4463259" y="2641893"/>
                  <a:pt x="4448663" y="2691354"/>
                  <a:pt x="4476307" y="2991417"/>
                </a:cubicBezTo>
                <a:cubicBezTo>
                  <a:pt x="4503951" y="3291480"/>
                  <a:pt x="4491831" y="3476549"/>
                  <a:pt x="4476307" y="3617833"/>
                </a:cubicBezTo>
                <a:cubicBezTo>
                  <a:pt x="4460783" y="3759117"/>
                  <a:pt x="4450701" y="4176665"/>
                  <a:pt x="4476307" y="4319418"/>
                </a:cubicBezTo>
                <a:cubicBezTo>
                  <a:pt x="4509417" y="4668479"/>
                  <a:pt x="4216101" y="4884642"/>
                  <a:pt x="3915381" y="4880344"/>
                </a:cubicBezTo>
                <a:cubicBezTo>
                  <a:pt x="3696815" y="4850646"/>
                  <a:pt x="3559967" y="4911815"/>
                  <a:pt x="3244490" y="4880344"/>
                </a:cubicBezTo>
                <a:cubicBezTo>
                  <a:pt x="2929013" y="4848873"/>
                  <a:pt x="2816285" y="4854574"/>
                  <a:pt x="2573599" y="4880344"/>
                </a:cubicBezTo>
                <a:cubicBezTo>
                  <a:pt x="2330913" y="4906114"/>
                  <a:pt x="2084019" y="4882419"/>
                  <a:pt x="1936253" y="4880344"/>
                </a:cubicBezTo>
                <a:cubicBezTo>
                  <a:pt x="1788487" y="4878269"/>
                  <a:pt x="1468383" y="4888419"/>
                  <a:pt x="1298906" y="4880344"/>
                </a:cubicBezTo>
                <a:cubicBezTo>
                  <a:pt x="1129429" y="4872269"/>
                  <a:pt x="724913" y="4859721"/>
                  <a:pt x="560926" y="4880344"/>
                </a:cubicBezTo>
                <a:cubicBezTo>
                  <a:pt x="300132" y="4933740"/>
                  <a:pt x="48938" y="4640115"/>
                  <a:pt x="0" y="4319418"/>
                </a:cubicBezTo>
                <a:cubicBezTo>
                  <a:pt x="4574" y="4154867"/>
                  <a:pt x="9229" y="3831002"/>
                  <a:pt x="0" y="3693003"/>
                </a:cubicBezTo>
                <a:cubicBezTo>
                  <a:pt x="-9229" y="3555005"/>
                  <a:pt x="2511" y="3235034"/>
                  <a:pt x="0" y="2991417"/>
                </a:cubicBezTo>
                <a:cubicBezTo>
                  <a:pt x="-2511" y="2747800"/>
                  <a:pt x="22510" y="2576582"/>
                  <a:pt x="0" y="2365002"/>
                </a:cubicBezTo>
                <a:cubicBezTo>
                  <a:pt x="-22510" y="2153423"/>
                  <a:pt x="-1303" y="1934605"/>
                  <a:pt x="0" y="1776172"/>
                </a:cubicBezTo>
                <a:cubicBezTo>
                  <a:pt x="1303" y="1617739"/>
                  <a:pt x="-10149" y="1414592"/>
                  <a:pt x="0" y="1112171"/>
                </a:cubicBezTo>
                <a:cubicBezTo>
                  <a:pt x="10149" y="809750"/>
                  <a:pt x="5665" y="685351"/>
                  <a:pt x="0" y="560926"/>
                </a:cubicBezTo>
                <a:close/>
              </a:path>
              <a:path w="4476307" h="4880344"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479796" y="782033"/>
                  <a:pt x="4452226" y="968548"/>
                  <a:pt x="4476307" y="1187341"/>
                </a:cubicBezTo>
                <a:cubicBezTo>
                  <a:pt x="4500388" y="1406134"/>
                  <a:pt x="4494531" y="1545569"/>
                  <a:pt x="4476307" y="1738587"/>
                </a:cubicBezTo>
                <a:cubicBezTo>
                  <a:pt x="4458083" y="1931605"/>
                  <a:pt x="4492116" y="2115184"/>
                  <a:pt x="4476307" y="2252247"/>
                </a:cubicBezTo>
                <a:cubicBezTo>
                  <a:pt x="4460498" y="2389310"/>
                  <a:pt x="4456334" y="2793729"/>
                  <a:pt x="4476307" y="2953833"/>
                </a:cubicBezTo>
                <a:cubicBezTo>
                  <a:pt x="4496280" y="3113937"/>
                  <a:pt x="4471254" y="3269501"/>
                  <a:pt x="4476307" y="3580248"/>
                </a:cubicBezTo>
                <a:cubicBezTo>
                  <a:pt x="4481360" y="3890995"/>
                  <a:pt x="4497489" y="3994894"/>
                  <a:pt x="4476307" y="4319418"/>
                </a:cubicBezTo>
                <a:cubicBezTo>
                  <a:pt x="4545965" y="4637819"/>
                  <a:pt x="4232264" y="4916458"/>
                  <a:pt x="3915381" y="4880344"/>
                </a:cubicBezTo>
                <a:cubicBezTo>
                  <a:pt x="3648032" y="4865241"/>
                  <a:pt x="3538922" y="4874520"/>
                  <a:pt x="3210945" y="4880344"/>
                </a:cubicBezTo>
                <a:cubicBezTo>
                  <a:pt x="2882968" y="4886168"/>
                  <a:pt x="2844911" y="4878493"/>
                  <a:pt x="2573599" y="4880344"/>
                </a:cubicBezTo>
                <a:cubicBezTo>
                  <a:pt x="2302287" y="4882195"/>
                  <a:pt x="2182882" y="4860847"/>
                  <a:pt x="1936253" y="4880344"/>
                </a:cubicBezTo>
                <a:cubicBezTo>
                  <a:pt x="1689624" y="4899841"/>
                  <a:pt x="1555744" y="4901588"/>
                  <a:pt x="1198272" y="4880344"/>
                </a:cubicBezTo>
                <a:cubicBezTo>
                  <a:pt x="840800" y="4859100"/>
                  <a:pt x="836072" y="4867736"/>
                  <a:pt x="560926" y="4880344"/>
                </a:cubicBezTo>
                <a:cubicBezTo>
                  <a:pt x="323735" y="4860601"/>
                  <a:pt x="29005" y="4643975"/>
                  <a:pt x="0" y="4319418"/>
                </a:cubicBezTo>
                <a:cubicBezTo>
                  <a:pt x="2625" y="4182977"/>
                  <a:pt x="-2877" y="3903132"/>
                  <a:pt x="0" y="3768173"/>
                </a:cubicBezTo>
                <a:cubicBezTo>
                  <a:pt x="2877" y="3633215"/>
                  <a:pt x="9287" y="3236358"/>
                  <a:pt x="0" y="3066587"/>
                </a:cubicBezTo>
                <a:cubicBezTo>
                  <a:pt x="-9287" y="2896816"/>
                  <a:pt x="29430" y="2642677"/>
                  <a:pt x="0" y="2477757"/>
                </a:cubicBezTo>
                <a:cubicBezTo>
                  <a:pt x="-29430" y="2312837"/>
                  <a:pt x="-9807" y="1970529"/>
                  <a:pt x="0" y="1776172"/>
                </a:cubicBezTo>
                <a:cubicBezTo>
                  <a:pt x="9807" y="1581815"/>
                  <a:pt x="-14839" y="868917"/>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cũng không hiểu rõ</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sinh ra vì sao</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đạp vỡ màu nâu</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Bầu trời trong quả trứng</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Bỗng thấy nhiều gió lộng</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Bỗng thấy nhiều nắng reo</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Bỗng tôi thấy thương yêu</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biết là có mẹ</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Đói, tôi tìm giun dế</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Ăn no xoải cánh phơi...</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Bầu trời ở bên ngoài</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8"/>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r:id="rId1" imgW="5657760" imgH="1079640"/>
        </mc:Choice>
        <mc:Fallback>
          <p:control r:id="rId1" imgW="5657760" imgH="107964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1431</Words>
  <Application>Microsoft Office PowerPoint</Application>
  <PresentationFormat>Widescreen</PresentationFormat>
  <Paragraphs>198</Paragraphs>
  <Slides>27</Slides>
  <Notes>19</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Arial</vt:lpstr>
      <vt:lpstr>Arial-Rounded</vt:lpstr>
      <vt:lpstr>Calibri</vt:lpstr>
      <vt:lpstr>Cambria</vt:lpstr>
      <vt:lpstr>Open Sans</vt:lpstr>
      <vt:lpstr>Segoe UI Historic</vt:lpstr>
      <vt:lpstr>UTM Duepuntozero</vt:lpstr>
      <vt:lpstr>Wingdings</vt:lpstr>
      <vt:lpstr>自定义设计方案</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76</cp:revision>
  <dcterms:created xsi:type="dcterms:W3CDTF">2023-07-14T08:36:04Z</dcterms:created>
  <dcterms:modified xsi:type="dcterms:W3CDTF">2025-10-17T03:17:55Z</dcterms:modified>
</cp:coreProperties>
</file>