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10" r:id="rId3"/>
    <p:sldMasterId id="2147483723" r:id="rId4"/>
    <p:sldMasterId id="2147483737" r:id="rId5"/>
    <p:sldMasterId id="2147483758" r:id="rId6"/>
  </p:sldMasterIdLst>
  <p:notesMasterIdLst>
    <p:notesMasterId r:id="rId30"/>
  </p:notesMasterIdLst>
  <p:sldIdLst>
    <p:sldId id="284" r:id="rId7"/>
    <p:sldId id="753" r:id="rId8"/>
    <p:sldId id="754" r:id="rId9"/>
    <p:sldId id="755" r:id="rId10"/>
    <p:sldId id="260" r:id="rId11"/>
    <p:sldId id="756" r:id="rId12"/>
    <p:sldId id="448" r:id="rId13"/>
    <p:sldId id="748" r:id="rId14"/>
    <p:sldId id="749" r:id="rId15"/>
    <p:sldId id="291" r:id="rId16"/>
    <p:sldId id="732" r:id="rId17"/>
    <p:sldId id="750" r:id="rId18"/>
    <p:sldId id="733" r:id="rId19"/>
    <p:sldId id="751" r:id="rId20"/>
    <p:sldId id="738" r:id="rId21"/>
    <p:sldId id="744" r:id="rId22"/>
    <p:sldId id="745" r:id="rId23"/>
    <p:sldId id="752" r:id="rId24"/>
    <p:sldId id="269" r:id="rId25"/>
    <p:sldId id="271" r:id="rId26"/>
    <p:sldId id="272" r:id="rId27"/>
    <p:sldId id="273" r:id="rId28"/>
    <p:sldId id="74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F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616" autoAdjust="0"/>
  </p:normalViewPr>
  <p:slideViewPr>
    <p:cSldViewPr snapToGrid="0">
      <p:cViewPr varScale="1">
        <p:scale>
          <a:sx n="58" d="100"/>
          <a:sy n="58" d="100"/>
        </p:scale>
        <p:origin x="9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65F5E6-B462-498F-B0AE-F3726B6281E9}"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ADBC3-3189-44E2-8B4C-8A9D8AEC2DBB}" type="slidenum">
              <a:rPr lang="en-US" smtClean="0"/>
              <a:t>‹#›</a:t>
            </a:fld>
            <a:endParaRPr lang="en-US"/>
          </a:p>
        </p:txBody>
      </p:sp>
    </p:spTree>
    <p:extLst>
      <p:ext uri="{BB962C8B-B14F-4D97-AF65-F5344CB8AC3E}">
        <p14:creationId xmlns:p14="http://schemas.microsoft.com/office/powerpoint/2010/main" val="1630783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Bấm</a:t>
            </a:r>
            <a:r>
              <a:rPr lang="en-US" dirty="0">
                <a:sym typeface="+mn-ea"/>
              </a:rPr>
              <a:t> </a:t>
            </a:r>
            <a:r>
              <a:rPr lang="en-US" dirty="0" err="1">
                <a:sym typeface="+mn-ea"/>
              </a:rPr>
              <a:t>vào</a:t>
            </a:r>
            <a:r>
              <a:rPr lang="en-US" dirty="0">
                <a:sym typeface="+mn-ea"/>
              </a:rPr>
              <a:t> </a:t>
            </a:r>
            <a:r>
              <a:rPr lang="en-US" dirty="0" err="1">
                <a:sym typeface="+mn-ea"/>
              </a:rPr>
              <a:t>số</a:t>
            </a:r>
            <a:r>
              <a:rPr lang="en-US" dirty="0">
                <a:sym typeface="+mn-ea"/>
              </a:rPr>
              <a:t> </a:t>
            </a:r>
            <a:r>
              <a:rPr lang="en-US" dirty="0" err="1">
                <a:sym typeface="+mn-ea"/>
              </a:rPr>
              <a:t>đến</a:t>
            </a:r>
            <a:r>
              <a:rPr lang="en-US" dirty="0">
                <a:sym typeface="+mn-ea"/>
              </a:rPr>
              <a:t> </a:t>
            </a:r>
            <a:r>
              <a:rPr lang="en-US" dirty="0" err="1">
                <a:sym typeface="+mn-ea"/>
              </a:rPr>
              <a:t>câu</a:t>
            </a:r>
            <a:r>
              <a:rPr lang="en-US" dirty="0">
                <a:sym typeface="+mn-ea"/>
              </a:rPr>
              <a:t> </a:t>
            </a:r>
            <a:r>
              <a:rPr lang="en-US" dirty="0" err="1">
                <a:sym typeface="+mn-ea"/>
              </a:rPr>
              <a:t>hỏi</a:t>
            </a:r>
            <a:r>
              <a:rPr lang="en-US" dirty="0">
                <a:sym typeface="+mn-ea"/>
              </a:rPr>
              <a:t>, </a:t>
            </a:r>
            <a:r>
              <a:rPr lang="en-US" dirty="0" err="1">
                <a:sym typeface="+mn-ea"/>
              </a:rPr>
              <a:t>trả</a:t>
            </a:r>
            <a:r>
              <a:rPr lang="en-US" dirty="0">
                <a:sym typeface="+mn-ea"/>
              </a:rPr>
              <a:t> </a:t>
            </a:r>
            <a:r>
              <a:rPr lang="en-US" dirty="0" err="1">
                <a:sym typeface="+mn-ea"/>
              </a:rPr>
              <a:t>lời</a:t>
            </a:r>
            <a:r>
              <a:rPr lang="en-US" dirty="0">
                <a:sym typeface="+mn-ea"/>
              </a:rPr>
              <a:t> </a:t>
            </a:r>
            <a:r>
              <a:rPr lang="en-US" dirty="0" err="1">
                <a:sym typeface="+mn-ea"/>
              </a:rPr>
              <a:t>xong</a:t>
            </a:r>
            <a:r>
              <a:rPr lang="en-US" dirty="0">
                <a:sym typeface="+mn-ea"/>
              </a:rPr>
              <a:t> quay </a:t>
            </a:r>
            <a:r>
              <a:rPr lang="en-US" dirty="0" err="1">
                <a:sym typeface="+mn-ea"/>
              </a:rPr>
              <a:t>về</a:t>
            </a:r>
            <a:r>
              <a:rPr lang="en-US" dirty="0">
                <a:sym typeface="+mn-ea"/>
              </a:rPr>
              <a:t> </a:t>
            </a:r>
            <a:r>
              <a:rPr lang="en-US" dirty="0" err="1">
                <a:sym typeface="+mn-ea"/>
              </a:rPr>
              <a:t>bấm</a:t>
            </a:r>
            <a:r>
              <a:rPr lang="en-US" dirty="0">
                <a:sym typeface="+mn-ea"/>
              </a:rPr>
              <a:t> </a:t>
            </a:r>
            <a:r>
              <a:rPr lang="en-US" dirty="0" err="1">
                <a:sym typeface="+mn-ea"/>
              </a:rPr>
              <a:t>vào</a:t>
            </a:r>
            <a:r>
              <a:rPr lang="en-US" dirty="0">
                <a:sym typeface="+mn-ea"/>
              </a:rPr>
              <a:t> </a:t>
            </a:r>
            <a:r>
              <a:rPr lang="en-US" dirty="0" err="1">
                <a:sym typeface="+mn-ea"/>
              </a:rPr>
              <a:t>mô</a:t>
            </a:r>
            <a:r>
              <a:rPr lang="en-US" dirty="0">
                <a:sym typeface="+mn-ea"/>
              </a:rPr>
              <a:t> </a:t>
            </a:r>
            <a:r>
              <a:rPr lang="en-US" dirty="0" err="1">
                <a:sym typeface="+mn-ea"/>
              </a:rPr>
              <a:t>đất</a:t>
            </a:r>
            <a:r>
              <a:rPr lang="en-US" dirty="0">
                <a:sym typeface="+mn-ea"/>
              </a:rPr>
              <a:t> </a:t>
            </a:r>
            <a:r>
              <a:rPr lang="en-US" dirty="0" err="1">
                <a:sym typeface="+mn-ea"/>
              </a:rPr>
              <a:t>tương</a:t>
            </a:r>
            <a:r>
              <a:rPr lang="en-US" dirty="0">
                <a:sym typeface="+mn-ea"/>
              </a:rPr>
              <a:t> </a:t>
            </a:r>
            <a:r>
              <a:rPr lang="en-US" dirty="0" err="1">
                <a:sym typeface="+mn-ea"/>
              </a:rPr>
              <a:t>ứng</a:t>
            </a:r>
            <a:r>
              <a:rPr lang="en-US" dirty="0">
                <a:sym typeface="+mn-ea"/>
              </a:rPr>
              <a:t> </a:t>
            </a:r>
            <a:r>
              <a:rPr lang="en-US" dirty="0" err="1">
                <a:sym typeface="+mn-ea"/>
              </a:rPr>
              <a:t>để</a:t>
            </a:r>
            <a:r>
              <a:rPr lang="en-US" dirty="0">
                <a:sym typeface="+mn-ea"/>
              </a:rPr>
              <a:t> </a:t>
            </a:r>
            <a:r>
              <a:rPr lang="en-US" dirty="0" err="1">
                <a:sym typeface="+mn-ea"/>
              </a:rPr>
              <a:t>cây</a:t>
            </a:r>
            <a:r>
              <a:rPr lang="en-US" dirty="0">
                <a:sym typeface="+mn-ea"/>
              </a:rPr>
              <a:t> </a:t>
            </a:r>
            <a:r>
              <a:rPr lang="en-US" dirty="0" err="1">
                <a:sym typeface="+mn-ea"/>
              </a:rPr>
              <a:t>mọc</a:t>
            </a:r>
            <a:r>
              <a:rPr lang="en-US" dirty="0">
                <a:sym typeface="+mn-ea"/>
              </a:rPr>
              <a:t> </a:t>
            </a:r>
            <a:r>
              <a:rPr lang="en-US" dirty="0" err="1">
                <a:sym typeface="+mn-ea"/>
              </a:rPr>
              <a:t>lên</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8719115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80662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400427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34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5070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338883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91D9E3B6-179C-413C-A203-7B0444FC16DF}"/>
              </a:ext>
            </a:extLst>
          </p:cNvPr>
          <p:cNvSpPr/>
          <p:nvPr userDrawn="1"/>
        </p:nvSpPr>
        <p:spPr>
          <a:xfrm>
            <a:off x="246743" y="365125"/>
            <a:ext cx="11524343" cy="61277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0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85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62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8777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8229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2552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82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159864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6419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9393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7532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750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b="13113"/>
          <a:stretch/>
        </p:blipFill>
        <p:spPr>
          <a:xfrm>
            <a:off x="-1" y="-100483"/>
            <a:ext cx="12369521" cy="6958484"/>
          </a:xfrm>
          <a:prstGeom prst="rect">
            <a:avLst/>
          </a:prstGeom>
        </p:spPr>
      </p:pic>
    </p:spTree>
    <p:extLst>
      <p:ext uri="{BB962C8B-B14F-4D97-AF65-F5344CB8AC3E}">
        <p14:creationId xmlns:p14="http://schemas.microsoft.com/office/powerpoint/2010/main" val="192552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106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78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19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9582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185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00483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74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1921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64978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7418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9898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20149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9/24/2025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507644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9/24/2025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74283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9/24/2025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14380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4" name="Picture 6" descr="Bãi Biển Văn Chương đơn Giản Ảnh Nền, Nước Biển, Màu Xanh, Biển Hình nền  Vector để tải xuống miễn phí"/>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
        <p:nvSpPr>
          <p:cNvPr id="8" name="Rounded Rectangle 7"/>
          <p:cNvSpPr/>
          <p:nvPr userDrawn="1"/>
        </p:nvSpPr>
        <p:spPr>
          <a:xfrm>
            <a:off x="536615" y="836511"/>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75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9/24/2025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664621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1962215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8475667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9/24/2025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838443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9/24/2025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6926579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9/24/2025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6837987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9/24/2025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265884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9/24/2025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971702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9/24/2025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640504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9/24/2025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128047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30901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74719" cy="6844937"/>
          </a:xfrm>
          <a:prstGeom prst="rect">
            <a:avLst/>
          </a:prstGeom>
        </p:spPr>
      </p:pic>
      <p:sp>
        <p:nvSpPr>
          <p:cNvPr id="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549114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12368240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3452919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20067378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BCA82B0-CF8D-4016-BDBE-79713C0B08F7}" type="datetimeFigureOut">
              <a:rPr lang="en-US" smtClean="0"/>
              <a:t>9/24/2025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170A90A-7C2C-4E5F-9027-3C27BA302632}" type="slidenum">
              <a:rPr lang="en-US" smtClean="0"/>
              <a:t>‹#›</a:t>
            </a:fld>
            <a:endParaRPr lang="en-US"/>
          </a:p>
        </p:txBody>
      </p:sp>
    </p:spTree>
    <p:extLst>
      <p:ext uri="{BB962C8B-B14F-4D97-AF65-F5344CB8AC3E}">
        <p14:creationId xmlns:p14="http://schemas.microsoft.com/office/powerpoint/2010/main" val="2424205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0B1E60C3-9521-0908-E20F-17099CBDA311}"/>
              </a:ext>
            </a:extLst>
          </p:cNvPr>
          <p:cNvSpPr/>
          <p:nvPr userDrawn="1"/>
        </p:nvSpPr>
        <p:spPr>
          <a:xfrm>
            <a:off x="390525" y="274320"/>
            <a:ext cx="11410950" cy="6311647"/>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32310879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9106259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439433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88514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613552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942551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35794549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8959238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9325960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07710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0109326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918868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20259916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1579110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Tiêu đề Bản chiếu">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65F97B1F-41CD-3138-587E-C0B687B9A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72782" b="57714"/>
          <a:stretch/>
        </p:blipFill>
        <p:spPr>
          <a:xfrm>
            <a:off x="1" y="0"/>
            <a:ext cx="1981200" cy="4352924"/>
          </a:xfrm>
          <a:prstGeom prst="rect">
            <a:avLst/>
          </a:prstGeom>
        </p:spPr>
      </p:pic>
      <p:pic>
        <p:nvPicPr>
          <p:cNvPr id="3" name="图片 35">
            <a:extLst>
              <a:ext uri="{FF2B5EF4-FFF2-40B4-BE49-F238E27FC236}">
                <a16:creationId xmlns:a16="http://schemas.microsoft.com/office/drawing/2014/main" id="{14AF3F37-1B20-740F-DC6B-D2DEB91C8E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4411" r="3081" b="71536"/>
          <a:stretch/>
        </p:blipFill>
        <p:spPr>
          <a:xfrm>
            <a:off x="10344150" y="4763"/>
            <a:ext cx="1638300" cy="2930055"/>
          </a:xfrm>
          <a:prstGeom prst="rect">
            <a:avLst/>
          </a:prstGeom>
        </p:spPr>
      </p:pic>
    </p:spTree>
    <p:extLst>
      <p:ext uri="{BB962C8B-B14F-4D97-AF65-F5344CB8AC3E}">
        <p14:creationId xmlns:p14="http://schemas.microsoft.com/office/powerpoint/2010/main" val="13312466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2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922399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11884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1367973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8489872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2466983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2178573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774072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2421843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2337834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702797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066445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811248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5"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t="59333"/>
          <a:stretch/>
        </p:blipFill>
        <p:spPr>
          <a:xfrm>
            <a:off x="-1587" y="5230854"/>
            <a:ext cx="12192000" cy="2137948"/>
          </a:xfrm>
          <a:prstGeom prst="rect">
            <a:avLst/>
          </a:prstGeom>
        </p:spPr>
      </p:pic>
    </p:spTree>
    <p:extLst>
      <p:ext uri="{BB962C8B-B14F-4D97-AF65-F5344CB8AC3E}">
        <p14:creationId xmlns:p14="http://schemas.microsoft.com/office/powerpoint/2010/main" val="203205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848911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9/24/2025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spTree>
    <p:extLst>
      <p:ext uri="{BB962C8B-B14F-4D97-AF65-F5344CB8AC3E}">
        <p14:creationId xmlns:p14="http://schemas.microsoft.com/office/powerpoint/2010/main" val="361988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7.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theme" Target="../theme/theme5.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C3E57E8E-2BC9-A84C-3D89-C1AF625A6D0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spTree>
    <p:extLst>
      <p:ext uri="{BB962C8B-B14F-4D97-AF65-F5344CB8AC3E}">
        <p14:creationId xmlns:p14="http://schemas.microsoft.com/office/powerpoint/2010/main" val="36527040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89876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6E4F555F-DB5F-4BCB-8BD6-15A557D0E0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519730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round pink circle with white text and a black background&#10;&#10;AI-generated content may be incorrect.">
            <a:extLst>
              <a:ext uri="{FF2B5EF4-FFF2-40B4-BE49-F238E27FC236}">
                <a16:creationId xmlns:a16="http://schemas.microsoft.com/office/drawing/2014/main" id="{C731D0F6-D83E-2BD1-3E79-AA3C16B2892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52600" y="0"/>
            <a:ext cx="1466552" cy="1466552"/>
          </a:xfrm>
          <a:prstGeom prst="rect">
            <a:avLst/>
          </a:prstGeom>
        </p:spPr>
      </p:pic>
      <p:pic>
        <p:nvPicPr>
          <p:cNvPr id="18" name="Picture 17" descr="A round pink circle with white text and a black background&#10;&#10;AI-generated content may be incorrect.">
            <a:extLst>
              <a:ext uri="{FF2B5EF4-FFF2-40B4-BE49-F238E27FC236}">
                <a16:creationId xmlns:a16="http://schemas.microsoft.com/office/drawing/2014/main" id="{348FC687-C985-5BFD-D2C9-471BC8B6EB0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496800" y="5257800"/>
            <a:ext cx="1466552" cy="1466552"/>
          </a:xfrm>
          <a:prstGeom prst="rect">
            <a:avLst/>
          </a:prstGeom>
        </p:spPr>
      </p:pic>
    </p:spTree>
    <p:extLst>
      <p:ext uri="{BB962C8B-B14F-4D97-AF65-F5344CB8AC3E}">
        <p14:creationId xmlns:p14="http://schemas.microsoft.com/office/powerpoint/2010/main" val="286130217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2"/>
          <a:srcRect l="-41" r="8639" b="6077"/>
          <a:stretch/>
        </p:blipFill>
        <p:spPr>
          <a:xfrm>
            <a:off x="0" y="0"/>
            <a:ext cx="12191999" cy="6858000"/>
          </a:xfrm>
          <a:prstGeom prst="rect">
            <a:avLst/>
          </a:prstGeom>
        </p:spPr>
      </p:pic>
    </p:spTree>
    <p:extLst>
      <p:ext uri="{BB962C8B-B14F-4D97-AF65-F5344CB8AC3E}">
        <p14:creationId xmlns:p14="http://schemas.microsoft.com/office/powerpoint/2010/main" val="204290072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9/24/2025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11109185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 Id="rId4" Type="http://schemas.microsoft.com/office/2007/relationships/hdphoto" Target="../media/hdphoto15.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0.png"/><Relationship Id="rId2"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3.png"/><Relationship Id="rId2"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audio" Target="../media/audio4.wav"/><Relationship Id="rId1" Type="http://schemas.openxmlformats.org/officeDocument/2006/relationships/slideLayout" Target="../slideLayouts/slideLayout55.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1.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audio" Target="../media/audio4.wav"/><Relationship Id="rId1" Type="http://schemas.openxmlformats.org/officeDocument/2006/relationships/slideLayout" Target="../slideLayouts/slideLayout55.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audio" Target="../media/audio4.wav"/><Relationship Id="rId1" Type="http://schemas.openxmlformats.org/officeDocument/2006/relationships/slideLayout" Target="../slideLayouts/slideLayout55.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audio" Target="../media/audio4.wav"/><Relationship Id="rId1" Type="http://schemas.openxmlformats.org/officeDocument/2006/relationships/slideLayout" Target="../slideLayouts/slideLayout55.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image" Target="../media/image75.png"/><Relationship Id="rId7" Type="http://schemas.microsoft.com/office/2007/relationships/hdphoto" Target="../media/hdphoto16.wdp"/><Relationship Id="rId12" Type="http://schemas.openxmlformats.org/officeDocument/2006/relationships/image" Target="../media/image82.png"/><Relationship Id="rId2" Type="http://schemas.openxmlformats.org/officeDocument/2006/relationships/image" Target="../media/image74.png"/><Relationship Id="rId1" Type="http://schemas.openxmlformats.org/officeDocument/2006/relationships/slideLayout" Target="../slideLayouts/slideLayout27.xml"/><Relationship Id="rId6" Type="http://schemas.openxmlformats.org/officeDocument/2006/relationships/image" Target="../media/image78.png"/><Relationship Id="rId11" Type="http://schemas.openxmlformats.org/officeDocument/2006/relationships/image" Target="../media/image81.png"/><Relationship Id="rId5" Type="http://schemas.openxmlformats.org/officeDocument/2006/relationships/image" Target="../media/image77.png"/><Relationship Id="rId10" Type="http://schemas.openxmlformats.org/officeDocument/2006/relationships/image" Target="../media/image80.png"/><Relationship Id="rId4" Type="http://schemas.openxmlformats.org/officeDocument/2006/relationships/image" Target="../media/image76.png"/><Relationship Id="rId9" Type="http://schemas.microsoft.com/office/2007/relationships/hdphoto" Target="../media/hdphoto17.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3.png"/><Relationship Id="rId18" Type="http://schemas.microsoft.com/office/2007/relationships/hdphoto" Target="../media/hdphoto9.wdp"/><Relationship Id="rId26" Type="http://schemas.microsoft.com/office/2007/relationships/hdphoto" Target="../media/hdphoto11.wdp"/><Relationship Id="rId3" Type="http://schemas.openxmlformats.org/officeDocument/2006/relationships/image" Target="../media/image28.png"/><Relationship Id="rId21" Type="http://schemas.openxmlformats.org/officeDocument/2006/relationships/slide" Target="slide5.xml"/><Relationship Id="rId7" Type="http://schemas.openxmlformats.org/officeDocument/2006/relationships/image" Target="../media/image30.png"/><Relationship Id="rId12" Type="http://schemas.microsoft.com/office/2007/relationships/hdphoto" Target="../media/hdphoto6.wdp"/><Relationship Id="rId17" Type="http://schemas.openxmlformats.org/officeDocument/2006/relationships/image" Target="../media/image35.png"/><Relationship Id="rId25" Type="http://schemas.openxmlformats.org/officeDocument/2006/relationships/image" Target="../media/image38.png"/><Relationship Id="rId2" Type="http://schemas.openxmlformats.org/officeDocument/2006/relationships/notesSlide" Target="../notesSlides/notesSlide1.xml"/><Relationship Id="rId16" Type="http://schemas.microsoft.com/office/2007/relationships/hdphoto" Target="../media/hdphoto8.wdp"/><Relationship Id="rId20" Type="http://schemas.openxmlformats.org/officeDocument/2006/relationships/slide" Target="slide6.xml"/><Relationship Id="rId29" Type="http://schemas.openxmlformats.org/officeDocument/2006/relationships/image" Target="../media/image40.png"/><Relationship Id="rId1" Type="http://schemas.openxmlformats.org/officeDocument/2006/relationships/slideLayout" Target="../slideLayouts/slideLayout70.xml"/><Relationship Id="rId6" Type="http://schemas.microsoft.com/office/2007/relationships/hdphoto" Target="../media/hdphoto3.wdp"/><Relationship Id="rId11" Type="http://schemas.openxmlformats.org/officeDocument/2006/relationships/image" Target="../media/image32.png"/><Relationship Id="rId24" Type="http://schemas.openxmlformats.org/officeDocument/2006/relationships/image" Target="../media/image37.GIF"/><Relationship Id="rId32" Type="http://schemas.openxmlformats.org/officeDocument/2006/relationships/slide" Target="slide7.xml"/><Relationship Id="rId5" Type="http://schemas.openxmlformats.org/officeDocument/2006/relationships/image" Target="../media/image29.png"/><Relationship Id="rId15" Type="http://schemas.openxmlformats.org/officeDocument/2006/relationships/image" Target="../media/image34.png"/><Relationship Id="rId23" Type="http://schemas.microsoft.com/office/2007/relationships/hdphoto" Target="../media/hdphoto10.wdp"/><Relationship Id="rId28" Type="http://schemas.microsoft.com/office/2007/relationships/hdphoto" Target="../media/hdphoto12.wdp"/><Relationship Id="rId10" Type="http://schemas.microsoft.com/office/2007/relationships/hdphoto" Target="../media/hdphoto5.wdp"/><Relationship Id="rId19" Type="http://schemas.openxmlformats.org/officeDocument/2006/relationships/slide" Target="slide4.xml"/><Relationship Id="rId31" Type="http://schemas.microsoft.com/office/2007/relationships/hdphoto" Target="../media/hdphoto13.wdp"/><Relationship Id="rId4" Type="http://schemas.microsoft.com/office/2007/relationships/hdphoto" Target="../media/hdphoto2.wdp"/><Relationship Id="rId9" Type="http://schemas.openxmlformats.org/officeDocument/2006/relationships/image" Target="../media/image31.png"/><Relationship Id="rId14" Type="http://schemas.microsoft.com/office/2007/relationships/hdphoto" Target="../media/hdphoto7.wdp"/><Relationship Id="rId22" Type="http://schemas.openxmlformats.org/officeDocument/2006/relationships/image" Target="../media/image36.png"/><Relationship Id="rId27" Type="http://schemas.openxmlformats.org/officeDocument/2006/relationships/image" Target="../media/image39.png"/><Relationship Id="rId30"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71.xml"/><Relationship Id="rId6" Type="http://schemas.openxmlformats.org/officeDocument/2006/relationships/image" Target="../media/image43.png"/><Relationship Id="rId11" Type="http://schemas.openxmlformats.org/officeDocument/2006/relationships/image" Target="../media/image46.png"/><Relationship Id="rId5" Type="http://schemas.openxmlformats.org/officeDocument/2006/relationships/image" Target="../media/image42.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71.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7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slide" Target="slide3.xml"/><Relationship Id="rId4" Type="http://schemas.openxmlformats.org/officeDocument/2006/relationships/audio" Target="../media/audio3.wav"/><Relationship Id="rId9"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7.xml"/><Relationship Id="rId6" Type="http://schemas.openxmlformats.org/officeDocument/2006/relationships/image" Target="../media/image21.pn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9.png"/><Relationship Id="rId9"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3.png"/><Relationship Id="rId2" Type="http://schemas.openxmlformats.org/officeDocument/2006/relationships/image" Target="../media/image18.png"/><Relationship Id="rId1" Type="http://schemas.openxmlformats.org/officeDocument/2006/relationships/slideLayout" Target="../slideLayouts/slideLayout4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a16="http://schemas.microsoft.com/office/drawing/2014/main"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spTree>
    <p:extLst>
      <p:ext uri="{BB962C8B-B14F-4D97-AF65-F5344CB8AC3E}">
        <p14:creationId xmlns:p14="http://schemas.microsoft.com/office/powerpoint/2010/main" val="441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6"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9C18DE-6A3E-1422-E0B8-C7A5404FE143}"/>
              </a:ext>
            </a:extLst>
          </p:cNvPr>
          <p:cNvPicPr>
            <a:picLocks noChangeAspect="1"/>
          </p:cNvPicPr>
          <p:nvPr/>
        </p:nvPicPr>
        <p:blipFill>
          <a:blip r:embed="rId2" cstate="print"/>
          <a:stretch>
            <a:fillRect/>
          </a:stretch>
        </p:blipFill>
        <p:spPr>
          <a:xfrm>
            <a:off x="495300" y="351753"/>
            <a:ext cx="2104336" cy="1052168"/>
          </a:xfrm>
          <a:prstGeom prst="rect">
            <a:avLst/>
          </a:prstGeom>
        </p:spPr>
      </p:pic>
      <p:pic>
        <p:nvPicPr>
          <p:cNvPr id="5" name="Picture 4">
            <a:extLst>
              <a:ext uri="{FF2B5EF4-FFF2-40B4-BE49-F238E27FC236}">
                <a16:creationId xmlns:a16="http://schemas.microsoft.com/office/drawing/2014/main" id="{55EA77BA-293C-9A41-BB04-7AFB844042F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685925" y="2005012"/>
            <a:ext cx="8648700" cy="3133725"/>
          </a:xfrm>
          <a:prstGeom prst="rect">
            <a:avLst/>
          </a:prstGeom>
        </p:spPr>
      </p:pic>
      <p:sp>
        <p:nvSpPr>
          <p:cNvPr id="6" name="Rounded Rectangular Callout 2">
            <a:extLst>
              <a:ext uri="{FF2B5EF4-FFF2-40B4-BE49-F238E27FC236}">
                <a16:creationId xmlns:a16="http://schemas.microsoft.com/office/drawing/2014/main" id="{9ED986C2-5A7A-8A6F-FCEA-62F30D9A790D}"/>
              </a:ext>
            </a:extLst>
          </p:cNvPr>
          <p:cNvSpPr/>
          <p:nvPr/>
        </p:nvSpPr>
        <p:spPr>
          <a:xfrm>
            <a:off x="606056" y="1590675"/>
            <a:ext cx="3359888"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Sao Kim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cách</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Mặt</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Trời</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khoảng</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108 000 000 km.</a:t>
            </a:r>
          </a:p>
        </p:txBody>
      </p:sp>
      <p:sp>
        <p:nvSpPr>
          <p:cNvPr id="7" name="Rounded Rectangular Callout 2">
            <a:extLst>
              <a:ext uri="{FF2B5EF4-FFF2-40B4-BE49-F238E27FC236}">
                <a16:creationId xmlns:a16="http://schemas.microsoft.com/office/drawing/2014/main" id="{A046D15C-3ED1-804D-0D50-4A554E38C577}"/>
              </a:ext>
            </a:extLst>
          </p:cNvPr>
          <p:cNvSpPr/>
          <p:nvPr/>
        </p:nvSpPr>
        <p:spPr>
          <a:xfrm>
            <a:off x="5372101" y="1704975"/>
            <a:ext cx="2438400" cy="1193106"/>
          </a:xfrm>
          <a:prstGeom prst="wedgeRoundRectCallout">
            <a:avLst>
              <a:gd name="adj1" fmla="val -4770"/>
              <a:gd name="adj2" fmla="val 79798"/>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Sao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Hỏa</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cách</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Mặt</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Trời</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khoảng</a:t>
            </a:r>
            <a:endParaRPr lang="en-US" sz="2000" b="1" dirty="0">
              <a:solidFill>
                <a:schemeClr val="tx1"/>
              </a:solidFill>
              <a:latin typeface="Cambria" panose="02040503050406030204" pitchFamily="18" charset="0"/>
              <a:ea typeface="Cambria" panose="02040503050406030204" pitchFamily="18" charset="0"/>
              <a:cs typeface="Calibri" panose="020F0502020204030204" charset="0"/>
            </a:endParaRPr>
          </a:p>
          <a:p>
            <a:pPr indent="0" algn="ctr">
              <a:lnSpc>
                <a:spcPct val="110000"/>
              </a:lnSpc>
              <a:buFont typeface="Arial" panose="020B0604020202020204" pitchFamily="34" charset="0"/>
              <a:buNone/>
            </a:pP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230 000 000 km.</a:t>
            </a:r>
          </a:p>
        </p:txBody>
      </p:sp>
      <p:sp>
        <p:nvSpPr>
          <p:cNvPr id="8" name="Rounded Rectangular Callout 2">
            <a:extLst>
              <a:ext uri="{FF2B5EF4-FFF2-40B4-BE49-F238E27FC236}">
                <a16:creationId xmlns:a16="http://schemas.microsoft.com/office/drawing/2014/main" id="{31A28673-A0B7-F0D0-8813-C6369D230EFC}"/>
              </a:ext>
            </a:extLst>
          </p:cNvPr>
          <p:cNvSpPr/>
          <p:nvPr/>
        </p:nvSpPr>
        <p:spPr>
          <a:xfrm>
            <a:off x="8334376" y="1162050"/>
            <a:ext cx="2381249" cy="1193106"/>
          </a:xfrm>
          <a:prstGeom prst="wedgeRoundRectCallout">
            <a:avLst>
              <a:gd name="adj1" fmla="val -41489"/>
              <a:gd name="adj2" fmla="val 11572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10000"/>
              </a:lnSpc>
              <a:buFont typeface="Arial" panose="020B0604020202020204" pitchFamily="34" charset="0"/>
              <a:buNone/>
            </a:pP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Vậy</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sao</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Hỏa</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cách</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xa</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Mặt</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Trời</a:t>
            </a:r>
            <a:r>
              <a:rPr lang="en-US" sz="2000" b="1" dirty="0">
                <a:solidFill>
                  <a:schemeClr val="tx1"/>
                </a:solidFill>
                <a:latin typeface="Cambria" panose="02040503050406030204" pitchFamily="18" charset="0"/>
                <a:ea typeface="Cambria" panose="02040503050406030204" pitchFamily="18" charset="0"/>
                <a:cs typeface="Calibri" panose="020F0502020204030204" charset="0"/>
              </a:rPr>
              <a:t> </a:t>
            </a:r>
            <a:r>
              <a:rPr lang="en-US" sz="2000" b="1" dirty="0" err="1">
                <a:solidFill>
                  <a:schemeClr val="tx1"/>
                </a:solidFill>
                <a:latin typeface="Cambria" panose="02040503050406030204" pitchFamily="18" charset="0"/>
                <a:ea typeface="Cambria" panose="02040503050406030204" pitchFamily="18" charset="0"/>
                <a:cs typeface="Calibri" panose="020F0502020204030204" charset="0"/>
              </a:rPr>
              <a:t>hơn</a:t>
            </a:r>
            <a:endParaRPr lang="en-US" sz="2000" b="1" dirty="0">
              <a:solidFill>
                <a:schemeClr val="tx1"/>
              </a:solidFill>
              <a:latin typeface="Cambria" panose="02040503050406030204" pitchFamily="18" charset="0"/>
              <a:ea typeface="Cambria" panose="02040503050406030204" pitchFamily="18" charset="0"/>
              <a:cs typeface="Calibri" panose="020F0502020204030204" charset="0"/>
            </a:endParaRPr>
          </a:p>
        </p:txBody>
      </p:sp>
      <p:sp>
        <p:nvSpPr>
          <p:cNvPr id="3" name="Speech Bubble: Rectangle with Corners Rounded 19">
            <a:extLst>
              <a:ext uri="{FF2B5EF4-FFF2-40B4-BE49-F238E27FC236}">
                <a16:creationId xmlns:a16="http://schemas.microsoft.com/office/drawing/2014/main" id="{4D3981A5-F029-012C-7904-88A899CE74F8}"/>
              </a:ext>
            </a:extLst>
          </p:cNvPr>
          <p:cNvSpPr/>
          <p:nvPr/>
        </p:nvSpPr>
        <p:spPr>
          <a:xfrm>
            <a:off x="2085575" y="5200650"/>
            <a:ext cx="8039500" cy="1188725"/>
          </a:xfrm>
          <a:custGeom>
            <a:avLst/>
            <a:gdLst>
              <a:gd name="connsiteX0" fmla="*/ 0 w 7086600"/>
              <a:gd name="connsiteY0" fmla="*/ 358515 h 2151048"/>
              <a:gd name="connsiteX1" fmla="*/ 358515 w 7086600"/>
              <a:gd name="connsiteY1" fmla="*/ 0 h 2151048"/>
              <a:gd name="connsiteX2" fmla="*/ 6728085 w 7086600"/>
              <a:gd name="connsiteY2" fmla="*/ 0 h 2151048"/>
              <a:gd name="connsiteX3" fmla="*/ 7086600 w 7086600"/>
              <a:gd name="connsiteY3" fmla="*/ 358515 h 2151048"/>
              <a:gd name="connsiteX4" fmla="*/ 7086600 w 7086600"/>
              <a:gd name="connsiteY4" fmla="*/ 1792533 h 2151048"/>
              <a:gd name="connsiteX5" fmla="*/ 6728085 w 7086600"/>
              <a:gd name="connsiteY5" fmla="*/ 2151048 h 2151048"/>
              <a:gd name="connsiteX6" fmla="*/ 358515 w 7086600"/>
              <a:gd name="connsiteY6" fmla="*/ 2151048 h 2151048"/>
              <a:gd name="connsiteX7" fmla="*/ 0 w 7086600"/>
              <a:gd name="connsiteY7" fmla="*/ 1792533 h 2151048"/>
              <a:gd name="connsiteX8" fmla="*/ 0 w 7086600"/>
              <a:gd name="connsiteY8" fmla="*/ 358515 h 215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6600" h="2151048" fill="none" extrusionOk="0">
                <a:moveTo>
                  <a:pt x="0" y="358515"/>
                </a:moveTo>
                <a:cubicBezTo>
                  <a:pt x="-23292" y="155979"/>
                  <a:pt x="156061" y="238"/>
                  <a:pt x="358515" y="0"/>
                </a:cubicBezTo>
                <a:cubicBezTo>
                  <a:pt x="2682321" y="44757"/>
                  <a:pt x="4518263" y="-105023"/>
                  <a:pt x="6728085" y="0"/>
                </a:cubicBezTo>
                <a:cubicBezTo>
                  <a:pt x="6899308" y="-9854"/>
                  <a:pt x="7083697" y="177400"/>
                  <a:pt x="7086600" y="358515"/>
                </a:cubicBezTo>
                <a:cubicBezTo>
                  <a:pt x="7151821" y="908436"/>
                  <a:pt x="7121715" y="1484582"/>
                  <a:pt x="7086600" y="1792533"/>
                </a:cubicBezTo>
                <a:cubicBezTo>
                  <a:pt x="7107085" y="1997010"/>
                  <a:pt x="6929333" y="2163324"/>
                  <a:pt x="6728085" y="2151048"/>
                </a:cubicBezTo>
                <a:cubicBezTo>
                  <a:pt x="6062877" y="2066075"/>
                  <a:pt x="3453723" y="2272635"/>
                  <a:pt x="358515" y="2151048"/>
                </a:cubicBezTo>
                <a:cubicBezTo>
                  <a:pt x="133865" y="2177958"/>
                  <a:pt x="-5710" y="1994873"/>
                  <a:pt x="0" y="1792533"/>
                </a:cubicBezTo>
                <a:cubicBezTo>
                  <a:pt x="7514" y="1623273"/>
                  <a:pt x="-48961" y="887458"/>
                  <a:pt x="0" y="358515"/>
                </a:cubicBezTo>
                <a:close/>
              </a:path>
              <a:path w="7086600" h="2151048" stroke="0" extrusionOk="0">
                <a:moveTo>
                  <a:pt x="0" y="358515"/>
                </a:moveTo>
                <a:cubicBezTo>
                  <a:pt x="15063" y="154469"/>
                  <a:pt x="121651" y="1907"/>
                  <a:pt x="358515" y="0"/>
                </a:cubicBezTo>
                <a:cubicBezTo>
                  <a:pt x="2302964" y="120733"/>
                  <a:pt x="3735176" y="-81149"/>
                  <a:pt x="6728085" y="0"/>
                </a:cubicBezTo>
                <a:cubicBezTo>
                  <a:pt x="6940974" y="17077"/>
                  <a:pt x="7048931" y="169303"/>
                  <a:pt x="7086600" y="358515"/>
                </a:cubicBezTo>
                <a:cubicBezTo>
                  <a:pt x="6978355" y="732881"/>
                  <a:pt x="6977051" y="1613467"/>
                  <a:pt x="7086600" y="1792533"/>
                </a:cubicBezTo>
                <a:cubicBezTo>
                  <a:pt x="7071752" y="1998809"/>
                  <a:pt x="6940514" y="2150189"/>
                  <a:pt x="6728085" y="2151048"/>
                </a:cubicBezTo>
                <a:cubicBezTo>
                  <a:pt x="5399274" y="2198187"/>
                  <a:pt x="3339694" y="2110403"/>
                  <a:pt x="358515" y="2151048"/>
                </a:cubicBezTo>
                <a:cubicBezTo>
                  <a:pt x="160576" y="2113450"/>
                  <a:pt x="-5777" y="1953901"/>
                  <a:pt x="0" y="1792533"/>
                </a:cubicBezTo>
                <a:cubicBezTo>
                  <a:pt x="-27012" y="1537237"/>
                  <a:pt x="81439" y="503235"/>
                  <a:pt x="0" y="358515"/>
                </a:cubicBezTo>
                <a:close/>
              </a:path>
            </a:pathLst>
          </a:custGeom>
          <a:solidFill>
            <a:srgbClr val="CCECFF"/>
          </a:solidFill>
          <a:ln w="38100">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defTabSz="914173">
              <a:defRPr/>
            </a:pPr>
            <a:r>
              <a:rPr lang="vi-VN" sz="3600" dirty="0">
                <a:solidFill>
                  <a:prstClr val="black"/>
                </a:solidFill>
                <a:latin typeface="Cambria" panose="02040503050406030204" pitchFamily="18" charset="0"/>
                <a:ea typeface="Cambria" panose="02040503050406030204" pitchFamily="18" charset="0"/>
              </a:rPr>
              <a:t>Muốn biết trong hai số, số nào lớn hơn, số nào bé hơn, ta sử dụng phép toán gì?</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624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BDA2298-7FFE-7218-BB58-EB59DCE695DE}"/>
              </a:ext>
            </a:extLst>
          </p:cNvPr>
          <p:cNvGrpSpPr/>
          <p:nvPr/>
        </p:nvGrpSpPr>
        <p:grpSpPr>
          <a:xfrm>
            <a:off x="578964" y="548640"/>
            <a:ext cx="10881360" cy="909166"/>
            <a:chOff x="809897" y="765482"/>
            <a:chExt cx="10881360" cy="909166"/>
          </a:xfrm>
        </p:grpSpPr>
        <p:sp>
          <p:nvSpPr>
            <p:cNvPr id="9" name="Rectangle: Rounded Corners 16">
              <a:extLst>
                <a:ext uri="{FF2B5EF4-FFF2-40B4-BE49-F238E27FC236}">
                  <a16:creationId xmlns:a16="http://schemas.microsoft.com/office/drawing/2014/main" id="{53098267-4D5D-16E0-E59F-CAA59A48959A}"/>
                </a:ext>
              </a:extLst>
            </p:cNvPr>
            <p:cNvSpPr/>
            <p:nvPr/>
          </p:nvSpPr>
          <p:spPr>
            <a:xfrm>
              <a:off x="809897" y="765482"/>
              <a:ext cx="10881360" cy="909166"/>
            </a:xfrm>
            <a:prstGeom prst="roundRect">
              <a:avLst>
                <a:gd name="adj" fmla="val 13859"/>
              </a:avLst>
            </a:prstGeom>
            <a:solidFill>
              <a:srgbClr val="66FFCC"/>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11" name="TextBox 10">
              <a:extLst>
                <a:ext uri="{FF2B5EF4-FFF2-40B4-BE49-F238E27FC236}">
                  <a16:creationId xmlns:a16="http://schemas.microsoft.com/office/drawing/2014/main" id="{FB9EE423-C86A-F388-1DCB-1BB21E928489}"/>
                </a:ext>
              </a:extLst>
            </p:cNvPr>
            <p:cNvSpPr txBox="1"/>
            <p:nvPr/>
          </p:nvSpPr>
          <p:spPr>
            <a:xfrm>
              <a:off x="1099893" y="783770"/>
              <a:ext cx="10567851" cy="769441"/>
            </a:xfrm>
            <a:prstGeom prst="rect">
              <a:avLst/>
            </a:prstGeom>
            <a:noFill/>
          </p:spPr>
          <p:txBody>
            <a:bodyPr wrap="square" rtlCol="0">
              <a:spAutoFit/>
            </a:bodyPr>
            <a:lstStyle/>
            <a:p>
              <a:pPr algn="ctr"/>
              <a:r>
                <a:rPr lang="en-US" sz="4400" b="1">
                  <a:latin typeface="Cambria" panose="02040503050406030204" pitchFamily="18" charset="0"/>
                  <a:ea typeface="Cambria" panose="02040503050406030204" pitchFamily="18" charset="0"/>
                </a:rPr>
                <a:t>Nam thực hiện phép so sánh: </a:t>
              </a:r>
            </a:p>
          </p:txBody>
        </p:sp>
      </p:grpSp>
      <p:grpSp>
        <p:nvGrpSpPr>
          <p:cNvPr id="12" name="Group 11">
            <a:extLst>
              <a:ext uri="{FF2B5EF4-FFF2-40B4-BE49-F238E27FC236}">
                <a16:creationId xmlns:a16="http://schemas.microsoft.com/office/drawing/2014/main" id="{CEFC54C9-E093-1A68-7A8F-7BDA73ADE6B5}"/>
              </a:ext>
            </a:extLst>
          </p:cNvPr>
          <p:cNvGrpSpPr/>
          <p:nvPr/>
        </p:nvGrpSpPr>
        <p:grpSpPr>
          <a:xfrm>
            <a:off x="722064" y="2258230"/>
            <a:ext cx="10595160" cy="779930"/>
            <a:chOff x="706824" y="2605702"/>
            <a:chExt cx="10595160" cy="779930"/>
          </a:xfrm>
        </p:grpSpPr>
        <p:sp>
          <p:nvSpPr>
            <p:cNvPr id="13" name="Rounded Rectangle 1">
              <a:extLst>
                <a:ext uri="{FF2B5EF4-FFF2-40B4-BE49-F238E27FC236}">
                  <a16:creationId xmlns:a16="http://schemas.microsoft.com/office/drawing/2014/main" id="{8C0C1F94-E39C-F9CA-47D2-B1A043AD8B8C}"/>
                </a:ext>
              </a:extLst>
            </p:cNvPr>
            <p:cNvSpPr/>
            <p:nvPr/>
          </p:nvSpPr>
          <p:spPr>
            <a:xfrm>
              <a:off x="706824" y="2605703"/>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latin typeface="Cambria" panose="02040503050406030204" pitchFamily="18" charset="0"/>
                  <a:ea typeface="Cambria" panose="02040503050406030204" pitchFamily="18" charset="0"/>
                </a:rPr>
                <a:t>108 000 000</a:t>
              </a:r>
            </a:p>
          </p:txBody>
        </p:sp>
        <p:sp>
          <p:nvSpPr>
            <p:cNvPr id="14" name="Rounded Rectangle 6">
              <a:extLst>
                <a:ext uri="{FF2B5EF4-FFF2-40B4-BE49-F238E27FC236}">
                  <a16:creationId xmlns:a16="http://schemas.microsoft.com/office/drawing/2014/main" id="{D578534D-1DD5-EBA9-2299-E4B0DB48F105}"/>
                </a:ext>
              </a:extLst>
            </p:cNvPr>
            <p:cNvSpPr/>
            <p:nvPr/>
          </p:nvSpPr>
          <p:spPr>
            <a:xfrm>
              <a:off x="6345780" y="2605702"/>
              <a:ext cx="4956204" cy="77992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accent5">
                      <a:lumMod val="50000"/>
                    </a:schemeClr>
                  </a:solidFill>
                  <a:latin typeface="Cambria" panose="02040503050406030204" pitchFamily="18" charset="0"/>
                  <a:ea typeface="Cambria" panose="02040503050406030204" pitchFamily="18" charset="0"/>
                </a:rPr>
                <a:t>230 000 000</a:t>
              </a:r>
            </a:p>
          </p:txBody>
        </p:sp>
        <p:sp>
          <p:nvSpPr>
            <p:cNvPr id="15" name="Rounded Rectangle 7">
              <a:extLst>
                <a:ext uri="{FF2B5EF4-FFF2-40B4-BE49-F238E27FC236}">
                  <a16:creationId xmlns:a16="http://schemas.microsoft.com/office/drawing/2014/main" id="{27A4BEAD-E7F1-BC00-6B90-8843244B0370}"/>
                </a:ext>
              </a:extLst>
            </p:cNvPr>
            <p:cNvSpPr/>
            <p:nvPr/>
          </p:nvSpPr>
          <p:spPr>
            <a:xfrm>
              <a:off x="5596128" y="2642279"/>
              <a:ext cx="786384" cy="649561"/>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F27091C9-23A4-73AE-2DDA-7A8276341A11}"/>
              </a:ext>
            </a:extLst>
          </p:cNvPr>
          <p:cNvGrpSpPr/>
          <p:nvPr/>
        </p:nvGrpSpPr>
        <p:grpSpPr>
          <a:xfrm>
            <a:off x="722064" y="4297680"/>
            <a:ext cx="10738260" cy="1554480"/>
            <a:chOff x="722064" y="4297680"/>
            <a:chExt cx="10738260" cy="1554480"/>
          </a:xfrm>
        </p:grpSpPr>
        <p:sp>
          <p:nvSpPr>
            <p:cNvPr id="17" name="Rounded Rectangular Callout 9">
              <a:extLst>
                <a:ext uri="{FF2B5EF4-FFF2-40B4-BE49-F238E27FC236}">
                  <a16:creationId xmlns:a16="http://schemas.microsoft.com/office/drawing/2014/main" id="{E00C4F08-E94F-5D29-81F0-350C6DB8FFBD}"/>
                </a:ext>
              </a:extLst>
            </p:cNvPr>
            <p:cNvSpPr/>
            <p:nvPr/>
          </p:nvSpPr>
          <p:spPr>
            <a:xfrm>
              <a:off x="722064" y="4297680"/>
              <a:ext cx="10714747" cy="1554480"/>
            </a:xfrm>
            <a:prstGeom prst="wedgeRoundRectCallout">
              <a:avLst>
                <a:gd name="adj1" fmla="val -47010"/>
                <a:gd name="adj2" fmla="val 88889"/>
                <a:gd name="adj3" fmla="val 16667"/>
              </a:avLst>
            </a:prstGeom>
            <a:solidFill>
              <a:srgbClr val="CCFFFF"/>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0E10C44-1AF6-61DF-DF61-5A374A83B5D5}"/>
                </a:ext>
              </a:extLst>
            </p:cNvPr>
            <p:cNvSpPr txBox="1"/>
            <p:nvPr/>
          </p:nvSpPr>
          <p:spPr>
            <a:xfrm>
              <a:off x="892473" y="4382327"/>
              <a:ext cx="10567851" cy="1446550"/>
            </a:xfrm>
            <a:prstGeom prst="rect">
              <a:avLst/>
            </a:prstGeom>
            <a:noFill/>
          </p:spPr>
          <p:txBody>
            <a:bodyPr wrap="square" rtlCol="0">
              <a:spAutoFit/>
            </a:bodyPr>
            <a:lstStyle/>
            <a:p>
              <a:pPr algn="ctr"/>
              <a:r>
                <a:rPr lang="en-US" sz="4400" b="1">
                  <a:latin typeface="Cambria" panose="02040503050406030204" pitchFamily="18" charset="0"/>
                  <a:ea typeface="Cambria" panose="02040503050406030204" pitchFamily="18" charset="0"/>
                </a:rPr>
                <a:t>Em hãy nhắc lại cách so sánh các số trong phạm vi 100 000.</a:t>
              </a:r>
              <a:endParaRPr lang="en-US" sz="8800" b="1">
                <a:latin typeface="Cambria" panose="02040503050406030204" pitchFamily="18" charset="0"/>
                <a:ea typeface="Cambria" panose="02040503050406030204" pitchFamily="18" charset="0"/>
              </a:endParaRPr>
            </a:p>
          </p:txBody>
        </p:sp>
      </p:grpSp>
      <p:sp>
        <p:nvSpPr>
          <p:cNvPr id="19" name="TextBox 18">
            <a:extLst>
              <a:ext uri="{FF2B5EF4-FFF2-40B4-BE49-F238E27FC236}">
                <a16:creationId xmlns:a16="http://schemas.microsoft.com/office/drawing/2014/main" id="{42B1364C-E61E-E3E6-13F5-1E025B19B5B1}"/>
              </a:ext>
            </a:extLst>
          </p:cNvPr>
          <p:cNvSpPr txBox="1"/>
          <p:nvPr/>
        </p:nvSpPr>
        <p:spPr>
          <a:xfrm>
            <a:off x="5672747" y="2022496"/>
            <a:ext cx="960276" cy="1015663"/>
          </a:xfrm>
          <a:prstGeom prst="rect">
            <a:avLst/>
          </a:prstGeom>
          <a:noFill/>
        </p:spPr>
        <p:txBody>
          <a:bodyPr wrap="square" rtlCol="0">
            <a:spAutoFit/>
          </a:bodyPr>
          <a:lstStyle/>
          <a:p>
            <a:r>
              <a:rPr lang="en-US" sz="6000" b="1">
                <a:solidFill>
                  <a:srgbClr val="FF0000"/>
                </a:solidFill>
                <a:latin typeface="UTM Avo" panose="02040603050506020204" pitchFamily="18" charset="0"/>
              </a:rPr>
              <a:t>&lt;</a:t>
            </a:r>
          </a:p>
        </p:txBody>
      </p:sp>
      <p:cxnSp>
        <p:nvCxnSpPr>
          <p:cNvPr id="20" name="Straight Connector 19">
            <a:extLst>
              <a:ext uri="{FF2B5EF4-FFF2-40B4-BE49-F238E27FC236}">
                <a16:creationId xmlns:a16="http://schemas.microsoft.com/office/drawing/2014/main" id="{5EEFC18C-8844-9874-39B7-9919547AE578}"/>
              </a:ext>
            </a:extLst>
          </p:cNvPr>
          <p:cNvCxnSpPr/>
          <p:nvPr/>
        </p:nvCxnSpPr>
        <p:spPr>
          <a:xfrm>
            <a:off x="1207008" y="2944368"/>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6BAF93-33A1-7B2E-EE35-792734D31ADB}"/>
              </a:ext>
            </a:extLst>
          </p:cNvPr>
          <p:cNvCxnSpPr/>
          <p:nvPr/>
        </p:nvCxnSpPr>
        <p:spPr>
          <a:xfrm>
            <a:off x="6845808" y="2946719"/>
            <a:ext cx="43891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18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16"/>
                                        </p:tgtEl>
                                      </p:cBhvr>
                                    </p:animEffect>
                                    <p:anim calcmode="lin" valueType="num">
                                      <p:cBhvr>
                                        <p:cTn id="26" dur="1000"/>
                                        <p:tgtEl>
                                          <p:spTgt spid="16"/>
                                        </p:tgtEl>
                                        <p:attrNameLst>
                                          <p:attrName>ppt_x</p:attrName>
                                        </p:attrNameLst>
                                      </p:cBhvr>
                                      <p:tavLst>
                                        <p:tav tm="0">
                                          <p:val>
                                            <p:strVal val="ppt_x"/>
                                          </p:val>
                                        </p:tav>
                                        <p:tav tm="100000">
                                          <p:val>
                                            <p:strVal val="ppt_x"/>
                                          </p:val>
                                        </p:tav>
                                      </p:tavLst>
                                    </p:anim>
                                    <p:anim calcmode="lin" valueType="num">
                                      <p:cBhvr>
                                        <p:cTn id="27" dur="1000"/>
                                        <p:tgtEl>
                                          <p:spTgt spid="16"/>
                                        </p:tgtEl>
                                        <p:attrNameLst>
                                          <p:attrName>ppt_y</p:attrName>
                                        </p:attrNameLst>
                                      </p:cBhvr>
                                      <p:tavLst>
                                        <p:tav tm="0">
                                          <p:val>
                                            <p:strVal val="ppt_y"/>
                                          </p:val>
                                        </p:tav>
                                        <p:tav tm="100000">
                                          <p:val>
                                            <p:strVal val="ppt_y+.1"/>
                                          </p:val>
                                        </p:tav>
                                      </p:tavLst>
                                    </p:anim>
                                    <p:set>
                                      <p:cBhvr>
                                        <p:cTn id="28" dur="1" fill="hold">
                                          <p:stCondLst>
                                            <p:cond delay="999"/>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FBEFE0-7C13-FBD2-FC09-8B174B2C238F}"/>
              </a:ext>
            </a:extLst>
          </p:cNvPr>
          <p:cNvSpPr txBox="1"/>
          <p:nvPr/>
        </p:nvSpPr>
        <p:spPr>
          <a:xfrm>
            <a:off x="804672" y="1635469"/>
            <a:ext cx="10735055" cy="4524315"/>
          </a:xfrm>
          <a:prstGeom prst="rect">
            <a:avLst/>
          </a:prstGeom>
          <a:noFill/>
        </p:spPr>
        <p:txBody>
          <a:bodyPr wrap="square" rtlCol="0">
            <a:spAutoFit/>
          </a:bodyPr>
          <a:lstStyle/>
          <a:p>
            <a:pPr algn="just">
              <a:lnSpc>
                <a:spcPct val="120000"/>
              </a:lnSpc>
            </a:pPr>
            <a:r>
              <a:rPr lang="en-US" sz="4000" b="1" dirty="0">
                <a:solidFill>
                  <a:srgbClr val="0070C0"/>
                </a:solidFill>
                <a:latin typeface="Cambria" panose="02040503050406030204" pitchFamily="18" charset="0"/>
                <a:ea typeface="Cambria" panose="02040503050406030204" pitchFamily="18" charset="0"/>
              </a:rPr>
              <a:t>Quy </a:t>
            </a:r>
            <a:r>
              <a:rPr lang="en-US" sz="4000" b="1" dirty="0" err="1">
                <a:solidFill>
                  <a:srgbClr val="0070C0"/>
                </a:solidFill>
                <a:latin typeface="Cambria" panose="02040503050406030204" pitchFamily="18" charset="0"/>
                <a:ea typeface="Cambria" panose="02040503050406030204" pitchFamily="18" charset="0"/>
              </a:rPr>
              <a:t>tắc</a:t>
            </a:r>
            <a:r>
              <a:rPr lang="en-US" sz="4000" b="1" dirty="0">
                <a:solidFill>
                  <a:srgbClr val="0070C0"/>
                </a:solidFill>
                <a:latin typeface="Cambria" panose="02040503050406030204" pitchFamily="18" charset="0"/>
                <a:ea typeface="Cambria" panose="02040503050406030204" pitchFamily="18" charset="0"/>
              </a:rPr>
              <a:t> so </a:t>
            </a:r>
            <a:r>
              <a:rPr lang="en-US" sz="4000" b="1" dirty="0" err="1">
                <a:solidFill>
                  <a:srgbClr val="0070C0"/>
                </a:solidFill>
                <a:latin typeface="Cambria" panose="02040503050406030204" pitchFamily="18" charset="0"/>
                <a:ea typeface="Cambria" panose="02040503050406030204" pitchFamily="18" charset="0"/>
              </a:rPr>
              <a:t>sánh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hai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có</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nhiều</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chữ</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a:t>
            </a:r>
            <a:r>
              <a:rPr lang="en-US" sz="4000" b="1" dirty="0">
                <a:solidFill>
                  <a:srgbClr val="0070C0"/>
                </a:solidFill>
                <a:latin typeface="Cambria" panose="02040503050406030204" pitchFamily="18" charset="0"/>
                <a:ea typeface="Cambria" panose="02040503050406030204" pitchFamily="18" charset="0"/>
              </a:rPr>
              <a:t>: </a:t>
            </a:r>
          </a:p>
          <a:p>
            <a:pPr algn="just">
              <a:lnSpc>
                <a:spcPct val="120000"/>
              </a:lnSpc>
            </a:pP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nào</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có</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nhiều</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chữ</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hơn</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thì</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lớn</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hơn</a:t>
            </a:r>
            <a:r>
              <a:rPr lang="en-US" sz="4000" b="1" i="1" dirty="0">
                <a:solidFill>
                  <a:srgbClr val="FF0000"/>
                </a:solidFill>
                <a:latin typeface="Cambria" panose="02040503050406030204" pitchFamily="18" charset="0"/>
                <a:ea typeface="Cambria" panose="02040503050406030204" pitchFamily="18" charset="0"/>
              </a:rPr>
              <a:t>. </a:t>
            </a:r>
            <a:endParaRPr lang="en-US" sz="4000" b="1" dirty="0">
              <a:solidFill>
                <a:srgbClr val="FF0000"/>
              </a:solidFill>
              <a:latin typeface="Cambria" panose="02040503050406030204" pitchFamily="18" charset="0"/>
              <a:ea typeface="Cambria" panose="02040503050406030204" pitchFamily="18" charset="0"/>
            </a:endParaRPr>
          </a:p>
          <a:p>
            <a:pPr algn="just">
              <a:lnSpc>
                <a:spcPct val="120000"/>
              </a:lnSpc>
            </a:pP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Nếu</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hai</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có</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cùng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chữ</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thì</a:t>
            </a:r>
            <a:r>
              <a:rPr lang="en-US" sz="4000" b="1" i="1" dirty="0">
                <a:solidFill>
                  <a:srgbClr val="FF0000"/>
                </a:solidFill>
                <a:latin typeface="Cambria" panose="02040503050406030204" pitchFamily="18" charset="0"/>
                <a:ea typeface="Cambria" panose="02040503050406030204" pitchFamily="18" charset="0"/>
              </a:rPr>
              <a:t> so </a:t>
            </a:r>
            <a:r>
              <a:rPr lang="en-US" sz="4000" b="1" i="1" dirty="0" err="1">
                <a:solidFill>
                  <a:srgbClr val="FF0000"/>
                </a:solidFill>
                <a:latin typeface="Cambria" panose="02040503050406030204" pitchFamily="18" charset="0"/>
                <a:ea typeface="Cambria" panose="02040503050406030204" pitchFamily="18" charset="0"/>
              </a:rPr>
              <a:t>sánh</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từng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cặp</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chữ</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số</a:t>
            </a:r>
            <a:r>
              <a:rPr lang="en-US" sz="4000" b="1" i="1" dirty="0">
                <a:solidFill>
                  <a:srgbClr val="FF0000"/>
                </a:solidFill>
                <a:latin typeface="Cambria" panose="02040503050406030204" pitchFamily="18" charset="0"/>
                <a:ea typeface="Cambria" panose="02040503050406030204" pitchFamily="18" charset="0"/>
              </a:rPr>
              <a:t> ở </a:t>
            </a:r>
            <a:r>
              <a:rPr lang="en-US" sz="4000" b="1" i="1" dirty="0" err="1">
                <a:solidFill>
                  <a:srgbClr val="FF0000"/>
                </a:solidFill>
                <a:latin typeface="Cambria" panose="02040503050406030204" pitchFamily="18" charset="0"/>
                <a:ea typeface="Cambria" panose="02040503050406030204" pitchFamily="18" charset="0"/>
              </a:rPr>
              <a:t>cùng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một</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hàng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kể</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từ</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trái</a:t>
            </a:r>
            <a:r>
              <a:rPr lang="en-US" sz="4000" b="1" i="1" dirty="0">
                <a:solidFill>
                  <a:srgbClr val="FF0000"/>
                </a:solidFill>
                <a:latin typeface="Cambria" panose="02040503050406030204" pitchFamily="18" charset="0"/>
                <a:ea typeface="Cambria" panose="02040503050406030204" pitchFamily="18" charset="0"/>
              </a:rPr>
              <a:t> sang </a:t>
            </a:r>
            <a:r>
              <a:rPr lang="en-US" sz="4000" b="1" i="1" dirty="0" err="1">
                <a:solidFill>
                  <a:srgbClr val="FF0000"/>
                </a:solidFill>
                <a:latin typeface="Cambria" panose="02040503050406030204" pitchFamily="18" charset="0"/>
                <a:ea typeface="Cambria" panose="02040503050406030204" pitchFamily="18" charset="0"/>
              </a:rPr>
              <a:t>phải</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Chẳng</a:t>
            </a:r>
            <a:r>
              <a:rPr lang="en-US" sz="4000" b="1" i="1" dirty="0">
                <a:solidFill>
                  <a:srgbClr val="FF0000"/>
                </a:solidFill>
                <a:latin typeface="Cambria" panose="02040503050406030204" pitchFamily="18" charset="0"/>
                <a:ea typeface="Cambria" panose="02040503050406030204" pitchFamily="18" charset="0"/>
              </a:rPr>
              <a:t> </a:t>
            </a:r>
            <a:r>
              <a:rPr lang="en-US" sz="4000" b="1" i="1" dirty="0" err="1">
                <a:solidFill>
                  <a:srgbClr val="FF0000"/>
                </a:solidFill>
                <a:latin typeface="Cambria" panose="02040503050406030204" pitchFamily="18" charset="0"/>
                <a:ea typeface="Cambria" panose="02040503050406030204" pitchFamily="18" charset="0"/>
              </a:rPr>
              <a:t>hạn</a:t>
            </a:r>
            <a:r>
              <a:rPr lang="en-US" sz="4000" b="1" i="1" dirty="0">
                <a:solidFill>
                  <a:srgbClr val="FF0000"/>
                </a:solidFill>
                <a:latin typeface="Cambria" panose="02040503050406030204" pitchFamily="18" charset="0"/>
                <a:ea typeface="Cambria" panose="02040503050406030204" pitchFamily="18" charset="0"/>
              </a:rPr>
              <a:t>: </a:t>
            </a:r>
          </a:p>
          <a:p>
            <a:pPr algn="ctr">
              <a:lnSpc>
                <a:spcPct val="120000"/>
              </a:lnSpc>
            </a:pPr>
            <a:r>
              <a:rPr lang="en-US" sz="4000" b="1" i="1" dirty="0" err="1">
                <a:latin typeface="Cambria" panose="02040503050406030204" pitchFamily="18" charset="0"/>
                <a:ea typeface="Cambria" panose="02040503050406030204" pitchFamily="18" charset="0"/>
              </a:rPr>
              <a:t>vì</a:t>
            </a:r>
            <a:r>
              <a:rPr lang="en-US" sz="4000" b="1" i="1" dirty="0">
                <a:latin typeface="Cambria" panose="02040503050406030204" pitchFamily="18" charset="0"/>
                <a:ea typeface="Cambria" panose="02040503050406030204" pitchFamily="18" charset="0"/>
              </a:rPr>
              <a:t> 2 &gt; 1 </a:t>
            </a:r>
            <a:r>
              <a:rPr lang="en-US" sz="4000" b="1" i="1" dirty="0" err="1">
                <a:latin typeface="Cambria" panose="02040503050406030204" pitchFamily="18" charset="0"/>
                <a:ea typeface="Cambria" panose="02040503050406030204" pitchFamily="18" charset="0"/>
              </a:rPr>
              <a:t>nên</a:t>
            </a:r>
            <a:r>
              <a:rPr lang="en-US" sz="4000" b="1" i="1" dirty="0">
                <a:latin typeface="Cambria" panose="02040503050406030204" pitchFamily="18" charset="0"/>
                <a:ea typeface="Cambria" panose="02040503050406030204" pitchFamily="18" charset="0"/>
              </a:rPr>
              <a:t> 230 000 000 &gt; 108 000 000.</a:t>
            </a:r>
            <a:endParaRPr lang="en-US" sz="4000" b="1" dirty="0">
              <a:latin typeface="Cambria" panose="02040503050406030204" pitchFamily="18" charset="0"/>
              <a:ea typeface="Cambria" panose="02040503050406030204" pitchFamily="18" charset="0"/>
            </a:endParaRPr>
          </a:p>
        </p:txBody>
      </p:sp>
      <p:pic>
        <p:nvPicPr>
          <p:cNvPr id="7" name="Picture 6" descr="A blue and orange text&#10;&#10;AI-generated content may be incorrect.">
            <a:extLst>
              <a:ext uri="{FF2B5EF4-FFF2-40B4-BE49-F238E27FC236}">
                <a16:creationId xmlns:a16="http://schemas.microsoft.com/office/drawing/2014/main" id="{83189CF8-756A-AF1C-1F38-2B082C013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2103" y="372007"/>
            <a:ext cx="4109060" cy="1414395"/>
          </a:xfrm>
          <a:prstGeom prst="rect">
            <a:avLst/>
          </a:prstGeom>
        </p:spPr>
      </p:pic>
    </p:spTree>
    <p:extLst>
      <p:ext uri="{BB962C8B-B14F-4D97-AF65-F5344CB8AC3E}">
        <p14:creationId xmlns:p14="http://schemas.microsoft.com/office/powerpoint/2010/main" val="206316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330DC5C3-CD23-4C0B-8B70-01CA92567273}"/>
              </a:ext>
            </a:extLst>
          </p:cNvPr>
          <p:cNvSpPr/>
          <p:nvPr/>
        </p:nvSpPr>
        <p:spPr>
          <a:xfrm>
            <a:off x="1367031" y="180975"/>
            <a:ext cx="9348594" cy="2038349"/>
          </a:xfrm>
          <a:prstGeom prst="wedgeRoundRectCallout">
            <a:avLst>
              <a:gd name="adj1" fmla="val -37371"/>
              <a:gd name="adj2" fmla="val 83869"/>
              <a:gd name="adj3" fmla="val 16667"/>
            </a:avLst>
          </a:prstGeom>
          <a:solidFill>
            <a:schemeClr val="bg1"/>
          </a:solidFill>
          <a:ln w="38100">
            <a:solidFill>
              <a:srgbClr val="002060"/>
            </a:solidFill>
            <a:extLst>
              <a:ext uri="{C807C97D-BFC1-408E-A445-0C87EB9F89A2}">
                <ask:lineSketchStyleProps xmlns:ask="http://schemas.microsoft.com/office/drawing/2018/sketchyshapes" sd="2287542700">
                  <a:custGeom>
                    <a:avLst/>
                    <a:gdLst>
                      <a:gd name="connsiteX0" fmla="*/ 0 w 9348594"/>
                      <a:gd name="connsiteY0" fmla="*/ 339732 h 2038349"/>
                      <a:gd name="connsiteX1" fmla="*/ 339732 w 9348594"/>
                      <a:gd name="connsiteY1" fmla="*/ 0 h 2038349"/>
                      <a:gd name="connsiteX2" fmla="*/ 1558099 w 9348594"/>
                      <a:gd name="connsiteY2" fmla="*/ 0 h 2038349"/>
                      <a:gd name="connsiteX3" fmla="*/ 1558099 w 9348594"/>
                      <a:gd name="connsiteY3" fmla="*/ 0 h 2038349"/>
                      <a:gd name="connsiteX4" fmla="*/ 3895248 w 9348594"/>
                      <a:gd name="connsiteY4" fmla="*/ 0 h 2038349"/>
                      <a:gd name="connsiteX5" fmla="*/ 9008862 w 9348594"/>
                      <a:gd name="connsiteY5" fmla="*/ 0 h 2038349"/>
                      <a:gd name="connsiteX6" fmla="*/ 9348594 w 9348594"/>
                      <a:gd name="connsiteY6" fmla="*/ 339732 h 2038349"/>
                      <a:gd name="connsiteX7" fmla="*/ 9348594 w 9348594"/>
                      <a:gd name="connsiteY7" fmla="*/ 1189037 h 2038349"/>
                      <a:gd name="connsiteX8" fmla="*/ 9348594 w 9348594"/>
                      <a:gd name="connsiteY8" fmla="*/ 1189037 h 2038349"/>
                      <a:gd name="connsiteX9" fmla="*/ 9348594 w 9348594"/>
                      <a:gd name="connsiteY9" fmla="*/ 1698624 h 2038349"/>
                      <a:gd name="connsiteX10" fmla="*/ 9348594 w 9348594"/>
                      <a:gd name="connsiteY10" fmla="*/ 1698617 h 2038349"/>
                      <a:gd name="connsiteX11" fmla="*/ 9008862 w 9348594"/>
                      <a:gd name="connsiteY11" fmla="*/ 2038349 h 2038349"/>
                      <a:gd name="connsiteX12" fmla="*/ 3895248 w 9348594"/>
                      <a:gd name="connsiteY12" fmla="*/ 2038349 h 2038349"/>
                      <a:gd name="connsiteX13" fmla="*/ 1180634 w 9348594"/>
                      <a:gd name="connsiteY13" fmla="*/ 2728717 h 2038349"/>
                      <a:gd name="connsiteX14" fmla="*/ 1558099 w 9348594"/>
                      <a:gd name="connsiteY14" fmla="*/ 2038349 h 2038349"/>
                      <a:gd name="connsiteX15" fmla="*/ 339732 w 9348594"/>
                      <a:gd name="connsiteY15" fmla="*/ 2038349 h 2038349"/>
                      <a:gd name="connsiteX16" fmla="*/ 0 w 9348594"/>
                      <a:gd name="connsiteY16" fmla="*/ 1698617 h 2038349"/>
                      <a:gd name="connsiteX17" fmla="*/ 0 w 9348594"/>
                      <a:gd name="connsiteY17" fmla="*/ 1698624 h 2038349"/>
                      <a:gd name="connsiteX18" fmla="*/ 0 w 9348594"/>
                      <a:gd name="connsiteY18" fmla="*/ 1189037 h 2038349"/>
                      <a:gd name="connsiteX19" fmla="*/ 0 w 9348594"/>
                      <a:gd name="connsiteY19" fmla="*/ 1189037 h 2038349"/>
                      <a:gd name="connsiteX20" fmla="*/ 0 w 9348594"/>
                      <a:gd name="connsiteY20" fmla="*/ 339732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48594" h="2038349" fill="none" extrusionOk="0">
                        <a:moveTo>
                          <a:pt x="0" y="339732"/>
                        </a:moveTo>
                        <a:cubicBezTo>
                          <a:pt x="-5612" y="140461"/>
                          <a:pt x="150817" y="10463"/>
                          <a:pt x="339732" y="0"/>
                        </a:cubicBezTo>
                        <a:cubicBezTo>
                          <a:pt x="493954" y="-58135"/>
                          <a:pt x="1216369" y="-17801"/>
                          <a:pt x="1558099" y="0"/>
                        </a:cubicBezTo>
                        <a:lnTo>
                          <a:pt x="1558099" y="0"/>
                        </a:lnTo>
                        <a:cubicBezTo>
                          <a:pt x="2439933" y="-55675"/>
                          <a:pt x="3552319" y="95910"/>
                          <a:pt x="3895248" y="0"/>
                        </a:cubicBezTo>
                        <a:cubicBezTo>
                          <a:pt x="6149551" y="-78244"/>
                          <a:pt x="8304664" y="115028"/>
                          <a:pt x="9008862" y="0"/>
                        </a:cubicBezTo>
                        <a:cubicBezTo>
                          <a:pt x="9172139" y="-3954"/>
                          <a:pt x="9344342" y="151756"/>
                          <a:pt x="9348594" y="339732"/>
                        </a:cubicBezTo>
                        <a:cubicBezTo>
                          <a:pt x="9284475" y="624511"/>
                          <a:pt x="9388132" y="1008911"/>
                          <a:pt x="9348594" y="1189037"/>
                        </a:cubicBezTo>
                        <a:lnTo>
                          <a:pt x="9348594" y="1189037"/>
                        </a:lnTo>
                        <a:cubicBezTo>
                          <a:pt x="9380617" y="1407089"/>
                          <a:pt x="9332887" y="1525085"/>
                          <a:pt x="9348594" y="1698624"/>
                        </a:cubicBezTo>
                        <a:lnTo>
                          <a:pt x="9348594" y="1698617"/>
                        </a:lnTo>
                        <a:cubicBezTo>
                          <a:pt x="9373074" y="1909669"/>
                          <a:pt x="9178810" y="2035589"/>
                          <a:pt x="9008862" y="2038349"/>
                        </a:cubicBezTo>
                        <a:cubicBezTo>
                          <a:pt x="8318707" y="2093902"/>
                          <a:pt x="4713517" y="2015878"/>
                          <a:pt x="3895248" y="2038349"/>
                        </a:cubicBezTo>
                        <a:cubicBezTo>
                          <a:pt x="3378312" y="2006608"/>
                          <a:pt x="2464976" y="2392244"/>
                          <a:pt x="1180634" y="2728717"/>
                        </a:cubicBezTo>
                        <a:cubicBezTo>
                          <a:pt x="1261647" y="2462712"/>
                          <a:pt x="1490922" y="2197301"/>
                          <a:pt x="1558099" y="2038349"/>
                        </a:cubicBezTo>
                        <a:cubicBezTo>
                          <a:pt x="1252386" y="1969141"/>
                          <a:pt x="691876" y="2086415"/>
                          <a:pt x="339732" y="2038349"/>
                        </a:cubicBezTo>
                        <a:cubicBezTo>
                          <a:pt x="152943" y="2001695"/>
                          <a:pt x="36290" y="1887354"/>
                          <a:pt x="0" y="1698617"/>
                        </a:cubicBezTo>
                        <a:lnTo>
                          <a:pt x="0" y="1698624"/>
                        </a:lnTo>
                        <a:cubicBezTo>
                          <a:pt x="22271" y="1445843"/>
                          <a:pt x="-40694" y="1389318"/>
                          <a:pt x="0" y="1189037"/>
                        </a:cubicBezTo>
                        <a:lnTo>
                          <a:pt x="0" y="1189037"/>
                        </a:lnTo>
                        <a:cubicBezTo>
                          <a:pt x="19279" y="894490"/>
                          <a:pt x="-24758" y="600736"/>
                          <a:pt x="0" y="339732"/>
                        </a:cubicBezTo>
                        <a:close/>
                      </a:path>
                      <a:path w="9348594" h="2038349" stroke="0" extrusionOk="0">
                        <a:moveTo>
                          <a:pt x="0" y="339732"/>
                        </a:moveTo>
                        <a:cubicBezTo>
                          <a:pt x="9899" y="148131"/>
                          <a:pt x="125653" y="1298"/>
                          <a:pt x="339732" y="0"/>
                        </a:cubicBezTo>
                        <a:cubicBezTo>
                          <a:pt x="649361" y="-2281"/>
                          <a:pt x="1383594" y="73239"/>
                          <a:pt x="1558099" y="0"/>
                        </a:cubicBezTo>
                        <a:lnTo>
                          <a:pt x="1558099" y="0"/>
                        </a:lnTo>
                        <a:cubicBezTo>
                          <a:pt x="2677867" y="-111542"/>
                          <a:pt x="3203605" y="18925"/>
                          <a:pt x="3895248" y="0"/>
                        </a:cubicBezTo>
                        <a:cubicBezTo>
                          <a:pt x="5080716" y="-154272"/>
                          <a:pt x="7503294" y="-5549"/>
                          <a:pt x="9008862" y="0"/>
                        </a:cubicBezTo>
                        <a:cubicBezTo>
                          <a:pt x="9172944" y="13122"/>
                          <a:pt x="9356807" y="151614"/>
                          <a:pt x="9348594" y="339732"/>
                        </a:cubicBezTo>
                        <a:cubicBezTo>
                          <a:pt x="9337497" y="676001"/>
                          <a:pt x="9418639" y="819326"/>
                          <a:pt x="9348594" y="1189037"/>
                        </a:cubicBezTo>
                        <a:lnTo>
                          <a:pt x="9348594" y="1189037"/>
                        </a:lnTo>
                        <a:cubicBezTo>
                          <a:pt x="9307635" y="1271993"/>
                          <a:pt x="9334596" y="1504843"/>
                          <a:pt x="9348594" y="1698624"/>
                        </a:cubicBezTo>
                        <a:lnTo>
                          <a:pt x="9348594" y="1698617"/>
                        </a:lnTo>
                        <a:cubicBezTo>
                          <a:pt x="9356365" y="1872530"/>
                          <a:pt x="9207512" y="2049864"/>
                          <a:pt x="9008862" y="2038349"/>
                        </a:cubicBezTo>
                        <a:cubicBezTo>
                          <a:pt x="7967177" y="2018522"/>
                          <a:pt x="6288276" y="2110055"/>
                          <a:pt x="3895248" y="2038349"/>
                        </a:cubicBezTo>
                        <a:cubicBezTo>
                          <a:pt x="2940086" y="2235080"/>
                          <a:pt x="2183289" y="2582092"/>
                          <a:pt x="1180634" y="2728717"/>
                        </a:cubicBezTo>
                        <a:cubicBezTo>
                          <a:pt x="1273028" y="2671170"/>
                          <a:pt x="1522291" y="2245968"/>
                          <a:pt x="1558099" y="2038349"/>
                        </a:cubicBezTo>
                        <a:cubicBezTo>
                          <a:pt x="1314047" y="1952549"/>
                          <a:pt x="945984" y="2099198"/>
                          <a:pt x="339732" y="2038349"/>
                        </a:cubicBezTo>
                        <a:cubicBezTo>
                          <a:pt x="172193" y="2044699"/>
                          <a:pt x="1776" y="1892963"/>
                          <a:pt x="0" y="1698617"/>
                        </a:cubicBezTo>
                        <a:lnTo>
                          <a:pt x="0" y="1698624"/>
                        </a:lnTo>
                        <a:cubicBezTo>
                          <a:pt x="-38504" y="1625339"/>
                          <a:pt x="25668" y="1259675"/>
                          <a:pt x="0" y="1189037"/>
                        </a:cubicBezTo>
                        <a:lnTo>
                          <a:pt x="0" y="1189037"/>
                        </a:lnTo>
                        <a:cubicBezTo>
                          <a:pt x="-65764" y="857965"/>
                          <a:pt x="-25794" y="450765"/>
                          <a:pt x="0" y="339732"/>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u="sng" dirty="0">
                <a:solidFill>
                  <a:prstClr val="black"/>
                </a:solidFill>
                <a:latin typeface="Cambria" panose="02040503050406030204" pitchFamily="18" charset="0"/>
                <a:ea typeface="Cambria" panose="02040503050406030204" pitchFamily="18" charset="0"/>
                <a:cs typeface="Calibri" panose="020F0502020204030204" pitchFamily="34" charset="0"/>
              </a:rPr>
              <a:t>Ví dụ: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Cho khoảng cách từ Trái Đất đến Mặt Trời là 149 600 000 km, khoảng cách từ sao Mộc đến Mặt Trời là 741 510 000 km. Em hãy so sánh và cho biết hành tinh nào cách xa Mặt Trời hơn.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3E8B6CB6-8099-4F9E-A425-25277FF24524}"/>
              </a:ext>
            </a:extLst>
          </p:cNvPr>
          <p:cNvSpPr/>
          <p:nvPr/>
        </p:nvSpPr>
        <p:spPr>
          <a:xfrm>
            <a:off x="3880884" y="2748979"/>
            <a:ext cx="5672691" cy="1480121"/>
          </a:xfrm>
          <a:prstGeom prst="wedgeRoundRectCallout">
            <a:avLst>
              <a:gd name="adj1" fmla="val 55128"/>
              <a:gd name="adj2" fmla="val 66195"/>
              <a:gd name="adj3" fmla="val 16667"/>
            </a:avLst>
          </a:prstGeom>
          <a:solidFill>
            <a:schemeClr val="bg1"/>
          </a:solidFill>
          <a:ln w="38100">
            <a:solidFill>
              <a:srgbClr val="FF33CC"/>
            </a:solidFill>
            <a:extLst>
              <a:ext uri="{C807C97D-BFC1-408E-A445-0C87EB9F89A2}">
                <ask:lineSketchStyleProps xmlns:ask="http://schemas.microsoft.com/office/drawing/2018/sketchyshapes" sd="2287542700">
                  <a:custGeom>
                    <a:avLst/>
                    <a:gdLst>
                      <a:gd name="connsiteX0" fmla="*/ 0 w 5672691"/>
                      <a:gd name="connsiteY0" fmla="*/ 246692 h 1480121"/>
                      <a:gd name="connsiteX1" fmla="*/ 246692 w 5672691"/>
                      <a:gd name="connsiteY1" fmla="*/ 0 h 1480121"/>
                      <a:gd name="connsiteX2" fmla="*/ 3309070 w 5672691"/>
                      <a:gd name="connsiteY2" fmla="*/ 0 h 1480121"/>
                      <a:gd name="connsiteX3" fmla="*/ 3309070 w 5672691"/>
                      <a:gd name="connsiteY3" fmla="*/ 0 h 1480121"/>
                      <a:gd name="connsiteX4" fmla="*/ 4727243 w 5672691"/>
                      <a:gd name="connsiteY4" fmla="*/ 0 h 1480121"/>
                      <a:gd name="connsiteX5" fmla="*/ 5425999 w 5672691"/>
                      <a:gd name="connsiteY5" fmla="*/ 0 h 1480121"/>
                      <a:gd name="connsiteX6" fmla="*/ 5672691 w 5672691"/>
                      <a:gd name="connsiteY6" fmla="*/ 246692 h 1480121"/>
                      <a:gd name="connsiteX7" fmla="*/ 5672691 w 5672691"/>
                      <a:gd name="connsiteY7" fmla="*/ 863404 h 1480121"/>
                      <a:gd name="connsiteX8" fmla="*/ 5672691 w 5672691"/>
                      <a:gd name="connsiteY8" fmla="*/ 863404 h 1480121"/>
                      <a:gd name="connsiteX9" fmla="*/ 5672691 w 5672691"/>
                      <a:gd name="connsiteY9" fmla="*/ 1233434 h 1480121"/>
                      <a:gd name="connsiteX10" fmla="*/ 5672691 w 5672691"/>
                      <a:gd name="connsiteY10" fmla="*/ 1233429 h 1480121"/>
                      <a:gd name="connsiteX11" fmla="*/ 5425999 w 5672691"/>
                      <a:gd name="connsiteY11" fmla="*/ 1480121 h 1480121"/>
                      <a:gd name="connsiteX12" fmla="*/ 4727243 w 5672691"/>
                      <a:gd name="connsiteY12" fmla="*/ 1480121 h 1480121"/>
                      <a:gd name="connsiteX13" fmla="*/ 5963587 w 5672691"/>
                      <a:gd name="connsiteY13" fmla="*/ 1719827 h 1480121"/>
                      <a:gd name="connsiteX14" fmla="*/ 3309070 w 5672691"/>
                      <a:gd name="connsiteY14" fmla="*/ 1480121 h 1480121"/>
                      <a:gd name="connsiteX15" fmla="*/ 246692 w 5672691"/>
                      <a:gd name="connsiteY15" fmla="*/ 1480121 h 1480121"/>
                      <a:gd name="connsiteX16" fmla="*/ 0 w 5672691"/>
                      <a:gd name="connsiteY16" fmla="*/ 1233429 h 1480121"/>
                      <a:gd name="connsiteX17" fmla="*/ 0 w 5672691"/>
                      <a:gd name="connsiteY17" fmla="*/ 1233434 h 1480121"/>
                      <a:gd name="connsiteX18" fmla="*/ 0 w 5672691"/>
                      <a:gd name="connsiteY18" fmla="*/ 863404 h 1480121"/>
                      <a:gd name="connsiteX19" fmla="*/ 0 w 5672691"/>
                      <a:gd name="connsiteY19" fmla="*/ 863404 h 1480121"/>
                      <a:gd name="connsiteX20" fmla="*/ 0 w 5672691"/>
                      <a:gd name="connsiteY20" fmla="*/ 246692 h 14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72691" h="1480121" fill="none" extrusionOk="0">
                        <a:moveTo>
                          <a:pt x="0" y="246692"/>
                        </a:moveTo>
                        <a:cubicBezTo>
                          <a:pt x="-6020" y="97959"/>
                          <a:pt x="107753" y="21935"/>
                          <a:pt x="246692" y="0"/>
                        </a:cubicBezTo>
                        <a:cubicBezTo>
                          <a:pt x="1231559" y="-61564"/>
                          <a:pt x="2814970" y="-155430"/>
                          <a:pt x="3309070" y="0"/>
                        </a:cubicBezTo>
                        <a:lnTo>
                          <a:pt x="3309070" y="0"/>
                        </a:lnTo>
                        <a:cubicBezTo>
                          <a:pt x="3769492" y="26666"/>
                          <a:pt x="4306836" y="-21099"/>
                          <a:pt x="4727243" y="0"/>
                        </a:cubicBezTo>
                        <a:cubicBezTo>
                          <a:pt x="4806836" y="16778"/>
                          <a:pt x="5141664" y="-16414"/>
                          <a:pt x="5425999" y="0"/>
                        </a:cubicBezTo>
                        <a:cubicBezTo>
                          <a:pt x="5559179" y="-497"/>
                          <a:pt x="5659989" y="109411"/>
                          <a:pt x="5672691" y="246692"/>
                        </a:cubicBezTo>
                        <a:cubicBezTo>
                          <a:pt x="5672277" y="535383"/>
                          <a:pt x="5700186" y="575325"/>
                          <a:pt x="5672691" y="863404"/>
                        </a:cubicBezTo>
                        <a:lnTo>
                          <a:pt x="5672691" y="863404"/>
                        </a:lnTo>
                        <a:cubicBezTo>
                          <a:pt x="5695430" y="1045788"/>
                          <a:pt x="5697761" y="1075950"/>
                          <a:pt x="5672691" y="1233434"/>
                        </a:cubicBezTo>
                        <a:lnTo>
                          <a:pt x="5672691" y="1233429"/>
                        </a:lnTo>
                        <a:cubicBezTo>
                          <a:pt x="5688770" y="1385057"/>
                          <a:pt x="5558197" y="1479489"/>
                          <a:pt x="5425999" y="1480121"/>
                        </a:cubicBezTo>
                        <a:cubicBezTo>
                          <a:pt x="5232866" y="1512384"/>
                          <a:pt x="4868880" y="1487619"/>
                          <a:pt x="4727243" y="1480121"/>
                        </a:cubicBezTo>
                        <a:cubicBezTo>
                          <a:pt x="4994823" y="1475394"/>
                          <a:pt x="5707375" y="1671519"/>
                          <a:pt x="5963587" y="1719827"/>
                        </a:cubicBezTo>
                        <a:cubicBezTo>
                          <a:pt x="4809438" y="1629146"/>
                          <a:pt x="3827316" y="1421268"/>
                          <a:pt x="3309070" y="1480121"/>
                        </a:cubicBezTo>
                        <a:cubicBezTo>
                          <a:pt x="2426215" y="1538580"/>
                          <a:pt x="817489" y="1317689"/>
                          <a:pt x="246692" y="1480121"/>
                        </a:cubicBezTo>
                        <a:cubicBezTo>
                          <a:pt x="110540" y="1476124"/>
                          <a:pt x="2560" y="1369751"/>
                          <a:pt x="0" y="1233429"/>
                        </a:cubicBezTo>
                        <a:lnTo>
                          <a:pt x="0" y="1233434"/>
                        </a:lnTo>
                        <a:cubicBezTo>
                          <a:pt x="-26744" y="1107748"/>
                          <a:pt x="8475" y="979911"/>
                          <a:pt x="0" y="863404"/>
                        </a:cubicBezTo>
                        <a:lnTo>
                          <a:pt x="0" y="863404"/>
                        </a:lnTo>
                        <a:cubicBezTo>
                          <a:pt x="-19210" y="622405"/>
                          <a:pt x="20865" y="505269"/>
                          <a:pt x="0" y="246692"/>
                        </a:cubicBezTo>
                        <a:close/>
                      </a:path>
                      <a:path w="5672691" h="1480121" stroke="0" extrusionOk="0">
                        <a:moveTo>
                          <a:pt x="0" y="246692"/>
                        </a:moveTo>
                        <a:cubicBezTo>
                          <a:pt x="12007" y="105630"/>
                          <a:pt x="97094" y="655"/>
                          <a:pt x="246692" y="0"/>
                        </a:cubicBezTo>
                        <a:cubicBezTo>
                          <a:pt x="1231718" y="120733"/>
                          <a:pt x="2402119" y="-81149"/>
                          <a:pt x="3309070" y="0"/>
                        </a:cubicBezTo>
                        <a:lnTo>
                          <a:pt x="3309070" y="0"/>
                        </a:lnTo>
                        <a:cubicBezTo>
                          <a:pt x="3521909" y="80301"/>
                          <a:pt x="4398401" y="74418"/>
                          <a:pt x="4727243" y="0"/>
                        </a:cubicBezTo>
                        <a:cubicBezTo>
                          <a:pt x="4802187" y="27992"/>
                          <a:pt x="5176359" y="23001"/>
                          <a:pt x="5425999" y="0"/>
                        </a:cubicBezTo>
                        <a:cubicBezTo>
                          <a:pt x="5550684" y="6441"/>
                          <a:pt x="5695601" y="109084"/>
                          <a:pt x="5672691" y="246692"/>
                        </a:cubicBezTo>
                        <a:cubicBezTo>
                          <a:pt x="5630056" y="466810"/>
                          <a:pt x="5637248" y="732556"/>
                          <a:pt x="5672691" y="863404"/>
                        </a:cubicBezTo>
                        <a:lnTo>
                          <a:pt x="5672691" y="863404"/>
                        </a:lnTo>
                        <a:cubicBezTo>
                          <a:pt x="5660577" y="902244"/>
                          <a:pt x="5661229" y="1122808"/>
                          <a:pt x="5672691" y="1233434"/>
                        </a:cubicBezTo>
                        <a:lnTo>
                          <a:pt x="5672691" y="1233429"/>
                        </a:lnTo>
                        <a:cubicBezTo>
                          <a:pt x="5684926" y="1348080"/>
                          <a:pt x="5574174" y="1492587"/>
                          <a:pt x="5425999" y="1480121"/>
                        </a:cubicBezTo>
                        <a:cubicBezTo>
                          <a:pt x="5175575" y="1525881"/>
                          <a:pt x="5018652" y="1473998"/>
                          <a:pt x="4727243" y="1480121"/>
                        </a:cubicBezTo>
                        <a:cubicBezTo>
                          <a:pt x="5271919" y="1642113"/>
                          <a:pt x="5373677" y="1693340"/>
                          <a:pt x="5963587" y="1719827"/>
                        </a:cubicBezTo>
                        <a:cubicBezTo>
                          <a:pt x="5142196" y="1770161"/>
                          <a:pt x="4448285" y="1651159"/>
                          <a:pt x="3309070" y="1480121"/>
                        </a:cubicBezTo>
                        <a:cubicBezTo>
                          <a:pt x="2681426" y="1617968"/>
                          <a:pt x="987589" y="1598235"/>
                          <a:pt x="246692" y="1480121"/>
                        </a:cubicBezTo>
                        <a:cubicBezTo>
                          <a:pt x="113484" y="1481081"/>
                          <a:pt x="1658" y="1375945"/>
                          <a:pt x="0" y="1233429"/>
                        </a:cubicBezTo>
                        <a:lnTo>
                          <a:pt x="0" y="1233434"/>
                        </a:lnTo>
                        <a:cubicBezTo>
                          <a:pt x="-5935" y="1067910"/>
                          <a:pt x="26841" y="974827"/>
                          <a:pt x="0" y="863404"/>
                        </a:cubicBezTo>
                        <a:lnTo>
                          <a:pt x="0" y="863404"/>
                        </a:lnTo>
                        <a:cubicBezTo>
                          <a:pt x="21860" y="590564"/>
                          <a:pt x="-17359" y="404064"/>
                          <a:pt x="0" y="246692"/>
                        </a:cubicBezTo>
                        <a:close/>
                      </a:path>
                    </a:pathLst>
                  </a:custGeom>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149 600 000 &lt; 741</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510 000</a:t>
            </a:r>
          </a:p>
          <a:p>
            <a:pPr lvl="0" algn="ctr">
              <a:defRPr/>
            </a:pPr>
            <a:r>
              <a:rPr lang="vi-VN" sz="3200" dirty="0">
                <a:solidFill>
                  <a:srgbClr val="FF0000"/>
                </a:solidFill>
                <a:latin typeface="Cambria" panose="02040503050406030204" pitchFamily="18" charset="0"/>
                <a:ea typeface="Cambria" panose="02040503050406030204" pitchFamily="18" charset="0"/>
              </a:rPr>
              <a:t>Sao Mộc cách xa Mặt Trời hơn</a:t>
            </a:r>
            <a:r>
              <a:rPr lang="en-US" sz="3200"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21D67868-0335-4A16-9B94-2CB35151C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61630" y="2075832"/>
            <a:ext cx="4910310" cy="4910310"/>
          </a:xfrm>
          <a:prstGeom prst="rect">
            <a:avLst/>
          </a:prstGeom>
        </p:spPr>
      </p:pic>
      <p:pic>
        <p:nvPicPr>
          <p:cNvPr id="22" name="Picture 21">
            <a:extLst>
              <a:ext uri="{FF2B5EF4-FFF2-40B4-BE49-F238E27FC236}">
                <a16:creationId xmlns:a16="http://schemas.microsoft.com/office/drawing/2014/main" id="{A58F625D-1CAE-43DC-8728-D34ED01CE566}"/>
              </a:ext>
            </a:extLst>
          </p:cNvPr>
          <p:cNvPicPr>
            <a:picLocks noChangeAspect="1"/>
          </p:cNvPicPr>
          <p:nvPr/>
        </p:nvPicPr>
        <p:blipFill>
          <a:blip r:embed="rId3"/>
          <a:stretch>
            <a:fillRect/>
          </a:stretch>
        </p:blipFill>
        <p:spPr>
          <a:xfrm>
            <a:off x="9673318" y="3333247"/>
            <a:ext cx="2356138" cy="3403643"/>
          </a:xfrm>
          <a:prstGeom prst="rect">
            <a:avLst/>
          </a:prstGeom>
        </p:spPr>
      </p:pic>
    </p:spTree>
    <p:extLst>
      <p:ext uri="{BB962C8B-B14F-4D97-AF65-F5344CB8AC3E}">
        <p14:creationId xmlns:p14="http://schemas.microsoft.com/office/powerpoint/2010/main" val="171281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6FBF9-8EF9-BD42-A8DD-CC17D79FEAD7}"/>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A430E256-FDF0-FB0C-44BB-571320656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1B8467E3-E70B-0AAA-1AEC-9DE71273CC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C7308A92-65B2-91A4-331F-BB2C9DDF5C63}"/>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D5AE6837-C79E-9E3A-C357-EDCF878C427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A91E1131-8B8E-D670-80F0-383B1BCAD1F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6B0DE99-C718-6C50-AEDD-363E2B1F29C1}"/>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970EE37D-642D-67FB-D271-E34176213C8E}"/>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4" name="Picture 3" descr="A green orange and white text&#10;&#10;AI-generated content may be incorrect.">
            <a:extLst>
              <a:ext uri="{FF2B5EF4-FFF2-40B4-BE49-F238E27FC236}">
                <a16:creationId xmlns:a16="http://schemas.microsoft.com/office/drawing/2014/main" id="{BC4C8CAC-11B9-9165-6547-B1E9C0CE49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8493" y="712382"/>
            <a:ext cx="8394412" cy="3271124"/>
          </a:xfrm>
          <a:prstGeom prst="rect">
            <a:avLst/>
          </a:prstGeom>
        </p:spPr>
      </p:pic>
    </p:spTree>
    <p:extLst>
      <p:ext uri="{BB962C8B-B14F-4D97-AF65-F5344CB8AC3E}">
        <p14:creationId xmlns:p14="http://schemas.microsoft.com/office/powerpoint/2010/main" val="248205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BEEAF3A8-9CBC-F59A-551B-55AFA27826A8}"/>
              </a:ext>
            </a:extLst>
          </p:cNvPr>
          <p:cNvGrpSpPr/>
          <p:nvPr/>
        </p:nvGrpSpPr>
        <p:grpSpPr>
          <a:xfrm>
            <a:off x="1737359" y="499470"/>
            <a:ext cx="2626427" cy="753038"/>
            <a:chOff x="809897" y="544762"/>
            <a:chExt cx="11242615" cy="1045958"/>
          </a:xfrm>
        </p:grpSpPr>
        <p:sp>
          <p:nvSpPr>
            <p:cNvPr id="28" name="Rectangle: Rounded Corners 16">
              <a:extLst>
                <a:ext uri="{FF2B5EF4-FFF2-40B4-BE49-F238E27FC236}">
                  <a16:creationId xmlns:a16="http://schemas.microsoft.com/office/drawing/2014/main" id="{23EB60AE-483C-9E0E-9ED0-2F45E3E139ED}"/>
                </a:ext>
              </a:extLst>
            </p:cNvPr>
            <p:cNvSpPr/>
            <p:nvPr/>
          </p:nvSpPr>
          <p:spPr>
            <a:xfrm>
              <a:off x="809897" y="544762"/>
              <a:ext cx="10881360" cy="1045958"/>
            </a:xfrm>
            <a:prstGeom prst="roundRect">
              <a:avLst>
                <a:gd name="adj" fmla="val 13859"/>
              </a:avLst>
            </a:prstGeom>
            <a:solidFill>
              <a:srgbClr val="00CC99">
                <a:alpha val="80000"/>
              </a:srgbClr>
            </a:solidFill>
            <a:ln w="28575">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CC99"/>
                </a:solidFill>
              </a:endParaRPr>
            </a:p>
          </p:txBody>
        </p:sp>
        <p:sp>
          <p:nvSpPr>
            <p:cNvPr id="29" name="TextBox 28">
              <a:extLst>
                <a:ext uri="{FF2B5EF4-FFF2-40B4-BE49-F238E27FC236}">
                  <a16:creationId xmlns:a16="http://schemas.microsoft.com/office/drawing/2014/main" id="{3BCADE43-E098-80D9-3BBA-22B13D25D97A}"/>
                </a:ext>
              </a:extLst>
            </p:cNvPr>
            <p:cNvSpPr txBox="1"/>
            <p:nvPr/>
          </p:nvSpPr>
          <p:spPr>
            <a:xfrm>
              <a:off x="1314842" y="622162"/>
              <a:ext cx="10737670" cy="949047"/>
            </a:xfrm>
            <a:prstGeom prst="rect">
              <a:avLst/>
            </a:prstGeom>
            <a:noFill/>
          </p:spPr>
          <p:txBody>
            <a:bodyPr wrap="square" rtlCol="0">
              <a:spAutoFit/>
            </a:bodyPr>
            <a:lstStyle/>
            <a:p>
              <a:pPr algn="just">
                <a:lnSpc>
                  <a:spcPct val="80000"/>
                </a:lnSpc>
              </a:pPr>
              <a:r>
                <a:rPr lang="en-US" sz="4800" b="1">
                  <a:latin typeface="Cambria" panose="02040503050406030204" pitchFamily="18" charset="0"/>
                  <a:ea typeface="Cambria" panose="02040503050406030204" pitchFamily="18" charset="0"/>
                </a:rPr>
                <a:t>&gt;; &lt;; = ?</a:t>
              </a:r>
              <a:endParaRPr lang="en-US" sz="13800" b="1">
                <a:latin typeface="Cambria" panose="02040503050406030204" pitchFamily="18" charset="0"/>
                <a:ea typeface="Cambria" panose="02040503050406030204" pitchFamily="18" charset="0"/>
              </a:endParaRPr>
            </a:p>
          </p:txBody>
        </p:sp>
      </p:grpSp>
      <p:sp>
        <p:nvSpPr>
          <p:cNvPr id="37" name="Oval 36">
            <a:extLst>
              <a:ext uri="{FF2B5EF4-FFF2-40B4-BE49-F238E27FC236}">
                <a16:creationId xmlns:a16="http://schemas.microsoft.com/office/drawing/2014/main" id="{C6F93F4E-D927-468A-0BBA-E037CAA1B9AB}"/>
              </a:ext>
            </a:extLst>
          </p:cNvPr>
          <p:cNvSpPr/>
          <p:nvPr/>
        </p:nvSpPr>
        <p:spPr>
          <a:xfrm>
            <a:off x="563215" y="499470"/>
            <a:ext cx="833718" cy="753037"/>
          </a:xfrm>
          <a:prstGeom prst="ellipse">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a:t>
            </a:r>
          </a:p>
        </p:txBody>
      </p:sp>
      <p:grpSp>
        <p:nvGrpSpPr>
          <p:cNvPr id="38" name="Group 37">
            <a:extLst>
              <a:ext uri="{FF2B5EF4-FFF2-40B4-BE49-F238E27FC236}">
                <a16:creationId xmlns:a16="http://schemas.microsoft.com/office/drawing/2014/main" id="{089FB3DD-FD78-2C13-6467-EE92DD161CDB}"/>
              </a:ext>
            </a:extLst>
          </p:cNvPr>
          <p:cNvGrpSpPr/>
          <p:nvPr/>
        </p:nvGrpSpPr>
        <p:grpSpPr>
          <a:xfrm>
            <a:off x="402164" y="1491497"/>
            <a:ext cx="6541077" cy="2359433"/>
            <a:chOff x="402164" y="1491497"/>
            <a:chExt cx="6541077" cy="2359433"/>
          </a:xfrm>
        </p:grpSpPr>
        <p:sp>
          <p:nvSpPr>
            <p:cNvPr id="39" name="Rounded Rectangle 35">
              <a:extLst>
                <a:ext uri="{FF2B5EF4-FFF2-40B4-BE49-F238E27FC236}">
                  <a16:creationId xmlns:a16="http://schemas.microsoft.com/office/drawing/2014/main" id="{EC4CC533-D8B4-1804-143F-4D2749F9205A}"/>
                </a:ext>
              </a:extLst>
            </p:cNvPr>
            <p:cNvSpPr/>
            <p:nvPr/>
          </p:nvSpPr>
          <p:spPr>
            <a:xfrm>
              <a:off x="516720" y="1510066"/>
              <a:ext cx="6426521"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425EE3F-7FC2-F846-2C97-AC05296F401B}"/>
                </a:ext>
              </a:extLst>
            </p:cNvPr>
            <p:cNvGrpSpPr/>
            <p:nvPr/>
          </p:nvGrpSpPr>
          <p:grpSpPr>
            <a:xfrm>
              <a:off x="402164" y="1491497"/>
              <a:ext cx="6468898" cy="2256225"/>
              <a:chOff x="402164" y="1491497"/>
              <a:chExt cx="6468898" cy="2256225"/>
            </a:xfrm>
          </p:grpSpPr>
          <p:grpSp>
            <p:nvGrpSpPr>
              <p:cNvPr id="41" name="Group 40">
                <a:extLst>
                  <a:ext uri="{FF2B5EF4-FFF2-40B4-BE49-F238E27FC236}">
                    <a16:creationId xmlns:a16="http://schemas.microsoft.com/office/drawing/2014/main" id="{206ED2AE-B90F-C2D4-6D70-E677D9799392}"/>
                  </a:ext>
                </a:extLst>
              </p:cNvPr>
              <p:cNvGrpSpPr/>
              <p:nvPr/>
            </p:nvGrpSpPr>
            <p:grpSpPr>
              <a:xfrm>
                <a:off x="402164" y="1491497"/>
                <a:ext cx="5861337" cy="803310"/>
                <a:chOff x="402164" y="1491497"/>
                <a:chExt cx="5861337" cy="803310"/>
              </a:xfrm>
            </p:grpSpPr>
            <p:sp>
              <p:nvSpPr>
                <p:cNvPr id="50" name="Rounded Rectangle 8">
                  <a:extLst>
                    <a:ext uri="{FF2B5EF4-FFF2-40B4-BE49-F238E27FC236}">
                      <a16:creationId xmlns:a16="http://schemas.microsoft.com/office/drawing/2014/main" id="{1DAB5D33-21B5-4E00-2C20-F25B8C8384C7}"/>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278 992 000 </a:t>
                  </a:r>
                </a:p>
              </p:txBody>
            </p:sp>
            <p:sp>
              <p:nvSpPr>
                <p:cNvPr id="51" name="Rounded Rectangle 9">
                  <a:extLst>
                    <a:ext uri="{FF2B5EF4-FFF2-40B4-BE49-F238E27FC236}">
                      <a16:creationId xmlns:a16="http://schemas.microsoft.com/office/drawing/2014/main" id="{B476C59B-DCEF-E822-A01A-0D1DCB8267B8}"/>
                    </a:ext>
                  </a:extLst>
                </p:cNvPr>
                <p:cNvSpPr/>
                <p:nvPr/>
              </p:nvSpPr>
              <p:spPr>
                <a:xfrm>
                  <a:off x="4005072" y="1491497"/>
                  <a:ext cx="225842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278 999</a:t>
                  </a:r>
                </a:p>
              </p:txBody>
            </p:sp>
            <p:sp>
              <p:nvSpPr>
                <p:cNvPr id="52" name="Rounded Rectangle 10">
                  <a:extLst>
                    <a:ext uri="{FF2B5EF4-FFF2-40B4-BE49-F238E27FC236}">
                      <a16:creationId xmlns:a16="http://schemas.microsoft.com/office/drawing/2014/main" id="{AE67F667-A2B3-6020-B383-0F2B13438A45}"/>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42" name="Group 41">
                <a:extLst>
                  <a:ext uri="{FF2B5EF4-FFF2-40B4-BE49-F238E27FC236}">
                    <a16:creationId xmlns:a16="http://schemas.microsoft.com/office/drawing/2014/main" id="{82F569F8-5C7D-FE7F-397C-1267FA797DD9}"/>
                  </a:ext>
                </a:extLst>
              </p:cNvPr>
              <p:cNvGrpSpPr/>
              <p:nvPr/>
            </p:nvGrpSpPr>
            <p:grpSpPr>
              <a:xfrm>
                <a:off x="402164" y="2206177"/>
                <a:ext cx="6468898" cy="803310"/>
                <a:chOff x="402164" y="1491497"/>
                <a:chExt cx="6468898" cy="803310"/>
              </a:xfrm>
            </p:grpSpPr>
            <p:sp>
              <p:nvSpPr>
                <p:cNvPr id="47" name="Rounded Rectangle 14">
                  <a:extLst>
                    <a:ext uri="{FF2B5EF4-FFF2-40B4-BE49-F238E27FC236}">
                      <a16:creationId xmlns:a16="http://schemas.microsoft.com/office/drawing/2014/main" id="{487E0744-0913-FFEF-EB88-8BD6D06ACE93}"/>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37 338 449 </a:t>
                  </a:r>
                </a:p>
              </p:txBody>
            </p:sp>
            <p:sp>
              <p:nvSpPr>
                <p:cNvPr id="48" name="Rounded Rectangle 15">
                  <a:extLst>
                    <a:ext uri="{FF2B5EF4-FFF2-40B4-BE49-F238E27FC236}">
                      <a16:creationId xmlns:a16="http://schemas.microsoft.com/office/drawing/2014/main" id="{44629C3C-8269-E44F-C09E-DF7492F977D1}"/>
                    </a:ext>
                  </a:extLst>
                </p:cNvPr>
                <p:cNvSpPr/>
                <p:nvPr/>
              </p:nvSpPr>
              <p:spPr>
                <a:xfrm>
                  <a:off x="4005071" y="1491497"/>
                  <a:ext cx="286599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 37 839 449</a:t>
                  </a:r>
                </a:p>
              </p:txBody>
            </p:sp>
            <p:sp>
              <p:nvSpPr>
                <p:cNvPr id="49" name="Rounded Rectangle 16">
                  <a:extLst>
                    <a:ext uri="{FF2B5EF4-FFF2-40B4-BE49-F238E27FC236}">
                      <a16:creationId xmlns:a16="http://schemas.microsoft.com/office/drawing/2014/main" id="{A8906CF4-254E-DE11-BFB9-60E1A3745003}"/>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43" name="Group 42">
                <a:extLst>
                  <a:ext uri="{FF2B5EF4-FFF2-40B4-BE49-F238E27FC236}">
                    <a16:creationId xmlns:a16="http://schemas.microsoft.com/office/drawing/2014/main" id="{82EA912D-1EBF-7B5B-9A80-06E5B49946B8}"/>
                  </a:ext>
                </a:extLst>
              </p:cNvPr>
              <p:cNvGrpSpPr/>
              <p:nvPr/>
            </p:nvGrpSpPr>
            <p:grpSpPr>
              <a:xfrm>
                <a:off x="402164" y="2944412"/>
                <a:ext cx="6315207" cy="803310"/>
                <a:chOff x="402164" y="1491497"/>
                <a:chExt cx="6315207" cy="803310"/>
              </a:xfrm>
            </p:grpSpPr>
            <p:sp>
              <p:nvSpPr>
                <p:cNvPr id="44" name="Rounded Rectangle 18">
                  <a:extLst>
                    <a:ext uri="{FF2B5EF4-FFF2-40B4-BE49-F238E27FC236}">
                      <a16:creationId xmlns:a16="http://schemas.microsoft.com/office/drawing/2014/main" id="{6ABD1C22-C1FA-7DFE-3732-64CAE28F6A71}"/>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3 004 000 </a:t>
                  </a:r>
                </a:p>
              </p:txBody>
            </p:sp>
            <p:sp>
              <p:nvSpPr>
                <p:cNvPr id="45" name="Rounded Rectangle 19">
                  <a:extLst>
                    <a:ext uri="{FF2B5EF4-FFF2-40B4-BE49-F238E27FC236}">
                      <a16:creationId xmlns:a16="http://schemas.microsoft.com/office/drawing/2014/main" id="{556485DD-8231-9F7E-0EA5-DAB476A5F8E6}"/>
                    </a:ext>
                  </a:extLst>
                </p:cNvPr>
                <p:cNvSpPr/>
                <p:nvPr/>
              </p:nvSpPr>
              <p:spPr>
                <a:xfrm>
                  <a:off x="4279392" y="1491497"/>
                  <a:ext cx="243797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3 400 000    </a:t>
                  </a:r>
                </a:p>
              </p:txBody>
            </p:sp>
            <p:sp>
              <p:nvSpPr>
                <p:cNvPr id="46" name="Rounded Rectangle 20">
                  <a:extLst>
                    <a:ext uri="{FF2B5EF4-FFF2-40B4-BE49-F238E27FC236}">
                      <a16:creationId xmlns:a16="http://schemas.microsoft.com/office/drawing/2014/main" id="{56CAF05A-D45E-F356-8019-EB8153E3D95B}"/>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grpSp>
      <p:grpSp>
        <p:nvGrpSpPr>
          <p:cNvPr id="53" name="Group 52">
            <a:extLst>
              <a:ext uri="{FF2B5EF4-FFF2-40B4-BE49-F238E27FC236}">
                <a16:creationId xmlns:a16="http://schemas.microsoft.com/office/drawing/2014/main" id="{94EB2D82-9785-8DBA-440D-F8BA4D768D7E}"/>
              </a:ext>
            </a:extLst>
          </p:cNvPr>
          <p:cNvGrpSpPr/>
          <p:nvPr/>
        </p:nvGrpSpPr>
        <p:grpSpPr>
          <a:xfrm>
            <a:off x="1666574" y="4084320"/>
            <a:ext cx="10101594" cy="2340864"/>
            <a:chOff x="1666574" y="4084320"/>
            <a:chExt cx="10101594" cy="2340864"/>
          </a:xfrm>
        </p:grpSpPr>
        <p:sp>
          <p:nvSpPr>
            <p:cNvPr id="54" name="Rounded Rectangle 36">
              <a:extLst>
                <a:ext uri="{FF2B5EF4-FFF2-40B4-BE49-F238E27FC236}">
                  <a16:creationId xmlns:a16="http://schemas.microsoft.com/office/drawing/2014/main" id="{BB3B5C9A-089E-EE41-950D-7DA50EA29D18}"/>
                </a:ext>
              </a:extLst>
            </p:cNvPr>
            <p:cNvSpPr/>
            <p:nvPr/>
          </p:nvSpPr>
          <p:spPr>
            <a:xfrm>
              <a:off x="1737360" y="4084320"/>
              <a:ext cx="9968816" cy="2340864"/>
            </a:xfrm>
            <a:prstGeom prst="roundRect">
              <a:avLst/>
            </a:prstGeom>
            <a:solidFill>
              <a:srgbClr val="FFCCFF">
                <a:alpha val="67000"/>
              </a:srgbClr>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AEC666B6-4F7A-276A-4A8E-94C034A117F3}"/>
                </a:ext>
              </a:extLst>
            </p:cNvPr>
            <p:cNvGrpSpPr/>
            <p:nvPr/>
          </p:nvGrpSpPr>
          <p:grpSpPr>
            <a:xfrm>
              <a:off x="1666574" y="4191056"/>
              <a:ext cx="10101594" cy="2212973"/>
              <a:chOff x="1602721" y="3865592"/>
              <a:chExt cx="10101594" cy="2212973"/>
            </a:xfrm>
          </p:grpSpPr>
          <p:grpSp>
            <p:nvGrpSpPr>
              <p:cNvPr id="56" name="Group 55">
                <a:extLst>
                  <a:ext uri="{FF2B5EF4-FFF2-40B4-BE49-F238E27FC236}">
                    <a16:creationId xmlns:a16="http://schemas.microsoft.com/office/drawing/2014/main" id="{DD176E3B-3B5F-E86B-23C3-242C7D1D28DA}"/>
                  </a:ext>
                </a:extLst>
              </p:cNvPr>
              <p:cNvGrpSpPr/>
              <p:nvPr/>
            </p:nvGrpSpPr>
            <p:grpSpPr>
              <a:xfrm>
                <a:off x="1610047" y="5275255"/>
                <a:ext cx="10032276" cy="803310"/>
                <a:chOff x="402164" y="1491497"/>
                <a:chExt cx="10032276" cy="803310"/>
              </a:xfrm>
            </p:grpSpPr>
            <p:sp>
              <p:nvSpPr>
                <p:cNvPr id="65" name="Rounded Rectangle 22">
                  <a:extLst>
                    <a:ext uri="{FF2B5EF4-FFF2-40B4-BE49-F238E27FC236}">
                      <a16:creationId xmlns:a16="http://schemas.microsoft.com/office/drawing/2014/main" id="{20BBAF56-4746-2621-17D1-5DC2E7BCC443}"/>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650 700 </a:t>
                  </a:r>
                </a:p>
              </p:txBody>
            </p:sp>
            <p:sp>
              <p:nvSpPr>
                <p:cNvPr id="66" name="Rounded Rectangle 23">
                  <a:extLst>
                    <a:ext uri="{FF2B5EF4-FFF2-40B4-BE49-F238E27FC236}">
                      <a16:creationId xmlns:a16="http://schemas.microsoft.com/office/drawing/2014/main" id="{2C85567C-21DF-6BCB-B6C1-05F715B10478}"/>
                    </a:ext>
                  </a:extLst>
                </p:cNvPr>
                <p:cNvSpPr/>
                <p:nvPr/>
              </p:nvSpPr>
              <p:spPr>
                <a:xfrm>
                  <a:off x="4259712" y="1491497"/>
                  <a:ext cx="6174728"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6 000 000 + 500 000 + 7000</a:t>
                  </a:r>
                </a:p>
              </p:txBody>
            </p:sp>
            <p:sp>
              <p:nvSpPr>
                <p:cNvPr id="67" name="Rounded Rectangle 24">
                  <a:extLst>
                    <a:ext uri="{FF2B5EF4-FFF2-40B4-BE49-F238E27FC236}">
                      <a16:creationId xmlns:a16="http://schemas.microsoft.com/office/drawing/2014/main" id="{E71A34F0-1B8F-81D0-819D-2F91FC83700F}"/>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57" name="Group 56">
                <a:extLst>
                  <a:ext uri="{FF2B5EF4-FFF2-40B4-BE49-F238E27FC236}">
                    <a16:creationId xmlns:a16="http://schemas.microsoft.com/office/drawing/2014/main" id="{C19463DD-2072-FF81-8C6E-810119E0EB1E}"/>
                  </a:ext>
                </a:extLst>
              </p:cNvPr>
              <p:cNvGrpSpPr/>
              <p:nvPr/>
            </p:nvGrpSpPr>
            <p:grpSpPr>
              <a:xfrm>
                <a:off x="1602721" y="4557318"/>
                <a:ext cx="10101594" cy="803310"/>
                <a:chOff x="402164" y="1491497"/>
                <a:chExt cx="10101594" cy="803310"/>
              </a:xfrm>
            </p:grpSpPr>
            <p:sp>
              <p:nvSpPr>
                <p:cNvPr id="62" name="Rounded Rectangle 26">
                  <a:extLst>
                    <a:ext uri="{FF2B5EF4-FFF2-40B4-BE49-F238E27FC236}">
                      <a16:creationId xmlns:a16="http://schemas.microsoft.com/office/drawing/2014/main" id="{84FBDDA2-F946-0165-2A48-BA2EA2357479}"/>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3 405 000 </a:t>
                  </a:r>
                </a:p>
              </p:txBody>
            </p:sp>
            <p:sp>
              <p:nvSpPr>
                <p:cNvPr id="63" name="Rounded Rectangle 27">
                  <a:extLst>
                    <a:ext uri="{FF2B5EF4-FFF2-40B4-BE49-F238E27FC236}">
                      <a16:creationId xmlns:a16="http://schemas.microsoft.com/office/drawing/2014/main" id="{71847DD5-C1F2-4E56-2AE5-2014EED0D774}"/>
                    </a:ext>
                  </a:extLst>
                </p:cNvPr>
                <p:cNvSpPr/>
                <p:nvPr/>
              </p:nvSpPr>
              <p:spPr>
                <a:xfrm>
                  <a:off x="4259712" y="1491497"/>
                  <a:ext cx="6244046"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3 000 000 + 400 000 + 5000</a:t>
                  </a:r>
                </a:p>
              </p:txBody>
            </p:sp>
            <p:sp>
              <p:nvSpPr>
                <p:cNvPr id="64" name="Rounded Rectangle 28">
                  <a:extLst>
                    <a:ext uri="{FF2B5EF4-FFF2-40B4-BE49-F238E27FC236}">
                      <a16:creationId xmlns:a16="http://schemas.microsoft.com/office/drawing/2014/main" id="{C57594DD-2429-5BC6-50B2-1B249ED1C920}"/>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nvGrpSpPr>
              <p:cNvPr id="58" name="Group 57">
                <a:extLst>
                  <a:ext uri="{FF2B5EF4-FFF2-40B4-BE49-F238E27FC236}">
                    <a16:creationId xmlns:a16="http://schemas.microsoft.com/office/drawing/2014/main" id="{45A31E26-3A6B-F1AE-9012-0B241AC6F20B}"/>
                  </a:ext>
                </a:extLst>
              </p:cNvPr>
              <p:cNvGrpSpPr/>
              <p:nvPr/>
            </p:nvGrpSpPr>
            <p:grpSpPr>
              <a:xfrm>
                <a:off x="1602721" y="3865592"/>
                <a:ext cx="9121879" cy="803310"/>
                <a:chOff x="402164" y="1491497"/>
                <a:chExt cx="9121879" cy="803310"/>
              </a:xfrm>
            </p:grpSpPr>
            <p:sp>
              <p:nvSpPr>
                <p:cNvPr id="59" name="Rounded Rectangle 30">
                  <a:extLst>
                    <a:ext uri="{FF2B5EF4-FFF2-40B4-BE49-F238E27FC236}">
                      <a16:creationId xmlns:a16="http://schemas.microsoft.com/office/drawing/2014/main" id="{F3D8C626-E8C6-832D-0FF2-05120E082329}"/>
                    </a:ext>
                  </a:extLst>
                </p:cNvPr>
                <p:cNvSpPr/>
                <p:nvPr/>
              </p:nvSpPr>
              <p:spPr>
                <a:xfrm>
                  <a:off x="402164" y="1514878"/>
                  <a:ext cx="3222919"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200 000 000 </a:t>
                  </a:r>
                </a:p>
              </p:txBody>
            </p:sp>
            <p:sp>
              <p:nvSpPr>
                <p:cNvPr id="60" name="Rounded Rectangle 31">
                  <a:extLst>
                    <a:ext uri="{FF2B5EF4-FFF2-40B4-BE49-F238E27FC236}">
                      <a16:creationId xmlns:a16="http://schemas.microsoft.com/office/drawing/2014/main" id="{F6047A16-1B20-7D92-933F-28F623DF0168}"/>
                    </a:ext>
                  </a:extLst>
                </p:cNvPr>
                <p:cNvSpPr/>
                <p:nvPr/>
              </p:nvSpPr>
              <p:spPr>
                <a:xfrm>
                  <a:off x="4259712" y="1491497"/>
                  <a:ext cx="5264331" cy="7799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a:solidFill>
                        <a:srgbClr val="002060"/>
                      </a:solidFill>
                      <a:latin typeface="Cambria" panose="02040503050406030204" pitchFamily="18" charset="0"/>
                      <a:ea typeface="Cambria" panose="02040503050406030204" pitchFamily="18" charset="0"/>
                    </a:rPr>
                    <a:t>99 999 999</a:t>
                  </a:r>
                </a:p>
              </p:txBody>
            </p:sp>
            <p:sp>
              <p:nvSpPr>
                <p:cNvPr id="61" name="Rounded Rectangle 32">
                  <a:extLst>
                    <a:ext uri="{FF2B5EF4-FFF2-40B4-BE49-F238E27FC236}">
                      <a16:creationId xmlns:a16="http://schemas.microsoft.com/office/drawing/2014/main" id="{2FD506BF-F1A2-73A8-BC4B-0AF9C7093550}"/>
                    </a:ext>
                  </a:extLst>
                </p:cNvPr>
                <p:cNvSpPr/>
                <p:nvPr/>
              </p:nvSpPr>
              <p:spPr>
                <a:xfrm>
                  <a:off x="3494453" y="1645920"/>
                  <a:ext cx="608729" cy="455142"/>
                </a:xfrm>
                <a:prstGeom prst="round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2060"/>
                      </a:solidFill>
                      <a:latin typeface="Cambria" panose="02040503050406030204" pitchFamily="18" charset="0"/>
                      <a:ea typeface="Cambria" panose="02040503050406030204" pitchFamily="18" charset="0"/>
                    </a:rPr>
                    <a:t>?</a:t>
                  </a:r>
                </a:p>
              </p:txBody>
            </p:sp>
          </p:grpSp>
        </p:grpSp>
      </p:grpSp>
      <p:sp>
        <p:nvSpPr>
          <p:cNvPr id="68" name="Rounded Rectangle 39">
            <a:extLst>
              <a:ext uri="{FF2B5EF4-FFF2-40B4-BE49-F238E27FC236}">
                <a16:creationId xmlns:a16="http://schemas.microsoft.com/office/drawing/2014/main" id="{721D7546-CE0B-1C99-A5CD-395136F80444}"/>
              </a:ext>
            </a:extLst>
          </p:cNvPr>
          <p:cNvSpPr/>
          <p:nvPr/>
        </p:nvSpPr>
        <p:spPr>
          <a:xfrm>
            <a:off x="3493306" y="161880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&gt;</a:t>
            </a:r>
          </a:p>
        </p:txBody>
      </p:sp>
      <p:sp>
        <p:nvSpPr>
          <p:cNvPr id="69" name="Rounded Rectangle 40">
            <a:extLst>
              <a:ext uri="{FF2B5EF4-FFF2-40B4-BE49-F238E27FC236}">
                <a16:creationId xmlns:a16="http://schemas.microsoft.com/office/drawing/2014/main" id="{1C07161B-BE27-A503-5234-278455224D1A}"/>
              </a:ext>
            </a:extLst>
          </p:cNvPr>
          <p:cNvSpPr/>
          <p:nvPr/>
        </p:nvSpPr>
        <p:spPr>
          <a:xfrm>
            <a:off x="3493306" y="2319255"/>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70" name="Rounded Rectangle 41">
            <a:extLst>
              <a:ext uri="{FF2B5EF4-FFF2-40B4-BE49-F238E27FC236}">
                <a16:creationId xmlns:a16="http://schemas.microsoft.com/office/drawing/2014/main" id="{2CAE5B3F-F4FA-DF4D-9DE8-0221CC4344BF}"/>
              </a:ext>
            </a:extLst>
          </p:cNvPr>
          <p:cNvSpPr/>
          <p:nvPr/>
        </p:nvSpPr>
        <p:spPr>
          <a:xfrm>
            <a:off x="3479717" y="309115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71" name="Rounded Rectangle 42">
            <a:extLst>
              <a:ext uri="{FF2B5EF4-FFF2-40B4-BE49-F238E27FC236}">
                <a16:creationId xmlns:a16="http://schemas.microsoft.com/office/drawing/2014/main" id="{3A94D55E-05EC-38C3-45CC-CE22687EA064}"/>
              </a:ext>
            </a:extLst>
          </p:cNvPr>
          <p:cNvSpPr/>
          <p:nvPr/>
        </p:nvSpPr>
        <p:spPr>
          <a:xfrm>
            <a:off x="4755123" y="4315512"/>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&gt;</a:t>
            </a:r>
          </a:p>
        </p:txBody>
      </p:sp>
      <p:sp>
        <p:nvSpPr>
          <p:cNvPr id="72" name="Rounded Rectangle 43">
            <a:extLst>
              <a:ext uri="{FF2B5EF4-FFF2-40B4-BE49-F238E27FC236}">
                <a16:creationId xmlns:a16="http://schemas.microsoft.com/office/drawing/2014/main" id="{92C4478A-266D-8B4A-B2D6-5A8F44AB66F8}"/>
              </a:ext>
            </a:extLst>
          </p:cNvPr>
          <p:cNvSpPr/>
          <p:nvPr/>
        </p:nvSpPr>
        <p:spPr>
          <a:xfrm>
            <a:off x="4751839" y="5011713"/>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a:t>
            </a:r>
          </a:p>
        </p:txBody>
      </p:sp>
      <p:sp>
        <p:nvSpPr>
          <p:cNvPr id="73" name="Rounded Rectangle 44">
            <a:extLst>
              <a:ext uri="{FF2B5EF4-FFF2-40B4-BE49-F238E27FC236}">
                <a16:creationId xmlns:a16="http://schemas.microsoft.com/office/drawing/2014/main" id="{C4B38E81-3C37-0E39-C789-653CA10B8211}"/>
              </a:ext>
            </a:extLst>
          </p:cNvPr>
          <p:cNvSpPr/>
          <p:nvPr/>
        </p:nvSpPr>
        <p:spPr>
          <a:xfrm>
            <a:off x="4766189" y="5741590"/>
            <a:ext cx="608729" cy="496487"/>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Cambria" panose="02040503050406030204" pitchFamily="18" charset="0"/>
                <a:ea typeface="Cambria" panose="02040503050406030204" pitchFamily="18" charset="0"/>
              </a:rPr>
              <a:t>&lt;</a:t>
            </a:r>
          </a:p>
        </p:txBody>
      </p:sp>
      <p:sp>
        <p:nvSpPr>
          <p:cNvPr id="74" name="Rounded Rectangle 45">
            <a:extLst>
              <a:ext uri="{FF2B5EF4-FFF2-40B4-BE49-F238E27FC236}">
                <a16:creationId xmlns:a16="http://schemas.microsoft.com/office/drawing/2014/main" id="{DE217E46-FF21-337B-EA37-17C81CCC86F3}"/>
              </a:ext>
            </a:extLst>
          </p:cNvPr>
          <p:cNvSpPr/>
          <p:nvPr/>
        </p:nvSpPr>
        <p:spPr>
          <a:xfrm>
            <a:off x="7551853" y="6263590"/>
            <a:ext cx="2632166" cy="536660"/>
          </a:xfrm>
          <a:prstGeom prst="roundRect">
            <a:avLst/>
          </a:prstGeom>
          <a:solidFill>
            <a:schemeClr val="bg1"/>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6 507 000</a:t>
            </a:r>
          </a:p>
        </p:txBody>
      </p:sp>
    </p:spTree>
    <p:extLst>
      <p:ext uri="{BB962C8B-B14F-4D97-AF65-F5344CB8AC3E}">
        <p14:creationId xmlns:p14="http://schemas.microsoft.com/office/powerpoint/2010/main" val="1796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ppt_w</p:attrName>
                                        </p:attrNameLst>
                                      </p:cBhvr>
                                      <p:tavLst>
                                        <p:tav tm="0">
                                          <p:val>
                                            <p:fltVal val="0"/>
                                          </p:val>
                                        </p:tav>
                                        <p:tav tm="100000">
                                          <p:val>
                                            <p:strVal val="#ppt_w"/>
                                          </p:val>
                                        </p:tav>
                                      </p:tavLst>
                                    </p:anim>
                                    <p:anim calcmode="lin" valueType="num">
                                      <p:cBhvr>
                                        <p:cTn id="8" dur="500" fill="hold"/>
                                        <p:tgtEl>
                                          <p:spTgt spid="68"/>
                                        </p:tgtEl>
                                        <p:attrNameLst>
                                          <p:attrName>ppt_h</p:attrName>
                                        </p:attrNameLst>
                                      </p:cBhvr>
                                      <p:tavLst>
                                        <p:tav tm="0">
                                          <p:val>
                                            <p:fltVal val="0"/>
                                          </p:val>
                                        </p:tav>
                                        <p:tav tm="100000">
                                          <p:val>
                                            <p:strVal val="#ppt_h"/>
                                          </p:val>
                                        </p:tav>
                                      </p:tavLst>
                                    </p:anim>
                                    <p:animEffect transition="in" filter="fade">
                                      <p:cBhvr>
                                        <p:cTn id="9" dur="500"/>
                                        <p:tgtEl>
                                          <p:spTgt spid="6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 calcmode="lin" valueType="num">
                                      <p:cBhvr>
                                        <p:cTn id="14" dur="500" fill="hold"/>
                                        <p:tgtEl>
                                          <p:spTgt spid="69"/>
                                        </p:tgtEl>
                                        <p:attrNameLst>
                                          <p:attrName>ppt_w</p:attrName>
                                        </p:attrNameLst>
                                      </p:cBhvr>
                                      <p:tavLst>
                                        <p:tav tm="0">
                                          <p:val>
                                            <p:fltVal val="0"/>
                                          </p:val>
                                        </p:tav>
                                        <p:tav tm="100000">
                                          <p:val>
                                            <p:strVal val="#ppt_w"/>
                                          </p:val>
                                        </p:tav>
                                      </p:tavLst>
                                    </p:anim>
                                    <p:anim calcmode="lin" valueType="num">
                                      <p:cBhvr>
                                        <p:cTn id="15" dur="500" fill="hold"/>
                                        <p:tgtEl>
                                          <p:spTgt spid="69"/>
                                        </p:tgtEl>
                                        <p:attrNameLst>
                                          <p:attrName>ppt_h</p:attrName>
                                        </p:attrNameLst>
                                      </p:cBhvr>
                                      <p:tavLst>
                                        <p:tav tm="0">
                                          <p:val>
                                            <p:fltVal val="0"/>
                                          </p:val>
                                        </p:tav>
                                        <p:tav tm="100000">
                                          <p:val>
                                            <p:strVal val="#ppt_h"/>
                                          </p:val>
                                        </p:tav>
                                      </p:tavLst>
                                    </p:anim>
                                    <p:animEffect transition="in" filter="fade">
                                      <p:cBhvr>
                                        <p:cTn id="16" dur="500"/>
                                        <p:tgtEl>
                                          <p:spTgt spid="6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0"/>
                                        </p:tgtEl>
                                        <p:attrNameLst>
                                          <p:attrName>style.visibility</p:attrName>
                                        </p:attrNameLst>
                                      </p:cBhvr>
                                      <p:to>
                                        <p:strVal val="visible"/>
                                      </p:to>
                                    </p:set>
                                    <p:anim calcmode="lin" valueType="num">
                                      <p:cBhvr>
                                        <p:cTn id="21" dur="500" fill="hold"/>
                                        <p:tgtEl>
                                          <p:spTgt spid="70"/>
                                        </p:tgtEl>
                                        <p:attrNameLst>
                                          <p:attrName>ppt_w</p:attrName>
                                        </p:attrNameLst>
                                      </p:cBhvr>
                                      <p:tavLst>
                                        <p:tav tm="0">
                                          <p:val>
                                            <p:fltVal val="0"/>
                                          </p:val>
                                        </p:tav>
                                        <p:tav tm="100000">
                                          <p:val>
                                            <p:strVal val="#ppt_w"/>
                                          </p:val>
                                        </p:tav>
                                      </p:tavLst>
                                    </p:anim>
                                    <p:anim calcmode="lin" valueType="num">
                                      <p:cBhvr>
                                        <p:cTn id="22" dur="500" fill="hold"/>
                                        <p:tgtEl>
                                          <p:spTgt spid="70"/>
                                        </p:tgtEl>
                                        <p:attrNameLst>
                                          <p:attrName>ppt_h</p:attrName>
                                        </p:attrNameLst>
                                      </p:cBhvr>
                                      <p:tavLst>
                                        <p:tav tm="0">
                                          <p:val>
                                            <p:fltVal val="0"/>
                                          </p:val>
                                        </p:tav>
                                        <p:tav tm="100000">
                                          <p:val>
                                            <p:strVal val="#ppt_h"/>
                                          </p:val>
                                        </p:tav>
                                      </p:tavLst>
                                    </p:anim>
                                    <p:animEffect transition="in" filter="fade">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1"/>
                                        </p:tgtEl>
                                        <p:attrNameLst>
                                          <p:attrName>style.visibility</p:attrName>
                                        </p:attrNameLst>
                                      </p:cBhvr>
                                      <p:to>
                                        <p:strVal val="visible"/>
                                      </p:to>
                                    </p:set>
                                    <p:anim calcmode="lin" valueType="num">
                                      <p:cBhvr>
                                        <p:cTn id="28" dur="500" fill="hold"/>
                                        <p:tgtEl>
                                          <p:spTgt spid="71"/>
                                        </p:tgtEl>
                                        <p:attrNameLst>
                                          <p:attrName>ppt_w</p:attrName>
                                        </p:attrNameLst>
                                      </p:cBhvr>
                                      <p:tavLst>
                                        <p:tav tm="0">
                                          <p:val>
                                            <p:fltVal val="0"/>
                                          </p:val>
                                        </p:tav>
                                        <p:tav tm="100000">
                                          <p:val>
                                            <p:strVal val="#ppt_w"/>
                                          </p:val>
                                        </p:tav>
                                      </p:tavLst>
                                    </p:anim>
                                    <p:anim calcmode="lin" valueType="num">
                                      <p:cBhvr>
                                        <p:cTn id="29" dur="500" fill="hold"/>
                                        <p:tgtEl>
                                          <p:spTgt spid="71"/>
                                        </p:tgtEl>
                                        <p:attrNameLst>
                                          <p:attrName>ppt_h</p:attrName>
                                        </p:attrNameLst>
                                      </p:cBhvr>
                                      <p:tavLst>
                                        <p:tav tm="0">
                                          <p:val>
                                            <p:fltVal val="0"/>
                                          </p:val>
                                        </p:tav>
                                        <p:tav tm="100000">
                                          <p:val>
                                            <p:strVal val="#ppt_h"/>
                                          </p:val>
                                        </p:tav>
                                      </p:tavLst>
                                    </p:anim>
                                    <p:animEffect transition="in" filter="fade">
                                      <p:cBhvr>
                                        <p:cTn id="30" dur="500"/>
                                        <p:tgtEl>
                                          <p:spTgt spid="7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p:cTn id="35" dur="500" fill="hold"/>
                                        <p:tgtEl>
                                          <p:spTgt spid="72"/>
                                        </p:tgtEl>
                                        <p:attrNameLst>
                                          <p:attrName>ppt_w</p:attrName>
                                        </p:attrNameLst>
                                      </p:cBhvr>
                                      <p:tavLst>
                                        <p:tav tm="0">
                                          <p:val>
                                            <p:fltVal val="0"/>
                                          </p:val>
                                        </p:tav>
                                        <p:tav tm="100000">
                                          <p:val>
                                            <p:strVal val="#ppt_w"/>
                                          </p:val>
                                        </p:tav>
                                      </p:tavLst>
                                    </p:anim>
                                    <p:anim calcmode="lin" valueType="num">
                                      <p:cBhvr>
                                        <p:cTn id="36" dur="500" fill="hold"/>
                                        <p:tgtEl>
                                          <p:spTgt spid="72"/>
                                        </p:tgtEl>
                                        <p:attrNameLst>
                                          <p:attrName>ppt_h</p:attrName>
                                        </p:attrNameLst>
                                      </p:cBhvr>
                                      <p:tavLst>
                                        <p:tav tm="0">
                                          <p:val>
                                            <p:fltVal val="0"/>
                                          </p:val>
                                        </p:tav>
                                        <p:tav tm="100000">
                                          <p:val>
                                            <p:strVal val="#ppt_h"/>
                                          </p:val>
                                        </p:tav>
                                      </p:tavLst>
                                    </p:anim>
                                    <p:animEffect transition="in" filter="fade">
                                      <p:cBhvr>
                                        <p:cTn id="37" dur="500"/>
                                        <p:tgtEl>
                                          <p:spTgt spid="7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4"/>
                                        </p:tgtEl>
                                        <p:attrNameLst>
                                          <p:attrName>style.visibility</p:attrName>
                                        </p:attrNameLst>
                                      </p:cBhvr>
                                      <p:to>
                                        <p:strVal val="visible"/>
                                      </p:to>
                                    </p:set>
                                    <p:anim calcmode="lin" valueType="num">
                                      <p:cBhvr>
                                        <p:cTn id="42" dur="500" fill="hold"/>
                                        <p:tgtEl>
                                          <p:spTgt spid="74"/>
                                        </p:tgtEl>
                                        <p:attrNameLst>
                                          <p:attrName>ppt_w</p:attrName>
                                        </p:attrNameLst>
                                      </p:cBhvr>
                                      <p:tavLst>
                                        <p:tav tm="0">
                                          <p:val>
                                            <p:fltVal val="0"/>
                                          </p:val>
                                        </p:tav>
                                        <p:tav tm="100000">
                                          <p:val>
                                            <p:strVal val="#ppt_w"/>
                                          </p:val>
                                        </p:tav>
                                      </p:tavLst>
                                    </p:anim>
                                    <p:anim calcmode="lin" valueType="num">
                                      <p:cBhvr>
                                        <p:cTn id="43" dur="500" fill="hold"/>
                                        <p:tgtEl>
                                          <p:spTgt spid="74"/>
                                        </p:tgtEl>
                                        <p:attrNameLst>
                                          <p:attrName>ppt_h</p:attrName>
                                        </p:attrNameLst>
                                      </p:cBhvr>
                                      <p:tavLst>
                                        <p:tav tm="0">
                                          <p:val>
                                            <p:fltVal val="0"/>
                                          </p:val>
                                        </p:tav>
                                        <p:tav tm="100000">
                                          <p:val>
                                            <p:strVal val="#ppt_h"/>
                                          </p:val>
                                        </p:tav>
                                      </p:tavLst>
                                    </p:anim>
                                    <p:animEffect transition="in" filter="fade">
                                      <p:cBhvr>
                                        <p:cTn id="44" dur="500"/>
                                        <p:tgtEl>
                                          <p:spTgt spid="7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 calcmode="lin" valueType="num">
                                      <p:cBhvr>
                                        <p:cTn id="49" dur="500" fill="hold"/>
                                        <p:tgtEl>
                                          <p:spTgt spid="73"/>
                                        </p:tgtEl>
                                        <p:attrNameLst>
                                          <p:attrName>ppt_w</p:attrName>
                                        </p:attrNameLst>
                                      </p:cBhvr>
                                      <p:tavLst>
                                        <p:tav tm="0">
                                          <p:val>
                                            <p:fltVal val="0"/>
                                          </p:val>
                                        </p:tav>
                                        <p:tav tm="100000">
                                          <p:val>
                                            <p:strVal val="#ppt_w"/>
                                          </p:val>
                                        </p:tav>
                                      </p:tavLst>
                                    </p:anim>
                                    <p:anim calcmode="lin" valueType="num">
                                      <p:cBhvr>
                                        <p:cTn id="50" dur="500" fill="hold"/>
                                        <p:tgtEl>
                                          <p:spTgt spid="73"/>
                                        </p:tgtEl>
                                        <p:attrNameLst>
                                          <p:attrName>ppt_h</p:attrName>
                                        </p:attrNameLst>
                                      </p:cBhvr>
                                      <p:tavLst>
                                        <p:tav tm="0">
                                          <p:val>
                                            <p:fltVal val="0"/>
                                          </p:val>
                                        </p:tav>
                                        <p:tav tm="100000">
                                          <p:val>
                                            <p:strVal val="#ppt_h"/>
                                          </p:val>
                                        </p:tav>
                                      </p:tavLst>
                                    </p:anim>
                                    <p:animEffect transition="in" filter="fade">
                                      <p:cBhvr>
                                        <p:cTn id="51"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P spid="71" grpId="0" animBg="1"/>
      <p:bldP spid="72" grpId="0" animBg="1"/>
      <p:bldP spid="73" grpId="0" animBg="1"/>
      <p:bldP spid="7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am giác Cân 4">
            <a:extLst>
              <a:ext uri="{FF2B5EF4-FFF2-40B4-BE49-F238E27FC236}">
                <a16:creationId xmlns:a16="http://schemas.microsoft.com/office/drawing/2014/main" id="{CC41FF56-F6F4-4B83-AC04-292813AA537B}"/>
              </a:ext>
            </a:extLst>
          </p:cNvPr>
          <p:cNvSpPr/>
          <p:nvPr/>
        </p:nvSpPr>
        <p:spPr>
          <a:xfrm>
            <a:off x="693174" y="326974"/>
            <a:ext cx="990600" cy="762000"/>
          </a:xfrm>
          <a:prstGeom prst="triangle">
            <a:avLst/>
          </a:prstGeom>
          <a:solidFill>
            <a:srgbClr val="00B0F0"/>
          </a:solidFill>
        </p:spPr>
        <p:style>
          <a:lnRef idx="3">
            <a:schemeClr val="lt1"/>
          </a:lnRef>
          <a:fillRef idx="1">
            <a:schemeClr val="accent5"/>
          </a:fillRef>
          <a:effectRef idx="1">
            <a:schemeClr val="accent5"/>
          </a:effectRef>
          <a:fontRef idx="minor">
            <a:schemeClr val="lt1"/>
          </a:fontRef>
        </p:style>
        <p:txBody>
          <a:bodyPr bIns="274320"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rPr>
              <a:t>2</a:t>
            </a:r>
          </a:p>
        </p:txBody>
      </p:sp>
      <p:sp>
        <p:nvSpPr>
          <p:cNvPr id="21" name="Hộp Văn bản 7">
            <a:extLst>
              <a:ext uri="{FF2B5EF4-FFF2-40B4-BE49-F238E27FC236}">
                <a16:creationId xmlns:a16="http://schemas.microsoft.com/office/drawing/2014/main" id="{8D539C36-FF33-4AEB-A79C-32E995B33CD0}"/>
              </a:ext>
            </a:extLst>
          </p:cNvPr>
          <p:cNvSpPr txBox="1"/>
          <p:nvPr/>
        </p:nvSpPr>
        <p:spPr>
          <a:xfrm>
            <a:off x="1664724" y="364314"/>
            <a:ext cx="9670026" cy="1323439"/>
          </a:xfrm>
          <a:prstGeom prst="rect">
            <a:avLst/>
          </a:prstGeom>
          <a:noFill/>
        </p:spPr>
        <p:txBody>
          <a:bodyPr wrap="square" rtlCol="0">
            <a:spAutoFit/>
          </a:bodyPr>
          <a:lstStyle/>
          <a:p>
            <a:pPr lvl="0" algn="just" defTabSz="914173">
              <a:defRPr/>
            </a:pP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So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sánh</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giá</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tiền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hai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căn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bác</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Ba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chú</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Sáu</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8" name="Picture 27">
            <a:extLst>
              <a:ext uri="{FF2B5EF4-FFF2-40B4-BE49-F238E27FC236}">
                <a16:creationId xmlns:a16="http://schemas.microsoft.com/office/drawing/2014/main" id="{0E18FF59-2F17-90A5-94CF-3821BA816A85}"/>
              </a:ext>
            </a:extLst>
          </p:cNvPr>
          <p:cNvPicPr>
            <a:picLocks noChangeAspect="1"/>
          </p:cNvPicPr>
          <p:nvPr/>
        </p:nvPicPr>
        <p:blipFill>
          <a:blip r:embed="rId2"/>
          <a:stretch>
            <a:fillRect/>
          </a:stretch>
        </p:blipFill>
        <p:spPr>
          <a:xfrm>
            <a:off x="2333625" y="1781175"/>
            <a:ext cx="7427656" cy="2914650"/>
          </a:xfrm>
          <a:prstGeom prst="rect">
            <a:avLst/>
          </a:prstGeom>
        </p:spPr>
      </p:pic>
      <p:sp>
        <p:nvSpPr>
          <p:cNvPr id="29" name="TextBox 28">
            <a:extLst>
              <a:ext uri="{FF2B5EF4-FFF2-40B4-BE49-F238E27FC236}">
                <a16:creationId xmlns:a16="http://schemas.microsoft.com/office/drawing/2014/main" id="{4B3C0E9C-B4A3-8B26-1D0C-9806B9B4C7DC}"/>
              </a:ext>
            </a:extLst>
          </p:cNvPr>
          <p:cNvSpPr txBox="1"/>
          <p:nvPr/>
        </p:nvSpPr>
        <p:spPr>
          <a:xfrm>
            <a:off x="3981450" y="5038725"/>
            <a:ext cx="8582025" cy="1056700"/>
          </a:xfrm>
          <a:prstGeom prst="rect">
            <a:avLst/>
          </a:prstGeom>
          <a:noFill/>
        </p:spPr>
        <p:txBody>
          <a:bodyPr wrap="square" rtlCol="0">
            <a:spAutoFit/>
          </a:bodyPr>
          <a:lstStyle/>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950 000 000 &lt; 1 000 000 000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Nhà</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chú</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Sáu</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đắt</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tiền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hơn</a:t>
            </a:r>
            <a:r>
              <a:rPr lang="en-US"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54147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9">
                                            <p:txEl>
                                              <p:pRg st="0" end="0"/>
                                            </p:txEl>
                                          </p:spTgt>
                                        </p:tgtEl>
                                        <p:attrNameLst>
                                          <p:attrName>style.visibility</p:attrName>
                                        </p:attrNameLst>
                                      </p:cBhvr>
                                      <p:to>
                                        <p:strVal val="visible"/>
                                      </p:to>
                                    </p:set>
                                    <p:animEffect transition="in" filter="wipe(down)">
                                      <p:cBhvr>
                                        <p:cTn id="22" dur="500"/>
                                        <p:tgtEl>
                                          <p:spTgt spid="2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Effect transition="in" filter="wipe(down)">
                                      <p:cBhvr>
                                        <p:cTn id="27"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3DD7FB9-25EF-E626-BE8E-C9068984F277}"/>
              </a:ext>
            </a:extLst>
          </p:cNvPr>
          <p:cNvSpPr/>
          <p:nvPr/>
        </p:nvSpPr>
        <p:spPr>
          <a:xfrm>
            <a:off x="553454" y="426928"/>
            <a:ext cx="833718" cy="753037"/>
          </a:xfrm>
          <a:prstGeom prst="ellipse">
            <a:avLst/>
          </a:prstGeom>
          <a:solidFill>
            <a:srgbClr val="00CC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3</a:t>
            </a:r>
          </a:p>
        </p:txBody>
      </p:sp>
      <p:pic>
        <p:nvPicPr>
          <p:cNvPr id="6" name="Picture 5">
            <a:extLst>
              <a:ext uri="{FF2B5EF4-FFF2-40B4-BE49-F238E27FC236}">
                <a16:creationId xmlns:a16="http://schemas.microsoft.com/office/drawing/2014/main" id="{D6164660-BA78-12A6-FE22-F0CC77832B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6703" y="3269142"/>
            <a:ext cx="4900394" cy="3182074"/>
          </a:xfrm>
          <a:prstGeom prst="rect">
            <a:avLst/>
          </a:prstGeom>
        </p:spPr>
      </p:pic>
      <p:sp>
        <p:nvSpPr>
          <p:cNvPr id="7" name="TextBox 6">
            <a:extLst>
              <a:ext uri="{FF2B5EF4-FFF2-40B4-BE49-F238E27FC236}">
                <a16:creationId xmlns:a16="http://schemas.microsoft.com/office/drawing/2014/main" id="{916BCC92-F2F8-95C6-4F96-48DA9143FDF8}"/>
              </a:ext>
            </a:extLst>
          </p:cNvPr>
          <p:cNvSpPr txBox="1"/>
          <p:nvPr/>
        </p:nvSpPr>
        <p:spPr>
          <a:xfrm>
            <a:off x="1387172" y="426928"/>
            <a:ext cx="9810217" cy="2554545"/>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Việt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rằng</a:t>
            </a:r>
            <a:r>
              <a:rPr lang="en-US" sz="3200" b="1" dirty="0">
                <a:latin typeface="Cambria" panose="02040503050406030204" pitchFamily="18" charset="0"/>
                <a:ea typeface="Cambria" panose="02040503050406030204" pitchFamily="18" charset="0"/>
              </a:rPr>
              <a:t>: “Hai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37 003 847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23 938 399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23 938 399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9. </a:t>
            </a:r>
            <a:r>
              <a:rPr lang="en-US" sz="3200" b="1" dirty="0" err="1">
                <a:latin typeface="Cambria" panose="02040503050406030204" pitchFamily="18" charset="0"/>
                <a:ea typeface="Cambria" panose="02040503050406030204" pitchFamily="18" charset="0"/>
              </a:rPr>
              <a:t>Chữ</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37 003 847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7. </a:t>
            </a:r>
            <a:r>
              <a:rPr lang="en-US" sz="3200" b="1" dirty="0" err="1">
                <a:latin typeface="Cambria" panose="02040503050406030204" pitchFamily="18" charset="0"/>
                <a:ea typeface="Cambria" panose="02040503050406030204" pitchFamily="18" charset="0"/>
              </a:rPr>
              <a:t>Mà</a:t>
            </a:r>
            <a:r>
              <a:rPr lang="en-US" sz="3200" b="1" dirty="0">
                <a:latin typeface="Cambria" panose="02040503050406030204" pitchFamily="18" charset="0"/>
                <a:ea typeface="Cambria" panose="02040503050406030204" pitchFamily="18" charset="0"/>
              </a:rPr>
              <a:t> 9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hơn</a:t>
            </a:r>
            <a:r>
              <a:rPr lang="en-US" sz="3200" b="1" dirty="0">
                <a:latin typeface="Cambria" panose="02040503050406030204" pitchFamily="18" charset="0"/>
                <a:ea typeface="Cambria" panose="02040503050406030204" pitchFamily="18" charset="0"/>
              </a:rPr>
              <a:t> 7 </a:t>
            </a:r>
            <a:r>
              <a:rPr lang="en-US" sz="3200" b="1" dirty="0" err="1">
                <a:latin typeface="Cambria" panose="02040503050406030204" pitchFamily="18" charset="0"/>
                <a:ea typeface="Cambria" panose="02040503050406030204" pitchFamily="18" charset="0"/>
              </a:rPr>
              <a:t>nên</a:t>
            </a:r>
            <a:r>
              <a:rPr lang="en-US" sz="3200" b="1" dirty="0">
                <a:latin typeface="Cambria" panose="02040503050406030204" pitchFamily="18" charset="0"/>
                <a:ea typeface="Cambria" panose="02040503050406030204" pitchFamily="18" charset="0"/>
              </a:rPr>
              <a:t> 23 938 399 </a:t>
            </a:r>
            <a:r>
              <a:rPr lang="en-US" sz="3200" b="1" dirty="0" err="1">
                <a:latin typeface="Cambria" panose="02040503050406030204" pitchFamily="18" charset="0"/>
                <a:ea typeface="Cambria" panose="02040503050406030204" pitchFamily="18" charset="0"/>
              </a:rPr>
              <a:t>lớn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hơn</a:t>
            </a:r>
            <a:r>
              <a:rPr lang="en-US" sz="3200" b="1" dirty="0">
                <a:latin typeface="Cambria" panose="02040503050406030204" pitchFamily="18" charset="0"/>
                <a:ea typeface="Cambria" panose="02040503050406030204" pitchFamily="18" charset="0"/>
              </a:rPr>
              <a:t> 37 003 847”.</a:t>
            </a:r>
          </a:p>
          <a:p>
            <a:pPr algn="just"/>
            <a:r>
              <a:rPr lang="en-US" sz="3200" b="1" dirty="0" err="1">
                <a:latin typeface="Cambria" panose="02040503050406030204" pitchFamily="18" charset="0"/>
                <a:ea typeface="Cambria" panose="02040503050406030204" pitchFamily="18" charset="0"/>
              </a:rPr>
              <a:t>Hỏi</a:t>
            </a:r>
            <a:r>
              <a:rPr lang="en-US" sz="3200" b="1" dirty="0">
                <a:latin typeface="Cambria" panose="02040503050406030204" pitchFamily="18" charset="0"/>
                <a:ea typeface="Cambria" panose="02040503050406030204" pitchFamily="18" charset="0"/>
              </a:rPr>
              <a:t> Việt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sai</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đâu</a:t>
            </a:r>
            <a:r>
              <a:rPr lang="en-US" sz="3200" b="1" dirty="0">
                <a:latin typeface="Cambria" panose="02040503050406030204" pitchFamily="18" charset="0"/>
                <a:ea typeface="Cambria" panose="02040503050406030204" pitchFamily="18" charset="0"/>
              </a:rPr>
              <a:t>?</a:t>
            </a:r>
          </a:p>
        </p:txBody>
      </p:sp>
      <p:grpSp>
        <p:nvGrpSpPr>
          <p:cNvPr id="8" name="Group 7">
            <a:extLst>
              <a:ext uri="{FF2B5EF4-FFF2-40B4-BE49-F238E27FC236}">
                <a16:creationId xmlns:a16="http://schemas.microsoft.com/office/drawing/2014/main" id="{0B899BD0-6B9F-F1DA-78B7-12F2C8844D79}"/>
              </a:ext>
            </a:extLst>
          </p:cNvPr>
          <p:cNvGrpSpPr/>
          <p:nvPr/>
        </p:nvGrpSpPr>
        <p:grpSpPr>
          <a:xfrm>
            <a:off x="595985" y="3012469"/>
            <a:ext cx="6325809" cy="4063958"/>
            <a:chOff x="553455" y="3012469"/>
            <a:chExt cx="6168188" cy="4063958"/>
          </a:xfrm>
        </p:grpSpPr>
        <p:sp>
          <p:nvSpPr>
            <p:cNvPr id="9" name="Rounded Rectangle 4">
              <a:extLst>
                <a:ext uri="{FF2B5EF4-FFF2-40B4-BE49-F238E27FC236}">
                  <a16:creationId xmlns:a16="http://schemas.microsoft.com/office/drawing/2014/main" id="{92025929-EDDA-B4AD-C57A-DA42573754DE}"/>
                </a:ext>
              </a:extLst>
            </p:cNvPr>
            <p:cNvSpPr/>
            <p:nvPr/>
          </p:nvSpPr>
          <p:spPr>
            <a:xfrm>
              <a:off x="553455" y="3012469"/>
              <a:ext cx="6168188" cy="3612919"/>
            </a:xfrm>
            <a:prstGeom prst="roundRect">
              <a:avLst/>
            </a:prstGeom>
            <a:solidFill>
              <a:srgbClr val="CCFFFF">
                <a:alpha val="67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A8FB9EC-C8D8-2E59-B25F-5E97724BB606}"/>
                </a:ext>
              </a:extLst>
            </p:cNvPr>
            <p:cNvSpPr txBox="1"/>
            <p:nvPr/>
          </p:nvSpPr>
          <p:spPr>
            <a:xfrm>
              <a:off x="606055" y="3044554"/>
              <a:ext cx="5923082" cy="4031873"/>
            </a:xfrm>
            <a:prstGeom prst="rect">
              <a:avLst/>
            </a:prstGeom>
            <a:noFill/>
          </p:spPr>
          <p:txBody>
            <a:bodyPr wrap="square" rtlCol="0">
              <a:spAutoFit/>
            </a:bodyPr>
            <a:lstStyle/>
            <a:p>
              <a:pPr algn="just"/>
              <a:r>
                <a:rPr lang="en-US" sz="3200" b="1" dirty="0">
                  <a:solidFill>
                    <a:schemeClr val="accent6">
                      <a:lumMod val="75000"/>
                    </a:schemeClr>
                  </a:solidFill>
                  <a:latin typeface="Cambria" panose="02040503050406030204" pitchFamily="18" charset="0"/>
                  <a:ea typeface="Cambria" panose="02040503050406030204" pitchFamily="18" charset="0"/>
                </a:rPr>
                <a:t>Việt </a:t>
              </a:r>
              <a:r>
                <a:rPr lang="en-US" sz="3200" b="1" dirty="0" err="1">
                  <a:solidFill>
                    <a:schemeClr val="accent6">
                      <a:lumMod val="75000"/>
                    </a:schemeClr>
                  </a:solidFill>
                  <a:latin typeface="Cambria" panose="02040503050406030204" pitchFamily="18" charset="0"/>
                  <a:ea typeface="Cambria" panose="02040503050406030204" pitchFamily="18" charset="0"/>
                </a:rPr>
                <a:t>sai</a:t>
              </a:r>
              <a:r>
                <a:rPr lang="en-US" sz="3200" b="1" dirty="0">
                  <a:solidFill>
                    <a:schemeClr val="accent6">
                      <a:lumMod val="75000"/>
                    </a:schemeClr>
                  </a:solidFill>
                  <a:latin typeface="Cambria" panose="02040503050406030204" pitchFamily="18" charset="0"/>
                  <a:ea typeface="Cambria" panose="02040503050406030204" pitchFamily="18" charset="0"/>
                </a:rPr>
                <a:t> ở </a:t>
              </a:r>
              <a:r>
                <a:rPr lang="en-US" sz="3200" b="1" dirty="0" err="1">
                  <a:solidFill>
                    <a:schemeClr val="accent6">
                      <a:lumMod val="75000"/>
                    </a:schemeClr>
                  </a:solidFill>
                  <a:latin typeface="Cambria" panose="02040503050406030204" pitchFamily="18" charset="0"/>
                  <a:ea typeface="Cambria" panose="02040503050406030204" pitchFamily="18" charset="0"/>
                </a:rPr>
                <a:t>chỗ</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đã</a:t>
              </a:r>
              <a:r>
                <a:rPr lang="en-US" sz="3200" b="1" dirty="0">
                  <a:solidFill>
                    <a:schemeClr val="accent6">
                      <a:lumMod val="75000"/>
                    </a:schemeClr>
                  </a:solidFill>
                  <a:latin typeface="Cambria" panose="02040503050406030204" pitchFamily="18" charset="0"/>
                  <a:ea typeface="Cambria" panose="02040503050406030204" pitchFamily="18" charset="0"/>
                </a:rPr>
                <a:t> so </a:t>
              </a:r>
              <a:r>
                <a:rPr lang="en-US" sz="3200" b="1" dirty="0" err="1">
                  <a:solidFill>
                    <a:schemeClr val="accent6">
                      <a:lumMod val="75000"/>
                    </a:schemeClr>
                  </a:solidFill>
                  <a:latin typeface="Cambria" panose="02040503050406030204" pitchFamily="18" charset="0"/>
                  <a:ea typeface="Cambria" panose="02040503050406030204" pitchFamily="18" charset="0"/>
                </a:rPr>
                <a:t>sánh</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số</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từ</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chemeClr val="accent6">
                      <a:lumMod val="75000"/>
                    </a:schemeClr>
                  </a:solidFill>
                  <a:latin typeface="Cambria" panose="02040503050406030204" pitchFamily="18" charset="0"/>
                  <a:ea typeface="Cambria" panose="02040503050406030204" pitchFamily="18" charset="0"/>
                </a:rPr>
                <a:t>phải</a:t>
              </a:r>
              <a:r>
                <a:rPr lang="en-US" sz="3200" b="1" dirty="0">
                  <a:solidFill>
                    <a:schemeClr val="accent6">
                      <a:lumMod val="75000"/>
                    </a:schemeClr>
                  </a:solidFill>
                  <a:latin typeface="Cambria" panose="02040503050406030204" pitchFamily="18" charset="0"/>
                  <a:ea typeface="Cambria" panose="02040503050406030204" pitchFamily="18" charset="0"/>
                </a:rPr>
                <a:t> sang </a:t>
              </a:r>
              <a:r>
                <a:rPr lang="en-US" sz="3200" b="1" dirty="0" err="1">
                  <a:solidFill>
                    <a:schemeClr val="accent6">
                      <a:lumMod val="75000"/>
                    </a:schemeClr>
                  </a:solidFill>
                  <a:latin typeface="Cambria" panose="02040503050406030204" pitchFamily="18" charset="0"/>
                  <a:ea typeface="Cambria" panose="02040503050406030204" pitchFamily="18" charset="0"/>
                </a:rPr>
                <a:t>trái</a:t>
              </a:r>
              <a:r>
                <a:rPr lang="en-US" sz="3200" b="1" dirty="0">
                  <a:solidFill>
                    <a:schemeClr val="accent6">
                      <a:lumMod val="75000"/>
                    </a:schemeClr>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đúng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với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quy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tắc</a:t>
              </a:r>
              <a:r>
                <a:rPr lang="en-US" sz="3200" b="1" dirty="0">
                  <a:solidFill>
                    <a:srgbClr val="FF0000"/>
                  </a:solidFill>
                  <a:latin typeface="Cambria" panose="02040503050406030204" pitchFamily="18" charset="0"/>
                  <a:ea typeface="Cambria" panose="02040503050406030204" pitchFamily="18" charset="0"/>
                </a:rPr>
                <a:t> so </a:t>
              </a:r>
              <a:r>
                <a:rPr lang="en-US" sz="3200" b="1" dirty="0" err="1">
                  <a:solidFill>
                    <a:srgbClr val="FF0000"/>
                  </a:solidFill>
                  <a:latin typeface="Cambria" panose="02040503050406030204" pitchFamily="18" charset="0"/>
                  <a:ea typeface="Cambria" panose="02040503050406030204" pitchFamily="18" charset="0"/>
                </a:rPr>
                <a:t>sánh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chữ</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ta </a:t>
              </a:r>
              <a:r>
                <a:rPr lang="en-US" sz="3200" b="1" dirty="0" err="1">
                  <a:solidFill>
                    <a:srgbClr val="FF0000"/>
                  </a:solidFill>
                  <a:latin typeface="Cambria" panose="02040503050406030204" pitchFamily="18" charset="0"/>
                  <a:ea typeface="Cambria" panose="02040503050406030204" pitchFamily="18" charset="0"/>
                </a:rPr>
                <a:t>phải</a:t>
              </a:r>
              <a:r>
                <a:rPr lang="en-US" sz="3200" b="1" dirty="0">
                  <a:solidFill>
                    <a:srgbClr val="FF0000"/>
                  </a:solidFill>
                  <a:latin typeface="Cambria" panose="02040503050406030204" pitchFamily="18" charset="0"/>
                  <a:ea typeface="Cambria" panose="02040503050406030204" pitchFamily="18" charset="0"/>
                </a:rPr>
                <a:t> so </a:t>
              </a:r>
              <a:r>
                <a:rPr lang="en-US" sz="3200" b="1" dirty="0" err="1">
                  <a:solidFill>
                    <a:srgbClr val="FF0000"/>
                  </a:solidFill>
                  <a:latin typeface="Cambria" panose="02040503050406030204" pitchFamily="18" charset="0"/>
                  <a:ea typeface="Cambria" panose="02040503050406030204" pitchFamily="18" charset="0"/>
                </a:rPr>
                <a:t>sánh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từ</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trái</a:t>
              </a:r>
              <a:r>
                <a:rPr lang="en-US" sz="3200" b="1" dirty="0">
                  <a:solidFill>
                    <a:srgbClr val="FF0000"/>
                  </a:solidFill>
                  <a:latin typeface="Cambria" panose="02040503050406030204" pitchFamily="18" charset="0"/>
                  <a:ea typeface="Cambria" panose="02040503050406030204" pitchFamily="18" charset="0"/>
                </a:rPr>
                <a:t> sang </a:t>
              </a:r>
              <a:r>
                <a:rPr lang="en-US" sz="3200" b="1" dirty="0" err="1">
                  <a:solidFill>
                    <a:srgbClr val="FF0000"/>
                  </a:solidFill>
                  <a:latin typeface="Cambria" panose="02040503050406030204" pitchFamily="18" charset="0"/>
                  <a:ea typeface="Cambria" panose="02040503050406030204" pitchFamily="18" charset="0"/>
                </a:rPr>
                <a:t>phải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tức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 so </a:t>
              </a:r>
              <a:r>
                <a:rPr lang="en-US" sz="3200" b="1" dirty="0" err="1">
                  <a:solidFill>
                    <a:srgbClr val="FF0000"/>
                  </a:solidFill>
                  <a:latin typeface="Cambria" panose="02040503050406030204" pitchFamily="18" charset="0"/>
                  <a:ea typeface="Cambria" panose="02040503050406030204" pitchFamily="18" charset="0"/>
                </a:rPr>
                <a:t>sánh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chữ</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hàng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chục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triệu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của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hai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trước</a:t>
              </a:r>
              <a:r>
                <a:rPr lang="en-US" sz="3200" b="1" dirty="0">
                  <a:solidFill>
                    <a:srgbClr val="FF0000"/>
                  </a:solidFill>
                  <a:latin typeface="Cambria" panose="02040503050406030204" pitchFamily="18" charset="0"/>
                  <a:ea typeface="Cambria" panose="02040503050406030204" pitchFamily="18" charset="0"/>
                </a:rPr>
                <a:t>. </a:t>
              </a:r>
            </a:p>
            <a:p>
              <a:pPr algn="just"/>
              <a:endParaRPr lang="en-US" sz="3200" b="1" dirty="0">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520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A9C04-3F0B-46A4-071C-209246B6F147}"/>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60F2BD1D-AE96-1D74-3236-73F678B49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988FBA0-3B10-D22E-3C76-F26F5DF5E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32466CA3-E8EE-3AB4-B8F8-FDC5DF7037FE}"/>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50CAB0A2-1EE8-AA6D-7BAE-88BFC5FD158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BED104EB-19F0-CDA7-B55F-D18DBE792B55}"/>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7E126DD9-2584-1758-7EFE-BE28E9377823}"/>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4102CD73-CE90-091F-24C6-AF802A42C8C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8" name="Picture 7" descr="A green and red letters&#10;&#10;AI-generated content may be incorrect.">
            <a:extLst>
              <a:ext uri="{FF2B5EF4-FFF2-40B4-BE49-F238E27FC236}">
                <a16:creationId xmlns:a16="http://schemas.microsoft.com/office/drawing/2014/main" id="{D13B268C-85F9-B5E6-0519-151C43DCA4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7887" y="1573619"/>
            <a:ext cx="6871274" cy="1667995"/>
          </a:xfrm>
          <a:prstGeom prst="rect">
            <a:avLst/>
          </a:prstGeom>
        </p:spPr>
      </p:pic>
    </p:spTree>
    <p:extLst>
      <p:ext uri="{BB962C8B-B14F-4D97-AF65-F5344CB8AC3E}">
        <p14:creationId xmlns:p14="http://schemas.microsoft.com/office/powerpoint/2010/main" val="191396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7">
            <a:extLst>
              <a:ext uri="{FF2B5EF4-FFF2-40B4-BE49-F238E27FC236}">
                <a16:creationId xmlns:a16="http://schemas.microsoft.com/office/drawing/2014/main" id="{A7A052B7-A5F5-290D-70D1-9C208797CD5E}"/>
              </a:ext>
            </a:extLst>
          </p:cNvPr>
          <p:cNvGrpSpPr/>
          <p:nvPr/>
        </p:nvGrpSpPr>
        <p:grpSpPr>
          <a:xfrm>
            <a:off x="873492" y="606265"/>
            <a:ext cx="10362640" cy="1741916"/>
            <a:chOff x="873492" y="817645"/>
            <a:chExt cx="10362640" cy="1530535"/>
          </a:xfrm>
        </p:grpSpPr>
        <p:grpSp>
          <p:nvGrpSpPr>
            <p:cNvPr id="3" name="Đồ họa 51">
              <a:extLst>
                <a:ext uri="{FF2B5EF4-FFF2-40B4-BE49-F238E27FC236}">
                  <a16:creationId xmlns:a16="http://schemas.microsoft.com/office/drawing/2014/main" id="{5A225850-C7AA-23D0-A6E0-7A280443A8FD}"/>
                </a:ext>
              </a:extLst>
            </p:cNvPr>
            <p:cNvGrpSpPr/>
            <p:nvPr/>
          </p:nvGrpSpPr>
          <p:grpSpPr>
            <a:xfrm>
              <a:off x="873492" y="817645"/>
              <a:ext cx="10362640" cy="1530535"/>
              <a:chOff x="894773" y="780890"/>
              <a:chExt cx="10357437" cy="2500017"/>
            </a:xfrm>
          </p:grpSpPr>
          <p:sp>
            <p:nvSpPr>
              <p:cNvPr id="5" name="Hình tự do: Hình 20">
                <a:extLst>
                  <a:ext uri="{FF2B5EF4-FFF2-40B4-BE49-F238E27FC236}">
                    <a16:creationId xmlns:a16="http://schemas.microsoft.com/office/drawing/2014/main" id="{0093DD5D-1183-7D64-40D0-6C1F807CE8E3}"/>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Hình tự do: Hình 21">
                <a:extLst>
                  <a:ext uri="{FF2B5EF4-FFF2-40B4-BE49-F238E27FC236}">
                    <a16:creationId xmlns:a16="http://schemas.microsoft.com/office/drawing/2014/main" id="{45155118-93CE-F5FD-5B19-DC58E04DC087}"/>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Hình tự do: Hình 22">
                <a:extLst>
                  <a:ext uri="{FF2B5EF4-FFF2-40B4-BE49-F238E27FC236}">
                    <a16:creationId xmlns:a16="http://schemas.microsoft.com/office/drawing/2014/main" id="{420C31D7-8DCE-C67B-DB4A-B6E8F52A86ED}"/>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Hộp Văn bản 23">
              <a:extLst>
                <a:ext uri="{FF2B5EF4-FFF2-40B4-BE49-F238E27FC236}">
                  <a16:creationId xmlns:a16="http://schemas.microsoft.com/office/drawing/2014/main" id="{EEDD4267-A89F-8448-271A-A2ED16DEECC9}"/>
                </a:ext>
              </a:extLst>
            </p:cNvPr>
            <p:cNvSpPr txBox="1"/>
            <p:nvPr/>
          </p:nvSpPr>
          <p:spPr>
            <a:xfrm>
              <a:off x="1001931" y="905840"/>
              <a:ext cx="9536999" cy="676070"/>
            </a:xfrm>
            <a:prstGeom prst="rect">
              <a:avLst/>
            </a:prstGeom>
            <a:noFill/>
          </p:spPr>
          <p:txBody>
            <a:bodyPr wrap="square" rtlCol="0">
              <a:spAutoFit/>
            </a:bodyPr>
            <a:lstStyle/>
            <a:p>
              <a:pPr lvl="0" algn="ctr"/>
              <a:r>
                <a:rPr lang="en-US" sz="4400" dirty="0">
                  <a:latin typeface="Cambria" panose="02040503050406030204" pitchFamily="18" charset="0"/>
                  <a:ea typeface="Cambria" panose="02040503050406030204" pitchFamily="18" charset="0"/>
                </a:rPr>
                <a:t>Trong </a:t>
              </a:r>
              <a:r>
                <a:rPr lang="en-US" sz="4400" dirty="0" err="1">
                  <a:latin typeface="Cambria" panose="02040503050406030204" pitchFamily="18" charset="0"/>
                  <a:ea typeface="Cambria" panose="02040503050406030204" pitchFamily="18" charset="0"/>
                </a:rPr>
                <a:t>các</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sau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nào</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lớn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nhất</a:t>
              </a:r>
              <a:r>
                <a:rPr lang="en-US" sz="4400" dirty="0">
                  <a:latin typeface="Cambria" panose="02040503050406030204" pitchFamily="18" charset="0"/>
                  <a:ea typeface="Cambria" panose="02040503050406030204" pitchFamily="18" charset="0"/>
                </a:rPr>
                <a:t>?</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62DB8E11-419E-A43C-EED0-262F708A0651}"/>
              </a:ext>
            </a:extLst>
          </p:cNvPr>
          <p:cNvGrpSpPr/>
          <p:nvPr/>
        </p:nvGrpSpPr>
        <p:grpSpPr>
          <a:xfrm>
            <a:off x="873492" y="2490890"/>
            <a:ext cx="5009148" cy="1152000"/>
            <a:chOff x="873492" y="2490890"/>
            <a:chExt cx="5009148" cy="1152000"/>
          </a:xfrm>
        </p:grpSpPr>
        <p:grpSp>
          <p:nvGrpSpPr>
            <p:cNvPr id="9" name="Nhóm 2">
              <a:extLst>
                <a:ext uri="{FF2B5EF4-FFF2-40B4-BE49-F238E27FC236}">
                  <a16:creationId xmlns:a16="http://schemas.microsoft.com/office/drawing/2014/main" id="{D8AF4CDD-7A68-BB03-F9E9-56E51A2E48DC}"/>
                </a:ext>
              </a:extLst>
            </p:cNvPr>
            <p:cNvGrpSpPr/>
            <p:nvPr/>
          </p:nvGrpSpPr>
          <p:grpSpPr>
            <a:xfrm>
              <a:off x="873492" y="2490890"/>
              <a:ext cx="5009148" cy="1152000"/>
              <a:chOff x="873492" y="2490890"/>
              <a:chExt cx="5009148" cy="1152000"/>
            </a:xfrm>
          </p:grpSpPr>
          <p:sp>
            <p:nvSpPr>
              <p:cNvPr id="11" name="Hình chữ nhật: Góc Tròn 4">
                <a:extLst>
                  <a:ext uri="{FF2B5EF4-FFF2-40B4-BE49-F238E27FC236}">
                    <a16:creationId xmlns:a16="http://schemas.microsoft.com/office/drawing/2014/main" id="{DE25DF4C-B883-5C8C-A3C9-F568AC266350}"/>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Đồ họa 5">
                <a:extLst>
                  <a:ext uri="{FF2B5EF4-FFF2-40B4-BE49-F238E27FC236}">
                    <a16:creationId xmlns:a16="http://schemas.microsoft.com/office/drawing/2014/main" id="{16255886-0686-8A3F-B7E0-3E20397EF1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3">
              <a:extLst>
                <a:ext uri="{FF2B5EF4-FFF2-40B4-BE49-F238E27FC236}">
                  <a16:creationId xmlns:a16="http://schemas.microsoft.com/office/drawing/2014/main" id="{E94ED575-5FF2-57FD-CEF4-59821C47A061}"/>
                </a:ext>
              </a:extLst>
            </p:cNvPr>
            <p:cNvSpPr txBox="1"/>
            <p:nvPr/>
          </p:nvSpPr>
          <p:spPr>
            <a:xfrm>
              <a:off x="2175160" y="2693203"/>
              <a:ext cx="3295103" cy="830997"/>
            </a:xfrm>
            <a:prstGeom prst="rect">
              <a:avLst/>
            </a:prstGeom>
            <a:noFill/>
          </p:spPr>
          <p:txBody>
            <a:bodyPr wrap="square" rtlCol="0">
              <a:spAutoFit/>
            </a:bodyPr>
            <a:lstStyle/>
            <a:p>
              <a:pPr lvl="0" algn="ctr"/>
              <a:r>
                <a:rPr lang="en-US" sz="4800" dirty="0">
                  <a:latin typeface="Cambria" panose="02040503050406030204" pitchFamily="18" charset="0"/>
                  <a:ea typeface="Cambria" panose="02040503050406030204" pitchFamily="18" charset="0"/>
                </a:rPr>
                <a:t>9 876 102</a:t>
              </a:r>
              <a:endParaRPr kumimoji="0" lang="en-US" sz="9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3" name="Nhóm 6">
            <a:extLst>
              <a:ext uri="{FF2B5EF4-FFF2-40B4-BE49-F238E27FC236}">
                <a16:creationId xmlns:a16="http://schemas.microsoft.com/office/drawing/2014/main" id="{3886914E-946F-9E78-DB52-75EC976B7127}"/>
              </a:ext>
            </a:extLst>
          </p:cNvPr>
          <p:cNvGrpSpPr/>
          <p:nvPr/>
        </p:nvGrpSpPr>
        <p:grpSpPr>
          <a:xfrm>
            <a:off x="6309362" y="2482076"/>
            <a:ext cx="4926770" cy="1152000"/>
            <a:chOff x="6309362" y="2482076"/>
            <a:chExt cx="4926770" cy="1152000"/>
          </a:xfrm>
        </p:grpSpPr>
        <p:grpSp>
          <p:nvGrpSpPr>
            <p:cNvPr id="14" name="Nhóm 31">
              <a:extLst>
                <a:ext uri="{FF2B5EF4-FFF2-40B4-BE49-F238E27FC236}">
                  <a16:creationId xmlns:a16="http://schemas.microsoft.com/office/drawing/2014/main" id="{59325CD6-D787-A557-CCE6-D3D20D218B5B}"/>
                </a:ext>
              </a:extLst>
            </p:cNvPr>
            <p:cNvGrpSpPr/>
            <p:nvPr/>
          </p:nvGrpSpPr>
          <p:grpSpPr>
            <a:xfrm>
              <a:off x="6309362" y="2482076"/>
              <a:ext cx="4926770" cy="1152000"/>
              <a:chOff x="6309362" y="2463371"/>
              <a:chExt cx="4926770" cy="1152000"/>
            </a:xfrm>
          </p:grpSpPr>
          <p:sp>
            <p:nvSpPr>
              <p:cNvPr id="16" name="Hình chữ nhật: Góc Tròn 39">
                <a:extLst>
                  <a:ext uri="{FF2B5EF4-FFF2-40B4-BE49-F238E27FC236}">
                    <a16:creationId xmlns:a16="http://schemas.microsoft.com/office/drawing/2014/main" id="{013F7C9B-A41F-0BD5-EFEE-7B4BD40B9162}"/>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Đồ họa 40">
                <a:extLst>
                  <a:ext uri="{FF2B5EF4-FFF2-40B4-BE49-F238E27FC236}">
                    <a16:creationId xmlns:a16="http://schemas.microsoft.com/office/drawing/2014/main" id="{8C8458EE-8507-F166-5706-396A4D27C5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38">
              <a:extLst>
                <a:ext uri="{FF2B5EF4-FFF2-40B4-BE49-F238E27FC236}">
                  <a16:creationId xmlns:a16="http://schemas.microsoft.com/office/drawing/2014/main" id="{CE65AC0C-348F-EBCF-95FE-E29AA50CC901}"/>
                </a:ext>
              </a:extLst>
            </p:cNvPr>
            <p:cNvSpPr txBox="1"/>
            <p:nvPr/>
          </p:nvSpPr>
          <p:spPr>
            <a:xfrm>
              <a:off x="7018646" y="2712947"/>
              <a:ext cx="3948093" cy="769441"/>
            </a:xfrm>
            <a:prstGeom prst="rect">
              <a:avLst/>
            </a:prstGeom>
            <a:noFill/>
          </p:spPr>
          <p:txBody>
            <a:bodyPr wrap="square" rtlCol="0">
              <a:spAutoFit/>
            </a:bodyPr>
            <a:lstStyle/>
            <a:p>
              <a:pPr lvl="0" algn="ctr"/>
              <a:r>
                <a:rPr lang="en-US" sz="4400" dirty="0">
                  <a:latin typeface="Cambria" panose="02040503050406030204" pitchFamily="18" charset="0"/>
                  <a:ea typeface="Cambria" panose="02040503050406030204" pitchFamily="18" charset="0"/>
                </a:rPr>
                <a:t>24 578 946</a:t>
              </a:r>
              <a:endParaRPr kumimoji="0" lang="vi-VN"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41">
            <a:extLst>
              <a:ext uri="{FF2B5EF4-FFF2-40B4-BE49-F238E27FC236}">
                <a16:creationId xmlns:a16="http://schemas.microsoft.com/office/drawing/2014/main" id="{084C21AB-7D0B-6E15-076A-ACC9B00756EB}"/>
              </a:ext>
            </a:extLst>
          </p:cNvPr>
          <p:cNvGrpSpPr/>
          <p:nvPr/>
        </p:nvGrpSpPr>
        <p:grpSpPr>
          <a:xfrm>
            <a:off x="958238" y="4423396"/>
            <a:ext cx="4924401" cy="1152000"/>
            <a:chOff x="958238" y="4423396"/>
            <a:chExt cx="4924401" cy="1152000"/>
          </a:xfrm>
        </p:grpSpPr>
        <p:grpSp>
          <p:nvGrpSpPr>
            <p:cNvPr id="19" name="Nhóm 42">
              <a:extLst>
                <a:ext uri="{FF2B5EF4-FFF2-40B4-BE49-F238E27FC236}">
                  <a16:creationId xmlns:a16="http://schemas.microsoft.com/office/drawing/2014/main" id="{93C7386E-6719-3B0E-B4AB-A0A67B5130CE}"/>
                </a:ext>
              </a:extLst>
            </p:cNvPr>
            <p:cNvGrpSpPr/>
            <p:nvPr/>
          </p:nvGrpSpPr>
          <p:grpSpPr>
            <a:xfrm>
              <a:off x="958238" y="4423396"/>
              <a:ext cx="4924401" cy="1152000"/>
              <a:chOff x="958238" y="4423396"/>
              <a:chExt cx="4924401" cy="1152000"/>
            </a:xfrm>
          </p:grpSpPr>
          <p:sp>
            <p:nvSpPr>
              <p:cNvPr id="21" name="Hình chữ nhật: Góc Tròn 44">
                <a:extLst>
                  <a:ext uri="{FF2B5EF4-FFF2-40B4-BE49-F238E27FC236}">
                    <a16:creationId xmlns:a16="http://schemas.microsoft.com/office/drawing/2014/main" id="{075C9BAB-D227-01CF-7DEB-898F09497BE9}"/>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2" name="Đồ họa 45">
                <a:extLst>
                  <a:ext uri="{FF2B5EF4-FFF2-40B4-BE49-F238E27FC236}">
                    <a16:creationId xmlns:a16="http://schemas.microsoft.com/office/drawing/2014/main" id="{31B2ABD0-2B5B-850D-AFF7-7A75E1F951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3">
              <a:extLst>
                <a:ext uri="{FF2B5EF4-FFF2-40B4-BE49-F238E27FC236}">
                  <a16:creationId xmlns:a16="http://schemas.microsoft.com/office/drawing/2014/main" id="{1C9CB0A0-200C-0B42-D4B5-C57DBDBDDC0E}"/>
                </a:ext>
              </a:extLst>
            </p:cNvPr>
            <p:cNvSpPr txBox="1"/>
            <p:nvPr/>
          </p:nvSpPr>
          <p:spPr>
            <a:xfrm>
              <a:off x="2035427" y="4646547"/>
              <a:ext cx="3574567" cy="769441"/>
            </a:xfrm>
            <a:prstGeom prst="rect">
              <a:avLst/>
            </a:prstGeom>
            <a:noFill/>
          </p:spPr>
          <p:txBody>
            <a:bodyPr wrap="square" rtlCol="0">
              <a:spAutoFit/>
            </a:bodyPr>
            <a:lstStyle/>
            <a:p>
              <a:pPr lvl="0" algn="ctr"/>
              <a:r>
                <a:rPr lang="en-US" sz="4400" dirty="0">
                  <a:latin typeface="Cambria" panose="02040503050406030204" pitchFamily="18" charset="0"/>
                  <a:ea typeface="Cambria" panose="02040503050406030204" pitchFamily="18" charset="0"/>
                </a:rPr>
                <a:t>15 236 049</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DF43F926-6653-CBC6-F3E8-99F6E4202C79}"/>
              </a:ext>
            </a:extLst>
          </p:cNvPr>
          <p:cNvGrpSpPr/>
          <p:nvPr/>
        </p:nvGrpSpPr>
        <p:grpSpPr>
          <a:xfrm>
            <a:off x="6309362" y="4453999"/>
            <a:ext cx="4987834" cy="1153269"/>
            <a:chOff x="6309362" y="4453999"/>
            <a:chExt cx="4987834" cy="1153269"/>
          </a:xfrm>
        </p:grpSpPr>
        <p:grpSp>
          <p:nvGrpSpPr>
            <p:cNvPr id="24" name="Nhóm 47">
              <a:extLst>
                <a:ext uri="{FF2B5EF4-FFF2-40B4-BE49-F238E27FC236}">
                  <a16:creationId xmlns:a16="http://schemas.microsoft.com/office/drawing/2014/main" id="{8DC20CD2-12BC-EABE-82B2-C0E7A43C09EB}"/>
                </a:ext>
              </a:extLst>
            </p:cNvPr>
            <p:cNvGrpSpPr/>
            <p:nvPr/>
          </p:nvGrpSpPr>
          <p:grpSpPr>
            <a:xfrm>
              <a:off x="6309362" y="4453999"/>
              <a:ext cx="4987834" cy="1153269"/>
              <a:chOff x="6309362" y="4395154"/>
              <a:chExt cx="4987834" cy="1153269"/>
            </a:xfrm>
          </p:grpSpPr>
          <p:sp>
            <p:nvSpPr>
              <p:cNvPr id="26" name="Hình chữ nhật: Góc Tròn 49">
                <a:extLst>
                  <a:ext uri="{FF2B5EF4-FFF2-40B4-BE49-F238E27FC236}">
                    <a16:creationId xmlns:a16="http://schemas.microsoft.com/office/drawing/2014/main" id="{F4FCBD0E-3613-A98C-1571-FBF9E931C5BC}"/>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8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7" name="Đồ họa 50">
                <a:extLst>
                  <a:ext uri="{FF2B5EF4-FFF2-40B4-BE49-F238E27FC236}">
                    <a16:creationId xmlns:a16="http://schemas.microsoft.com/office/drawing/2014/main" id="{47A0F72D-0213-C1E1-88C4-ACC21935C5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8">
              <a:extLst>
                <a:ext uri="{FF2B5EF4-FFF2-40B4-BE49-F238E27FC236}">
                  <a16:creationId xmlns:a16="http://schemas.microsoft.com/office/drawing/2014/main" id="{8360AA65-5513-46B8-37E6-0443393612EE}"/>
                </a:ext>
              </a:extLst>
            </p:cNvPr>
            <p:cNvSpPr txBox="1"/>
            <p:nvPr/>
          </p:nvSpPr>
          <p:spPr>
            <a:xfrm>
              <a:off x="7357689" y="4646547"/>
              <a:ext cx="3574567" cy="769441"/>
            </a:xfrm>
            <a:prstGeom prst="rect">
              <a:avLst/>
            </a:prstGeom>
            <a:noFill/>
          </p:spPr>
          <p:txBody>
            <a:bodyPr wrap="square" rtlCol="0">
              <a:spAutoFit/>
            </a:bodyPr>
            <a:lstStyle/>
            <a:p>
              <a:pPr lvl="0" algn="ctr"/>
              <a:r>
                <a:rPr lang="en-US" sz="4400" dirty="0">
                  <a:latin typeface="Cambria" panose="02040503050406030204" pitchFamily="18" charset="0"/>
                  <a:ea typeface="Cambria" panose="02040503050406030204" pitchFamily="18" charset="0"/>
                </a:rPr>
                <a:t>987 013</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8" name="Đồ họa 7">
            <a:extLst>
              <a:ext uri="{FF2B5EF4-FFF2-40B4-BE49-F238E27FC236}">
                <a16:creationId xmlns:a16="http://schemas.microsoft.com/office/drawing/2014/main" id="{F0C2F8AF-6601-A38D-46F2-43FC736B579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78926" y="641958"/>
            <a:ext cx="1363034" cy="1096353"/>
          </a:xfrm>
          <a:prstGeom prst="rect">
            <a:avLst/>
          </a:prstGeom>
        </p:spPr>
      </p:pic>
    </p:spTree>
    <p:extLst>
      <p:ext uri="{BB962C8B-B14F-4D97-AF65-F5344CB8AC3E}">
        <p14:creationId xmlns:p14="http://schemas.microsoft.com/office/powerpoint/2010/main" val="233040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8"/>
                                        </p:tgtEl>
                                      </p:cBhvr>
                                    </p:animEffect>
                                    <p:anim calcmode="lin" valueType="num">
                                      <p:cBhvr>
                                        <p:cTn id="30" dur="1000"/>
                                        <p:tgtEl>
                                          <p:spTgt spid="18"/>
                                        </p:tgtEl>
                                        <p:attrNameLst>
                                          <p:attrName>ppt_x</p:attrName>
                                        </p:attrNameLst>
                                      </p:cBhvr>
                                      <p:tavLst>
                                        <p:tav tm="0">
                                          <p:val>
                                            <p:strVal val="ppt_x"/>
                                          </p:val>
                                        </p:tav>
                                        <p:tav tm="100000">
                                          <p:val>
                                            <p:strVal val="ppt_x"/>
                                          </p:val>
                                        </p:tav>
                                      </p:tavLst>
                                    </p:anim>
                                    <p:anim calcmode="lin" valueType="num">
                                      <p:cBhvr>
                                        <p:cTn id="31" dur="1000"/>
                                        <p:tgtEl>
                                          <p:spTgt spid="18"/>
                                        </p:tgtEl>
                                        <p:attrNameLst>
                                          <p:attrName>ppt_y</p:attrName>
                                        </p:attrNameLst>
                                      </p:cBhvr>
                                      <p:tavLst>
                                        <p:tav tm="0">
                                          <p:val>
                                            <p:strVal val="ppt_y"/>
                                          </p:val>
                                        </p:tav>
                                        <p:tav tm="100000">
                                          <p:val>
                                            <p:strVal val="ppt_y+.1"/>
                                          </p:val>
                                        </p:tav>
                                      </p:tavLst>
                                    </p:anim>
                                    <p:set>
                                      <p:cBhvr>
                                        <p:cTn id="32" dur="1" fill="hold">
                                          <p:stCondLst>
                                            <p:cond delay="999"/>
                                          </p:stCondLst>
                                        </p:cTn>
                                        <p:tgtEl>
                                          <p:spTgt spid="1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23"/>
                                        </p:tgtEl>
                                      </p:cBhvr>
                                    </p:animEffect>
                                    <p:anim calcmode="lin" valueType="num">
                                      <p:cBhvr>
                                        <p:cTn id="35" dur="1000"/>
                                        <p:tgtEl>
                                          <p:spTgt spid="23"/>
                                        </p:tgtEl>
                                        <p:attrNameLst>
                                          <p:attrName>ppt_x</p:attrName>
                                        </p:attrNameLst>
                                      </p:cBhvr>
                                      <p:tavLst>
                                        <p:tav tm="0">
                                          <p:val>
                                            <p:strVal val="ppt_x"/>
                                          </p:val>
                                        </p:tav>
                                        <p:tav tm="100000">
                                          <p:val>
                                            <p:strVal val="ppt_x"/>
                                          </p:val>
                                        </p:tav>
                                      </p:tavLst>
                                    </p:anim>
                                    <p:anim calcmode="lin" valueType="num">
                                      <p:cBhvr>
                                        <p:cTn id="36" dur="1000"/>
                                        <p:tgtEl>
                                          <p:spTgt spid="23"/>
                                        </p:tgtEl>
                                        <p:attrNameLst>
                                          <p:attrName>ppt_y</p:attrName>
                                        </p:attrNameLst>
                                      </p:cBhvr>
                                      <p:tavLst>
                                        <p:tav tm="0">
                                          <p:val>
                                            <p:strVal val="ppt_y"/>
                                          </p:val>
                                        </p:tav>
                                        <p:tav tm="100000">
                                          <p:val>
                                            <p:strVal val="ppt_y+.1"/>
                                          </p:val>
                                        </p:tav>
                                      </p:tavLst>
                                    </p:anim>
                                    <p:set>
                                      <p:cBhvr>
                                        <p:cTn id="37" dur="1" fill="hold">
                                          <p:stCondLst>
                                            <p:cond delay="999"/>
                                          </p:stCondLst>
                                        </p:cTn>
                                        <p:tgtEl>
                                          <p:spTgt spid="2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13"/>
                                        </p:tgtEl>
                                        <p:attrNameLst>
                                          <p:attrName>r</p:attrName>
                                        </p:attrNameLst>
                                      </p:cBhvr>
                                    </p:animRot>
                                    <p:animRot by="-240000">
                                      <p:cBhvr>
                                        <p:cTn id="40" dur="200" fill="hold">
                                          <p:stCondLst>
                                            <p:cond delay="200"/>
                                          </p:stCondLst>
                                        </p:cTn>
                                        <p:tgtEl>
                                          <p:spTgt spid="13"/>
                                        </p:tgtEl>
                                        <p:attrNameLst>
                                          <p:attrName>r</p:attrName>
                                        </p:attrNameLst>
                                      </p:cBhvr>
                                    </p:animRot>
                                    <p:animRot by="240000">
                                      <p:cBhvr>
                                        <p:cTn id="41" dur="200" fill="hold">
                                          <p:stCondLst>
                                            <p:cond delay="400"/>
                                          </p:stCondLst>
                                        </p:cTn>
                                        <p:tgtEl>
                                          <p:spTgt spid="13"/>
                                        </p:tgtEl>
                                        <p:attrNameLst>
                                          <p:attrName>r</p:attrName>
                                        </p:attrNameLst>
                                      </p:cBhvr>
                                    </p:animRot>
                                    <p:animRot by="-240000">
                                      <p:cBhvr>
                                        <p:cTn id="42" dur="200" fill="hold">
                                          <p:stCondLst>
                                            <p:cond delay="600"/>
                                          </p:stCondLst>
                                        </p:cTn>
                                        <p:tgtEl>
                                          <p:spTgt spid="13"/>
                                        </p:tgtEl>
                                        <p:attrNameLst>
                                          <p:attrName>r</p:attrName>
                                        </p:attrNameLst>
                                      </p:cBhvr>
                                    </p:animRot>
                                    <p:animRot by="120000">
                                      <p:cBhvr>
                                        <p:cTn id="43" dur="200" fill="hold">
                                          <p:stCondLst>
                                            <p:cond delay="800"/>
                                          </p:stCondLst>
                                        </p:cTn>
                                        <p:tgtEl>
                                          <p:spTgt spid="1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8800" y="1981200"/>
            <a:ext cx="609600" cy="609600"/>
          </a:xfrm>
          <a:prstGeom prst="rect">
            <a:avLst/>
          </a:prstGeom>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1. Ôn và khởi động nhé </a:t>
            </a:r>
            <a:r>
              <a:rPr kumimoji="0" lang="en-US" sz="40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4...</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90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1" presetClass="exit" presetSubtype="0" fill="hold" grpId="0" nodeType="clickEffect">
                                  <p:stCondLst>
                                    <p:cond delay="0"/>
                                  </p:stCondLst>
                                  <p:childTnLst>
                                    <p:anim calcmode="lin" valueType="num">
                                      <p:cBhvr>
                                        <p:cTn id="10" dur="1000"/>
                                        <p:tgtEl>
                                          <p:spTgt spid="3"/>
                                        </p:tgtEl>
                                        <p:attrNameLst>
                                          <p:attrName>ppt_w</p:attrName>
                                        </p:attrNameLst>
                                      </p:cBhvr>
                                      <p:tavLst>
                                        <p:tav tm="0">
                                          <p:val>
                                            <p:strVal val="ppt_w"/>
                                          </p:val>
                                        </p:tav>
                                        <p:tav tm="100000">
                                          <p:val>
                                            <p:fltVal val="0"/>
                                          </p:val>
                                        </p:tav>
                                      </p:tavLst>
                                    </p:anim>
                                    <p:anim calcmode="lin" valueType="num">
                                      <p:cBhvr>
                                        <p:cTn id="11" dur="1000"/>
                                        <p:tgtEl>
                                          <p:spTgt spid="3"/>
                                        </p:tgtEl>
                                        <p:attrNameLst>
                                          <p:attrName>ppt_h</p:attrName>
                                        </p:attrNameLst>
                                      </p:cBhvr>
                                      <p:tavLst>
                                        <p:tav tm="0">
                                          <p:val>
                                            <p:strVal val="ppt_h"/>
                                          </p:val>
                                        </p:tav>
                                        <p:tav tm="100000">
                                          <p:val>
                                            <p:fltVal val="0"/>
                                          </p:val>
                                        </p:tav>
                                      </p:tavLst>
                                    </p:anim>
                                    <p:anim calcmode="lin" valueType="num">
                                      <p:cBhvr>
                                        <p:cTn id="12" dur="1000"/>
                                        <p:tgtEl>
                                          <p:spTgt spid="3"/>
                                        </p:tgtEl>
                                        <p:attrNameLst>
                                          <p:attrName>style.rotation</p:attrName>
                                        </p:attrNameLst>
                                      </p:cBhvr>
                                      <p:tavLst>
                                        <p:tav tm="0">
                                          <p:val>
                                            <p:fltVal val="0"/>
                                          </p:val>
                                        </p:tav>
                                        <p:tav tm="100000">
                                          <p:val>
                                            <p:fltVal val="90"/>
                                          </p:val>
                                        </p:tav>
                                      </p:tavLst>
                                    </p:anim>
                                    <p:animEffect transition="out" filter="fade">
                                      <p:cBhvr>
                                        <p:cTn id="13" dur="1000"/>
                                        <p:tgtEl>
                                          <p:spTgt spid="3"/>
                                        </p:tgtEl>
                                      </p:cBhvr>
                                    </p:animEffect>
                                    <p:set>
                                      <p:cBhvr>
                                        <p:cTn id="14"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indefinite" fill="hold" display="0">
                  <p:stCondLst>
                    <p:cond delay="indefinite"/>
                  </p:stCondLst>
                  <p:endCondLst>
                    <p:cond evt="onStopAudio" delay="0">
                      <p:tgtEl>
                        <p:sldTgt/>
                      </p:tgtEl>
                    </p:cond>
                  </p:endCondLst>
                </p:cTn>
                <p:tgtEl>
                  <p:spTgt spid="5"/>
                </p:tgtEl>
              </p:cMediaNode>
            </p:audio>
          </p:childTnLst>
        </p:cTn>
      </p:par>
    </p:tnLst>
    <p:bldLst>
      <p:bldP spid="3"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298C6247-3443-58B2-9E99-86894E2AD33A}"/>
              </a:ext>
            </a:extLst>
          </p:cNvPr>
          <p:cNvGrpSpPr/>
          <p:nvPr/>
        </p:nvGrpSpPr>
        <p:grpSpPr>
          <a:xfrm>
            <a:off x="731520" y="548641"/>
            <a:ext cx="10504612" cy="1799540"/>
            <a:chOff x="873492" y="817645"/>
            <a:chExt cx="10362640" cy="1530535"/>
          </a:xfrm>
        </p:grpSpPr>
        <p:grpSp>
          <p:nvGrpSpPr>
            <p:cNvPr id="3" name="Đồ họa 51">
              <a:extLst>
                <a:ext uri="{FF2B5EF4-FFF2-40B4-BE49-F238E27FC236}">
                  <a16:creationId xmlns:a16="http://schemas.microsoft.com/office/drawing/2014/main" id="{0C82D9AE-CB81-9428-F9DE-114E59F2F60C}"/>
                </a:ext>
              </a:extLst>
            </p:cNvPr>
            <p:cNvGrpSpPr/>
            <p:nvPr/>
          </p:nvGrpSpPr>
          <p:grpSpPr>
            <a:xfrm>
              <a:off x="873492" y="817645"/>
              <a:ext cx="10362640" cy="1530535"/>
              <a:chOff x="894773" y="780890"/>
              <a:chExt cx="10357437" cy="2500017"/>
            </a:xfrm>
          </p:grpSpPr>
          <p:sp>
            <p:nvSpPr>
              <p:cNvPr id="5" name="Hình tự do: Hình 53">
                <a:extLst>
                  <a:ext uri="{FF2B5EF4-FFF2-40B4-BE49-F238E27FC236}">
                    <a16:creationId xmlns:a16="http://schemas.microsoft.com/office/drawing/2014/main" id="{75DFF928-6BE8-B94F-113F-E4A57D1DAFD8}"/>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Hình tự do: Hình 54">
                <a:extLst>
                  <a:ext uri="{FF2B5EF4-FFF2-40B4-BE49-F238E27FC236}">
                    <a16:creationId xmlns:a16="http://schemas.microsoft.com/office/drawing/2014/main" id="{D62D141D-682D-EFC5-F3C3-898AFD766D12}"/>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Hình tự do: Hình 55">
                <a:extLst>
                  <a:ext uri="{FF2B5EF4-FFF2-40B4-BE49-F238E27FC236}">
                    <a16:creationId xmlns:a16="http://schemas.microsoft.com/office/drawing/2014/main" id="{5B938E54-6F8D-CF57-D5C3-E27ABE896055}"/>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Hộp Văn bản 4">
              <a:extLst>
                <a:ext uri="{FF2B5EF4-FFF2-40B4-BE49-F238E27FC236}">
                  <a16:creationId xmlns:a16="http://schemas.microsoft.com/office/drawing/2014/main" id="{EF516165-5B97-E07D-DDF9-46462073D2E8}"/>
                </a:ext>
              </a:extLst>
            </p:cNvPr>
            <p:cNvSpPr txBox="1"/>
            <p:nvPr/>
          </p:nvSpPr>
          <p:spPr>
            <a:xfrm>
              <a:off x="1078993" y="936595"/>
              <a:ext cx="9807410" cy="602067"/>
            </a:xfrm>
            <a:prstGeom prst="rect">
              <a:avLst/>
            </a:prstGeom>
            <a:noFill/>
          </p:spPr>
          <p:txBody>
            <a:bodyPr wrap="square" rtlCol="0">
              <a:spAutoFit/>
            </a:bodyPr>
            <a:lstStyle/>
            <a:p>
              <a:pPr lvl="0" algn="ctr"/>
              <a:r>
                <a:rPr lang="en-US" sz="4000" b="1" dirty="0">
                  <a:latin typeface="Cambria" panose="02040503050406030204" pitchFamily="18" charset="0"/>
                  <a:ea typeface="Cambria" panose="02040503050406030204" pitchFamily="18" charset="0"/>
                </a:rPr>
                <a:t>Trong </a:t>
              </a:r>
              <a:r>
                <a:rPr lang="en-US" sz="4000" b="1" dirty="0" err="1">
                  <a:latin typeface="Cambria" panose="02040503050406030204" pitchFamily="18" charset="0"/>
                  <a:ea typeface="Cambria" panose="02040503050406030204" pitchFamily="18" charset="0"/>
                </a:rPr>
                <a:t>các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số</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sau</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số</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bé</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nhất</a:t>
              </a:r>
              <a:r>
                <a:rPr lang="en-US" sz="4000" b="1" dirty="0">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Nhóm 48">
            <a:extLst>
              <a:ext uri="{FF2B5EF4-FFF2-40B4-BE49-F238E27FC236}">
                <a16:creationId xmlns:a16="http://schemas.microsoft.com/office/drawing/2014/main" id="{B3EDD716-564E-DE46-1E80-A76D4E2C1780}"/>
              </a:ext>
            </a:extLst>
          </p:cNvPr>
          <p:cNvGrpSpPr/>
          <p:nvPr/>
        </p:nvGrpSpPr>
        <p:grpSpPr>
          <a:xfrm>
            <a:off x="873492" y="2490890"/>
            <a:ext cx="5009148" cy="1152000"/>
            <a:chOff x="873492" y="2490890"/>
            <a:chExt cx="5009148" cy="1152000"/>
          </a:xfrm>
        </p:grpSpPr>
        <p:grpSp>
          <p:nvGrpSpPr>
            <p:cNvPr id="9" name="Nhóm 21">
              <a:extLst>
                <a:ext uri="{FF2B5EF4-FFF2-40B4-BE49-F238E27FC236}">
                  <a16:creationId xmlns:a16="http://schemas.microsoft.com/office/drawing/2014/main" id="{AF9A0302-C94E-086B-2875-D3116C04992D}"/>
                </a:ext>
              </a:extLst>
            </p:cNvPr>
            <p:cNvGrpSpPr/>
            <p:nvPr/>
          </p:nvGrpSpPr>
          <p:grpSpPr>
            <a:xfrm>
              <a:off x="873492" y="2490890"/>
              <a:ext cx="5009148" cy="1152000"/>
              <a:chOff x="873492" y="2490890"/>
              <a:chExt cx="5009148" cy="1152000"/>
            </a:xfrm>
          </p:grpSpPr>
          <p:sp>
            <p:nvSpPr>
              <p:cNvPr id="11" name="Hình chữ nhật: Góc Tròn 11">
                <a:extLst>
                  <a:ext uri="{FF2B5EF4-FFF2-40B4-BE49-F238E27FC236}">
                    <a16:creationId xmlns:a16="http://schemas.microsoft.com/office/drawing/2014/main" id="{AEDFFEB8-1946-B178-A58A-56FDB8A933E4}"/>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Đồ họa 7">
                <a:extLst>
                  <a:ext uri="{FF2B5EF4-FFF2-40B4-BE49-F238E27FC236}">
                    <a16:creationId xmlns:a16="http://schemas.microsoft.com/office/drawing/2014/main" id="{A5849BBD-0199-2C1D-1F87-540060823F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42">
              <a:extLst>
                <a:ext uri="{FF2B5EF4-FFF2-40B4-BE49-F238E27FC236}">
                  <a16:creationId xmlns:a16="http://schemas.microsoft.com/office/drawing/2014/main" id="{D102B154-E9F8-3C16-D917-551420A441D6}"/>
                </a:ext>
              </a:extLst>
            </p:cNvPr>
            <p:cNvSpPr txBox="1"/>
            <p:nvPr/>
          </p:nvSpPr>
          <p:spPr>
            <a:xfrm>
              <a:off x="2631699" y="2727073"/>
              <a:ext cx="2588433"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8 649 310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3" name="Nhóm 49">
            <a:extLst>
              <a:ext uri="{FF2B5EF4-FFF2-40B4-BE49-F238E27FC236}">
                <a16:creationId xmlns:a16="http://schemas.microsoft.com/office/drawing/2014/main" id="{57ECC7D7-533B-9476-3867-F9D2A1F680FF}"/>
              </a:ext>
            </a:extLst>
          </p:cNvPr>
          <p:cNvGrpSpPr/>
          <p:nvPr/>
        </p:nvGrpSpPr>
        <p:grpSpPr>
          <a:xfrm>
            <a:off x="6309362" y="2482076"/>
            <a:ext cx="4734694" cy="1152000"/>
            <a:chOff x="6309362" y="2482076"/>
            <a:chExt cx="4734694" cy="1152000"/>
          </a:xfrm>
        </p:grpSpPr>
        <p:grpSp>
          <p:nvGrpSpPr>
            <p:cNvPr id="14" name="Nhóm 22">
              <a:extLst>
                <a:ext uri="{FF2B5EF4-FFF2-40B4-BE49-F238E27FC236}">
                  <a16:creationId xmlns:a16="http://schemas.microsoft.com/office/drawing/2014/main" id="{245FA612-9223-C9D6-CF87-D31CC22FF960}"/>
                </a:ext>
              </a:extLst>
            </p:cNvPr>
            <p:cNvGrpSpPr/>
            <p:nvPr/>
          </p:nvGrpSpPr>
          <p:grpSpPr>
            <a:xfrm>
              <a:off x="6309362" y="2482076"/>
              <a:ext cx="4734694" cy="1152000"/>
              <a:chOff x="6309362" y="2463371"/>
              <a:chExt cx="4734694" cy="1152000"/>
            </a:xfrm>
          </p:grpSpPr>
          <p:sp>
            <p:nvSpPr>
              <p:cNvPr id="16" name="Hình chữ nhật: Góc Tròn 12">
                <a:extLst>
                  <a:ext uri="{FF2B5EF4-FFF2-40B4-BE49-F238E27FC236}">
                    <a16:creationId xmlns:a16="http://schemas.microsoft.com/office/drawing/2014/main" id="{52C72229-1BDB-7197-5BCB-B52287373EDD}"/>
                  </a:ext>
                </a:extLst>
              </p:cNvPr>
              <p:cNvSpPr/>
              <p:nvPr/>
            </p:nvSpPr>
            <p:spPr>
              <a:xfrm>
                <a:off x="6688190" y="2496527"/>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Đồ họa 14">
                <a:extLst>
                  <a:ext uri="{FF2B5EF4-FFF2-40B4-BE49-F238E27FC236}">
                    <a16:creationId xmlns:a16="http://schemas.microsoft.com/office/drawing/2014/main" id="{A1E4C93E-6BE9-4051-EA64-A6676E0A8F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43">
              <a:extLst>
                <a:ext uri="{FF2B5EF4-FFF2-40B4-BE49-F238E27FC236}">
                  <a16:creationId xmlns:a16="http://schemas.microsoft.com/office/drawing/2014/main" id="{42784A90-390C-FDE1-57DB-3F2829B7EF40}"/>
                </a:ext>
              </a:extLst>
            </p:cNvPr>
            <p:cNvSpPr txBox="1"/>
            <p:nvPr/>
          </p:nvSpPr>
          <p:spPr>
            <a:xfrm>
              <a:off x="7589520" y="2691401"/>
              <a:ext cx="2907792"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45 103 974</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47">
            <a:extLst>
              <a:ext uri="{FF2B5EF4-FFF2-40B4-BE49-F238E27FC236}">
                <a16:creationId xmlns:a16="http://schemas.microsoft.com/office/drawing/2014/main" id="{1DED84F3-4250-F897-F677-DF1337BD280E}"/>
              </a:ext>
            </a:extLst>
          </p:cNvPr>
          <p:cNvGrpSpPr/>
          <p:nvPr/>
        </p:nvGrpSpPr>
        <p:grpSpPr>
          <a:xfrm>
            <a:off x="958238" y="4423396"/>
            <a:ext cx="4924401" cy="1152000"/>
            <a:chOff x="958238" y="4423396"/>
            <a:chExt cx="4924401" cy="1152000"/>
          </a:xfrm>
        </p:grpSpPr>
        <p:grpSp>
          <p:nvGrpSpPr>
            <p:cNvPr id="19" name="Nhóm 23">
              <a:extLst>
                <a:ext uri="{FF2B5EF4-FFF2-40B4-BE49-F238E27FC236}">
                  <a16:creationId xmlns:a16="http://schemas.microsoft.com/office/drawing/2014/main" id="{DD278742-E579-66B0-5492-6F3B021DA17C}"/>
                </a:ext>
              </a:extLst>
            </p:cNvPr>
            <p:cNvGrpSpPr/>
            <p:nvPr/>
          </p:nvGrpSpPr>
          <p:grpSpPr>
            <a:xfrm>
              <a:off x="958238" y="4423396"/>
              <a:ext cx="4924401" cy="1152000"/>
              <a:chOff x="958238" y="4423396"/>
              <a:chExt cx="4924401" cy="1152000"/>
            </a:xfrm>
          </p:grpSpPr>
          <p:sp>
            <p:nvSpPr>
              <p:cNvPr id="21" name="Hình chữ nhật: Góc Tròn 19">
                <a:extLst>
                  <a:ext uri="{FF2B5EF4-FFF2-40B4-BE49-F238E27FC236}">
                    <a16:creationId xmlns:a16="http://schemas.microsoft.com/office/drawing/2014/main" id="{EED8C667-9BF5-E569-6EDD-018FD1C214A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626A8265-4505-8FAA-EF43-313C321165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44">
              <a:extLst>
                <a:ext uri="{FF2B5EF4-FFF2-40B4-BE49-F238E27FC236}">
                  <a16:creationId xmlns:a16="http://schemas.microsoft.com/office/drawing/2014/main" id="{DFE3EE9F-D90C-5EBF-9925-55B329C94278}"/>
                </a:ext>
              </a:extLst>
            </p:cNvPr>
            <p:cNvSpPr txBox="1"/>
            <p:nvPr/>
          </p:nvSpPr>
          <p:spPr>
            <a:xfrm>
              <a:off x="2286000" y="4645453"/>
              <a:ext cx="3090672"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123 490 745</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3" name="Nhóm 46">
            <a:extLst>
              <a:ext uri="{FF2B5EF4-FFF2-40B4-BE49-F238E27FC236}">
                <a16:creationId xmlns:a16="http://schemas.microsoft.com/office/drawing/2014/main" id="{3C8FFE18-A1FF-723F-9CA5-6EF41AF72886}"/>
              </a:ext>
            </a:extLst>
          </p:cNvPr>
          <p:cNvGrpSpPr/>
          <p:nvPr/>
        </p:nvGrpSpPr>
        <p:grpSpPr>
          <a:xfrm>
            <a:off x="6309362" y="4453999"/>
            <a:ext cx="4734694" cy="1153269"/>
            <a:chOff x="6309362" y="4453999"/>
            <a:chExt cx="4734694" cy="1153269"/>
          </a:xfrm>
        </p:grpSpPr>
        <p:grpSp>
          <p:nvGrpSpPr>
            <p:cNvPr id="24" name="Nhóm 24">
              <a:extLst>
                <a:ext uri="{FF2B5EF4-FFF2-40B4-BE49-F238E27FC236}">
                  <a16:creationId xmlns:a16="http://schemas.microsoft.com/office/drawing/2014/main" id="{A077D454-59AB-0150-C11E-8134632BB74C}"/>
                </a:ext>
              </a:extLst>
            </p:cNvPr>
            <p:cNvGrpSpPr/>
            <p:nvPr/>
          </p:nvGrpSpPr>
          <p:grpSpPr>
            <a:xfrm>
              <a:off x="6309362" y="4453999"/>
              <a:ext cx="4734694" cy="1153269"/>
              <a:chOff x="6309362" y="4395154"/>
              <a:chExt cx="4734694" cy="1153269"/>
            </a:xfrm>
          </p:grpSpPr>
          <p:sp>
            <p:nvSpPr>
              <p:cNvPr id="26" name="Hình chữ nhật: Góc Tròn 20">
                <a:extLst>
                  <a:ext uri="{FF2B5EF4-FFF2-40B4-BE49-F238E27FC236}">
                    <a16:creationId xmlns:a16="http://schemas.microsoft.com/office/drawing/2014/main" id="{A22AD1BA-7919-2A18-A5E1-094B4F046682}"/>
                  </a:ext>
                </a:extLst>
              </p:cNvPr>
              <p:cNvSpPr/>
              <p:nvPr/>
            </p:nvSpPr>
            <p:spPr>
              <a:xfrm>
                <a:off x="6688190" y="4395154"/>
                <a:ext cx="435586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7" name="Đồ họa 16">
                <a:extLst>
                  <a:ext uri="{FF2B5EF4-FFF2-40B4-BE49-F238E27FC236}">
                    <a16:creationId xmlns:a16="http://schemas.microsoft.com/office/drawing/2014/main" id="{36A57397-DAC4-545C-A2AD-EA8061FA9E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45">
              <a:extLst>
                <a:ext uri="{FF2B5EF4-FFF2-40B4-BE49-F238E27FC236}">
                  <a16:creationId xmlns:a16="http://schemas.microsoft.com/office/drawing/2014/main" id="{6185C159-9C4B-F935-D927-2D577D6607B3}"/>
                </a:ext>
              </a:extLst>
            </p:cNvPr>
            <p:cNvSpPr txBox="1"/>
            <p:nvPr/>
          </p:nvSpPr>
          <p:spPr>
            <a:xfrm>
              <a:off x="7765382" y="4645453"/>
              <a:ext cx="2987962" cy="707886"/>
            </a:xfrm>
            <a:prstGeom prst="rect">
              <a:avLst/>
            </a:prstGeom>
            <a:noFill/>
          </p:spPr>
          <p:txBody>
            <a:bodyPr wrap="square" rtlCol="0">
              <a:spAutoFit/>
            </a:bodyPr>
            <a:lstStyle/>
            <a:p>
              <a:pPr lvl="0" algn="just">
                <a:spcBef>
                  <a:spcPts val="600"/>
                </a:spcBef>
                <a:spcAft>
                  <a:spcPts val="600"/>
                </a:spcAft>
              </a:pPr>
              <a:r>
                <a:rPr lang="en-US" sz="4000" b="1" dirty="0">
                  <a:latin typeface="Cambria" panose="02040503050406030204" pitchFamily="18" charset="0"/>
                  <a:ea typeface="Cambria" panose="02040503050406030204" pitchFamily="18" charset="0"/>
                </a:rPr>
                <a:t> </a:t>
              </a:r>
              <a:r>
                <a:rPr lang="en-US" sz="4000" dirty="0">
                  <a:latin typeface="Cambria" panose="02040503050406030204" pitchFamily="18" charset="0"/>
                  <a:ea typeface="Cambria" panose="02040503050406030204" pitchFamily="18" charset="0"/>
                </a:rPr>
                <a:t>5 369 012</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8" name="Đồ họa 2">
            <a:extLst>
              <a:ext uri="{FF2B5EF4-FFF2-40B4-BE49-F238E27FC236}">
                <a16:creationId xmlns:a16="http://schemas.microsoft.com/office/drawing/2014/main" id="{6624052A-AA64-594A-7636-4AF8EEE7E7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54673" y="373389"/>
            <a:ext cx="1540166" cy="1238829"/>
          </a:xfrm>
          <a:prstGeom prst="rect">
            <a:avLst/>
          </a:prstGeom>
        </p:spPr>
      </p:pic>
    </p:spTree>
    <p:extLst>
      <p:ext uri="{BB962C8B-B14F-4D97-AF65-F5344CB8AC3E}">
        <p14:creationId xmlns:p14="http://schemas.microsoft.com/office/powerpoint/2010/main" val="413711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8"/>
                                        </p:tgtEl>
                                      </p:cBhvr>
                                    </p:animEffect>
                                    <p:anim calcmode="lin" valueType="num">
                                      <p:cBhvr>
                                        <p:cTn id="30" dur="1000"/>
                                        <p:tgtEl>
                                          <p:spTgt spid="8"/>
                                        </p:tgtEl>
                                        <p:attrNameLst>
                                          <p:attrName>ppt_x</p:attrName>
                                        </p:attrNameLst>
                                      </p:cBhvr>
                                      <p:tavLst>
                                        <p:tav tm="0">
                                          <p:val>
                                            <p:strVal val="ppt_x"/>
                                          </p:val>
                                        </p:tav>
                                        <p:tav tm="100000">
                                          <p:val>
                                            <p:strVal val="ppt_x"/>
                                          </p:val>
                                        </p:tav>
                                      </p:tavLst>
                                    </p:anim>
                                    <p:anim calcmode="lin" valueType="num">
                                      <p:cBhvr>
                                        <p:cTn id="31" dur="1000"/>
                                        <p:tgtEl>
                                          <p:spTgt spid="8"/>
                                        </p:tgtEl>
                                        <p:attrNameLst>
                                          <p:attrName>ppt_y</p:attrName>
                                        </p:attrNameLst>
                                      </p:cBhvr>
                                      <p:tavLst>
                                        <p:tav tm="0">
                                          <p:val>
                                            <p:strVal val="ppt_y"/>
                                          </p:val>
                                        </p:tav>
                                        <p:tav tm="100000">
                                          <p:val>
                                            <p:strVal val="ppt_y+.1"/>
                                          </p:val>
                                        </p:tav>
                                      </p:tavLst>
                                    </p:anim>
                                    <p:set>
                                      <p:cBhvr>
                                        <p:cTn id="32" dur="1" fill="hold">
                                          <p:stCondLst>
                                            <p:cond delay="999"/>
                                          </p:stCondLst>
                                        </p:cTn>
                                        <p:tgtEl>
                                          <p:spTgt spid="8"/>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3"/>
                                        </p:tgtEl>
                                      </p:cBhvr>
                                    </p:animEffect>
                                    <p:anim calcmode="lin" valueType="num">
                                      <p:cBhvr>
                                        <p:cTn id="35" dur="1000"/>
                                        <p:tgtEl>
                                          <p:spTgt spid="13"/>
                                        </p:tgtEl>
                                        <p:attrNameLst>
                                          <p:attrName>ppt_x</p:attrName>
                                        </p:attrNameLst>
                                      </p:cBhvr>
                                      <p:tavLst>
                                        <p:tav tm="0">
                                          <p:val>
                                            <p:strVal val="ppt_x"/>
                                          </p:val>
                                        </p:tav>
                                        <p:tav tm="100000">
                                          <p:val>
                                            <p:strVal val="ppt_x"/>
                                          </p:val>
                                        </p:tav>
                                      </p:tavLst>
                                    </p:anim>
                                    <p:anim calcmode="lin" valueType="num">
                                      <p:cBhvr>
                                        <p:cTn id="36" dur="1000"/>
                                        <p:tgtEl>
                                          <p:spTgt spid="13"/>
                                        </p:tgtEl>
                                        <p:attrNameLst>
                                          <p:attrName>ppt_y</p:attrName>
                                        </p:attrNameLst>
                                      </p:cBhvr>
                                      <p:tavLst>
                                        <p:tav tm="0">
                                          <p:val>
                                            <p:strVal val="ppt_y"/>
                                          </p:val>
                                        </p:tav>
                                        <p:tav tm="100000">
                                          <p:val>
                                            <p:strVal val="ppt_y+.1"/>
                                          </p:val>
                                        </p:tav>
                                      </p:tavLst>
                                    </p:anim>
                                    <p:set>
                                      <p:cBhvr>
                                        <p:cTn id="37" dur="1" fill="hold">
                                          <p:stCondLst>
                                            <p:cond delay="999"/>
                                          </p:stCondLst>
                                        </p:cTn>
                                        <p:tgtEl>
                                          <p:spTgt spid="13"/>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23"/>
                                        </p:tgtEl>
                                        <p:attrNameLst>
                                          <p:attrName>r</p:attrName>
                                        </p:attrNameLst>
                                      </p:cBhvr>
                                    </p:animRot>
                                    <p:animRot by="-240000">
                                      <p:cBhvr>
                                        <p:cTn id="40" dur="200" fill="hold">
                                          <p:stCondLst>
                                            <p:cond delay="200"/>
                                          </p:stCondLst>
                                        </p:cTn>
                                        <p:tgtEl>
                                          <p:spTgt spid="23"/>
                                        </p:tgtEl>
                                        <p:attrNameLst>
                                          <p:attrName>r</p:attrName>
                                        </p:attrNameLst>
                                      </p:cBhvr>
                                    </p:animRot>
                                    <p:animRot by="240000">
                                      <p:cBhvr>
                                        <p:cTn id="41" dur="200" fill="hold">
                                          <p:stCondLst>
                                            <p:cond delay="400"/>
                                          </p:stCondLst>
                                        </p:cTn>
                                        <p:tgtEl>
                                          <p:spTgt spid="23"/>
                                        </p:tgtEl>
                                        <p:attrNameLst>
                                          <p:attrName>r</p:attrName>
                                        </p:attrNameLst>
                                      </p:cBhvr>
                                    </p:animRot>
                                    <p:animRot by="-240000">
                                      <p:cBhvr>
                                        <p:cTn id="42" dur="200" fill="hold">
                                          <p:stCondLst>
                                            <p:cond delay="600"/>
                                          </p:stCondLst>
                                        </p:cTn>
                                        <p:tgtEl>
                                          <p:spTgt spid="23"/>
                                        </p:tgtEl>
                                        <p:attrNameLst>
                                          <p:attrName>r</p:attrName>
                                        </p:attrNameLst>
                                      </p:cBhvr>
                                    </p:animRot>
                                    <p:animRot by="120000">
                                      <p:cBhvr>
                                        <p:cTn id="43" dur="200" fill="hold">
                                          <p:stCondLst>
                                            <p:cond delay="800"/>
                                          </p:stCondLst>
                                        </p:cTn>
                                        <p:tgtEl>
                                          <p:spTgt spid="23"/>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4" presetID="42" presetClass="exit" presetSubtype="0" fill="hold" nodeType="withEffect">
                                  <p:stCondLst>
                                    <p:cond delay="0"/>
                                  </p:stCondLst>
                                  <p:childTnLst>
                                    <p:animEffect transition="out" filter="fade">
                                      <p:cBhvr>
                                        <p:cTn id="45" dur="1000"/>
                                        <p:tgtEl>
                                          <p:spTgt spid="18"/>
                                        </p:tgtEl>
                                      </p:cBhvr>
                                    </p:animEffect>
                                    <p:anim calcmode="lin" valueType="num">
                                      <p:cBhvr>
                                        <p:cTn id="46" dur="1000"/>
                                        <p:tgtEl>
                                          <p:spTgt spid="18"/>
                                        </p:tgtEl>
                                        <p:attrNameLst>
                                          <p:attrName>ppt_x</p:attrName>
                                        </p:attrNameLst>
                                      </p:cBhvr>
                                      <p:tavLst>
                                        <p:tav tm="0">
                                          <p:val>
                                            <p:strVal val="ppt_x"/>
                                          </p:val>
                                        </p:tav>
                                        <p:tav tm="100000">
                                          <p:val>
                                            <p:strVal val="ppt_x"/>
                                          </p:val>
                                        </p:tav>
                                      </p:tavLst>
                                    </p:anim>
                                    <p:anim calcmode="lin" valueType="num">
                                      <p:cBhvr>
                                        <p:cTn id="47" dur="1000"/>
                                        <p:tgtEl>
                                          <p:spTgt spid="18"/>
                                        </p:tgtEl>
                                        <p:attrNameLst>
                                          <p:attrName>ppt_y</p:attrName>
                                        </p:attrNameLst>
                                      </p:cBhvr>
                                      <p:tavLst>
                                        <p:tav tm="0">
                                          <p:val>
                                            <p:strVal val="ppt_y"/>
                                          </p:val>
                                        </p:tav>
                                        <p:tav tm="100000">
                                          <p:val>
                                            <p:strVal val="ppt_y+.1"/>
                                          </p:val>
                                        </p:tav>
                                      </p:tavLst>
                                    </p:anim>
                                    <p:set>
                                      <p:cBhvr>
                                        <p:cTn id="48"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
            <a:extLst>
              <a:ext uri="{FF2B5EF4-FFF2-40B4-BE49-F238E27FC236}">
                <a16:creationId xmlns:a16="http://schemas.microsoft.com/office/drawing/2014/main" id="{13241BAC-2BA1-C1BE-5138-E23B04272B64}"/>
              </a:ext>
            </a:extLst>
          </p:cNvPr>
          <p:cNvGrpSpPr/>
          <p:nvPr/>
        </p:nvGrpSpPr>
        <p:grpSpPr>
          <a:xfrm>
            <a:off x="873492" y="530353"/>
            <a:ext cx="10362640" cy="1817828"/>
            <a:chOff x="873492" y="817645"/>
            <a:chExt cx="10362640" cy="1530535"/>
          </a:xfrm>
        </p:grpSpPr>
        <p:grpSp>
          <p:nvGrpSpPr>
            <p:cNvPr id="3"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7"/>
            </a:xfrm>
          </p:grpSpPr>
          <p:sp>
            <p:nvSpPr>
              <p:cNvPr id="5"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Hộp Văn bản 5">
              <a:extLst>
                <a:ext uri="{FF2B5EF4-FFF2-40B4-BE49-F238E27FC236}">
                  <a16:creationId xmlns:a16="http://schemas.microsoft.com/office/drawing/2014/main" id="{59257264-1088-E59B-6628-FC5CE884F377}"/>
                </a:ext>
              </a:extLst>
            </p:cNvPr>
            <p:cNvSpPr txBox="1"/>
            <p:nvPr/>
          </p:nvSpPr>
          <p:spPr>
            <a:xfrm>
              <a:off x="883920" y="950560"/>
              <a:ext cx="9757116" cy="1114280"/>
            </a:xfrm>
            <a:prstGeom prst="rect">
              <a:avLst/>
            </a:prstGeom>
            <a:noFill/>
          </p:spPr>
          <p:txBody>
            <a:bodyPr wrap="square" rtlCol="0">
              <a:spAutoFit/>
            </a:bodyPr>
            <a:lstStyle/>
            <a:p>
              <a:pPr lvl="0" algn="ctr"/>
              <a:r>
                <a:rPr lang="vi-VN" sz="4000" dirty="0">
                  <a:latin typeface="Cambria" panose="02040503050406030204" pitchFamily="18" charset="0"/>
                  <a:ea typeface="Cambria" panose="02040503050406030204" pitchFamily="18" charset="0"/>
                </a:rPr>
                <a:t>Trong các số dưới đây, số lớn hơn</a:t>
              </a:r>
              <a:endParaRPr lang="en-US" sz="4000" dirty="0">
                <a:latin typeface="Cambria" panose="02040503050406030204" pitchFamily="18" charset="0"/>
                <a:ea typeface="Cambria" panose="02040503050406030204" pitchFamily="18" charset="0"/>
              </a:endParaRPr>
            </a:p>
            <a:p>
              <a:pPr lvl="0" algn="ctr"/>
              <a:r>
                <a:rPr lang="vi-VN" sz="4000"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201 365 789 </a:t>
              </a:r>
              <a:r>
                <a:rPr lang="vi-VN" sz="4000" dirty="0">
                  <a:latin typeface="Cambria" panose="02040503050406030204" pitchFamily="18" charset="0"/>
                  <a:ea typeface="Cambria" panose="02040503050406030204" pitchFamily="18" charset="0"/>
                </a:rPr>
                <a:t>là:</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8"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9"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11"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12"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10" name="Hộp Văn bản 23">
              <a:extLst>
                <a:ext uri="{FF2B5EF4-FFF2-40B4-BE49-F238E27FC236}">
                  <a16:creationId xmlns:a16="http://schemas.microsoft.com/office/drawing/2014/main" id="{AE8A3198-B922-95C5-0759-8657347CC3AA}"/>
                </a:ext>
              </a:extLst>
            </p:cNvPr>
            <p:cNvSpPr txBox="1"/>
            <p:nvPr/>
          </p:nvSpPr>
          <p:spPr>
            <a:xfrm>
              <a:off x="2443645" y="2696712"/>
              <a:ext cx="3069616"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205 000 000</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3" name="Nhóm 2">
            <a:extLst>
              <a:ext uri="{FF2B5EF4-FFF2-40B4-BE49-F238E27FC236}">
                <a16:creationId xmlns:a16="http://schemas.microsoft.com/office/drawing/2014/main" id="{B4115996-510D-6A2B-BEBF-1EAD5C80FC98}"/>
              </a:ext>
            </a:extLst>
          </p:cNvPr>
          <p:cNvGrpSpPr/>
          <p:nvPr/>
        </p:nvGrpSpPr>
        <p:grpSpPr>
          <a:xfrm>
            <a:off x="6309362" y="2482076"/>
            <a:ext cx="4926770" cy="1152000"/>
            <a:chOff x="6309362" y="2482076"/>
            <a:chExt cx="4926770" cy="1152000"/>
          </a:xfrm>
        </p:grpSpPr>
        <p:grpSp>
          <p:nvGrpSpPr>
            <p:cNvPr id="14"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16"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7"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15" name="Hộp Văn bản 24">
              <a:extLst>
                <a:ext uri="{FF2B5EF4-FFF2-40B4-BE49-F238E27FC236}">
                  <a16:creationId xmlns:a16="http://schemas.microsoft.com/office/drawing/2014/main" id="{709D10A9-E0E4-1F61-B017-5E54D7949015}"/>
                </a:ext>
              </a:extLst>
            </p:cNvPr>
            <p:cNvSpPr txBox="1"/>
            <p:nvPr/>
          </p:nvSpPr>
          <p:spPr>
            <a:xfrm>
              <a:off x="7749243" y="2681426"/>
              <a:ext cx="3113829"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36 597 102</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8" name="Nhóm 21">
            <a:extLst>
              <a:ext uri="{FF2B5EF4-FFF2-40B4-BE49-F238E27FC236}">
                <a16:creationId xmlns:a16="http://schemas.microsoft.com/office/drawing/2014/main" id="{E1B3EBE0-1A03-71FF-4EF6-BBC720D376FD}"/>
              </a:ext>
            </a:extLst>
          </p:cNvPr>
          <p:cNvGrpSpPr/>
          <p:nvPr/>
        </p:nvGrpSpPr>
        <p:grpSpPr>
          <a:xfrm>
            <a:off x="958238" y="4423396"/>
            <a:ext cx="4924401" cy="1152000"/>
            <a:chOff x="958238" y="4423396"/>
            <a:chExt cx="4924401" cy="1152000"/>
          </a:xfrm>
        </p:grpSpPr>
        <p:grpSp>
          <p:nvGrpSpPr>
            <p:cNvPr id="19"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21"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2"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20" name="Hộp Văn bản 25">
              <a:extLst>
                <a:ext uri="{FF2B5EF4-FFF2-40B4-BE49-F238E27FC236}">
                  <a16:creationId xmlns:a16="http://schemas.microsoft.com/office/drawing/2014/main" id="{21AB69C4-0A06-7DD8-3B9F-558523C22576}"/>
                </a:ext>
              </a:extLst>
            </p:cNvPr>
            <p:cNvSpPr txBox="1"/>
            <p:nvPr/>
          </p:nvSpPr>
          <p:spPr>
            <a:xfrm>
              <a:off x="2398718" y="4646547"/>
              <a:ext cx="2977953" cy="707886"/>
            </a:xfrm>
            <a:prstGeom prst="rect">
              <a:avLst/>
            </a:prstGeom>
            <a:noFill/>
          </p:spPr>
          <p:txBody>
            <a:bodyPr wrap="square" rtlCol="0">
              <a:spAutoFit/>
            </a:bodyPr>
            <a:lstStyle/>
            <a:p>
              <a:pPr lvl="0" algn="just">
                <a:spcBef>
                  <a:spcPts val="600"/>
                </a:spcBef>
                <a:spcAft>
                  <a:spcPts val="600"/>
                </a:spcAft>
              </a:pPr>
              <a:r>
                <a:rPr lang="en-US" sz="4000" dirty="0">
                  <a:latin typeface="Cambria" panose="02040503050406030204" pitchFamily="18" charset="0"/>
                  <a:ea typeface="Cambria" panose="02040503050406030204" pitchFamily="18" charset="0"/>
                </a:rPr>
                <a:t>503 649</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3" name="Nhóm 22">
            <a:extLst>
              <a:ext uri="{FF2B5EF4-FFF2-40B4-BE49-F238E27FC236}">
                <a16:creationId xmlns:a16="http://schemas.microsoft.com/office/drawing/2014/main" id="{2EB559FE-FECD-11B4-CC5C-F13D7860583D}"/>
              </a:ext>
            </a:extLst>
          </p:cNvPr>
          <p:cNvGrpSpPr/>
          <p:nvPr/>
        </p:nvGrpSpPr>
        <p:grpSpPr>
          <a:xfrm>
            <a:off x="6309362" y="4453999"/>
            <a:ext cx="4987834" cy="1153269"/>
            <a:chOff x="6309362" y="4453999"/>
            <a:chExt cx="4987834" cy="1153269"/>
          </a:xfrm>
        </p:grpSpPr>
        <p:grpSp>
          <p:nvGrpSpPr>
            <p:cNvPr id="24"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26"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27"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25" name="Hộp Văn bản 26">
              <a:extLst>
                <a:ext uri="{FF2B5EF4-FFF2-40B4-BE49-F238E27FC236}">
                  <a16:creationId xmlns:a16="http://schemas.microsoft.com/office/drawing/2014/main" id="{4F2B5AA1-5E36-362D-4100-84A2F8E87422}"/>
                </a:ext>
              </a:extLst>
            </p:cNvPr>
            <p:cNvSpPr txBox="1"/>
            <p:nvPr/>
          </p:nvSpPr>
          <p:spPr>
            <a:xfrm>
              <a:off x="7484144" y="4614675"/>
              <a:ext cx="3574567" cy="707886"/>
            </a:xfrm>
            <a:prstGeom prst="rect">
              <a:avLst/>
            </a:prstGeom>
            <a:noFill/>
          </p:spPr>
          <p:txBody>
            <a:bodyPr wrap="square" rtlCol="0">
              <a:spAutoFit/>
            </a:bodyPr>
            <a:lstStyle/>
            <a:p>
              <a:pPr lvl="0" algn="ctr">
                <a:spcBef>
                  <a:spcPts val="600"/>
                </a:spcBef>
                <a:spcAft>
                  <a:spcPts val="600"/>
                </a:spcAft>
              </a:pPr>
              <a:r>
                <a:rPr lang="en-US" sz="4000" dirty="0">
                  <a:latin typeface="Cambria" panose="02040503050406030204" pitchFamily="18" charset="0"/>
                  <a:ea typeface="Cambria" panose="02040503050406030204" pitchFamily="18" charset="0"/>
                </a:rPr>
                <a:t>78 316 499</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8" name="Đồ họa 27">
            <a:extLst>
              <a:ext uri="{FF2B5EF4-FFF2-40B4-BE49-F238E27FC236}">
                <a16:creationId xmlns:a16="http://schemas.microsoft.com/office/drawing/2014/main" id="{2BD22672-4DC2-7358-AD99-10EEF0B13E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15846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13"/>
                                        </p:tgtEl>
                                      </p:cBhvr>
                                    </p:animEffect>
                                    <p:anim calcmode="lin" valueType="num">
                                      <p:cBhvr>
                                        <p:cTn id="30" dur="1000"/>
                                        <p:tgtEl>
                                          <p:spTgt spid="13"/>
                                        </p:tgtEl>
                                        <p:attrNameLst>
                                          <p:attrName>ppt_x</p:attrName>
                                        </p:attrNameLst>
                                      </p:cBhvr>
                                      <p:tavLst>
                                        <p:tav tm="0">
                                          <p:val>
                                            <p:strVal val="ppt_x"/>
                                          </p:val>
                                        </p:tav>
                                        <p:tav tm="100000">
                                          <p:val>
                                            <p:strVal val="ppt_x"/>
                                          </p:val>
                                        </p:tav>
                                      </p:tavLst>
                                    </p:anim>
                                    <p:anim calcmode="lin" valueType="num">
                                      <p:cBhvr>
                                        <p:cTn id="31" dur="1000"/>
                                        <p:tgtEl>
                                          <p:spTgt spid="13"/>
                                        </p:tgtEl>
                                        <p:attrNameLst>
                                          <p:attrName>ppt_y</p:attrName>
                                        </p:attrNameLst>
                                      </p:cBhvr>
                                      <p:tavLst>
                                        <p:tav tm="0">
                                          <p:val>
                                            <p:strVal val="ppt_y"/>
                                          </p:val>
                                        </p:tav>
                                        <p:tav tm="100000">
                                          <p:val>
                                            <p:strVal val="ppt_y+.1"/>
                                          </p:val>
                                        </p:tav>
                                      </p:tavLst>
                                    </p:anim>
                                    <p:set>
                                      <p:cBhvr>
                                        <p:cTn id="32" dur="1" fill="hold">
                                          <p:stCondLst>
                                            <p:cond delay="999"/>
                                          </p:stCondLst>
                                        </p:cTn>
                                        <p:tgtEl>
                                          <p:spTgt spid="13"/>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18"/>
                                        </p:tgtEl>
                                      </p:cBhvr>
                                    </p:animEffect>
                                    <p:anim calcmode="lin" valueType="num">
                                      <p:cBhvr>
                                        <p:cTn id="35" dur="1000"/>
                                        <p:tgtEl>
                                          <p:spTgt spid="18"/>
                                        </p:tgtEl>
                                        <p:attrNameLst>
                                          <p:attrName>ppt_x</p:attrName>
                                        </p:attrNameLst>
                                      </p:cBhvr>
                                      <p:tavLst>
                                        <p:tav tm="0">
                                          <p:val>
                                            <p:strVal val="ppt_x"/>
                                          </p:val>
                                        </p:tav>
                                        <p:tav tm="100000">
                                          <p:val>
                                            <p:strVal val="ppt_x"/>
                                          </p:val>
                                        </p:tav>
                                      </p:tavLst>
                                    </p:anim>
                                    <p:anim calcmode="lin" valueType="num">
                                      <p:cBhvr>
                                        <p:cTn id="36" dur="1000"/>
                                        <p:tgtEl>
                                          <p:spTgt spid="18"/>
                                        </p:tgtEl>
                                        <p:attrNameLst>
                                          <p:attrName>ppt_y</p:attrName>
                                        </p:attrNameLst>
                                      </p:cBhvr>
                                      <p:tavLst>
                                        <p:tav tm="0">
                                          <p:val>
                                            <p:strVal val="ppt_y"/>
                                          </p:val>
                                        </p:tav>
                                        <p:tav tm="100000">
                                          <p:val>
                                            <p:strVal val="ppt_y+.1"/>
                                          </p:val>
                                        </p:tav>
                                      </p:tavLst>
                                    </p:anim>
                                    <p:set>
                                      <p:cBhvr>
                                        <p:cTn id="37" dur="1" fill="hold">
                                          <p:stCondLst>
                                            <p:cond delay="999"/>
                                          </p:stCondLst>
                                        </p:cTn>
                                        <p:tgtEl>
                                          <p:spTgt spid="18"/>
                                        </p:tgtEl>
                                        <p:attrNameLst>
                                          <p:attrName>style.visibility</p:attrName>
                                        </p:attrNameLst>
                                      </p:cBhvr>
                                      <p:to>
                                        <p:strVal val="hidden"/>
                                      </p:to>
                                    </p:set>
                                  </p:childTnLst>
                                </p:cTn>
                              </p:par>
                              <p:par>
                                <p:cTn id="38" presetID="42" presetClass="exit" presetSubtype="0" fill="hold" nodeType="withEffect">
                                  <p:stCondLst>
                                    <p:cond delay="0"/>
                                  </p:stCondLst>
                                  <p:childTnLst>
                                    <p:animEffect transition="out" filter="fade">
                                      <p:cBhvr>
                                        <p:cTn id="39" dur="1000"/>
                                        <p:tgtEl>
                                          <p:spTgt spid="23"/>
                                        </p:tgtEl>
                                      </p:cBhvr>
                                    </p:animEffect>
                                    <p:anim calcmode="lin" valueType="num">
                                      <p:cBhvr>
                                        <p:cTn id="40" dur="1000"/>
                                        <p:tgtEl>
                                          <p:spTgt spid="23"/>
                                        </p:tgtEl>
                                        <p:attrNameLst>
                                          <p:attrName>ppt_x</p:attrName>
                                        </p:attrNameLst>
                                      </p:cBhvr>
                                      <p:tavLst>
                                        <p:tav tm="0">
                                          <p:val>
                                            <p:strVal val="ppt_x"/>
                                          </p:val>
                                        </p:tav>
                                        <p:tav tm="100000">
                                          <p:val>
                                            <p:strVal val="ppt_x"/>
                                          </p:val>
                                        </p:tav>
                                      </p:tavLst>
                                    </p:anim>
                                    <p:anim calcmode="lin" valueType="num">
                                      <p:cBhvr>
                                        <p:cTn id="41" dur="1000"/>
                                        <p:tgtEl>
                                          <p:spTgt spid="23"/>
                                        </p:tgtEl>
                                        <p:attrNameLst>
                                          <p:attrName>ppt_y</p:attrName>
                                        </p:attrNameLst>
                                      </p:cBhvr>
                                      <p:tavLst>
                                        <p:tav tm="0">
                                          <p:val>
                                            <p:strVal val="ppt_y"/>
                                          </p:val>
                                        </p:tav>
                                        <p:tav tm="100000">
                                          <p:val>
                                            <p:strVal val="ppt_y+.1"/>
                                          </p:val>
                                        </p:tav>
                                      </p:tavLst>
                                    </p:anim>
                                    <p:set>
                                      <p:cBhvr>
                                        <p:cTn id="42" dur="1" fill="hold">
                                          <p:stCondLst>
                                            <p:cond delay="999"/>
                                          </p:stCondLst>
                                        </p:cTn>
                                        <p:tgtEl>
                                          <p:spTgt spid="23"/>
                                        </p:tgtEl>
                                        <p:attrNameLst>
                                          <p:attrName>style.visibility</p:attrName>
                                        </p:attrNameLst>
                                      </p:cBhvr>
                                      <p:to>
                                        <p:strVal val="hidden"/>
                                      </p:to>
                                    </p:set>
                                  </p:childTnLst>
                                </p:cTn>
                              </p:par>
                              <p:par>
                                <p:cTn id="43" presetID="32" presetClass="emph" presetSubtype="0" fill="hold" nodeType="withEffect">
                                  <p:stCondLst>
                                    <p:cond delay="0"/>
                                  </p:stCondLst>
                                  <p:childTnLst>
                                    <p:animRot by="120000">
                                      <p:cBhvr>
                                        <p:cTn id="44" dur="100" fill="hold">
                                          <p:stCondLst>
                                            <p:cond delay="0"/>
                                          </p:stCondLst>
                                        </p:cTn>
                                        <p:tgtEl>
                                          <p:spTgt spid="8"/>
                                        </p:tgtEl>
                                        <p:attrNameLst>
                                          <p:attrName>r</p:attrName>
                                        </p:attrNameLst>
                                      </p:cBhvr>
                                    </p:animRot>
                                    <p:animRot by="-240000">
                                      <p:cBhvr>
                                        <p:cTn id="45" dur="200" fill="hold">
                                          <p:stCondLst>
                                            <p:cond delay="200"/>
                                          </p:stCondLst>
                                        </p:cTn>
                                        <p:tgtEl>
                                          <p:spTgt spid="8"/>
                                        </p:tgtEl>
                                        <p:attrNameLst>
                                          <p:attrName>r</p:attrName>
                                        </p:attrNameLst>
                                      </p:cBhvr>
                                    </p:animRot>
                                    <p:animRot by="240000">
                                      <p:cBhvr>
                                        <p:cTn id="46" dur="200" fill="hold">
                                          <p:stCondLst>
                                            <p:cond delay="400"/>
                                          </p:stCondLst>
                                        </p:cTn>
                                        <p:tgtEl>
                                          <p:spTgt spid="8"/>
                                        </p:tgtEl>
                                        <p:attrNameLst>
                                          <p:attrName>r</p:attrName>
                                        </p:attrNameLst>
                                      </p:cBhvr>
                                    </p:animRot>
                                    <p:animRot by="-240000">
                                      <p:cBhvr>
                                        <p:cTn id="47" dur="200" fill="hold">
                                          <p:stCondLst>
                                            <p:cond delay="600"/>
                                          </p:stCondLst>
                                        </p:cTn>
                                        <p:tgtEl>
                                          <p:spTgt spid="8"/>
                                        </p:tgtEl>
                                        <p:attrNameLst>
                                          <p:attrName>r</p:attrName>
                                        </p:attrNameLst>
                                      </p:cBhvr>
                                    </p:animRot>
                                    <p:animRot by="120000">
                                      <p:cBhvr>
                                        <p:cTn id="48" dur="200" fill="hold">
                                          <p:stCondLst>
                                            <p:cond delay="800"/>
                                          </p:stCondLst>
                                        </p:cTn>
                                        <p:tgtEl>
                                          <p:spTgt spid="8"/>
                                        </p:tgtEl>
                                        <p:attrNameLst>
                                          <p:attrName>r</p:attrName>
                                        </p:attrNameLst>
                                      </p:cBhvr>
                                    </p:animRot>
                                  </p:childTnLst>
                                  <p:subTnLst>
                                    <p:audio>
                                      <p:cMediaNode>
                                        <p:cTn display="0" masterRel="sameClick">
                                          <p:stCondLst>
                                            <p:cond evt="begin" delay="0">
                                              <p:tn val="4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Nhóm 3">
            <a:extLst>
              <a:ext uri="{FF2B5EF4-FFF2-40B4-BE49-F238E27FC236}">
                <a16:creationId xmlns:a16="http://schemas.microsoft.com/office/drawing/2014/main" id="{13241BAC-2BA1-C1BE-5138-E23B04272B64}"/>
              </a:ext>
            </a:extLst>
          </p:cNvPr>
          <p:cNvGrpSpPr/>
          <p:nvPr/>
        </p:nvGrpSpPr>
        <p:grpSpPr>
          <a:xfrm>
            <a:off x="694944" y="524796"/>
            <a:ext cx="10541188" cy="1823384"/>
            <a:chOff x="873492" y="817645"/>
            <a:chExt cx="10362640" cy="1530535"/>
          </a:xfrm>
        </p:grpSpPr>
        <p:grpSp>
          <p:nvGrpSpPr>
            <p:cNvPr id="30" name="Đồ họa 51">
              <a:extLst>
                <a:ext uri="{FF2B5EF4-FFF2-40B4-BE49-F238E27FC236}">
                  <a16:creationId xmlns:a16="http://schemas.microsoft.com/office/drawing/2014/main" id="{E7ABEED8-4CD2-A7C6-600F-27207A83A874}"/>
                </a:ext>
              </a:extLst>
            </p:cNvPr>
            <p:cNvGrpSpPr/>
            <p:nvPr/>
          </p:nvGrpSpPr>
          <p:grpSpPr>
            <a:xfrm>
              <a:off x="873492" y="817645"/>
              <a:ext cx="10362640" cy="1530535"/>
              <a:chOff x="894773" y="780890"/>
              <a:chExt cx="10357437" cy="2500016"/>
            </a:xfrm>
          </p:grpSpPr>
          <p:sp>
            <p:nvSpPr>
              <p:cNvPr id="32" name="Hình tự do: Hình 6">
                <a:extLst>
                  <a:ext uri="{FF2B5EF4-FFF2-40B4-BE49-F238E27FC236}">
                    <a16:creationId xmlns:a16="http://schemas.microsoft.com/office/drawing/2014/main" id="{17EC9B0E-A507-EE80-FF76-05ED21D75B5A}"/>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3" name="Hình tự do: Hình 19">
                <a:extLst>
                  <a:ext uri="{FF2B5EF4-FFF2-40B4-BE49-F238E27FC236}">
                    <a16:creationId xmlns:a16="http://schemas.microsoft.com/office/drawing/2014/main" id="{34B93E6E-3B18-D428-A68A-62E07654EA54}"/>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4" name="Hình tự do: Hình 20">
                <a:extLst>
                  <a:ext uri="{FF2B5EF4-FFF2-40B4-BE49-F238E27FC236}">
                    <a16:creationId xmlns:a16="http://schemas.microsoft.com/office/drawing/2014/main" id="{927478D5-43CF-91AB-5077-04734E4B1452}"/>
                  </a:ext>
                </a:extLst>
              </p:cNvPr>
              <p:cNvSpPr/>
              <p:nvPr/>
            </p:nvSpPr>
            <p:spPr>
              <a:xfrm>
                <a:off x="894773" y="780890"/>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31" name="Hộp Văn bản 5">
              <a:extLst>
                <a:ext uri="{FF2B5EF4-FFF2-40B4-BE49-F238E27FC236}">
                  <a16:creationId xmlns:a16="http://schemas.microsoft.com/office/drawing/2014/main" id="{59257264-1088-E59B-6628-FC5CE884F377}"/>
                </a:ext>
              </a:extLst>
            </p:cNvPr>
            <p:cNvSpPr txBox="1"/>
            <p:nvPr/>
          </p:nvSpPr>
          <p:spPr>
            <a:xfrm>
              <a:off x="1078778" y="868359"/>
              <a:ext cx="9584293" cy="1317561"/>
            </a:xfrm>
            <a:prstGeom prst="rect">
              <a:avLst/>
            </a:prstGeom>
            <a:noFill/>
          </p:spPr>
          <p:txBody>
            <a:bodyPr wrap="square" rtlCol="0">
              <a:spAutoFit/>
            </a:bodyPr>
            <a:lstStyle/>
            <a:p>
              <a:pPr lvl="0" algn="ctr"/>
              <a:r>
                <a:rPr lang="en-US" sz="3200" dirty="0" err="1">
                  <a:latin typeface="Cambria" panose="02040503050406030204" pitchFamily="18" charset="0"/>
                  <a:ea typeface="Cambria" panose="02040503050406030204" pitchFamily="18" charset="0"/>
                </a:rPr>
                <a:t>Sắp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a:t>
              </a:r>
              <a:r>
                <a:rPr lang="en-US" sz="3200" dirty="0">
                  <a:latin typeface="Cambria" panose="02040503050406030204" pitchFamily="18" charset="0"/>
                  <a:ea typeface="Cambria" panose="02040503050406030204" pitchFamily="18" charset="0"/>
                </a:rPr>
                <a:t> </a:t>
              </a:r>
              <a:r>
                <a:rPr lang="en-US" sz="3200" b="1" dirty="0">
                  <a:latin typeface="Cambria" panose="02040503050406030204" pitchFamily="18" charset="0"/>
                  <a:ea typeface="Cambria" panose="02040503050406030204" pitchFamily="18" charset="0"/>
                </a:rPr>
                <a:t>201 365 478, 98 754 120,</a:t>
              </a:r>
            </a:p>
            <a:p>
              <a:pPr lvl="0" algn="ctr"/>
              <a:r>
                <a:rPr lang="en-US" sz="3200" b="1" dirty="0">
                  <a:latin typeface="Cambria" panose="02040503050406030204" pitchFamily="18" charset="0"/>
                  <a:ea typeface="Cambria" panose="02040503050406030204" pitchFamily="18" charset="0"/>
                </a:rPr>
                <a:t> 64 024 705, 100 023 478 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lớn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a:t>
              </a:r>
              <a:r>
                <a:rPr lang="en-US" sz="3200" dirty="0">
                  <a:latin typeface="Cambria" panose="02040503050406030204" pitchFamily="18" charset="0"/>
                  <a:ea typeface="Cambria" panose="02040503050406030204" pitchFamily="18" charset="0"/>
                </a:rPr>
                <a:t>:</a:t>
              </a:r>
              <a:endParaRPr kumimoji="0" lang="vi-VN"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5" name="Nhóm 1">
            <a:extLst>
              <a:ext uri="{FF2B5EF4-FFF2-40B4-BE49-F238E27FC236}">
                <a16:creationId xmlns:a16="http://schemas.microsoft.com/office/drawing/2014/main" id="{5D919A39-535E-2705-5D44-7D32AF41840A}"/>
              </a:ext>
            </a:extLst>
          </p:cNvPr>
          <p:cNvGrpSpPr/>
          <p:nvPr/>
        </p:nvGrpSpPr>
        <p:grpSpPr>
          <a:xfrm>
            <a:off x="873492" y="2490890"/>
            <a:ext cx="5009148" cy="1152000"/>
            <a:chOff x="873492" y="2490890"/>
            <a:chExt cx="5009148" cy="1152000"/>
          </a:xfrm>
        </p:grpSpPr>
        <p:grpSp>
          <p:nvGrpSpPr>
            <p:cNvPr id="36" name="Nhóm 7">
              <a:extLst>
                <a:ext uri="{FF2B5EF4-FFF2-40B4-BE49-F238E27FC236}">
                  <a16:creationId xmlns:a16="http://schemas.microsoft.com/office/drawing/2014/main" id="{9C25E72F-3347-F5BA-1EF4-814B3861AB22}"/>
                </a:ext>
              </a:extLst>
            </p:cNvPr>
            <p:cNvGrpSpPr/>
            <p:nvPr/>
          </p:nvGrpSpPr>
          <p:grpSpPr>
            <a:xfrm>
              <a:off x="873492" y="2490890"/>
              <a:ext cx="5009148" cy="1152000"/>
              <a:chOff x="873492" y="2490890"/>
              <a:chExt cx="5009148" cy="1152000"/>
            </a:xfrm>
          </p:grpSpPr>
          <p:sp>
            <p:nvSpPr>
              <p:cNvPr id="38" name="Hình chữ nhật: Góc Tròn 8">
                <a:extLst>
                  <a:ext uri="{FF2B5EF4-FFF2-40B4-BE49-F238E27FC236}">
                    <a16:creationId xmlns:a16="http://schemas.microsoft.com/office/drawing/2014/main" id="{E269473F-6A8B-E80D-6775-3AD0F811E809}"/>
                  </a:ext>
                </a:extLst>
              </p:cNvPr>
              <p:cNvSpPr/>
              <p:nvPr/>
            </p:nvSpPr>
            <p:spPr>
              <a:xfrm>
                <a:off x="1526774" y="2519678"/>
                <a:ext cx="4355866"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9" name="Đồ họa 9">
                <a:extLst>
                  <a:ext uri="{FF2B5EF4-FFF2-40B4-BE49-F238E27FC236}">
                    <a16:creationId xmlns:a16="http://schemas.microsoft.com/office/drawing/2014/main" id="{2C9DD5BC-4BCB-4B25-466C-AE5BF3D115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492" y="2490890"/>
                <a:ext cx="1246685" cy="1152000"/>
              </a:xfrm>
              <a:prstGeom prst="rect">
                <a:avLst/>
              </a:prstGeom>
            </p:spPr>
          </p:pic>
        </p:grpSp>
        <p:sp>
          <p:nvSpPr>
            <p:cNvPr id="37" name="Hộp Văn bản 23">
              <a:extLst>
                <a:ext uri="{FF2B5EF4-FFF2-40B4-BE49-F238E27FC236}">
                  <a16:creationId xmlns:a16="http://schemas.microsoft.com/office/drawing/2014/main" id="{AE8A3198-B922-95C5-0759-8657347CC3AA}"/>
                </a:ext>
              </a:extLst>
            </p:cNvPr>
            <p:cNvSpPr txBox="1"/>
            <p:nvPr/>
          </p:nvSpPr>
          <p:spPr>
            <a:xfrm>
              <a:off x="2179674" y="2696712"/>
              <a:ext cx="2973192" cy="646331"/>
            </a:xfrm>
            <a:prstGeom prst="rect">
              <a:avLst/>
            </a:prstGeom>
            <a:noFill/>
          </p:spPr>
          <p:txBody>
            <a:bodyPr wrap="square" rtlCol="0">
              <a:spAutoFit/>
            </a:bodyPr>
            <a:lstStyle/>
            <a:p>
              <a:pPr lvl="0" algn="just">
                <a:spcBef>
                  <a:spcPts val="600"/>
                </a:spcBef>
                <a:spcAft>
                  <a:spcPts val="600"/>
                </a:spcAft>
              </a:pPr>
              <a:r>
                <a:rPr lang="en-US" dirty="0">
                  <a:latin typeface="Cambria" panose="02040503050406030204" pitchFamily="18" charset="0"/>
                  <a:ea typeface="Cambria" panose="02040503050406030204" pitchFamily="18" charset="0"/>
                </a:rPr>
                <a:t>100 023 478, 201 365 478, 98 754 120, 64 024 705</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40" name="Nhóm 2">
            <a:extLst>
              <a:ext uri="{FF2B5EF4-FFF2-40B4-BE49-F238E27FC236}">
                <a16:creationId xmlns:a16="http://schemas.microsoft.com/office/drawing/2014/main" id="{B4115996-510D-6A2B-BEBF-1EAD5C80FC98}"/>
              </a:ext>
            </a:extLst>
          </p:cNvPr>
          <p:cNvGrpSpPr/>
          <p:nvPr/>
        </p:nvGrpSpPr>
        <p:grpSpPr>
          <a:xfrm>
            <a:off x="6309362" y="2482076"/>
            <a:ext cx="5046210" cy="1152000"/>
            <a:chOff x="6309362" y="2482076"/>
            <a:chExt cx="5046210" cy="1152000"/>
          </a:xfrm>
        </p:grpSpPr>
        <p:grpSp>
          <p:nvGrpSpPr>
            <p:cNvPr id="41" name="Nhóm 10">
              <a:extLst>
                <a:ext uri="{FF2B5EF4-FFF2-40B4-BE49-F238E27FC236}">
                  <a16:creationId xmlns:a16="http://schemas.microsoft.com/office/drawing/2014/main" id="{175A95D1-2541-C698-5406-BAAB89D892AC}"/>
                </a:ext>
              </a:extLst>
            </p:cNvPr>
            <p:cNvGrpSpPr/>
            <p:nvPr/>
          </p:nvGrpSpPr>
          <p:grpSpPr>
            <a:xfrm>
              <a:off x="6309362" y="2482076"/>
              <a:ext cx="4926770" cy="1152000"/>
              <a:chOff x="6309362" y="2463371"/>
              <a:chExt cx="4926770" cy="1152000"/>
            </a:xfrm>
          </p:grpSpPr>
          <p:sp>
            <p:nvSpPr>
              <p:cNvPr id="43" name="Hình chữ nhật: Góc Tròn 11">
                <a:extLst>
                  <a:ext uri="{FF2B5EF4-FFF2-40B4-BE49-F238E27FC236}">
                    <a16:creationId xmlns:a16="http://schemas.microsoft.com/office/drawing/2014/main" id="{41570551-CF30-86B0-616C-56C5EF16E020}"/>
                  </a:ext>
                </a:extLst>
              </p:cNvPr>
              <p:cNvSpPr/>
              <p:nvPr/>
            </p:nvSpPr>
            <p:spPr>
              <a:xfrm>
                <a:off x="6688190" y="2496527"/>
                <a:ext cx="4547942"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4" name="Đồ họa 12">
                <a:extLst>
                  <a:ext uri="{FF2B5EF4-FFF2-40B4-BE49-F238E27FC236}">
                    <a16:creationId xmlns:a16="http://schemas.microsoft.com/office/drawing/2014/main" id="{BF458DFC-396D-4F2C-B38F-9FDE1B366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09362" y="2463371"/>
                <a:ext cx="1061053" cy="1152000"/>
              </a:xfrm>
              <a:prstGeom prst="rect">
                <a:avLst/>
              </a:prstGeom>
            </p:spPr>
          </p:pic>
        </p:grpSp>
        <p:sp>
          <p:nvSpPr>
            <p:cNvPr id="42" name="Hộp Văn bản 24">
              <a:extLst>
                <a:ext uri="{FF2B5EF4-FFF2-40B4-BE49-F238E27FC236}">
                  <a16:creationId xmlns:a16="http://schemas.microsoft.com/office/drawing/2014/main" id="{709D10A9-E0E4-1F61-B017-5E54D7949015}"/>
                </a:ext>
              </a:extLst>
            </p:cNvPr>
            <p:cNvSpPr txBox="1"/>
            <p:nvPr/>
          </p:nvSpPr>
          <p:spPr>
            <a:xfrm>
              <a:off x="7315200" y="2736290"/>
              <a:ext cx="4040372" cy="646331"/>
            </a:xfrm>
            <a:prstGeom prst="rect">
              <a:avLst/>
            </a:prstGeom>
            <a:noFill/>
          </p:spPr>
          <p:txBody>
            <a:bodyPr wrap="square" rtlCol="0">
              <a:spAutoFit/>
            </a:bodyPr>
            <a:lstStyle/>
            <a:p>
              <a:pPr lvl="0" algn="just">
                <a:spcBef>
                  <a:spcPts val="600"/>
                </a:spcBef>
                <a:spcAft>
                  <a:spcPts val="600"/>
                </a:spcAft>
              </a:pPr>
              <a:r>
                <a:rPr lang="en-US" dirty="0">
                  <a:latin typeface="Cambria" panose="02040503050406030204" pitchFamily="18" charset="0"/>
                  <a:ea typeface="Cambria" panose="02040503050406030204" pitchFamily="18" charset="0"/>
                </a:rPr>
                <a:t>64 024 705, 98 754 120, 201 365 478, 100 023 478</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45" name="Nhóm 21">
            <a:extLst>
              <a:ext uri="{FF2B5EF4-FFF2-40B4-BE49-F238E27FC236}">
                <a16:creationId xmlns:a16="http://schemas.microsoft.com/office/drawing/2014/main" id="{E1B3EBE0-1A03-71FF-4EF6-BBC720D376FD}"/>
              </a:ext>
            </a:extLst>
          </p:cNvPr>
          <p:cNvGrpSpPr/>
          <p:nvPr/>
        </p:nvGrpSpPr>
        <p:grpSpPr>
          <a:xfrm>
            <a:off x="958238" y="4423396"/>
            <a:ext cx="4995995" cy="1152000"/>
            <a:chOff x="958238" y="4423396"/>
            <a:chExt cx="4995995" cy="1152000"/>
          </a:xfrm>
        </p:grpSpPr>
        <p:grpSp>
          <p:nvGrpSpPr>
            <p:cNvPr id="46" name="Nhóm 16">
              <a:extLst>
                <a:ext uri="{FF2B5EF4-FFF2-40B4-BE49-F238E27FC236}">
                  <a16:creationId xmlns:a16="http://schemas.microsoft.com/office/drawing/2014/main" id="{EC3EFBD6-C519-D613-E5FA-4B964968DFCC}"/>
                </a:ext>
              </a:extLst>
            </p:cNvPr>
            <p:cNvGrpSpPr/>
            <p:nvPr/>
          </p:nvGrpSpPr>
          <p:grpSpPr>
            <a:xfrm>
              <a:off x="958238" y="4423396"/>
              <a:ext cx="4924401" cy="1152000"/>
              <a:chOff x="958238" y="4423396"/>
              <a:chExt cx="4924401" cy="1152000"/>
            </a:xfrm>
          </p:grpSpPr>
          <p:sp>
            <p:nvSpPr>
              <p:cNvPr id="48" name="Hình chữ nhật: Góc Tròn 17">
                <a:extLst>
                  <a:ext uri="{FF2B5EF4-FFF2-40B4-BE49-F238E27FC236}">
                    <a16:creationId xmlns:a16="http://schemas.microsoft.com/office/drawing/2014/main" id="{940CE092-43E3-C439-BE96-F2A3F195B5DB}"/>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49" name="Đồ họa 18">
                <a:extLst>
                  <a:ext uri="{FF2B5EF4-FFF2-40B4-BE49-F238E27FC236}">
                    <a16:creationId xmlns:a16="http://schemas.microsoft.com/office/drawing/2014/main" id="{C6821B68-802E-2C33-43DE-528B28C56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8238" y="4423396"/>
                <a:ext cx="1077191" cy="1152000"/>
              </a:xfrm>
              <a:prstGeom prst="rect">
                <a:avLst/>
              </a:prstGeom>
            </p:spPr>
          </p:pic>
        </p:grpSp>
        <p:sp>
          <p:nvSpPr>
            <p:cNvPr id="47" name="Hộp Văn bản 25">
              <a:extLst>
                <a:ext uri="{FF2B5EF4-FFF2-40B4-BE49-F238E27FC236}">
                  <a16:creationId xmlns:a16="http://schemas.microsoft.com/office/drawing/2014/main" id="{21AB69C4-0A06-7DD8-3B9F-558523C22576}"/>
                </a:ext>
              </a:extLst>
            </p:cNvPr>
            <p:cNvSpPr txBox="1"/>
            <p:nvPr/>
          </p:nvSpPr>
          <p:spPr>
            <a:xfrm>
              <a:off x="1967023" y="4646547"/>
              <a:ext cx="3987210" cy="646331"/>
            </a:xfrm>
            <a:prstGeom prst="rect">
              <a:avLst/>
            </a:prstGeom>
            <a:noFill/>
          </p:spPr>
          <p:txBody>
            <a:bodyPr wrap="square" rtlCol="0">
              <a:spAutoFit/>
            </a:bodyPr>
            <a:lstStyle/>
            <a:p>
              <a:pPr lvl="0" algn="just">
                <a:spcBef>
                  <a:spcPts val="600"/>
                </a:spcBef>
                <a:spcAft>
                  <a:spcPts val="600"/>
                </a:spcAft>
              </a:pPr>
              <a:r>
                <a:rPr lang="en-US" dirty="0">
                  <a:latin typeface="Cambria" panose="02040503050406030204" pitchFamily="18" charset="0"/>
                  <a:ea typeface="Cambria" panose="02040503050406030204" pitchFamily="18" charset="0"/>
                </a:rPr>
                <a:t>64 024 705, 98 754 120, 100 023 478, 201 365 478</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50" name="Nhóm 22">
            <a:extLst>
              <a:ext uri="{FF2B5EF4-FFF2-40B4-BE49-F238E27FC236}">
                <a16:creationId xmlns:a16="http://schemas.microsoft.com/office/drawing/2014/main" id="{2EB559FE-FECD-11B4-CC5C-F13D7860583D}"/>
              </a:ext>
            </a:extLst>
          </p:cNvPr>
          <p:cNvGrpSpPr/>
          <p:nvPr/>
        </p:nvGrpSpPr>
        <p:grpSpPr>
          <a:xfrm>
            <a:off x="6309362" y="4453999"/>
            <a:ext cx="5046210" cy="1153269"/>
            <a:chOff x="6309362" y="4453999"/>
            <a:chExt cx="5046210" cy="1153269"/>
          </a:xfrm>
        </p:grpSpPr>
        <p:grpSp>
          <p:nvGrpSpPr>
            <p:cNvPr id="51" name="Nhóm 13">
              <a:extLst>
                <a:ext uri="{FF2B5EF4-FFF2-40B4-BE49-F238E27FC236}">
                  <a16:creationId xmlns:a16="http://schemas.microsoft.com/office/drawing/2014/main" id="{20EACA63-A1F6-E8E1-6CDE-EB245D7AB3E6}"/>
                </a:ext>
              </a:extLst>
            </p:cNvPr>
            <p:cNvGrpSpPr/>
            <p:nvPr/>
          </p:nvGrpSpPr>
          <p:grpSpPr>
            <a:xfrm>
              <a:off x="6309362" y="4453999"/>
              <a:ext cx="4987834" cy="1153269"/>
              <a:chOff x="6309362" y="4395154"/>
              <a:chExt cx="4987834" cy="1153269"/>
            </a:xfrm>
          </p:grpSpPr>
          <p:sp>
            <p:nvSpPr>
              <p:cNvPr id="53" name="Hình chữ nhật: Góc Tròn 14">
                <a:extLst>
                  <a:ext uri="{FF2B5EF4-FFF2-40B4-BE49-F238E27FC236}">
                    <a16:creationId xmlns:a16="http://schemas.microsoft.com/office/drawing/2014/main" id="{13F08971-0BB0-D010-61C5-D79ECECBE847}"/>
                  </a:ext>
                </a:extLst>
              </p:cNvPr>
              <p:cNvSpPr/>
              <p:nvPr/>
            </p:nvSpPr>
            <p:spPr>
              <a:xfrm>
                <a:off x="6688190" y="4395154"/>
                <a:ext cx="4609006" cy="1117575"/>
              </a:xfrm>
              <a:prstGeom prst="roundRect">
                <a:avLst/>
              </a:prstGeom>
              <a:no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54" name="Đồ họa 15">
                <a:extLst>
                  <a:ext uri="{FF2B5EF4-FFF2-40B4-BE49-F238E27FC236}">
                    <a16:creationId xmlns:a16="http://schemas.microsoft.com/office/drawing/2014/main" id="{4E32717F-2AB4-DB99-1DF3-404F98DD55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09362" y="4396423"/>
                <a:ext cx="1077191" cy="1152000"/>
              </a:xfrm>
              <a:prstGeom prst="rect">
                <a:avLst/>
              </a:prstGeom>
            </p:spPr>
          </p:pic>
        </p:grpSp>
        <p:sp>
          <p:nvSpPr>
            <p:cNvPr id="52" name="Hộp Văn bản 26">
              <a:extLst>
                <a:ext uri="{FF2B5EF4-FFF2-40B4-BE49-F238E27FC236}">
                  <a16:creationId xmlns:a16="http://schemas.microsoft.com/office/drawing/2014/main" id="{4F2B5AA1-5E36-362D-4100-84A2F8E87422}"/>
                </a:ext>
              </a:extLst>
            </p:cNvPr>
            <p:cNvSpPr txBox="1"/>
            <p:nvPr/>
          </p:nvSpPr>
          <p:spPr>
            <a:xfrm>
              <a:off x="7283302" y="4614675"/>
              <a:ext cx="4072270" cy="646331"/>
            </a:xfrm>
            <a:prstGeom prst="rect">
              <a:avLst/>
            </a:prstGeom>
            <a:noFill/>
          </p:spPr>
          <p:txBody>
            <a:bodyPr wrap="square" rtlCol="0">
              <a:spAutoFit/>
            </a:bodyPr>
            <a:lstStyle/>
            <a:p>
              <a:pPr lvl="0" algn="ctr">
                <a:spcBef>
                  <a:spcPts val="600"/>
                </a:spcBef>
                <a:spcAft>
                  <a:spcPts val="600"/>
                </a:spcAft>
              </a:pPr>
              <a:r>
                <a:rPr lang="en-US" dirty="0">
                  <a:latin typeface="Cambria" panose="02040503050406030204" pitchFamily="18" charset="0"/>
                  <a:ea typeface="Cambria" panose="02040503050406030204" pitchFamily="18" charset="0"/>
                </a:rPr>
                <a:t>201 365 478, 100 023 478, 98 754 120, 64 024 705</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5" name="Đồ họa 27">
            <a:extLst>
              <a:ext uri="{FF2B5EF4-FFF2-40B4-BE49-F238E27FC236}">
                <a16:creationId xmlns:a16="http://schemas.microsoft.com/office/drawing/2014/main" id="{2BD22672-4DC2-7358-AD99-10EEF0B13E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51007" y="872984"/>
            <a:ext cx="1815408" cy="1460219"/>
          </a:xfrm>
          <a:prstGeom prst="rect">
            <a:avLst/>
          </a:prstGeom>
        </p:spPr>
      </p:pic>
    </p:spTree>
    <p:extLst>
      <p:ext uri="{BB962C8B-B14F-4D97-AF65-F5344CB8AC3E}">
        <p14:creationId xmlns:p14="http://schemas.microsoft.com/office/powerpoint/2010/main" val="36610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40"/>
                                        </p:tgtEl>
                                      </p:cBhvr>
                                    </p:animEffect>
                                    <p:anim calcmode="lin" valueType="num">
                                      <p:cBhvr>
                                        <p:cTn id="30" dur="1000"/>
                                        <p:tgtEl>
                                          <p:spTgt spid="40"/>
                                        </p:tgtEl>
                                        <p:attrNameLst>
                                          <p:attrName>ppt_x</p:attrName>
                                        </p:attrNameLst>
                                      </p:cBhvr>
                                      <p:tavLst>
                                        <p:tav tm="0">
                                          <p:val>
                                            <p:strVal val="ppt_x"/>
                                          </p:val>
                                        </p:tav>
                                        <p:tav tm="100000">
                                          <p:val>
                                            <p:strVal val="ppt_x"/>
                                          </p:val>
                                        </p:tav>
                                      </p:tavLst>
                                    </p:anim>
                                    <p:anim calcmode="lin" valueType="num">
                                      <p:cBhvr>
                                        <p:cTn id="31" dur="1000"/>
                                        <p:tgtEl>
                                          <p:spTgt spid="40"/>
                                        </p:tgtEl>
                                        <p:attrNameLst>
                                          <p:attrName>ppt_y</p:attrName>
                                        </p:attrNameLst>
                                      </p:cBhvr>
                                      <p:tavLst>
                                        <p:tav tm="0">
                                          <p:val>
                                            <p:strVal val="ppt_y"/>
                                          </p:val>
                                        </p:tav>
                                        <p:tav tm="100000">
                                          <p:val>
                                            <p:strVal val="ppt_y+.1"/>
                                          </p:val>
                                        </p:tav>
                                      </p:tavLst>
                                    </p:anim>
                                    <p:set>
                                      <p:cBhvr>
                                        <p:cTn id="32" dur="1" fill="hold">
                                          <p:stCondLst>
                                            <p:cond delay="999"/>
                                          </p:stCondLst>
                                        </p:cTn>
                                        <p:tgtEl>
                                          <p:spTgt spid="40"/>
                                        </p:tgtEl>
                                        <p:attrNameLst>
                                          <p:attrName>style.visibility</p:attrName>
                                        </p:attrNameLst>
                                      </p:cBhvr>
                                      <p:to>
                                        <p:strVal val="hidden"/>
                                      </p:to>
                                    </p:set>
                                  </p:childTnLst>
                                </p:cTn>
                              </p:par>
                              <p:par>
                                <p:cTn id="33" presetID="42" presetClass="exit" presetSubtype="0" fill="hold" nodeType="withEffect">
                                  <p:stCondLst>
                                    <p:cond delay="0"/>
                                  </p:stCondLst>
                                  <p:childTnLst>
                                    <p:animEffect transition="out" filter="fade">
                                      <p:cBhvr>
                                        <p:cTn id="34" dur="1000"/>
                                        <p:tgtEl>
                                          <p:spTgt spid="50"/>
                                        </p:tgtEl>
                                      </p:cBhvr>
                                    </p:animEffect>
                                    <p:anim calcmode="lin" valueType="num">
                                      <p:cBhvr>
                                        <p:cTn id="35" dur="1000"/>
                                        <p:tgtEl>
                                          <p:spTgt spid="50"/>
                                        </p:tgtEl>
                                        <p:attrNameLst>
                                          <p:attrName>ppt_x</p:attrName>
                                        </p:attrNameLst>
                                      </p:cBhvr>
                                      <p:tavLst>
                                        <p:tav tm="0">
                                          <p:val>
                                            <p:strVal val="ppt_x"/>
                                          </p:val>
                                        </p:tav>
                                        <p:tav tm="100000">
                                          <p:val>
                                            <p:strVal val="ppt_x"/>
                                          </p:val>
                                        </p:tav>
                                      </p:tavLst>
                                    </p:anim>
                                    <p:anim calcmode="lin" valueType="num">
                                      <p:cBhvr>
                                        <p:cTn id="36" dur="1000"/>
                                        <p:tgtEl>
                                          <p:spTgt spid="50"/>
                                        </p:tgtEl>
                                        <p:attrNameLst>
                                          <p:attrName>ppt_y</p:attrName>
                                        </p:attrNameLst>
                                      </p:cBhvr>
                                      <p:tavLst>
                                        <p:tav tm="0">
                                          <p:val>
                                            <p:strVal val="ppt_y"/>
                                          </p:val>
                                        </p:tav>
                                        <p:tav tm="100000">
                                          <p:val>
                                            <p:strVal val="ppt_y+.1"/>
                                          </p:val>
                                        </p:tav>
                                      </p:tavLst>
                                    </p:anim>
                                    <p:set>
                                      <p:cBhvr>
                                        <p:cTn id="37" dur="1" fill="hold">
                                          <p:stCondLst>
                                            <p:cond delay="999"/>
                                          </p:stCondLst>
                                        </p:cTn>
                                        <p:tgtEl>
                                          <p:spTgt spid="50"/>
                                        </p:tgtEl>
                                        <p:attrNameLst>
                                          <p:attrName>style.visibility</p:attrName>
                                        </p:attrNameLst>
                                      </p:cBhvr>
                                      <p:to>
                                        <p:strVal val="hidden"/>
                                      </p:to>
                                    </p:set>
                                  </p:childTnLst>
                                </p:cTn>
                              </p:par>
                              <p:par>
                                <p:cTn id="38" presetID="32" presetClass="emph" presetSubtype="0" fill="hold" nodeType="withEffect">
                                  <p:stCondLst>
                                    <p:cond delay="0"/>
                                  </p:stCondLst>
                                  <p:childTnLst>
                                    <p:animRot by="120000">
                                      <p:cBhvr>
                                        <p:cTn id="39" dur="100" fill="hold">
                                          <p:stCondLst>
                                            <p:cond delay="0"/>
                                          </p:stCondLst>
                                        </p:cTn>
                                        <p:tgtEl>
                                          <p:spTgt spid="45"/>
                                        </p:tgtEl>
                                        <p:attrNameLst>
                                          <p:attrName>r</p:attrName>
                                        </p:attrNameLst>
                                      </p:cBhvr>
                                    </p:animRot>
                                    <p:animRot by="-240000">
                                      <p:cBhvr>
                                        <p:cTn id="40" dur="200" fill="hold">
                                          <p:stCondLst>
                                            <p:cond delay="200"/>
                                          </p:stCondLst>
                                        </p:cTn>
                                        <p:tgtEl>
                                          <p:spTgt spid="45"/>
                                        </p:tgtEl>
                                        <p:attrNameLst>
                                          <p:attrName>r</p:attrName>
                                        </p:attrNameLst>
                                      </p:cBhvr>
                                    </p:animRot>
                                    <p:animRot by="240000">
                                      <p:cBhvr>
                                        <p:cTn id="41" dur="200" fill="hold">
                                          <p:stCondLst>
                                            <p:cond delay="400"/>
                                          </p:stCondLst>
                                        </p:cTn>
                                        <p:tgtEl>
                                          <p:spTgt spid="45"/>
                                        </p:tgtEl>
                                        <p:attrNameLst>
                                          <p:attrName>r</p:attrName>
                                        </p:attrNameLst>
                                      </p:cBhvr>
                                    </p:animRot>
                                    <p:animRot by="-240000">
                                      <p:cBhvr>
                                        <p:cTn id="42" dur="200" fill="hold">
                                          <p:stCondLst>
                                            <p:cond delay="600"/>
                                          </p:stCondLst>
                                        </p:cTn>
                                        <p:tgtEl>
                                          <p:spTgt spid="45"/>
                                        </p:tgtEl>
                                        <p:attrNameLst>
                                          <p:attrName>r</p:attrName>
                                        </p:attrNameLst>
                                      </p:cBhvr>
                                    </p:animRot>
                                    <p:animRot by="120000">
                                      <p:cBhvr>
                                        <p:cTn id="43" dur="200" fill="hold">
                                          <p:stCondLst>
                                            <p:cond delay="800"/>
                                          </p:stCondLst>
                                        </p:cTn>
                                        <p:tgtEl>
                                          <p:spTgt spid="45"/>
                                        </p:tgtEl>
                                        <p:attrNameLst>
                                          <p:attrName>r</p:attrName>
                                        </p:attrNameLst>
                                      </p:cBhvr>
                                    </p:animRot>
                                  </p:childTnLst>
                                </p:cTn>
                              </p:par>
                              <p:par>
                                <p:cTn id="44" presetID="42" presetClass="exit" presetSubtype="0" fill="hold" nodeType="withEffect">
                                  <p:stCondLst>
                                    <p:cond delay="100"/>
                                  </p:stCondLst>
                                  <p:childTnLst>
                                    <p:animEffect transition="out" filter="fade">
                                      <p:cBhvr>
                                        <p:cTn id="45" dur="1000"/>
                                        <p:tgtEl>
                                          <p:spTgt spid="35"/>
                                        </p:tgtEl>
                                      </p:cBhvr>
                                    </p:animEffect>
                                    <p:anim calcmode="lin" valueType="num">
                                      <p:cBhvr>
                                        <p:cTn id="46" dur="1000"/>
                                        <p:tgtEl>
                                          <p:spTgt spid="35"/>
                                        </p:tgtEl>
                                        <p:attrNameLst>
                                          <p:attrName>ppt_x</p:attrName>
                                        </p:attrNameLst>
                                      </p:cBhvr>
                                      <p:tavLst>
                                        <p:tav tm="0">
                                          <p:val>
                                            <p:strVal val="ppt_x"/>
                                          </p:val>
                                        </p:tav>
                                        <p:tav tm="100000">
                                          <p:val>
                                            <p:strVal val="ppt_x"/>
                                          </p:val>
                                        </p:tav>
                                      </p:tavLst>
                                    </p:anim>
                                    <p:anim calcmode="lin" valueType="num">
                                      <p:cBhvr>
                                        <p:cTn id="47" dur="1000"/>
                                        <p:tgtEl>
                                          <p:spTgt spid="35"/>
                                        </p:tgtEl>
                                        <p:attrNameLst>
                                          <p:attrName>ppt_y</p:attrName>
                                        </p:attrNameLst>
                                      </p:cBhvr>
                                      <p:tavLst>
                                        <p:tav tm="0">
                                          <p:val>
                                            <p:strVal val="ppt_y"/>
                                          </p:val>
                                        </p:tav>
                                        <p:tav tm="100000">
                                          <p:val>
                                            <p:strVal val="ppt_y+.1"/>
                                          </p:val>
                                        </p:tav>
                                      </p:tavLst>
                                    </p:anim>
                                    <p:set>
                                      <p:cBhvr>
                                        <p:cTn id="48" dur="1" fill="hold">
                                          <p:stCondLst>
                                            <p:cond delay="999"/>
                                          </p:stCondLst>
                                        </p:cTn>
                                        <p:tgtEl>
                                          <p:spTgt spid="35"/>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1388336" y="900468"/>
            <a:ext cx="9693583" cy="1865592"/>
          </a:xfrm>
          <a:prstGeom prst="roundRect">
            <a:avLst/>
          </a:prstGeom>
          <a:solidFill>
            <a:schemeClr val="bg1">
              <a:alpha val="67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vector graphics&#10;&#10;Description automatically generated">
            <a:extLst>
              <a:ext uri="{FF2B5EF4-FFF2-40B4-BE49-F238E27FC236}">
                <a16:creationId xmlns:a16="http://schemas.microsoft.com/office/drawing/2014/main" id="{30AA4E89-2B23-42C8-BEE2-E04CE7E10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62"/>
            <a:ext cx="2261630" cy="206808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5" y="3517087"/>
            <a:ext cx="1083834" cy="108064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672" y="503794"/>
            <a:ext cx="1458170" cy="5804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033" y="1163790"/>
            <a:ext cx="2481287" cy="98763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8166" y="3557117"/>
            <a:ext cx="1083834" cy="1080646"/>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395" b="89921" l="1300" r="100000"/>
                    </a14:imgEffect>
                  </a14:imgLayer>
                </a14:imgProps>
              </a:ext>
              <a:ext uri="{28A0092B-C50C-407E-A947-70E740481C1C}">
                <a14:useLocalDpi xmlns:a14="http://schemas.microsoft.com/office/drawing/2010/main" val="0"/>
              </a:ext>
            </a:extLst>
          </a:blip>
          <a:stretch>
            <a:fillRect/>
          </a:stretch>
        </p:blipFill>
        <p:spPr>
          <a:xfrm flipH="1">
            <a:off x="0" y="2363892"/>
            <a:ext cx="3899978" cy="4504471"/>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7788" b="95221" l="8307" r="95687">
                        <a14:foregroundMark x1="60703" y1="7788" x2="52236" y2="9381"/>
                        <a14:foregroundMark x1="16454" y1="40177" x2="8466" y2="88319"/>
                        <a14:foregroundMark x1="17891" y1="66372" x2="15974" y2="68496"/>
                        <a14:foregroundMark x1="37380" y1="80885" x2="39776" y2="82478"/>
                        <a14:foregroundMark x1="34505" y1="81239" x2="33067" y2="83009"/>
                        <a14:foregroundMark x1="19968" y1="64956" x2="20927" y2="66195"/>
                        <a14:backgroundMark x1="62620" y1="44248" x2="62620" y2="44248"/>
                        <a14:backgroundMark x1="71086" y1="40354" x2="71086" y2="40354"/>
                        <a14:backgroundMark x1="19329" y1="55044" x2="19329" y2="55044"/>
                      </a14:backgroundRemoval>
                    </a14:imgEffect>
                  </a14:imgLayer>
                </a14:imgProps>
              </a:ext>
              <a:ext uri="{28A0092B-C50C-407E-A947-70E740481C1C}">
                <a14:useLocalDpi xmlns:a14="http://schemas.microsoft.com/office/drawing/2010/main" val="0"/>
              </a:ext>
            </a:extLst>
          </a:blip>
          <a:srcRect l="7321" r="4539" b="5689"/>
          <a:stretch/>
        </p:blipFill>
        <p:spPr>
          <a:xfrm flipH="1">
            <a:off x="8060548" y="2684021"/>
            <a:ext cx="3892136" cy="3827423"/>
          </a:xfrm>
          <a:prstGeom prst="rect">
            <a:avLst/>
          </a:prstGeom>
          <a:effectLst>
            <a:outerShdw blurRad="76200" dir="18900000" sy="23000" kx="-1200000" algn="bl" rotWithShape="0">
              <a:prstClr val="black">
                <a:alpha val="20000"/>
              </a:prstClr>
            </a:outerShd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210" y="5923576"/>
            <a:ext cx="6547471" cy="114543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6064" y="3566874"/>
            <a:ext cx="1083834" cy="108064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0975" y="5913528"/>
            <a:ext cx="6547471" cy="1145438"/>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37981" y="134716"/>
            <a:ext cx="371481" cy="36533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0703" y="27130"/>
            <a:ext cx="2481287" cy="98763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180" y="898324"/>
            <a:ext cx="1458170" cy="580402"/>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5069" y="97658"/>
            <a:ext cx="932550" cy="917110"/>
          </a:xfrm>
          <a:prstGeom prst="rect">
            <a:avLst/>
          </a:prstGeom>
        </p:spPr>
      </p:pic>
      <p:pic>
        <p:nvPicPr>
          <p:cNvPr id="17" name="Picture 16" descr="A blue and orange text&#10;&#10;AI-generated content may be incorrect.">
            <a:extLst>
              <a:ext uri="{FF2B5EF4-FFF2-40B4-BE49-F238E27FC236}">
                <a16:creationId xmlns:a16="http://schemas.microsoft.com/office/drawing/2014/main" id="{C50E2817-DC02-FA35-486B-0DF81E989C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66953" y="845641"/>
            <a:ext cx="8254699" cy="2853175"/>
          </a:xfrm>
          <a:prstGeom prst="rect">
            <a:avLst/>
          </a:prstGeom>
        </p:spPr>
      </p:pic>
    </p:spTree>
    <p:extLst>
      <p:ext uri="{BB962C8B-B14F-4D97-AF65-F5344CB8AC3E}">
        <p14:creationId xmlns:p14="http://schemas.microsoft.com/office/powerpoint/2010/main" val="87244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9">
            <a:extLst>
              <a:ext uri="{BEBA8EAE-BF5A-486C-A8C5-ECC9F3942E4B}">
                <a14:imgProps xmlns:a14="http://schemas.microsoft.com/office/drawing/2010/main">
                  <a14:imgLayer r:embed="rId10">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2" name="Picture 11"/>
          <p:cNvPicPr>
            <a:picLocks noChangeAspect="1"/>
          </p:cNvPicPr>
          <p:nvPr/>
        </p:nvPicPr>
        <p:blipFill>
          <a:blip r:embed="rId11" cstate="print">
            <a:extLst>
              <a:ext uri="{BEBA8EAE-BF5A-486C-A8C5-ECC9F3942E4B}">
                <a14:imgProps xmlns:a14="http://schemas.microsoft.com/office/drawing/2010/main">
                  <a14:imgLayer r:embed="rId12">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5" name="Picture 24"/>
          <p:cNvPicPr>
            <a:picLocks noChangeAspect="1"/>
          </p:cNvPicPr>
          <p:nvPr/>
        </p:nvPicPr>
        <p:blipFill rotWithShape="1">
          <a:blip r:embed="rId9">
            <a:extLst>
              <a:ext uri="{BEBA8EAE-BF5A-486C-A8C5-ECC9F3942E4B}">
                <a14:imgProps xmlns:a14="http://schemas.microsoft.com/office/drawing/2010/main">
                  <a14:imgLayer r:embed="rId10">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9">
            <a:extLst>
              <a:ext uri="{BEBA8EAE-BF5A-486C-A8C5-ECC9F3942E4B}">
                <a14:imgProps xmlns:a14="http://schemas.microsoft.com/office/drawing/2010/main">
                  <a14:imgLayer r:embed="rId10">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19"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0"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2" name="Oval 31">
            <a:hlinkClick r:id="rId21"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5" name="Picture 34"/>
          <p:cNvPicPr>
            <a:picLocks noChangeAspect="1"/>
          </p:cNvPicPr>
          <p:nvPr/>
        </p:nvPicPr>
        <p:blipFill rotWithShape="1">
          <a:blip r:embed="rId22">
            <a:extLst>
              <a:ext uri="{BEBA8EAE-BF5A-486C-A8C5-ECC9F3942E4B}">
                <a14:imgProps xmlns:a14="http://schemas.microsoft.com/office/drawing/2010/main">
                  <a14:imgLayer r:embed="rId2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2">
            <a:extLst>
              <a:ext uri="{BEBA8EAE-BF5A-486C-A8C5-ECC9F3942E4B}">
                <a14:imgProps xmlns:a14="http://schemas.microsoft.com/office/drawing/2010/main">
                  <a14:imgLayer r:embed="rId2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2">
            <a:extLst>
              <a:ext uri="{BEBA8EAE-BF5A-486C-A8C5-ECC9F3942E4B}">
                <a14:imgProps xmlns:a14="http://schemas.microsoft.com/office/drawing/2010/main">
                  <a14:imgLayer r:embed="rId23">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5" cstate="print">
            <a:extLst>
              <a:ext uri="{BEBA8EAE-BF5A-486C-A8C5-ECC9F3942E4B}">
                <a14:imgProps xmlns:a14="http://schemas.microsoft.com/office/drawing/2010/main">
                  <a14:imgLayer r:embed="rId26">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5" name="Picture 4"/>
          <p:cNvPicPr>
            <a:picLocks noChangeAspect="1"/>
          </p:cNvPicPr>
          <p:nvPr/>
        </p:nvPicPr>
        <p:blipFill rotWithShape="1">
          <a:blip r:embed="rId27">
            <a:extLst>
              <a:ext uri="{BEBA8EAE-BF5A-486C-A8C5-ECC9F3942E4B}">
                <a14:imgProps xmlns:a14="http://schemas.microsoft.com/office/drawing/2010/main">
                  <a14:imgLayer r:embed="rId28">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29">
            <a:extLst>
              <a:ext uri="{BEBA8EAE-BF5A-486C-A8C5-ECC9F3942E4B}">
                <a14:imgProps xmlns:a14="http://schemas.microsoft.com/office/drawing/2010/main">
                  <a14:imgLayer r:embed="rId28">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10179586" y="4986654"/>
            <a:ext cx="1449613" cy="1501030"/>
          </a:xfrm>
          <a:prstGeom prst="rect">
            <a:avLst/>
          </a:prstGeom>
        </p:spPr>
      </p:pic>
      <p:pic>
        <p:nvPicPr>
          <p:cNvPr id="16" name="Picture 15"/>
          <p:cNvPicPr>
            <a:picLocks noChangeAspect="1"/>
          </p:cNvPicPr>
          <p:nvPr/>
        </p:nvPicPr>
        <p:blipFill>
          <a:blip r:embed="rId30" cstate="print">
            <a:extLst>
              <a:ext uri="{BEBA8EAE-BF5A-486C-A8C5-ECC9F3942E4B}">
                <a14:imgProps xmlns:a14="http://schemas.microsoft.com/office/drawing/2010/main">
                  <a14:imgLayer r:embed="rId31">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
        <p:nvSpPr>
          <p:cNvPr id="2" name="Arrow: Right 1">
            <a:hlinkClick r:id="rId32" action="ppaction://hlinksldjump"/>
            <a:extLst>
              <a:ext uri="{FF2B5EF4-FFF2-40B4-BE49-F238E27FC236}">
                <a16:creationId xmlns:a16="http://schemas.microsoft.com/office/drawing/2014/main" id="{A489920B-D7AE-EAE7-3828-A3FE6008C6BE}"/>
              </a:ext>
            </a:extLst>
          </p:cNvPr>
          <p:cNvSpPr/>
          <p:nvPr/>
        </p:nvSpPr>
        <p:spPr>
          <a:xfrm>
            <a:off x="231354" y="154236"/>
            <a:ext cx="1288974" cy="41864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5"/>
                                        </p:tgtEl>
                                        <p:attrNameLst>
                                          <p:attrName>r</p:attrName>
                                        </p:attrNameLst>
                                      </p:cBhvr>
                                    </p:animRot>
                                    <p:animRot by="-240000">
                                      <p:cBhvr>
                                        <p:cTn id="7" dur="750" fill="hold">
                                          <p:stCondLst>
                                            <p:cond delay="750"/>
                                          </p:stCondLst>
                                        </p:cTn>
                                        <p:tgtEl>
                                          <p:spTgt spid="15"/>
                                        </p:tgtEl>
                                        <p:attrNameLst>
                                          <p:attrName>r</p:attrName>
                                        </p:attrNameLst>
                                      </p:cBhvr>
                                    </p:animRot>
                                    <p:animRot by="240000">
                                      <p:cBhvr>
                                        <p:cTn id="8" dur="750" fill="hold">
                                          <p:stCondLst>
                                            <p:cond delay="1500"/>
                                          </p:stCondLst>
                                        </p:cTn>
                                        <p:tgtEl>
                                          <p:spTgt spid="15"/>
                                        </p:tgtEl>
                                        <p:attrNameLst>
                                          <p:attrName>r</p:attrName>
                                        </p:attrNameLst>
                                      </p:cBhvr>
                                    </p:animRot>
                                    <p:animRot by="-240000">
                                      <p:cBhvr>
                                        <p:cTn id="9" dur="750" fill="hold">
                                          <p:stCondLst>
                                            <p:cond delay="2250"/>
                                          </p:stCondLst>
                                        </p:cTn>
                                        <p:tgtEl>
                                          <p:spTgt spid="15"/>
                                        </p:tgtEl>
                                        <p:attrNameLst>
                                          <p:attrName>r</p:attrName>
                                        </p:attrNameLst>
                                      </p:cBhvr>
                                    </p:animRot>
                                    <p:animRot by="120000">
                                      <p:cBhvr>
                                        <p:cTn id="10" dur="750" fill="hold">
                                          <p:stCondLst>
                                            <p:cond delay="3000"/>
                                          </p:stCondLst>
                                        </p:cTn>
                                        <p:tgtEl>
                                          <p:spTgt spid="1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2"/>
                                        </p:tgtEl>
                                        <p:attrNameLst>
                                          <p:attrName>r</p:attrName>
                                        </p:attrNameLst>
                                      </p:cBhvr>
                                    </p:animRot>
                                    <p:animRot by="-240000">
                                      <p:cBhvr>
                                        <p:cTn id="13" dur="750" fill="hold">
                                          <p:stCondLst>
                                            <p:cond delay="750"/>
                                          </p:stCondLst>
                                        </p:cTn>
                                        <p:tgtEl>
                                          <p:spTgt spid="12"/>
                                        </p:tgtEl>
                                        <p:attrNameLst>
                                          <p:attrName>r</p:attrName>
                                        </p:attrNameLst>
                                      </p:cBhvr>
                                    </p:animRot>
                                    <p:animRot by="240000">
                                      <p:cBhvr>
                                        <p:cTn id="14" dur="750" fill="hold">
                                          <p:stCondLst>
                                            <p:cond delay="1500"/>
                                          </p:stCondLst>
                                        </p:cTn>
                                        <p:tgtEl>
                                          <p:spTgt spid="12"/>
                                        </p:tgtEl>
                                        <p:attrNameLst>
                                          <p:attrName>r</p:attrName>
                                        </p:attrNameLst>
                                      </p:cBhvr>
                                    </p:animRot>
                                    <p:animRot by="-240000">
                                      <p:cBhvr>
                                        <p:cTn id="15" dur="750" fill="hold">
                                          <p:stCondLst>
                                            <p:cond delay="2250"/>
                                          </p:stCondLst>
                                        </p:cTn>
                                        <p:tgtEl>
                                          <p:spTgt spid="12"/>
                                        </p:tgtEl>
                                        <p:attrNameLst>
                                          <p:attrName>r</p:attrName>
                                        </p:attrNameLst>
                                      </p:cBhvr>
                                    </p:animRot>
                                    <p:animRot by="120000">
                                      <p:cBhvr>
                                        <p:cTn id="16" dur="750" fill="hold">
                                          <p:stCondLst>
                                            <p:cond delay="3000"/>
                                          </p:stCondLst>
                                        </p:cTn>
                                        <p:tgtEl>
                                          <p:spTgt spid="1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8"/>
                                        </p:tgtEl>
                                        <p:attrNameLst>
                                          <p:attrName>r</p:attrName>
                                        </p:attrNameLst>
                                      </p:cBhvr>
                                    </p:animRot>
                                    <p:animRot by="-240000">
                                      <p:cBhvr>
                                        <p:cTn id="19" dur="600" fill="hold">
                                          <p:stCondLst>
                                            <p:cond delay="600"/>
                                          </p:stCondLst>
                                        </p:cTn>
                                        <p:tgtEl>
                                          <p:spTgt spid="8"/>
                                        </p:tgtEl>
                                        <p:attrNameLst>
                                          <p:attrName>r</p:attrName>
                                        </p:attrNameLst>
                                      </p:cBhvr>
                                    </p:animRot>
                                    <p:animRot by="240000">
                                      <p:cBhvr>
                                        <p:cTn id="20" dur="600" fill="hold">
                                          <p:stCondLst>
                                            <p:cond delay="1200"/>
                                          </p:stCondLst>
                                        </p:cTn>
                                        <p:tgtEl>
                                          <p:spTgt spid="8"/>
                                        </p:tgtEl>
                                        <p:attrNameLst>
                                          <p:attrName>r</p:attrName>
                                        </p:attrNameLst>
                                      </p:cBhvr>
                                    </p:animRot>
                                    <p:animRot by="-240000">
                                      <p:cBhvr>
                                        <p:cTn id="21" dur="600" fill="hold">
                                          <p:stCondLst>
                                            <p:cond delay="1800"/>
                                          </p:stCondLst>
                                        </p:cTn>
                                        <p:tgtEl>
                                          <p:spTgt spid="8"/>
                                        </p:tgtEl>
                                        <p:attrNameLst>
                                          <p:attrName>r</p:attrName>
                                        </p:attrNameLst>
                                      </p:cBhvr>
                                    </p:animRot>
                                    <p:animRot by="120000">
                                      <p:cBhvr>
                                        <p:cTn id="22"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p:cTn id="44" dur="500" fill="hold"/>
                                        <p:tgtEl>
                                          <p:spTgt spid="35"/>
                                        </p:tgtEl>
                                        <p:attrNameLst>
                                          <p:attrName>ppt_w</p:attrName>
                                        </p:attrNameLst>
                                      </p:cBhvr>
                                      <p:tavLst>
                                        <p:tav tm="0">
                                          <p:val>
                                            <p:fltVal val="0"/>
                                          </p:val>
                                        </p:tav>
                                        <p:tav tm="100000">
                                          <p:val>
                                            <p:strVal val="#ppt_w"/>
                                          </p:val>
                                        </p:tav>
                                      </p:tavLst>
                                    </p:anim>
                                    <p:anim calcmode="lin" valueType="num">
                                      <p:cBhvr>
                                        <p:cTn id="45" dur="500" fill="hold"/>
                                        <p:tgtEl>
                                          <p:spTgt spid="35"/>
                                        </p:tgtEl>
                                        <p:attrNameLst>
                                          <p:attrName>ppt_h</p:attrName>
                                        </p:attrNameLst>
                                      </p:cBhvr>
                                      <p:tavLst>
                                        <p:tav tm="0">
                                          <p:val>
                                            <p:fltVal val="0"/>
                                          </p:val>
                                        </p:tav>
                                        <p:tav tm="100000">
                                          <p:val>
                                            <p:strVal val="#ppt_h"/>
                                          </p:val>
                                        </p:tav>
                                      </p:tavLst>
                                    </p:anim>
                                    <p:animEffect transition="in" filter="fade">
                                      <p:cBhvr>
                                        <p:cTn id="46"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lang="en-US" alt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200 000 </a:t>
            </a:r>
            <a:r>
              <a:rPr lang="en-US" altLang="vi-VN"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a:t>
            </a:r>
            <a:r>
              <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300 000 </a:t>
            </a:r>
            <a:r>
              <a:rPr kumimoji="0" lang="en-US" altLang="vi-V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đồng</a:t>
            </a:r>
            <a:endPar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alt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290 000 </a:t>
            </a:r>
            <a:r>
              <a:rPr lang="en-US" altLang="vi-VN"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lang="en-US" altLang="vi-VN"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250 000 </a:t>
            </a:r>
            <a:r>
              <a:rPr lang="en-US" altLang="vi-VN"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2875402" y="1221769"/>
            <a:ext cx="5266063"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tròn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hàng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trăm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nghìn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pic>
        <p:nvPicPr>
          <p:cNvPr id="3" name="Picture 2">
            <a:extLst>
              <a:ext uri="{FF2B5EF4-FFF2-40B4-BE49-F238E27FC236}">
                <a16:creationId xmlns:a16="http://schemas.microsoft.com/office/drawing/2014/main" id="{EA3C07FC-65A1-CF6B-A28E-764D7235EB68}"/>
              </a:ext>
            </a:extLst>
          </p:cNvPr>
          <p:cNvPicPr>
            <a:picLocks noChangeAspect="1"/>
          </p:cNvPicPr>
          <p:nvPr/>
        </p:nvPicPr>
        <p:blipFill>
          <a:blip r:embed="rId11"/>
          <a:stretch>
            <a:fillRect/>
          </a:stretch>
        </p:blipFill>
        <p:spPr>
          <a:xfrm>
            <a:off x="8446996" y="664684"/>
            <a:ext cx="3641089" cy="30527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3 500 000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3 600 000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đồng</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3 700 000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3 000 000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3200400" y="1295497"/>
            <a:ext cx="4919031" cy="13220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tròn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giá</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hàng</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trăm</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nghìn</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pic>
        <p:nvPicPr>
          <p:cNvPr id="5" name="Picture 4">
            <a:extLst>
              <a:ext uri="{FF2B5EF4-FFF2-40B4-BE49-F238E27FC236}">
                <a16:creationId xmlns:a16="http://schemas.microsoft.com/office/drawing/2014/main" id="{7369382B-1335-CA49-0272-1C4E209DB9AE}"/>
              </a:ext>
            </a:extLst>
          </p:cNvPr>
          <p:cNvPicPr>
            <a:picLocks noChangeAspect="1"/>
          </p:cNvPicPr>
          <p:nvPr/>
        </p:nvPicPr>
        <p:blipFill>
          <a:blip r:embed="rId11"/>
          <a:stretch>
            <a:fillRect/>
          </a:stretch>
        </p:blipFill>
        <p:spPr>
          <a:xfrm>
            <a:off x="8176238" y="744371"/>
            <a:ext cx="3488144" cy="31165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4 000 000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4 200 000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a:t>
            </a:r>
            <a:r>
              <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4 300 000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en-US" alt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4 400 000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đồng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3657601" y="1252650"/>
            <a:ext cx="412030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Làm</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tròn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giá</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đến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hàng</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trăm</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nghìn</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p>
        </p:txBody>
      </p:sp>
      <p:pic>
        <p:nvPicPr>
          <p:cNvPr id="3" name="Picture 2">
            <a:extLst>
              <a:ext uri="{FF2B5EF4-FFF2-40B4-BE49-F238E27FC236}">
                <a16:creationId xmlns:a16="http://schemas.microsoft.com/office/drawing/2014/main" id="{A236FAE8-55AF-8071-E81F-304CDA8E035F}"/>
              </a:ext>
            </a:extLst>
          </p:cNvPr>
          <p:cNvPicPr>
            <a:picLocks noChangeAspect="1"/>
          </p:cNvPicPr>
          <p:nvPr/>
        </p:nvPicPr>
        <p:blipFill>
          <a:blip r:embed="rId11"/>
          <a:stretch>
            <a:fillRect/>
          </a:stretch>
        </p:blipFill>
        <p:spPr>
          <a:xfrm>
            <a:off x="8206992" y="292234"/>
            <a:ext cx="3219450" cy="3495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429892" y="-2436453"/>
            <a:ext cx="5332216" cy="10030506"/>
          </a:xfrm>
          <a:prstGeom prst="rect">
            <a:avLst/>
          </a:prstGeom>
        </p:spPr>
      </p:pic>
      <p:pic>
        <p:nvPicPr>
          <p:cNvPr id="14" name="Picture 13">
            <a:extLst>
              <a:ext uri="{FF2B5EF4-FFF2-40B4-BE49-F238E27FC236}">
                <a16:creationId xmlns:a16="http://schemas.microsoft.com/office/drawing/2014/main" id="{BAF74296-F94C-16C1-06C7-A56F272DD99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15" name="Picture 14">
            <a:extLst>
              <a:ext uri="{FF2B5EF4-FFF2-40B4-BE49-F238E27FC236}">
                <a16:creationId xmlns:a16="http://schemas.microsoft.com/office/drawing/2014/main" id="{67C38860-C151-0BF4-6702-E816CB2E1CF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a16="http://schemas.microsoft.com/office/drawing/2014/main" id="{DAEC63F2-D9B5-EADC-645C-B7F076C0FC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a16="http://schemas.microsoft.com/office/drawing/2014/main"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a16="http://schemas.microsoft.com/office/drawing/2014/main" id="{BA897306-7260-AE84-6AFA-0E14EAB5999E}"/>
                </a:ext>
              </a:extLst>
            </p:cNvPr>
            <p:cNvPicPr>
              <a:picLocks noChangeAspect="1"/>
            </p:cNvPicPr>
            <p:nvPr/>
          </p:nvPicPr>
          <p:blipFill rotWithShape="1">
            <a:blip r:embed="rId8">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a16="http://schemas.microsoft.com/office/drawing/2014/main" id="{B3146E09-7B50-7F4D-0707-A53D8BC0107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sp>
        <p:nvSpPr>
          <p:cNvPr id="5" name="TextBox 4">
            <a:extLst>
              <a:ext uri="{FF2B5EF4-FFF2-40B4-BE49-F238E27FC236}">
                <a16:creationId xmlns:a16="http://schemas.microsoft.com/office/drawing/2014/main" id="{EF4858B6-0458-058D-B448-792C0DCA5B4C}"/>
              </a:ext>
            </a:extLst>
          </p:cNvPr>
          <p:cNvSpPr txBox="1"/>
          <p:nvPr/>
        </p:nvSpPr>
        <p:spPr>
          <a:xfrm>
            <a:off x="4953000" y="838200"/>
            <a:ext cx="3200400"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Bài</a:t>
            </a: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itchFamily="34" charset="0"/>
              </a:rPr>
              <a:t> 14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6" name="Picture 5">
            <a:extLst>
              <a:ext uri="{FF2B5EF4-FFF2-40B4-BE49-F238E27FC236}">
                <a16:creationId xmlns:a16="http://schemas.microsoft.com/office/drawing/2014/main" id="{719855C5-9157-74E4-C096-F20FA89774EA}"/>
              </a:ext>
            </a:extLst>
          </p:cNvPr>
          <p:cNvPicPr>
            <a:picLocks noChangeAspect="1"/>
          </p:cNvPicPr>
          <p:nvPr/>
        </p:nvPicPr>
        <p:blipFill>
          <a:blip r:embed="rId10"/>
          <a:stretch>
            <a:fillRect/>
          </a:stretch>
        </p:blipFill>
        <p:spPr>
          <a:xfrm>
            <a:off x="683989" y="1937314"/>
            <a:ext cx="10717697" cy="1835055"/>
          </a:xfrm>
          <a:prstGeom prst="rect">
            <a:avLst/>
          </a:prstGeom>
        </p:spPr>
      </p:pic>
    </p:spTree>
    <p:extLst>
      <p:ext uri="{BB962C8B-B14F-4D97-AF65-F5344CB8AC3E}">
        <p14:creationId xmlns:p14="http://schemas.microsoft.com/office/powerpoint/2010/main" val="178565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F3079-78A0-2EC0-D1B8-D210FEDEDAB4}"/>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B57FF50A-710F-2BCA-3769-046D1B043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6B6DD491-DB69-17E1-42F2-FFAAB029B4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F41AED79-E3B3-7AA6-1DCD-E3B73EBEDE99}"/>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8BCECB4B-21E5-AA8C-4D87-C5DF6872D4B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6C0C809E-1F2A-3CC7-1DC4-92D284BCC5C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97E27F19-F64C-E3AF-0219-67E94B6307DA}"/>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4176BC45-5593-E928-BD41-C50EB06CF820}"/>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8" name="Picture 7" descr="A green and red letters&#10;&#10;AI-generated content may be incorrect.">
            <a:extLst>
              <a:ext uri="{FF2B5EF4-FFF2-40B4-BE49-F238E27FC236}">
                <a16:creationId xmlns:a16="http://schemas.microsoft.com/office/drawing/2014/main" id="{CAA76A6C-1330-7180-C1CF-AFCDAB06A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7237" y="1519921"/>
            <a:ext cx="8010005" cy="1876573"/>
          </a:xfrm>
          <a:prstGeom prst="rect">
            <a:avLst/>
          </a:prstGeom>
        </p:spPr>
      </p:pic>
    </p:spTree>
    <p:extLst>
      <p:ext uri="{BB962C8B-B14F-4D97-AF65-F5344CB8AC3E}">
        <p14:creationId xmlns:p14="http://schemas.microsoft.com/office/powerpoint/2010/main" val="290621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3)">
            <a:hlinkClick r:id="" action="ppaction://media"/>
            <a:extLst>
              <a:ext uri="{FF2B5EF4-FFF2-40B4-BE49-F238E27FC236}">
                <a16:creationId xmlns:a16="http://schemas.microsoft.com/office/drawing/2014/main" id="{B10132C2-2CCB-741D-4EAA-9A2A9C728D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9132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343</TotalTime>
  <Words>722</Words>
  <Application>Microsoft Office PowerPoint</Application>
  <PresentationFormat>Widescreen</PresentationFormat>
  <Paragraphs>100</Paragraphs>
  <Slides>23</Slides>
  <Notes>2</Notes>
  <HiddenSlides>0</HiddenSlides>
  <MMClips>2</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23</vt:i4>
      </vt:variant>
    </vt:vector>
  </HeadingPairs>
  <TitlesOfParts>
    <vt:vector size="37" baseType="lpstr">
      <vt:lpstr>字魂105号-简雅黑</vt:lpstr>
      <vt:lpstr>#9Slide07 HoneyCream</vt:lpstr>
      <vt:lpstr>Aptos</vt:lpstr>
      <vt:lpstr>Arial</vt:lpstr>
      <vt:lpstr>Arial-Rounded</vt:lpstr>
      <vt:lpstr>Calibri</vt:lpstr>
      <vt:lpstr>Cambria</vt:lpstr>
      <vt:lpstr>UTM Avo</vt:lpstr>
      <vt:lpstr>Custom Design</vt:lpstr>
      <vt:lpstr>1_Custom Design</vt:lpstr>
      <vt:lpstr>2_Custom Design</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68</cp:revision>
  <dcterms:created xsi:type="dcterms:W3CDTF">2023-08-07T04:32:21Z</dcterms:created>
  <dcterms:modified xsi:type="dcterms:W3CDTF">2025-09-24T07:36:32Z</dcterms:modified>
</cp:coreProperties>
</file>