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3" r:id="rId6"/>
    <p:sldMasterId id="2147483757" r:id="rId7"/>
    <p:sldMasterId id="2147483771" r:id="rId8"/>
    <p:sldMasterId id="2147483783" r:id="rId9"/>
    <p:sldMasterId id="2147483797" r:id="rId10"/>
    <p:sldMasterId id="2147483803" r:id="rId11"/>
    <p:sldMasterId id="2147483819" r:id="rId12"/>
    <p:sldMasterId id="2147483831" r:id="rId13"/>
  </p:sldMasterIdLst>
  <p:notesMasterIdLst>
    <p:notesMasterId r:id="rId40"/>
  </p:notesMasterIdLst>
  <p:sldIdLst>
    <p:sldId id="281" r:id="rId14"/>
    <p:sldId id="270" r:id="rId15"/>
    <p:sldId id="271" r:id="rId16"/>
    <p:sldId id="272" r:id="rId17"/>
    <p:sldId id="273" r:id="rId18"/>
    <p:sldId id="283" r:id="rId19"/>
    <p:sldId id="301" r:id="rId20"/>
    <p:sldId id="268" r:id="rId21"/>
    <p:sldId id="264" r:id="rId22"/>
    <p:sldId id="284" r:id="rId23"/>
    <p:sldId id="292" r:id="rId24"/>
    <p:sldId id="293" r:id="rId25"/>
    <p:sldId id="337" r:id="rId26"/>
    <p:sldId id="310" r:id="rId27"/>
    <p:sldId id="298" r:id="rId28"/>
    <p:sldId id="311" r:id="rId29"/>
    <p:sldId id="339" r:id="rId30"/>
    <p:sldId id="312" r:id="rId31"/>
    <p:sldId id="313" r:id="rId32"/>
    <p:sldId id="341" r:id="rId33"/>
    <p:sldId id="299" r:id="rId34"/>
    <p:sldId id="342" r:id="rId35"/>
    <p:sldId id="300" r:id="rId36"/>
    <p:sldId id="344" r:id="rId37"/>
    <p:sldId id="309" r:id="rId38"/>
    <p:sldId id="33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20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9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26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9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80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13D96-DD9E-F3C7-5B88-E10DA9FFC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1D2941-3845-48FF-B297-FFF80FD4CC2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B09E3-32CD-50E0-EF85-B431E5EB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FCEC6-7728-EAFB-F319-17C331D28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83305E7-98AF-40FF-AC88-00425FFF3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77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DB4EB-2FC5-DBCA-35F6-3417AD8B8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EB4043-B062-490D-BD28-B5D396F8211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6462-A2EC-78B7-F1E8-6D69CC958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D3BD3A-4DA2-1C06-D310-566BABB63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3DE7D03-EBCD-40AE-8B16-C2F1B51B7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305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494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08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34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363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18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0461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243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825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1A496-5F21-5812-5451-B50CFE55A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F97DDB-1EDC-44B7-A8AD-5D1F675AD4F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ED86-92FD-70B5-8F81-2FEDA0CC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84E8B-25A2-FB30-4FF9-EDB2B25E4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7DBE652-1329-427F-85FA-C27B914627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49113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08325-9273-461D-9F13-5310A8B8D6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62100" y="-223520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50AAFB-9744-4B4A-8EF8-189AC500B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300" y="17170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286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5059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1536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887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830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2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2ECE50B-5813-1AAC-6902-28A09EB03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27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667014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9592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999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5231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429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34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0D9305B-688B-0933-F8CC-208A4C913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E305F39C-AC77-2FF5-AAC6-2125A82A5C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AA03B5EF-2743-C0D3-E909-C208733BD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9CA6AD18-4ED7-ADA0-DC53-B66FA3420F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50E0E8D-7356-A2CF-DAF3-13747D0CCEE1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DD7F460D-2048-4334-4DF3-AA358573F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13CB223C-86D6-4487-D9F6-9E7F7C4C05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36FA491D-89C1-2D52-ADB3-EBEC2DE8E567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B01B1656-4983-53B7-9A95-312F4792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784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113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298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566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21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333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9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155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742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08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57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AAC5-1C38-48DA-975E-E0B192C31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603332-D3A1-438A-A09A-56063151B7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81D21-9BBB-D072-91DE-13745ABA9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C3CA-8E4B-C0B5-C58D-6132407E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784075C-AF38-4373-BD84-D76EE19653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92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7177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7208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1031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73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271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610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629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7521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916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68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615C9-F437-3E11-AF0F-DAE26A63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41D6E97-E11B-46FA-A760-E4BD5E3470A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10FF0-8E4D-A355-31D8-763DCC8F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095E1-BD2A-93CB-F6FF-23D587EC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2ED58D2-2427-4C1A-ABFB-51EF69988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57213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2844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1289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169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7BC43-6403-F15E-2BF4-BC026CFAD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80E69D0-0701-4001-B72A-C1306C988E1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5A21B-AFBE-179A-9D5E-8D5E3677D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6DA-FFB9-8F49-AC8F-10A21A2A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B1231F2-908A-465A-80A8-AABC397F4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620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14F9D-0374-F775-DF08-1CA6AC80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26C55A-AF50-4C84-A89C-E898A4875042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7950B-286C-9295-10CF-B3F9E911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74FA74-59B8-570A-EAD6-85E4A357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CC98DF3-B232-445B-83F3-E6DD34F3A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574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8E5263-7DF6-9CAA-3BA5-B34268A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49986A-70FE-4354-A68D-37185582E5C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FF770A-528F-1184-51FA-6927D560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C92C03-43A2-3B1D-007E-AD45E8F9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12D38A5-05D0-4ADD-A678-07D1289DB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601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38A79C-B7AD-FF40-159F-663DA5846D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644E8B-CA9A-4A5F-9364-504CA9757F7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16F9B-95EB-D467-DDA8-DF73F249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46A497-A63C-FCAB-121B-2C7A1E2E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E60A216-614B-4500-BBEE-679F5B00B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06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6A117-C34A-366D-D949-610CFBBE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95C76B-F14B-47E7-A102-6C5B3CC18A1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34D48-0A82-CCD5-DBCA-77495B903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851E-5DB9-8B74-06D4-FF0B8DA0F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9856F13-4CE6-4AB3-975C-633ECB6DB2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426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752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8D530-AD7D-82CD-E2ED-FBD451C6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14C7213-E436-4151-94FD-C32D7B4B594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58D20-33E1-45F0-2600-8D39DFCC2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6F34A-E973-E31C-3DC3-85222997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139FDEE-5B67-492F-9BCE-77019C303B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453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0B569-1E36-57C6-8419-09CF77F3F5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A39E26C-BF1B-42C1-9D78-99AE008BD99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7DD1A-6EA8-3EAD-4A72-53D3DE1A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6E083A-B181-7CB2-2638-A59AEEB0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6ECAC1-1E8E-4609-A6F3-0AB1B38FB4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30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B706B-3584-9569-2037-2EFE3927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85E6C5-829E-4ED3-AB37-245E0097F426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72381-FEC6-A0FD-4B3B-B1643E71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10DF1-4E63-83FA-8FE3-98218763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C2ADF3E-A5D6-4354-A0BF-0043A162CD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D27B4-A9AA-BFE4-579B-C36E3B16A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80CE8A-8439-4B34-8E4C-6D8BF573E33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6E417-BBDF-D93F-12BB-95AD83CA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77CAE-C081-9FE4-E9ED-939349C05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2466CBB-71E5-4B14-9174-B31820CA6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932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18BC659-8F91-F752-ABC3-9908573E86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30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E71DF-95CE-F8AC-C9BC-AB78DCD6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5168FB-D563-4887-8044-44006B35764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ED0-2374-0899-266D-B625EDD5A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04631-182D-1522-1071-58395073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A3FB707-4828-40E6-978B-C3490B377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7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C7-3F87-1AEC-2760-BB3FC0B1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DE58BBD-65D7-4285-A9F6-58DDBC0AB27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B9CDE-630C-1366-5C77-11B0B560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366A7-6A22-88B1-274C-4A41FC0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C8E1FB0-68FA-4185-A6A8-CB0C6A8635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096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8017B-534E-1F08-0E07-813EED0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D29B32-BE62-4EB5-B503-2DF996B7DE67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95EE7-DB80-DAFF-9953-F42F24086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0560B-F235-A1E1-4693-7C639BB5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646F0DA-6403-4EB7-8306-3E4861F2C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4308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1603A-C721-00F5-4FE5-2EB8EC44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5ACCDF-7555-4788-8621-04168D6E4E2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68067-F877-4287-0573-D7DE406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4B457-513F-92B5-6C9E-FD0EC124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D008579-0E31-4488-8566-08BA743F79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794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9E30C-5C57-A744-D63B-D10FB429A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AC9D31-6AD4-4FF8-BCBF-B3A79B3A46A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20BD1-7C60-233F-2519-CFB48EF2D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F1EB4-A3D2-2A09-3670-3D901E3C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65652B8-FC67-4C2E-BFAC-DF525767A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66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052D9-EA3A-97A7-07C9-26255F2D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2386FA-7BD5-46AE-82C2-3DFF403377A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22203-E423-F02F-7537-7E227253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699870-8CCB-09AD-AE2A-D206908A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9804BD6-C9EE-4511-9839-063D739D9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559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F5108-FBFC-6A96-1FE6-A115B5F8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816057-C592-47E2-AC95-9C050FB0039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2C83-F293-A849-D804-7BFA01C36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78168-F157-769C-B3CA-D30E9BC3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22F9AD-0DAA-41D7-96AB-AAC1764EC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66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701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FDBFB-58DB-B941-3CEF-E50B3D32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76BF5A-B11E-421F-8982-757D0B8544B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8125E-ADA8-692B-8944-ACEC5722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6F554-E0D0-0C43-E14D-8518FA99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91E9E74-37B6-4631-BBE5-4DF52D7D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44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EED42-95E5-71B8-A6FF-EFD2B9498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7F2DFEB-EACD-458F-A686-18C126715C7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A4AE7-741B-03C6-FEB3-A03D0E5A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8A143-3312-87B8-CDE0-A18CBFEE0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1B14F32-53CB-4C5F-903E-F7AFC1A51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1618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C7764-1314-CCDD-25E3-DDD4091B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1B128A-6A13-434B-B7DC-F12A2569AB4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8A198-7D27-68F5-0B98-31B7E837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0F807-19E8-439D-CEA1-3BF82AE4A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481335-A516-4F35-9F84-CF9B860348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55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02D-A55A-B6DB-13F0-3E204F8E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232BF-FB75-4253-80B2-69D9979B314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B1BF5-2DBB-0FDC-0EEE-D8EF03F6C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565F4-43ED-4812-D166-BC89851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4F40A6-25A9-4FF9-BF5B-C638B2FA39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39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CBB216A8-1C71-EBB2-641E-0E9ED0A32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3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469D5-FD65-FFE2-6589-BDBBBF3D4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258C3B-3E41-4389-8BDF-FD7B1224903D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5BBF-B99E-645C-2007-1534DE752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66495-3F68-E151-D6E3-F2504340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F17590D-8FD7-42FF-A2AA-75180D6F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2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17555-E06D-C062-D4C6-3E2383A2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D4F6A0-C9D0-4F9F-BF48-7399ABFBDB7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B91F-BC94-BFF5-F1F6-8034E2A5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E68C6-660C-9BBD-745F-B29E9A76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B42184B-5569-49CC-B0EE-EF6128BE7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62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E906A-005E-3FB4-FAF6-2E4D1E8ED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7C8624-F58E-460B-A834-54502FC5999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25B82-6631-B7AD-598C-5331F4EA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E8333-E4CD-D838-EDA0-94B0DD01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53D9E6-D4E8-496B-AE68-C137054CD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3624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75852-B46B-11E5-E7F3-0FA8C2AE6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ECD87E-74F5-4B4A-A042-04FE08E1615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6C4E2-878C-0BA1-C0D5-8D44FA39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985F-EF93-E86A-24DA-4AC6BE0F6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4F56574-B37E-4E54-86B8-2DBDCC972E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96249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1F1692-CE40-8483-5B58-84B79B3E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933998E-0EAD-4DEF-ACBE-65D7D891E4F4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4EE3F-EA3A-9CE7-1A1D-4BA180E7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93394-5F34-F711-0271-BFCB38B0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273092C-77A7-4D86-B3D6-EFA67021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36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A6853-D27B-BF15-0C41-E5D08A67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65BD88-0851-4542-B5D9-A9C15DA95FC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6F9E65-0BD1-D6AC-B7E3-28EF7AE7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7623D2-D411-9487-26E3-688D9FBC8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2BBC9AC-9263-4D18-B8FB-BF107BA806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974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AA001-9F3A-764A-8228-C2850570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AF9838-77F6-45D4-A818-695F7B137D1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6D4530-FE65-E14C-36E3-88E652D9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2D77F-DA74-EE26-D8BC-0AD1918D2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28CAAA5-05A8-4129-BA17-F0966D6E85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358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9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FF280-8ADD-88F1-54DC-B153C1C2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E51DB9-E563-4C0C-A296-E50090F63FE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AB0D4-8C21-2025-3B91-6EE83AB1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9E2A7-AFF1-CE6D-DB74-C3100126D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C76F7BD-A093-4EC7-9BDB-BFA067E4DD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180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C65C-5CA6-C266-BB11-A94A890D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5D836E7-0889-4E08-BB72-E00ECF8F91D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04292-C286-70B4-53DA-5F355251F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1DACF-CAEA-4720-0770-863AF5FC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E0CFE1E-3818-49F2-95A2-3871791D6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32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12305-8C4A-AF10-DB4A-5382B2F5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F76B3D-CBE6-4B87-92B2-80CC634794A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AD44-3849-07EB-6D10-F80BDE8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40665-882E-71CF-1AFC-3530277E5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CB1E714-8915-43EA-AAA2-A9E97E5B30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9717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801B-37CE-8BFD-DF29-7BA6110FBA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EDD80A-426F-4B52-9A05-BD32BD337C0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B968-3C34-95AE-5B34-AD9FAA029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792A4-FBC0-F327-9B17-CA719974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0C5FFDD-8773-44DB-B0FC-01C60FEC8E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3404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21146C1-9248-54C0-C720-CCF271649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570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B2B7-6FA6-5B96-3C40-67DD58B1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5EDFBD-31CA-4EFC-A812-73000EFCD2C8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9C866C-4D76-7745-0B89-613FDFF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050638-788C-6A3F-ED0B-A683606C1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854177E-47D3-4E5F-B99E-6BE29454C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02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BFEF9-B84B-DC4D-A32A-97AE2430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D2AC08-6884-497D-ADFA-50E39DBCAE3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D4F5-8D28-E8D6-6ACA-C073C0E8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D230-DDD7-95E4-A092-3FA6651A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71BB6D1-0816-4E3E-A42E-25DDE67043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68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A092-B286-80F1-E2E7-0B6165394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A1F2DE-1D9A-4019-A8F2-B9E583208990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059F1-6379-2645-FA55-0846F4592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DBEB9-5CD0-3845-FD30-0C25A4A47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60FDE5-CAED-4BDD-B06E-3A87F4C093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770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13E5-F27D-E59E-F58C-35843FB2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88A8E8-4192-4A51-A05D-22DA76E1BBC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26C44-7F70-8108-741C-1A9CA0761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BF17-3999-E846-49F8-68965BBC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0695894-2015-4D19-9B3C-E289E371C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153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66A99-CF26-EB0B-35D8-371FA4B6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43F495-840E-4A7D-BE1F-67F3FDEBD2F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AFCE0-F2A8-94F9-A9B1-76091CE7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0EBCC-1CE2-C57E-5A8D-BB75FCAC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F0D0953-4AF4-4F9F-9243-9394240CA5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17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C422B-FC65-12EE-8688-7B4E4678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889497-B85E-4446-BCAF-DAFE54C7ABCA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99B3CE-3BDD-20AD-DDEA-580CDA9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5E39B-3CD9-1483-6A8C-0BC7D1C5D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7A01A52-96BA-421A-8EE3-C77CC9F02A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148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375A08-58CF-45DF-742E-7FD93E48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FA18481-3539-4130-B3D5-3769B6A10585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CD22D-596D-A8A9-A5D4-CEEE5DDF6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ABB0EF-FC0C-1026-C99F-53873F2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A995C5D-5C1D-4DD0-90BB-8756BF913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805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10DF2-0DD1-F133-8575-0C47E1476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CFCBF4E-6940-44D1-8AD3-596FE7DE7E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C9F2-C841-D732-C31D-0823C960B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EC243-7D22-0579-B730-7FF2A7BE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B84D18A-E5A5-4D79-A115-9FAE7A71D2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302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97EA-34DA-59CE-A1E6-349994B0A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7003BC-5E01-46ED-B920-0B7F39CC2D2C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E5249-A2CA-4693-D87B-CD47B800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9125C-460F-0E4A-45A9-5A263D4AD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782B144-17BD-4DE3-AFF4-86518504B1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030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B9240-DBDB-F569-8668-C77ED120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D88273-4431-4E6F-ADCF-4EBBD0A9E1DE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507B90-C878-6258-D8AD-502B58C85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13BBF-B455-9085-809D-9364A6B9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E058BE0-C83E-4067-9F3A-5880737D31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5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18DB4-DDB0-EEAA-0835-E6659D4C5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C781BCC-9793-4170-9C79-1D0421A52E13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F0CF2-0076-1347-CE43-E8B3C86D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FFC-FC04-E8CB-6801-726A15D7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23AC1D9-F169-40FB-97F9-13EE7A370D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4642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9EEF0-F28A-87FF-7531-5D0DFF58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28913B9-8A5B-4FC2-B539-11257778C431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6EA94-D6C8-6C64-BB79-81BA8BBB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0584F-986B-72E7-9DCE-22F5B213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293531A-3058-414F-901C-771F78DA2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97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6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43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095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77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288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524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128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490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476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048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63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38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759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291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228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4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2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2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174E5-6929-206B-0848-76BA11BD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EFA3D1-EBF0-4537-A7C8-933FDC29F18B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EAF96E-B7B6-A609-DE58-2B7A7424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23865-3681-6BA6-76BB-090A6CE62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4277D2D-3E93-4F64-9FF5-2B968A8BB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7321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397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31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71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8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95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7172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52473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3033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7300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85359-BFDB-B1B3-7FF0-AF889C11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24E7BE-32EE-420A-B81D-9A59808C1B29}" type="datetimeFigureOut">
              <a:rPr lang="en-US" altLang="en-US"/>
              <a:pPr>
                <a:defRPr/>
              </a:pPr>
              <a:t>12/1/2025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1CD9-F77E-14A9-3E73-96BF21D7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EBD1A-A7EE-8131-A271-DA7D396B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943F6DE-AF3A-42CF-A232-DDD7A8743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5515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53704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9399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8893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7877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79141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50519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495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517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8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30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1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12.xml"/><Relationship Id="rId9" Type="http://schemas.openxmlformats.org/officeDocument/2006/relationships/tags" Target="../tags/tag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11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C59CB331-4025-0067-6FF8-33FBEF6CA9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93C1BE0-D018-A6AF-16C8-ABC02BFD808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FB6905C-2FC4-1773-FB66-864FF540537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574F66F7-BA6F-44A8-E334-DB151F2EEA8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4AB2ECA2-045C-CDDA-A458-047D538AD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3E08FA4-4787-B615-6628-66EFE77D65C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A9B14919-C169-FA5D-DED8-9D633907C66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0B85D330-EBA7-BF1C-663E-A3AC124F6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CE976784-EFFF-AB97-EF57-2F40E884D2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448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5C053FB-3C79-FED7-9C31-49DA44FDDD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5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7FE799-AE20-7BC1-5A69-FBAB509E8E6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3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9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37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3D84BD1-DBB8-7FA8-B862-55ED69B8D8D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7F7309F-F86F-0391-44D3-BD91645EB1F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8027386-D5F3-B3F4-375F-3A0B5E3013B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85D3277-F0C8-EE10-7D31-9306EF032E1D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4" name="图片 7">
              <a:extLst>
                <a:ext uri="{FF2B5EF4-FFF2-40B4-BE49-F238E27FC236}">
                  <a16:creationId xmlns:a16="http://schemas.microsoft.com/office/drawing/2014/main" id="{041E8050-7656-BB6C-2663-A2C8BE374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614F2A9-59D1-7783-1ED0-2D419F18A18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34D2E0AB-DC78-AED6-E45E-ED23CC693694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3082" name="图片 19">
              <a:extLst>
                <a:ext uri="{FF2B5EF4-FFF2-40B4-BE49-F238E27FC236}">
                  <a16:creationId xmlns:a16="http://schemas.microsoft.com/office/drawing/2014/main" id="{32310DF3-2D00-0866-E41C-9E51218F4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9" name="TextBox 3">
            <a:extLst>
              <a:ext uri="{FF2B5EF4-FFF2-40B4-BE49-F238E27FC236}">
                <a16:creationId xmlns:a16="http://schemas.microsoft.com/office/drawing/2014/main" id="{C4A23886-7B71-BCBA-92E9-AEB1A43F32F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7537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E745C294-6A76-9D5A-9497-EA635180BA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57B348D-75A0-9C91-D09F-8B4C1479152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10C544FE-8E25-E0A7-2CF6-224BEEF6B24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21BA092C-5656-F7EE-543B-FECB6D9C3C14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3846E706-F1C6-733D-432E-7C59D6A66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67617CDC-097E-956E-EE2C-1016B6E63C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4EBCC57E-0838-C0F0-9C83-FB6B1EF799F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B2E8C00A-9CFE-93D9-5E05-3F7AAEF3A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36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A425DD1-9164-DB57-A7DE-E7DB4A5399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C7C34-9409-FCE4-BAFF-3FCCB4D45B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2D818EDE-5C43-6E79-4C2B-199B683EA79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63C956AB-16E5-6444-14EF-4A69F70987A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46DB2F8E-FC7B-CC26-C200-50317B16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FAC17734-1E3E-5C02-280B-70DCCE9CAA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7AC370D-4CF4-BE88-A063-2F12B1807CEC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6A346AAD-33E7-1D10-5022-C8A0E4B3A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ACBEDE-B879-C604-BD57-E81C171EE06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A5B45D4C-DD4E-6140-E3F6-924BBB7BDCA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4C5703E9-C885-CECA-0CE7-45258158EF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157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382FB83-EF1A-ED11-DA13-4907E8229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AF68E89-0D71-6775-CCF5-B777EA1B80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7D635C5E-BAD1-22EB-8B15-01181EC24A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A4F145E7-CAED-3948-E533-D6AC23F2D213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79786B39-77C2-4C3A-10A5-628042C59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562B8D1F-34A3-DCFC-520B-FC9176E509C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334DB35-B359-F11F-9D55-C38F64A4F8BF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72373DC-E837-246D-48B0-DC8E263B6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1F18D3-8005-29F5-F1BE-DC5CBF54963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6F1CF433-154E-FA1C-61AA-09A45452B8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528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6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1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A1EA66-4653-50DD-E367-816F87432BA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5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8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7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5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Relationship Id="rId14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59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58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8.svg"/><Relationship Id="rId11" Type="http://schemas.openxmlformats.org/officeDocument/2006/relationships/image" Target="../media/image82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10" Type="http://schemas.openxmlformats.org/officeDocument/2006/relationships/image" Target="../media/image81.png"/><Relationship Id="rId4" Type="http://schemas.openxmlformats.org/officeDocument/2006/relationships/image" Target="../media/image14.svg"/><Relationship Id="rId9" Type="http://schemas.openxmlformats.org/officeDocument/2006/relationships/image" Target="../media/image80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4.sv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12" Type="http://schemas.openxmlformats.org/officeDocument/2006/relationships/image" Target="../media/image8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7.png"/><Relationship Id="rId11" Type="http://schemas.openxmlformats.org/officeDocument/2006/relationships/image" Target="../media/image81.png"/><Relationship Id="rId5" Type="http://schemas.openxmlformats.org/officeDocument/2006/relationships/image" Target="../media/image14.svg"/><Relationship Id="rId15" Type="http://schemas.openxmlformats.org/officeDocument/2006/relationships/image" Target="../media/image86.svg"/><Relationship Id="rId10" Type="http://schemas.openxmlformats.org/officeDocument/2006/relationships/image" Target="../media/image80.png"/><Relationship Id="rId4" Type="http://schemas.openxmlformats.org/officeDocument/2006/relationships/image" Target="../media/image13.png"/><Relationship Id="rId9" Type="http://schemas.openxmlformats.org/officeDocument/2006/relationships/image" Target="../media/image76.svg"/><Relationship Id="rId1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8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8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5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Relationship Id="rId1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92.png"/><Relationship Id="rId18" Type="http://schemas.openxmlformats.org/officeDocument/2006/relationships/image" Target="../media/image95.png"/><Relationship Id="rId3" Type="http://schemas.openxmlformats.org/officeDocument/2006/relationships/image" Target="../media/image16.svg"/><Relationship Id="rId7" Type="http://schemas.openxmlformats.org/officeDocument/2006/relationships/image" Target="../media/image17.png"/><Relationship Id="rId12" Type="http://schemas.openxmlformats.org/officeDocument/2006/relationships/image" Target="../media/image91.png"/><Relationship Id="rId17" Type="http://schemas.openxmlformats.org/officeDocument/2006/relationships/image" Target="../media/image94.png"/><Relationship Id="rId2" Type="http://schemas.openxmlformats.org/officeDocument/2006/relationships/image" Target="../media/image15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90.png"/><Relationship Id="rId5" Type="http://schemas.openxmlformats.org/officeDocument/2006/relationships/image" Target="../media/image13.png"/><Relationship Id="rId15" Type="http://schemas.openxmlformats.org/officeDocument/2006/relationships/image" Target="../media/image93.png"/><Relationship Id="rId10" Type="http://schemas.openxmlformats.org/officeDocument/2006/relationships/image" Target="../media/image76.svg"/><Relationship Id="rId19" Type="http://schemas.openxmlformats.org/officeDocument/2006/relationships/image" Target="../media/image5.png"/><Relationship Id="rId4" Type="http://schemas.openxmlformats.org/officeDocument/2006/relationships/image" Target="../media/image89.png"/><Relationship Id="rId9" Type="http://schemas.openxmlformats.org/officeDocument/2006/relationships/image" Target="../media/image7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8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7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9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5" Type="http://schemas.openxmlformats.org/officeDocument/2006/relationships/image" Target="../media/image99.png"/><Relationship Id="rId10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Relationship Id="rId1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7.png"/><Relationship Id="rId3" Type="http://schemas.openxmlformats.org/officeDocument/2006/relationships/image" Target="../media/image16.svg"/><Relationship Id="rId7" Type="http://schemas.openxmlformats.org/officeDocument/2006/relationships/image" Target="../media/image76.svg"/><Relationship Id="rId12" Type="http://schemas.openxmlformats.org/officeDocument/2006/relationships/image" Target="../media/image9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5.png"/><Relationship Id="rId11" Type="http://schemas.openxmlformats.org/officeDocument/2006/relationships/image" Target="../media/image18.sv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74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slide" Target="slide22.xml"/><Relationship Id="rId4" Type="http://schemas.openxmlformats.org/officeDocument/2006/relationships/image" Target="../media/image65.png"/><Relationship Id="rId9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4.svg"/><Relationship Id="rId11" Type="http://schemas.openxmlformats.org/officeDocument/2006/relationships/image" Target="../media/image90.png"/><Relationship Id="rId5" Type="http://schemas.openxmlformats.org/officeDocument/2006/relationships/image" Target="../media/image13.png"/><Relationship Id="rId10" Type="http://schemas.openxmlformats.org/officeDocument/2006/relationships/image" Target="../media/image76.svg"/><Relationship Id="rId4" Type="http://schemas.openxmlformats.org/officeDocument/2006/relationships/image" Target="../media/image16.sv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66.png"/><Relationship Id="rId12" Type="http://schemas.openxmlformats.org/officeDocument/2006/relationships/image" Target="../media/image7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5.png"/><Relationship Id="rId11" Type="http://schemas.openxmlformats.org/officeDocument/2006/relationships/image" Target="../media/image101.gif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1.png"/><Relationship Id="rId1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svg"/><Relationship Id="rId18" Type="http://schemas.openxmlformats.org/officeDocument/2006/relationships/image" Target="../media/image102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76.svg"/><Relationship Id="rId2" Type="http://schemas.openxmlformats.org/officeDocument/2006/relationships/image" Target="../media/image1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9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7" Type="http://schemas.openxmlformats.org/officeDocument/2006/relationships/image" Target="../media/image24.sv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3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svg"/><Relationship Id="rId18" Type="http://schemas.openxmlformats.org/officeDocument/2006/relationships/image" Target="../media/image10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76.svg"/><Relationship Id="rId2" Type="http://schemas.openxmlformats.org/officeDocument/2006/relationships/image" Target="../media/image1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9.svg"/><Relationship Id="rId10" Type="http://schemas.openxmlformats.org/officeDocument/2006/relationships/image" Target="../media/image19.png"/><Relationship Id="rId19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0.emf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2.png"/><Relationship Id="rId10" Type="http://schemas.openxmlformats.org/officeDocument/2006/relationships/image" Target="../media/image35.png"/><Relationship Id="rId4" Type="http://schemas.microsoft.com/office/2007/relationships/media" Target="../media/media3.mp4"/><Relationship Id="rId9" Type="http://schemas.openxmlformats.org/officeDocument/2006/relationships/image" Target="../media/image34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44.png"/><Relationship Id="rId10" Type="http://schemas.openxmlformats.org/officeDocument/2006/relationships/image" Target="../media/image35.png"/><Relationship Id="rId4" Type="http://schemas.openxmlformats.org/officeDocument/2006/relationships/video" Target="../media/media4.mp4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2" Type="http://schemas.openxmlformats.org/officeDocument/2006/relationships/image" Target="../media/image11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59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5.xml"/><Relationship Id="rId7" Type="http://schemas.openxmlformats.org/officeDocument/2006/relationships/image" Target="../media/image6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.png"/><Relationship Id="rId3" Type="http://schemas.openxmlformats.org/officeDocument/2006/relationships/image" Target="../media/image65.png"/><Relationship Id="rId7" Type="http://schemas.openxmlformats.org/officeDocument/2006/relationships/slide" Target="slide3.xml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42A03F-87A7-648E-3C01-8890C3F3EC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5DE6284-1538-8E0A-CF9C-761D8DFC8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AE789C-6482-FB4D-B5AF-5C03A40AF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B7FF68-7EC5-220F-2E50-31DD96466A53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42DBE0-69B7-8F70-5ADF-CEA9DD0F4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14DC19-D9B7-35AB-4CA8-471B9F00BB6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B27D5B-EAA0-B0B3-839F-97673B93683F}"/>
              </a:ext>
            </a:extLst>
          </p:cNvPr>
          <p:cNvGrpSpPr/>
          <p:nvPr/>
        </p:nvGrpSpPr>
        <p:grpSpPr>
          <a:xfrm>
            <a:off x="5375353" y="4814543"/>
            <a:ext cx="915484" cy="972271"/>
            <a:chOff x="4728297" y="4035164"/>
            <a:chExt cx="915484" cy="9722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E2A40D7-9AFC-36E0-6CAB-36889576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12" name="TextBox 11">
              <a:hlinkClick r:id="rId9" action="ppaction://hlinksldjump"/>
              <a:extLst>
                <a:ext uri="{FF2B5EF4-FFF2-40B4-BE49-F238E27FC236}">
                  <a16:creationId xmlns:a16="http://schemas.microsoft.com/office/drawing/2014/main" id="{90C4F447-E2A5-0167-5F3F-34DE9A8DFD23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4B403-46FE-85BF-FCFF-7A88E25E533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1B0D879-B61E-F0A5-ED2C-B024CD527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B94248-306F-D9D3-691F-2411FEAAB8DB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564AC3-9CA4-9C0D-0AAF-C32CCB7EAA31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A0E7808-B9EF-6A0D-9F71-825F94700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4BADAE-9A10-3E39-60A9-C806DEEAE771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E8F2514-FA65-97DF-1699-5D89CCC827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FBF4B9-6BD3-3766-8749-4A9E71E049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5439" y="2110535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7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7D91BE0-68F4-4CB3-35F8-D50DC0F0DD4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D758D2C-6E8C-1965-AA15-C3CC43EC47E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067" y="81096"/>
            <a:ext cx="1541964" cy="1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1949217-2DE1-DEDA-7AE2-13D54E47D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8382B0-4820-C701-931D-9297F77D5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9B6CAFE-ED52-D667-B77F-34E9CA5762A3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4D934D-C7FC-E492-E6FE-0F7F09E0B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F31A04F-50B8-EB59-C932-972A057E616D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DA1F752-FCB9-47A1-792A-1BF4FECD9B2A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AF8620A-83A6-690B-4B04-B9182D3AB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36" name="TextBox 35">
              <a:hlinkClick r:id="rId10" action="ppaction://hlinksldjump"/>
              <a:extLst>
                <a:ext uri="{FF2B5EF4-FFF2-40B4-BE49-F238E27FC236}">
                  <a16:creationId xmlns:a16="http://schemas.microsoft.com/office/drawing/2014/main" id="{B5BB2FE4-B587-B16C-0C92-7887A6A57433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4507C08-4AC7-BCFE-7147-98AACF500B6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EB2B95B-6620-A886-C994-9B1CBF715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4472C8-5B50-B3C4-6041-F8196A911A2D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2027AB8-C70A-CDED-E102-FA884698CD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5CF30A0-4AB8-D694-710D-80A73541C9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9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3A4E5379-57B2-044B-A834-C0A8052E0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2" y="2285037"/>
            <a:ext cx="2163135" cy="295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24327-BA8D-66D8-4AE3-B143C0760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1EA924-1F75-8C9B-D6A8-960285E930F0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1496E7-B528-DA2A-DBE0-E17036773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B94824-F56D-807C-9FDE-6FB271973447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EE7DC55-7A06-E4BB-771F-A32C25DC1EAF}"/>
              </a:ext>
            </a:extLst>
          </p:cNvPr>
          <p:cNvGrpSpPr/>
          <p:nvPr/>
        </p:nvGrpSpPr>
        <p:grpSpPr>
          <a:xfrm>
            <a:off x="9158224" y="3763805"/>
            <a:ext cx="905552" cy="908864"/>
            <a:chOff x="8350149" y="3306605"/>
            <a:chExt cx="905552" cy="9088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00A44-C0E2-5711-E87B-1AE27784C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0" name="TextBox 9">
              <a:hlinkClick r:id="rId9" action="ppaction://hlinksldjump"/>
              <a:extLst>
                <a:ext uri="{FF2B5EF4-FFF2-40B4-BE49-F238E27FC236}">
                  <a16:creationId xmlns:a16="http://schemas.microsoft.com/office/drawing/2014/main" id="{03B1165C-1EFE-61DF-A283-09F236F623C6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779AB7E6-8629-F28A-F0C0-E338EAC24C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035" y="563526"/>
            <a:ext cx="3603048" cy="3596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A677D-6B28-3229-0EF8-774C40F77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1496" y="227844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742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3.7037E-6 L 1.875E-6 -0.10024 C 1.875E-6 -0.14468 -0.00964 -0.19908 -0.01732 -0.19908 L -0.03412 -0.19908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8636" y="209864"/>
            <a:ext cx="6259583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B4E4CAB-C12C-520C-83DA-C5D254855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9E2A3F-5D38-4357-CFF7-E718DF9FCE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D27003-2468-27BE-D23B-0AFE27DC343E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58D0495-03F3-58DB-3E72-94DD80074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97B0E8-6A0E-383C-A2EE-77D5874EFD0E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1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008DC6F-5A18-0114-8166-BA96036A08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19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74CBAE54-F08E-C2C3-772B-7B5758E38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8057D830-3BA6-0DCF-5896-B53932440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996718-9672-CA21-8B00-1B587ED565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7E43A0-F362-47E6-2729-F569D9B121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864D9C-D061-A554-BCF6-B0A585419E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0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C3719579-F0FE-4523-C6A1-1666796757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5CB8C3-479A-BBF1-EC30-1E9D3169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475" y="6190297"/>
            <a:ext cx="1504950" cy="564833"/>
          </a:xfrm>
          <a:prstGeom prst="rect">
            <a:avLst/>
          </a:prstGeom>
        </p:spPr>
      </p:pic>
      <p:pic>
        <p:nvPicPr>
          <p:cNvPr id="4" name="Picture 17">
            <a:extLst>
              <a:ext uri="{FF2B5EF4-FFF2-40B4-BE49-F238E27FC236}">
                <a16:creationId xmlns:a16="http://schemas.microsoft.com/office/drawing/2014/main" id="{F9599F6E-8788-EB52-DB14-2BD514D5D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451610" y="5667795"/>
            <a:ext cx="1586940" cy="11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4" name="Picture 13" descr="A blue and orange text&#10;&#10;AI-generated content may be incorrect.">
            <a:extLst>
              <a:ext uri="{FF2B5EF4-FFF2-40B4-BE49-F238E27FC236}">
                <a16:creationId xmlns:a16="http://schemas.microsoft.com/office/drawing/2014/main" id="{C724A599-125A-5304-3403-36CADD4B28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10" y="2208152"/>
            <a:ext cx="8254699" cy="2853175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EC1CDC-D9AE-2BC9-9E34-966D75F9EF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1FE2DD-B005-340F-BBB1-B581D0E53E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6041" y="81096"/>
            <a:ext cx="1350938" cy="13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516641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0341" y="3242759"/>
            <a:ext cx="3371380" cy="361524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749CD4-5F53-107E-06D0-B252E6A6E221}"/>
              </a:ext>
            </a:extLst>
          </p:cNvPr>
          <p:cNvGrpSpPr/>
          <p:nvPr/>
        </p:nvGrpSpPr>
        <p:grpSpPr>
          <a:xfrm>
            <a:off x="-304764" y="3474427"/>
            <a:ext cx="3322608" cy="3383573"/>
            <a:chOff x="-304764" y="3474427"/>
            <a:chExt cx="3322608" cy="33835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1A8A49-EAC7-E408-713F-073CAA585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4764" y="3474427"/>
              <a:ext cx="3322608" cy="3383573"/>
            </a:xfrm>
            <a:prstGeom prst="rect">
              <a:avLst/>
            </a:prstGeom>
          </p:spPr>
        </p:pic>
        <p:pic>
          <p:nvPicPr>
            <p:cNvPr id="7" name="Picture 6" descr="A white underwear on a black background&#10;&#10;AI-generated content may be incorrect.">
              <a:extLst>
                <a:ext uri="{FF2B5EF4-FFF2-40B4-BE49-F238E27FC236}">
                  <a16:creationId xmlns:a16="http://schemas.microsoft.com/office/drawing/2014/main" id="{0138A540-058E-77C0-29C3-F3C9A1E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1446">
              <a:off x="647700" y="4457494"/>
              <a:ext cx="350877" cy="134386"/>
            </a:xfrm>
            <a:prstGeom prst="rect">
              <a:avLst/>
            </a:prstGeom>
          </p:spPr>
        </p:pic>
      </p:grpSp>
      <p:pic>
        <p:nvPicPr>
          <p:cNvPr id="10" name="J2TEAM-TTS-1741657445254 (1)">
            <a:hlinkClick r:id="" action="ppaction://media"/>
            <a:extLst>
              <a:ext uri="{FF2B5EF4-FFF2-40B4-BE49-F238E27FC236}">
                <a16:creationId xmlns:a16="http://schemas.microsoft.com/office/drawing/2014/main" id="{4E9122F3-751B-45DB-79EE-E10F06DF1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539" y="5322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1" y="22561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243264" y="4857270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7935711" y="4925770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850454" y="3914049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5E49E3-FECD-2975-881F-E9F6A0837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F19-7816-21A0-2787-7C26AEC22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5EC6401-B073-CE37-9034-BE1E8EB74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067" y="81096"/>
            <a:ext cx="1541964" cy="15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724</Words>
  <Application>Microsoft Office PowerPoint</Application>
  <PresentationFormat>Widescreen</PresentationFormat>
  <Paragraphs>92</Paragraphs>
  <Slides>26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#9Slide02 Noi dung dai</vt:lpstr>
      <vt:lpstr>Arial</vt:lpstr>
      <vt:lpstr>Calibri</vt:lpstr>
      <vt:lpstr>Calibri Light</vt:lpstr>
      <vt:lpstr>Cambria</vt:lpstr>
      <vt:lpstr>Garamond</vt:lpstr>
      <vt:lpstr>Tahoma</vt:lpstr>
      <vt:lpstr>Times New Roman</vt:lpstr>
      <vt:lpstr>Trebuchet MS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2_Office Theme</vt:lpstr>
      <vt:lpstr>3_Office Theme</vt:lpstr>
      <vt:lpstr>Office Theme</vt:lpstr>
      <vt:lpstr>4_Office Theme</vt:lpstr>
      <vt:lpstr>5_Office Theme</vt:lpstr>
      <vt:lpstr>Office 主题​​</vt:lpstr>
      <vt:lpstr>5_Custom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41</cp:revision>
  <dcterms:created xsi:type="dcterms:W3CDTF">2023-09-25T04:35:27Z</dcterms:created>
  <dcterms:modified xsi:type="dcterms:W3CDTF">2025-12-01T09:13:26Z</dcterms:modified>
</cp:coreProperties>
</file>