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0" r:id="rId3"/>
  </p:sldMasterIdLst>
  <p:notesMasterIdLst>
    <p:notesMasterId r:id="rId37"/>
  </p:notesMasterIdLst>
  <p:sldIdLst>
    <p:sldId id="259" r:id="rId4"/>
    <p:sldId id="311" r:id="rId5"/>
    <p:sldId id="2007577202" r:id="rId6"/>
    <p:sldId id="313" r:id="rId7"/>
    <p:sldId id="308" r:id="rId8"/>
    <p:sldId id="362" r:id="rId9"/>
    <p:sldId id="306" r:id="rId10"/>
    <p:sldId id="290" r:id="rId11"/>
    <p:sldId id="363" r:id="rId12"/>
    <p:sldId id="314" r:id="rId13"/>
    <p:sldId id="316" r:id="rId14"/>
    <p:sldId id="356" r:id="rId15"/>
    <p:sldId id="364" r:id="rId16"/>
    <p:sldId id="365" r:id="rId17"/>
    <p:sldId id="366" r:id="rId18"/>
    <p:sldId id="367" r:id="rId19"/>
    <p:sldId id="368" r:id="rId20"/>
    <p:sldId id="320" r:id="rId21"/>
    <p:sldId id="302" r:id="rId22"/>
    <p:sldId id="369" r:id="rId23"/>
    <p:sldId id="370" r:id="rId24"/>
    <p:sldId id="371" r:id="rId25"/>
    <p:sldId id="372" r:id="rId26"/>
    <p:sldId id="373" r:id="rId27"/>
    <p:sldId id="2007577204" r:id="rId28"/>
    <p:sldId id="374" r:id="rId29"/>
    <p:sldId id="321" r:id="rId30"/>
    <p:sldId id="375" r:id="rId31"/>
    <p:sldId id="2007577200" r:id="rId32"/>
    <p:sldId id="2007577187" r:id="rId33"/>
    <p:sldId id="340" r:id="rId34"/>
    <p:sldId id="343"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8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59" d="100"/>
          <a:sy n="59" d="100"/>
        </p:scale>
        <p:origin x="9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10</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12</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27</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409909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6687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0690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7796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94737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0234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915830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37390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39585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95882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45503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3.xml"/><Relationship Id="rId7" Type="http://schemas.openxmlformats.org/officeDocument/2006/relationships/theme" Target="../theme/theme2.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6.png"/><Relationship Id="rId5" Type="http://schemas.openxmlformats.org/officeDocument/2006/relationships/slideLayout" Target="../slideLayouts/slideLayout15.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8.jpeg"/><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3F9718D-092D-6ED0-FFC1-35ED363574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1862" y="0"/>
            <a:ext cx="1624207" cy="1624207"/>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round pink circle with white text and a black background&#10;&#10;AI-generated content may be incorrect.">
            <a:extLst>
              <a:ext uri="{FF2B5EF4-FFF2-40B4-BE49-F238E27FC236}">
                <a16:creationId xmlns:a16="http://schemas.microsoft.com/office/drawing/2014/main" id="{AF9B4584-5A5D-68B2-97FB-93C5FDC5CE2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1862" y="0"/>
            <a:ext cx="1624207" cy="1624207"/>
          </a:xfrm>
          <a:prstGeom prst="rect">
            <a:avLst/>
          </a:prstGeom>
        </p:spPr>
      </p:pic>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520532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31.wmf"/><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32.wm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33.wm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34.w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7.png"/><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7.png"/><Relationship Id="rId4" Type="http://schemas.openxmlformats.org/officeDocument/2006/relationships/image" Target="../media/image51.gif"/></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control" Target="../activeX/activeX5.xml"/><Relationship Id="rId5" Type="http://schemas.openxmlformats.org/officeDocument/2006/relationships/image" Target="../media/image58.wmf"/><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3.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CF9DA1A7-E2FB-77C2-CDD9-4DFB881D6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862" y="0"/>
            <a:ext cx="1624207" cy="1624207"/>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sX0" fmla="*/ 0 w 11634951"/>
              <a:gd name="csY0" fmla="*/ 530698 h 3861310"/>
              <a:gd name="csX1" fmla="*/ 530698 w 11634951"/>
              <a:gd name="csY1" fmla="*/ 0 h 3861310"/>
              <a:gd name="csX2" fmla="*/ 874339 w 11634951"/>
              <a:gd name="csY2" fmla="*/ 0 h 3861310"/>
              <a:gd name="csX3" fmla="*/ 1640921 w 11634951"/>
              <a:gd name="csY3" fmla="*/ 0 h 3861310"/>
              <a:gd name="csX4" fmla="*/ 2407504 w 11634951"/>
              <a:gd name="csY4" fmla="*/ 0 h 3861310"/>
              <a:gd name="csX5" fmla="*/ 2751145 w 11634951"/>
              <a:gd name="csY5" fmla="*/ 0 h 3861310"/>
              <a:gd name="csX6" fmla="*/ 3094785 w 11634951"/>
              <a:gd name="csY6" fmla="*/ 0 h 3861310"/>
              <a:gd name="csX7" fmla="*/ 3755632 w 11634951"/>
              <a:gd name="csY7" fmla="*/ 0 h 3861310"/>
              <a:gd name="csX8" fmla="*/ 4522215 w 11634951"/>
              <a:gd name="csY8" fmla="*/ 0 h 3861310"/>
              <a:gd name="csX9" fmla="*/ 4865856 w 11634951"/>
              <a:gd name="csY9" fmla="*/ 0 h 3861310"/>
              <a:gd name="csX10" fmla="*/ 5738174 w 11634951"/>
              <a:gd name="csY10" fmla="*/ 0 h 3861310"/>
              <a:gd name="csX11" fmla="*/ 6293285 w 11634951"/>
              <a:gd name="csY11" fmla="*/ 0 h 3861310"/>
              <a:gd name="csX12" fmla="*/ 6848397 w 11634951"/>
              <a:gd name="csY12" fmla="*/ 0 h 3861310"/>
              <a:gd name="csX13" fmla="*/ 7192038 w 11634951"/>
              <a:gd name="csY13" fmla="*/ 0 h 3861310"/>
              <a:gd name="csX14" fmla="*/ 7958620 w 11634951"/>
              <a:gd name="csY14" fmla="*/ 0 h 3861310"/>
              <a:gd name="csX15" fmla="*/ 8830939 w 11634951"/>
              <a:gd name="csY15" fmla="*/ 0 h 3861310"/>
              <a:gd name="csX16" fmla="*/ 9703257 w 11634951"/>
              <a:gd name="csY16" fmla="*/ 0 h 3861310"/>
              <a:gd name="csX17" fmla="*/ 10469840 w 11634951"/>
              <a:gd name="csY17" fmla="*/ 0 h 3861310"/>
              <a:gd name="csX18" fmla="*/ 11104253 w 11634951"/>
              <a:gd name="csY18" fmla="*/ 0 h 3861310"/>
              <a:gd name="csX19" fmla="*/ 11634951 w 11634951"/>
              <a:gd name="csY19" fmla="*/ 530698 h 3861310"/>
              <a:gd name="csX20" fmla="*/ 11634951 w 11634951"/>
              <a:gd name="csY20" fmla="*/ 1286675 h 3861310"/>
              <a:gd name="csX21" fmla="*/ 11634951 w 11634951"/>
              <a:gd name="csY21" fmla="*/ 1902656 h 3861310"/>
              <a:gd name="csX22" fmla="*/ 11634951 w 11634951"/>
              <a:gd name="csY22" fmla="*/ 2630634 h 3861310"/>
              <a:gd name="csX23" fmla="*/ 11634951 w 11634951"/>
              <a:gd name="csY23" fmla="*/ 3330612 h 3861310"/>
              <a:gd name="csX24" fmla="*/ 11104253 w 11634951"/>
              <a:gd name="csY24" fmla="*/ 3861310 h 3861310"/>
              <a:gd name="csX25" fmla="*/ 10337670 w 11634951"/>
              <a:gd name="csY25" fmla="*/ 3861310 h 3861310"/>
              <a:gd name="csX26" fmla="*/ 9888294 w 11634951"/>
              <a:gd name="csY26" fmla="*/ 3861310 h 3861310"/>
              <a:gd name="csX27" fmla="*/ 9544654 w 11634951"/>
              <a:gd name="csY27" fmla="*/ 3861310 h 3861310"/>
              <a:gd name="csX28" fmla="*/ 8989542 w 11634951"/>
              <a:gd name="csY28" fmla="*/ 3861310 h 3861310"/>
              <a:gd name="csX29" fmla="*/ 8222959 w 11634951"/>
              <a:gd name="csY29" fmla="*/ 3861310 h 3861310"/>
              <a:gd name="csX30" fmla="*/ 7562112 w 11634951"/>
              <a:gd name="csY30" fmla="*/ 3861310 h 3861310"/>
              <a:gd name="csX31" fmla="*/ 7112736 w 11634951"/>
              <a:gd name="csY31" fmla="*/ 3861310 h 3861310"/>
              <a:gd name="csX32" fmla="*/ 6769095 w 11634951"/>
              <a:gd name="csY32" fmla="*/ 3861310 h 3861310"/>
              <a:gd name="csX33" fmla="*/ 5896777 w 11634951"/>
              <a:gd name="csY33" fmla="*/ 3861310 h 3861310"/>
              <a:gd name="csX34" fmla="*/ 5341666 w 11634951"/>
              <a:gd name="csY34" fmla="*/ 3861310 h 3861310"/>
              <a:gd name="csX35" fmla="*/ 4575083 w 11634951"/>
              <a:gd name="csY35" fmla="*/ 3861310 h 3861310"/>
              <a:gd name="csX36" fmla="*/ 4231442 w 11634951"/>
              <a:gd name="csY36" fmla="*/ 3861310 h 3861310"/>
              <a:gd name="csX37" fmla="*/ 3782066 w 11634951"/>
              <a:gd name="csY37" fmla="*/ 3861310 h 3861310"/>
              <a:gd name="csX38" fmla="*/ 3015483 w 11634951"/>
              <a:gd name="csY38" fmla="*/ 3861310 h 3861310"/>
              <a:gd name="csX39" fmla="*/ 2566107 w 11634951"/>
              <a:gd name="csY39" fmla="*/ 3861310 h 3861310"/>
              <a:gd name="csX40" fmla="*/ 2116731 w 11634951"/>
              <a:gd name="csY40" fmla="*/ 3861310 h 3861310"/>
              <a:gd name="csX41" fmla="*/ 1350149 w 11634951"/>
              <a:gd name="csY41" fmla="*/ 3861310 h 3861310"/>
              <a:gd name="csX42" fmla="*/ 530698 w 11634951"/>
              <a:gd name="csY42" fmla="*/ 3861310 h 3861310"/>
              <a:gd name="csX43" fmla="*/ 0 w 11634951"/>
              <a:gd name="csY43" fmla="*/ 3330612 h 3861310"/>
              <a:gd name="csX44" fmla="*/ 0 w 11634951"/>
              <a:gd name="csY44" fmla="*/ 2630634 h 3861310"/>
              <a:gd name="csX45" fmla="*/ 0 w 11634951"/>
              <a:gd name="csY45" fmla="*/ 1958654 h 3861310"/>
              <a:gd name="csX46" fmla="*/ 0 w 11634951"/>
              <a:gd name="csY46" fmla="*/ 1314674 h 3861310"/>
              <a:gd name="csX47" fmla="*/ 0 w 11634951"/>
              <a:gd name="csY47" fmla="*/ 530698 h 3861310"/>
              <a:gd name="csX0" fmla="*/ 0 w 11634951"/>
              <a:gd name="csY0" fmla="*/ 530698 h 3861310"/>
              <a:gd name="csX1" fmla="*/ 530698 w 11634951"/>
              <a:gd name="csY1" fmla="*/ 0 h 3861310"/>
              <a:gd name="csX2" fmla="*/ 1085810 w 11634951"/>
              <a:gd name="csY2" fmla="*/ 0 h 3861310"/>
              <a:gd name="csX3" fmla="*/ 1852392 w 11634951"/>
              <a:gd name="csY3" fmla="*/ 0 h 3861310"/>
              <a:gd name="csX4" fmla="*/ 2196033 w 11634951"/>
              <a:gd name="csY4" fmla="*/ 0 h 3861310"/>
              <a:gd name="csX5" fmla="*/ 2962616 w 11634951"/>
              <a:gd name="csY5" fmla="*/ 0 h 3861310"/>
              <a:gd name="csX6" fmla="*/ 3306256 w 11634951"/>
              <a:gd name="csY6" fmla="*/ 0 h 3861310"/>
              <a:gd name="csX7" fmla="*/ 4072839 w 11634951"/>
              <a:gd name="csY7" fmla="*/ 0 h 3861310"/>
              <a:gd name="csX8" fmla="*/ 4733686 w 11634951"/>
              <a:gd name="csY8" fmla="*/ 0 h 3861310"/>
              <a:gd name="csX9" fmla="*/ 5288798 w 11634951"/>
              <a:gd name="csY9" fmla="*/ 0 h 3861310"/>
              <a:gd name="csX10" fmla="*/ 5949645 w 11634951"/>
              <a:gd name="csY10" fmla="*/ 0 h 3861310"/>
              <a:gd name="csX11" fmla="*/ 6716228 w 11634951"/>
              <a:gd name="csY11" fmla="*/ 0 h 3861310"/>
              <a:gd name="csX12" fmla="*/ 7377075 w 11634951"/>
              <a:gd name="csY12" fmla="*/ 0 h 3861310"/>
              <a:gd name="csX13" fmla="*/ 7826451 w 11634951"/>
              <a:gd name="csY13" fmla="*/ 0 h 3861310"/>
              <a:gd name="csX14" fmla="*/ 8275827 w 11634951"/>
              <a:gd name="csY14" fmla="*/ 0 h 3861310"/>
              <a:gd name="csX15" fmla="*/ 8725203 w 11634951"/>
              <a:gd name="csY15" fmla="*/ 0 h 3861310"/>
              <a:gd name="csX16" fmla="*/ 9174579 w 11634951"/>
              <a:gd name="csY16" fmla="*/ 0 h 3861310"/>
              <a:gd name="csX17" fmla="*/ 9941162 w 11634951"/>
              <a:gd name="csY17" fmla="*/ 0 h 3861310"/>
              <a:gd name="csX18" fmla="*/ 10390538 w 11634951"/>
              <a:gd name="csY18" fmla="*/ 0 h 3861310"/>
              <a:gd name="csX19" fmla="*/ 11104253 w 11634951"/>
              <a:gd name="csY19" fmla="*/ 0 h 3861310"/>
              <a:gd name="csX20" fmla="*/ 11634951 w 11634951"/>
              <a:gd name="csY20" fmla="*/ 530698 h 3861310"/>
              <a:gd name="csX21" fmla="*/ 11634951 w 11634951"/>
              <a:gd name="csY21" fmla="*/ 1258676 h 3861310"/>
              <a:gd name="csX22" fmla="*/ 11634951 w 11634951"/>
              <a:gd name="csY22" fmla="*/ 1986653 h 3861310"/>
              <a:gd name="csX23" fmla="*/ 11634951 w 11634951"/>
              <a:gd name="csY23" fmla="*/ 2714631 h 3861310"/>
              <a:gd name="csX24" fmla="*/ 11634951 w 11634951"/>
              <a:gd name="csY24" fmla="*/ 3330612 h 3861310"/>
              <a:gd name="csX25" fmla="*/ 11104253 w 11634951"/>
              <a:gd name="csY25" fmla="*/ 3861310 h 3861310"/>
              <a:gd name="csX26" fmla="*/ 10760612 w 11634951"/>
              <a:gd name="csY26" fmla="*/ 3861310 h 3861310"/>
              <a:gd name="csX27" fmla="*/ 10416972 w 11634951"/>
              <a:gd name="csY27" fmla="*/ 3861310 h 3861310"/>
              <a:gd name="csX28" fmla="*/ 10073331 w 11634951"/>
              <a:gd name="csY28" fmla="*/ 3861310 h 3861310"/>
              <a:gd name="csX29" fmla="*/ 9729691 w 11634951"/>
              <a:gd name="csY29" fmla="*/ 3861310 h 3861310"/>
              <a:gd name="csX30" fmla="*/ 9174579 w 11634951"/>
              <a:gd name="csY30" fmla="*/ 3861310 h 3861310"/>
              <a:gd name="csX31" fmla="*/ 8513732 w 11634951"/>
              <a:gd name="csY31" fmla="*/ 3861310 h 3861310"/>
              <a:gd name="csX32" fmla="*/ 7641414 w 11634951"/>
              <a:gd name="csY32" fmla="*/ 3861310 h 3861310"/>
              <a:gd name="csX33" fmla="*/ 6980567 w 11634951"/>
              <a:gd name="csY33" fmla="*/ 3861310 h 3861310"/>
              <a:gd name="csX34" fmla="*/ 6636926 w 11634951"/>
              <a:gd name="csY34" fmla="*/ 3861310 h 3861310"/>
              <a:gd name="csX35" fmla="*/ 5870343 w 11634951"/>
              <a:gd name="csY35" fmla="*/ 3861310 h 3861310"/>
              <a:gd name="csX36" fmla="*/ 5420967 w 11634951"/>
              <a:gd name="csY36" fmla="*/ 3861310 h 3861310"/>
              <a:gd name="csX37" fmla="*/ 4654384 w 11634951"/>
              <a:gd name="csY37" fmla="*/ 3861310 h 3861310"/>
              <a:gd name="csX38" fmla="*/ 3993537 w 11634951"/>
              <a:gd name="csY38" fmla="*/ 3861310 h 3861310"/>
              <a:gd name="csX39" fmla="*/ 3544161 w 11634951"/>
              <a:gd name="csY39" fmla="*/ 3861310 h 3861310"/>
              <a:gd name="csX40" fmla="*/ 2671843 w 11634951"/>
              <a:gd name="csY40" fmla="*/ 3861310 h 3861310"/>
              <a:gd name="csX41" fmla="*/ 2116731 w 11634951"/>
              <a:gd name="csY41" fmla="*/ 3861310 h 3861310"/>
              <a:gd name="csX42" fmla="*/ 1350149 w 11634951"/>
              <a:gd name="csY42" fmla="*/ 3861310 h 3861310"/>
              <a:gd name="csX43" fmla="*/ 530698 w 11634951"/>
              <a:gd name="csY43" fmla="*/ 3861310 h 3861310"/>
              <a:gd name="csX44" fmla="*/ 0 w 11634951"/>
              <a:gd name="csY44" fmla="*/ 3330612 h 3861310"/>
              <a:gd name="csX45" fmla="*/ 0 w 11634951"/>
              <a:gd name="csY45" fmla="*/ 2714631 h 3861310"/>
              <a:gd name="csX46" fmla="*/ 0 w 11634951"/>
              <a:gd name="csY46" fmla="*/ 2042652 h 3861310"/>
              <a:gd name="csX47" fmla="*/ 0 w 11634951"/>
              <a:gd name="csY47" fmla="*/ 1286675 h 3861310"/>
              <a:gd name="csX48" fmla="*/ 0 w 11634951"/>
              <a:gd name="csY48" fmla="*/ 530698 h 3861310"/>
              <a:gd name="csX0" fmla="*/ 0 w 11634951"/>
              <a:gd name="csY0" fmla="*/ 530698 h 3861310"/>
              <a:gd name="csX1" fmla="*/ 530698 w 11634951"/>
              <a:gd name="csY1" fmla="*/ 0 h 3861310"/>
              <a:gd name="csX2" fmla="*/ 874339 w 11634951"/>
              <a:gd name="csY2" fmla="*/ 0 h 3861310"/>
              <a:gd name="csX3" fmla="*/ 1640921 w 11634951"/>
              <a:gd name="csY3" fmla="*/ 0 h 3861310"/>
              <a:gd name="csX4" fmla="*/ 2407504 w 11634951"/>
              <a:gd name="csY4" fmla="*/ 0 h 3861310"/>
              <a:gd name="csX5" fmla="*/ 2751145 w 11634951"/>
              <a:gd name="csY5" fmla="*/ 0 h 3861310"/>
              <a:gd name="csX6" fmla="*/ 3094785 w 11634951"/>
              <a:gd name="csY6" fmla="*/ 0 h 3861310"/>
              <a:gd name="csX7" fmla="*/ 3755632 w 11634951"/>
              <a:gd name="csY7" fmla="*/ 0 h 3861310"/>
              <a:gd name="csX8" fmla="*/ 4522215 w 11634951"/>
              <a:gd name="csY8" fmla="*/ 0 h 3861310"/>
              <a:gd name="csX9" fmla="*/ 4865856 w 11634951"/>
              <a:gd name="csY9" fmla="*/ 0 h 3861310"/>
              <a:gd name="csX10" fmla="*/ 5738174 w 11634951"/>
              <a:gd name="csY10" fmla="*/ 0 h 3861310"/>
              <a:gd name="csX11" fmla="*/ 6293285 w 11634951"/>
              <a:gd name="csY11" fmla="*/ 0 h 3861310"/>
              <a:gd name="csX12" fmla="*/ 6848397 w 11634951"/>
              <a:gd name="csY12" fmla="*/ 0 h 3861310"/>
              <a:gd name="csX13" fmla="*/ 7192038 w 11634951"/>
              <a:gd name="csY13" fmla="*/ 0 h 3861310"/>
              <a:gd name="csX14" fmla="*/ 7958620 w 11634951"/>
              <a:gd name="csY14" fmla="*/ 0 h 3861310"/>
              <a:gd name="csX15" fmla="*/ 8830939 w 11634951"/>
              <a:gd name="csY15" fmla="*/ 0 h 3861310"/>
              <a:gd name="csX16" fmla="*/ 9703257 w 11634951"/>
              <a:gd name="csY16" fmla="*/ 0 h 3861310"/>
              <a:gd name="csX17" fmla="*/ 10469840 w 11634951"/>
              <a:gd name="csY17" fmla="*/ 0 h 3861310"/>
              <a:gd name="csX18" fmla="*/ 11104253 w 11634951"/>
              <a:gd name="csY18" fmla="*/ 0 h 3861310"/>
              <a:gd name="csX19" fmla="*/ 11634951 w 11634951"/>
              <a:gd name="csY19" fmla="*/ 530698 h 3861310"/>
              <a:gd name="csX20" fmla="*/ 11634951 w 11634951"/>
              <a:gd name="csY20" fmla="*/ 1286675 h 3861310"/>
              <a:gd name="csX21" fmla="*/ 11634951 w 11634951"/>
              <a:gd name="csY21" fmla="*/ 1902656 h 3861310"/>
              <a:gd name="csX22" fmla="*/ 11634951 w 11634951"/>
              <a:gd name="csY22" fmla="*/ 2630634 h 3861310"/>
              <a:gd name="csX23" fmla="*/ 11634951 w 11634951"/>
              <a:gd name="csY23" fmla="*/ 3330612 h 3861310"/>
              <a:gd name="csX24" fmla="*/ 11104253 w 11634951"/>
              <a:gd name="csY24" fmla="*/ 3861310 h 3861310"/>
              <a:gd name="csX25" fmla="*/ 10337670 w 11634951"/>
              <a:gd name="csY25" fmla="*/ 3861310 h 3861310"/>
              <a:gd name="csX26" fmla="*/ 9888294 w 11634951"/>
              <a:gd name="csY26" fmla="*/ 3861310 h 3861310"/>
              <a:gd name="csX27" fmla="*/ 9544654 w 11634951"/>
              <a:gd name="csY27" fmla="*/ 3861310 h 3861310"/>
              <a:gd name="csX28" fmla="*/ 8989542 w 11634951"/>
              <a:gd name="csY28" fmla="*/ 3861310 h 3861310"/>
              <a:gd name="csX29" fmla="*/ 8222959 w 11634951"/>
              <a:gd name="csY29" fmla="*/ 3861310 h 3861310"/>
              <a:gd name="csX30" fmla="*/ 7562112 w 11634951"/>
              <a:gd name="csY30" fmla="*/ 3861310 h 3861310"/>
              <a:gd name="csX31" fmla="*/ 7112736 w 11634951"/>
              <a:gd name="csY31" fmla="*/ 3861310 h 3861310"/>
              <a:gd name="csX32" fmla="*/ 6769095 w 11634951"/>
              <a:gd name="csY32" fmla="*/ 3861310 h 3861310"/>
              <a:gd name="csX33" fmla="*/ 5896777 w 11634951"/>
              <a:gd name="csY33" fmla="*/ 3861310 h 3861310"/>
              <a:gd name="csX34" fmla="*/ 5341666 w 11634951"/>
              <a:gd name="csY34" fmla="*/ 3861310 h 3861310"/>
              <a:gd name="csX35" fmla="*/ 4575083 w 11634951"/>
              <a:gd name="csY35" fmla="*/ 3861310 h 3861310"/>
              <a:gd name="csX36" fmla="*/ 4231442 w 11634951"/>
              <a:gd name="csY36" fmla="*/ 3861310 h 3861310"/>
              <a:gd name="csX37" fmla="*/ 3782066 w 11634951"/>
              <a:gd name="csY37" fmla="*/ 3861310 h 3861310"/>
              <a:gd name="csX38" fmla="*/ 3015483 w 11634951"/>
              <a:gd name="csY38" fmla="*/ 3861310 h 3861310"/>
              <a:gd name="csX39" fmla="*/ 2566107 w 11634951"/>
              <a:gd name="csY39" fmla="*/ 3861310 h 3861310"/>
              <a:gd name="csX40" fmla="*/ 2116731 w 11634951"/>
              <a:gd name="csY40" fmla="*/ 3861310 h 3861310"/>
              <a:gd name="csX41" fmla="*/ 1350149 w 11634951"/>
              <a:gd name="csY41" fmla="*/ 3861310 h 3861310"/>
              <a:gd name="csX42" fmla="*/ 530698 w 11634951"/>
              <a:gd name="csY42" fmla="*/ 3861310 h 3861310"/>
              <a:gd name="csX43" fmla="*/ 0 w 11634951"/>
              <a:gd name="csY43" fmla="*/ 3330612 h 3861310"/>
              <a:gd name="csX44" fmla="*/ 0 w 11634951"/>
              <a:gd name="csY44" fmla="*/ 2630634 h 3861310"/>
              <a:gd name="csX45" fmla="*/ 0 w 11634951"/>
              <a:gd name="csY45" fmla="*/ 1958654 h 3861310"/>
              <a:gd name="csX46" fmla="*/ 0 w 11634951"/>
              <a:gd name="csY46" fmla="*/ 1314674 h 3861310"/>
              <a:gd name="csX47" fmla="*/ 0 w 11634951"/>
              <a:gd name="csY47" fmla="*/ 530698 h 3861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11634951" h="3861310" fill="none" extrusionOk="0">
                <a:moveTo>
                  <a:pt x="0" y="530698"/>
                </a:moveTo>
                <a:cubicBezTo>
                  <a:pt x="-33682" y="99836"/>
                  <a:pt x="227517" y="67935"/>
                  <a:pt x="530698" y="0"/>
                </a:cubicBezTo>
                <a:cubicBezTo>
                  <a:pt x="598557" y="16022"/>
                  <a:pt x="788964" y="-55"/>
                  <a:pt x="874339" y="0"/>
                </a:cubicBezTo>
                <a:cubicBezTo>
                  <a:pt x="884287" y="40454"/>
                  <a:pt x="1331876" y="93376"/>
                  <a:pt x="1640921" y="0"/>
                </a:cubicBezTo>
                <a:cubicBezTo>
                  <a:pt x="1901064" y="-24481"/>
                  <a:pt x="2141283" y="-54286"/>
                  <a:pt x="2407504" y="0"/>
                </a:cubicBezTo>
                <a:cubicBezTo>
                  <a:pt x="2656422" y="6787"/>
                  <a:pt x="2679640" y="-15911"/>
                  <a:pt x="2751145" y="0"/>
                </a:cubicBezTo>
                <a:cubicBezTo>
                  <a:pt x="2829093" y="29336"/>
                  <a:pt x="2974675" y="61352"/>
                  <a:pt x="3094785" y="0"/>
                </a:cubicBezTo>
                <a:cubicBezTo>
                  <a:pt x="3274650" y="1506"/>
                  <a:pt x="3496639" y="45196"/>
                  <a:pt x="3755632" y="0"/>
                </a:cubicBezTo>
                <a:cubicBezTo>
                  <a:pt x="4016665" y="66953"/>
                  <a:pt x="4235016" y="-1872"/>
                  <a:pt x="4522215" y="0"/>
                </a:cubicBezTo>
                <a:cubicBezTo>
                  <a:pt x="4806556" y="-6767"/>
                  <a:pt x="4724260" y="-17070"/>
                  <a:pt x="4865856" y="0"/>
                </a:cubicBezTo>
                <a:cubicBezTo>
                  <a:pt x="4944514" y="8015"/>
                  <a:pt x="5333986" y="23637"/>
                  <a:pt x="5738174" y="0"/>
                </a:cubicBezTo>
                <a:cubicBezTo>
                  <a:pt x="6035729" y="-6025"/>
                  <a:pt x="6098091" y="10078"/>
                  <a:pt x="6293285" y="0"/>
                </a:cubicBezTo>
                <a:cubicBezTo>
                  <a:pt x="6516208" y="5162"/>
                  <a:pt x="6595384" y="-29873"/>
                  <a:pt x="6848397" y="0"/>
                </a:cubicBezTo>
                <a:cubicBezTo>
                  <a:pt x="7031118" y="26981"/>
                  <a:pt x="7034213" y="-8995"/>
                  <a:pt x="7192038" y="0"/>
                </a:cubicBezTo>
                <a:cubicBezTo>
                  <a:pt x="7427514" y="45609"/>
                  <a:pt x="7726057" y="-97563"/>
                  <a:pt x="7958620" y="0"/>
                </a:cubicBezTo>
                <a:cubicBezTo>
                  <a:pt x="8211991" y="104516"/>
                  <a:pt x="8578022" y="6739"/>
                  <a:pt x="8830939" y="0"/>
                </a:cubicBezTo>
                <a:cubicBezTo>
                  <a:pt x="9147628" y="6251"/>
                  <a:pt x="9349574" y="16015"/>
                  <a:pt x="9703257" y="0"/>
                </a:cubicBezTo>
                <a:cubicBezTo>
                  <a:pt x="10128674" y="-40897"/>
                  <a:pt x="10194009" y="-8867"/>
                  <a:pt x="10469840" y="0"/>
                </a:cubicBezTo>
                <a:cubicBezTo>
                  <a:pt x="10696475" y="2724"/>
                  <a:pt x="10817550" y="-10766"/>
                  <a:pt x="11104253" y="0"/>
                </a:cubicBezTo>
                <a:cubicBezTo>
                  <a:pt x="11271550" y="36611"/>
                  <a:pt x="11619170" y="301725"/>
                  <a:pt x="11634951" y="530698"/>
                </a:cubicBezTo>
                <a:cubicBezTo>
                  <a:pt x="11672569" y="650434"/>
                  <a:pt x="11649113" y="1103561"/>
                  <a:pt x="11634951" y="1286675"/>
                </a:cubicBezTo>
                <a:cubicBezTo>
                  <a:pt x="11620926" y="1492042"/>
                  <a:pt x="11595904" y="1701738"/>
                  <a:pt x="11634951" y="1902656"/>
                </a:cubicBezTo>
                <a:cubicBezTo>
                  <a:pt x="11696823" y="2056703"/>
                  <a:pt x="11685588" y="2329847"/>
                  <a:pt x="11634951" y="2630634"/>
                </a:cubicBezTo>
                <a:cubicBezTo>
                  <a:pt x="11656569" y="2892289"/>
                  <a:pt x="11574565" y="2995549"/>
                  <a:pt x="11634951" y="3330612"/>
                </a:cubicBezTo>
                <a:cubicBezTo>
                  <a:pt x="11680041" y="3735477"/>
                  <a:pt x="11468902" y="3842145"/>
                  <a:pt x="11104253" y="3861310"/>
                </a:cubicBezTo>
                <a:cubicBezTo>
                  <a:pt x="10841679" y="3825753"/>
                  <a:pt x="10474146" y="3832109"/>
                  <a:pt x="10337670" y="3861310"/>
                </a:cubicBezTo>
                <a:cubicBezTo>
                  <a:pt x="10132083" y="3812857"/>
                  <a:pt x="10078523" y="3862009"/>
                  <a:pt x="9888294" y="3861310"/>
                </a:cubicBezTo>
                <a:cubicBezTo>
                  <a:pt x="9696921" y="3877530"/>
                  <a:pt x="9705748" y="3874416"/>
                  <a:pt x="9544654" y="3861310"/>
                </a:cubicBezTo>
                <a:cubicBezTo>
                  <a:pt x="9423458" y="3900987"/>
                  <a:pt x="9166468" y="3869878"/>
                  <a:pt x="8989542" y="3861310"/>
                </a:cubicBezTo>
                <a:cubicBezTo>
                  <a:pt x="8830657" y="3739843"/>
                  <a:pt x="8385818" y="3836482"/>
                  <a:pt x="8222959" y="3861310"/>
                </a:cubicBezTo>
                <a:cubicBezTo>
                  <a:pt x="8033731" y="3798247"/>
                  <a:pt x="7863067" y="3842090"/>
                  <a:pt x="7562112" y="3861310"/>
                </a:cubicBezTo>
                <a:cubicBezTo>
                  <a:pt x="7266331" y="3845520"/>
                  <a:pt x="7264209" y="3854948"/>
                  <a:pt x="7112736" y="3861310"/>
                </a:cubicBezTo>
                <a:cubicBezTo>
                  <a:pt x="6966681" y="3879692"/>
                  <a:pt x="6901819" y="3866054"/>
                  <a:pt x="6769095" y="3861310"/>
                </a:cubicBezTo>
                <a:cubicBezTo>
                  <a:pt x="6592299" y="3907993"/>
                  <a:pt x="6296133" y="3864012"/>
                  <a:pt x="5896777" y="3861310"/>
                </a:cubicBezTo>
                <a:cubicBezTo>
                  <a:pt x="5595631" y="3797098"/>
                  <a:pt x="5508631" y="3863246"/>
                  <a:pt x="5341666" y="3861310"/>
                </a:cubicBezTo>
                <a:cubicBezTo>
                  <a:pt x="5156214" y="3913439"/>
                  <a:pt x="4770826" y="3843559"/>
                  <a:pt x="4575083" y="3861310"/>
                </a:cubicBezTo>
                <a:cubicBezTo>
                  <a:pt x="4352270" y="3842376"/>
                  <a:pt x="4323573" y="3861106"/>
                  <a:pt x="4231442" y="3861310"/>
                </a:cubicBezTo>
                <a:cubicBezTo>
                  <a:pt x="4173001" y="3869291"/>
                  <a:pt x="3919362" y="3810174"/>
                  <a:pt x="3782066" y="3861310"/>
                </a:cubicBezTo>
                <a:cubicBezTo>
                  <a:pt x="3627886" y="3825809"/>
                  <a:pt x="3203854" y="3909323"/>
                  <a:pt x="3015483" y="3861310"/>
                </a:cubicBezTo>
                <a:cubicBezTo>
                  <a:pt x="2873390" y="3854803"/>
                  <a:pt x="2688777" y="3895324"/>
                  <a:pt x="2566107" y="3861310"/>
                </a:cubicBezTo>
                <a:cubicBezTo>
                  <a:pt x="2426078" y="3874423"/>
                  <a:pt x="2320302" y="3882644"/>
                  <a:pt x="2116731" y="3861310"/>
                </a:cubicBezTo>
                <a:cubicBezTo>
                  <a:pt x="1875660" y="3837432"/>
                  <a:pt x="1740899" y="3867406"/>
                  <a:pt x="1350149" y="3861310"/>
                </a:cubicBezTo>
                <a:cubicBezTo>
                  <a:pt x="1032616" y="3856060"/>
                  <a:pt x="896275" y="3783753"/>
                  <a:pt x="530698" y="3861310"/>
                </a:cubicBezTo>
                <a:cubicBezTo>
                  <a:pt x="246612" y="3871292"/>
                  <a:pt x="22442" y="3470467"/>
                  <a:pt x="0" y="3330612"/>
                </a:cubicBezTo>
                <a:cubicBezTo>
                  <a:pt x="18304" y="3141827"/>
                  <a:pt x="-78601" y="2811276"/>
                  <a:pt x="0" y="2630634"/>
                </a:cubicBezTo>
                <a:cubicBezTo>
                  <a:pt x="48745" y="2521006"/>
                  <a:pt x="31670" y="2284531"/>
                  <a:pt x="0" y="1958654"/>
                </a:cubicBezTo>
                <a:cubicBezTo>
                  <a:pt x="60000" y="1704821"/>
                  <a:pt x="35693" y="1490658"/>
                  <a:pt x="0" y="1314674"/>
                </a:cubicBezTo>
                <a:cubicBezTo>
                  <a:pt x="-25686" y="1173888"/>
                  <a:pt x="-91383" y="829245"/>
                  <a:pt x="0" y="530698"/>
                </a:cubicBezTo>
                <a:close/>
              </a:path>
              <a:path w="11634951" h="3861310" stroke="0" extrusionOk="0">
                <a:moveTo>
                  <a:pt x="0" y="530698"/>
                </a:moveTo>
                <a:cubicBezTo>
                  <a:pt x="-38046" y="172996"/>
                  <a:pt x="324679" y="141170"/>
                  <a:pt x="530698" y="0"/>
                </a:cubicBezTo>
                <a:cubicBezTo>
                  <a:pt x="694106" y="30879"/>
                  <a:pt x="991468" y="-11445"/>
                  <a:pt x="1085810" y="0"/>
                </a:cubicBezTo>
                <a:cubicBezTo>
                  <a:pt x="1159053" y="-35102"/>
                  <a:pt x="1394450" y="-49272"/>
                  <a:pt x="1852392" y="0"/>
                </a:cubicBezTo>
                <a:cubicBezTo>
                  <a:pt x="2190117" y="46313"/>
                  <a:pt x="2050282" y="41974"/>
                  <a:pt x="2196033" y="0"/>
                </a:cubicBezTo>
                <a:cubicBezTo>
                  <a:pt x="2336731" y="58691"/>
                  <a:pt x="2681776" y="12654"/>
                  <a:pt x="2962616" y="0"/>
                </a:cubicBezTo>
                <a:cubicBezTo>
                  <a:pt x="3210671" y="38917"/>
                  <a:pt x="3178869" y="-14546"/>
                  <a:pt x="3306256" y="0"/>
                </a:cubicBezTo>
                <a:cubicBezTo>
                  <a:pt x="3495063" y="87079"/>
                  <a:pt x="3704267" y="105567"/>
                  <a:pt x="4072839" y="0"/>
                </a:cubicBezTo>
                <a:cubicBezTo>
                  <a:pt x="4462298" y="-41805"/>
                  <a:pt x="4464529" y="2002"/>
                  <a:pt x="4733686" y="0"/>
                </a:cubicBezTo>
                <a:cubicBezTo>
                  <a:pt x="4980660" y="21202"/>
                  <a:pt x="5095329" y="2313"/>
                  <a:pt x="5288798" y="0"/>
                </a:cubicBezTo>
                <a:cubicBezTo>
                  <a:pt x="5530787" y="52894"/>
                  <a:pt x="5831813" y="38046"/>
                  <a:pt x="5949645" y="0"/>
                </a:cubicBezTo>
                <a:cubicBezTo>
                  <a:pt x="6078835" y="-9841"/>
                  <a:pt x="6264925" y="-69174"/>
                  <a:pt x="6716228" y="0"/>
                </a:cubicBezTo>
                <a:cubicBezTo>
                  <a:pt x="7087267" y="12473"/>
                  <a:pt x="7055437" y="-843"/>
                  <a:pt x="7377075" y="0"/>
                </a:cubicBezTo>
                <a:cubicBezTo>
                  <a:pt x="7695450" y="8025"/>
                  <a:pt x="7655436" y="-5141"/>
                  <a:pt x="7826451" y="0"/>
                </a:cubicBezTo>
                <a:cubicBezTo>
                  <a:pt x="7977500" y="22154"/>
                  <a:pt x="8200310" y="18946"/>
                  <a:pt x="8275827" y="0"/>
                </a:cubicBezTo>
                <a:cubicBezTo>
                  <a:pt x="8401012" y="-7996"/>
                  <a:pt x="8585389" y="10113"/>
                  <a:pt x="8725203" y="0"/>
                </a:cubicBezTo>
                <a:cubicBezTo>
                  <a:pt x="8867115" y="4125"/>
                  <a:pt x="8946201" y="9774"/>
                  <a:pt x="9174579" y="0"/>
                </a:cubicBezTo>
                <a:cubicBezTo>
                  <a:pt x="9354210" y="3975"/>
                  <a:pt x="9662854" y="-43274"/>
                  <a:pt x="9941162" y="0"/>
                </a:cubicBezTo>
                <a:cubicBezTo>
                  <a:pt x="10140208" y="6283"/>
                  <a:pt x="10235656" y="21950"/>
                  <a:pt x="10390538" y="0"/>
                </a:cubicBezTo>
                <a:cubicBezTo>
                  <a:pt x="10481118" y="46593"/>
                  <a:pt x="10811675" y="6981"/>
                  <a:pt x="11104253" y="0"/>
                </a:cubicBezTo>
                <a:cubicBezTo>
                  <a:pt x="11284838" y="21320"/>
                  <a:pt x="11708261" y="150826"/>
                  <a:pt x="11634951" y="530698"/>
                </a:cubicBezTo>
                <a:cubicBezTo>
                  <a:pt x="11593251" y="607625"/>
                  <a:pt x="11568819" y="1108574"/>
                  <a:pt x="11634951" y="1258676"/>
                </a:cubicBezTo>
                <a:cubicBezTo>
                  <a:pt x="11650330" y="1516523"/>
                  <a:pt x="11718007" y="1766664"/>
                  <a:pt x="11634951" y="1986653"/>
                </a:cubicBezTo>
                <a:cubicBezTo>
                  <a:pt x="11650398" y="2148757"/>
                  <a:pt x="11649180" y="2532047"/>
                  <a:pt x="11634951" y="2714631"/>
                </a:cubicBezTo>
                <a:cubicBezTo>
                  <a:pt x="11687366" y="2976263"/>
                  <a:pt x="11667504" y="3223907"/>
                  <a:pt x="11634951" y="3330612"/>
                </a:cubicBezTo>
                <a:cubicBezTo>
                  <a:pt x="11570718" y="3663032"/>
                  <a:pt x="11522987" y="3936047"/>
                  <a:pt x="11104253" y="3861310"/>
                </a:cubicBezTo>
                <a:cubicBezTo>
                  <a:pt x="11018238" y="3863782"/>
                  <a:pt x="10831286" y="3870189"/>
                  <a:pt x="10760612" y="3861310"/>
                </a:cubicBezTo>
                <a:cubicBezTo>
                  <a:pt x="10674371" y="3854185"/>
                  <a:pt x="10583509" y="3882992"/>
                  <a:pt x="10416972" y="3861310"/>
                </a:cubicBezTo>
                <a:cubicBezTo>
                  <a:pt x="10261500" y="3840204"/>
                  <a:pt x="10156456" y="3847864"/>
                  <a:pt x="10073331" y="3861310"/>
                </a:cubicBezTo>
                <a:cubicBezTo>
                  <a:pt x="10026492" y="3863675"/>
                  <a:pt x="9824860" y="3869414"/>
                  <a:pt x="9729691" y="3861310"/>
                </a:cubicBezTo>
                <a:cubicBezTo>
                  <a:pt x="9641153" y="3797139"/>
                  <a:pt x="9408002" y="3855019"/>
                  <a:pt x="9174579" y="3861310"/>
                </a:cubicBezTo>
                <a:cubicBezTo>
                  <a:pt x="8939163" y="3852754"/>
                  <a:pt x="8795724" y="3754187"/>
                  <a:pt x="8513732" y="3861310"/>
                </a:cubicBezTo>
                <a:cubicBezTo>
                  <a:pt x="8232794" y="3927661"/>
                  <a:pt x="8038645" y="3920306"/>
                  <a:pt x="7641414" y="3861310"/>
                </a:cubicBezTo>
                <a:cubicBezTo>
                  <a:pt x="7237936" y="3867601"/>
                  <a:pt x="7146508" y="3814720"/>
                  <a:pt x="6980567" y="3861310"/>
                </a:cubicBezTo>
                <a:cubicBezTo>
                  <a:pt x="6827338" y="3873117"/>
                  <a:pt x="6717934" y="3900363"/>
                  <a:pt x="6636926" y="3861310"/>
                </a:cubicBezTo>
                <a:cubicBezTo>
                  <a:pt x="6502602" y="3818459"/>
                  <a:pt x="6326557" y="3935558"/>
                  <a:pt x="5870343" y="3861310"/>
                </a:cubicBezTo>
                <a:cubicBezTo>
                  <a:pt x="5512459" y="3841054"/>
                  <a:pt x="5556653" y="3873469"/>
                  <a:pt x="5420967" y="3861310"/>
                </a:cubicBezTo>
                <a:cubicBezTo>
                  <a:pt x="5353453" y="3780515"/>
                  <a:pt x="4858964" y="3867575"/>
                  <a:pt x="4654384" y="3861310"/>
                </a:cubicBezTo>
                <a:cubicBezTo>
                  <a:pt x="4481805" y="3954866"/>
                  <a:pt x="4206617" y="3844037"/>
                  <a:pt x="3993537" y="3861310"/>
                </a:cubicBezTo>
                <a:cubicBezTo>
                  <a:pt x="3796856" y="3837883"/>
                  <a:pt x="3761706" y="3858143"/>
                  <a:pt x="3544161" y="3861310"/>
                </a:cubicBezTo>
                <a:cubicBezTo>
                  <a:pt x="3318088" y="3924880"/>
                  <a:pt x="2821612" y="3937149"/>
                  <a:pt x="2671843" y="3861310"/>
                </a:cubicBezTo>
                <a:cubicBezTo>
                  <a:pt x="2516335" y="3861033"/>
                  <a:pt x="2359800" y="3802098"/>
                  <a:pt x="2116731" y="3861310"/>
                </a:cubicBezTo>
                <a:cubicBezTo>
                  <a:pt x="1924858" y="3915050"/>
                  <a:pt x="1737126" y="3813415"/>
                  <a:pt x="1350149" y="3861310"/>
                </a:cubicBezTo>
                <a:cubicBezTo>
                  <a:pt x="1020090" y="3912402"/>
                  <a:pt x="697196" y="3862084"/>
                  <a:pt x="530698" y="3861310"/>
                </a:cubicBezTo>
                <a:cubicBezTo>
                  <a:pt x="240764" y="3859642"/>
                  <a:pt x="88484" y="3674588"/>
                  <a:pt x="0" y="3330612"/>
                </a:cubicBezTo>
                <a:cubicBezTo>
                  <a:pt x="-4551" y="3126270"/>
                  <a:pt x="35410" y="3015258"/>
                  <a:pt x="0" y="2714631"/>
                </a:cubicBezTo>
                <a:cubicBezTo>
                  <a:pt x="10392" y="2472623"/>
                  <a:pt x="29890" y="2249759"/>
                  <a:pt x="0" y="2042652"/>
                </a:cubicBezTo>
                <a:cubicBezTo>
                  <a:pt x="4325" y="1926979"/>
                  <a:pt x="-53762" y="1518240"/>
                  <a:pt x="0" y="1286675"/>
                </a:cubicBezTo>
                <a:cubicBezTo>
                  <a:pt x="48493" y="1141343"/>
                  <a:pt x="-63854" y="787014"/>
                  <a:pt x="0" y="530698"/>
                </a:cubicBezTo>
                <a:close/>
              </a:path>
              <a:path w="11634951" h="3861310" fill="none" stroke="0" extrusionOk="0">
                <a:moveTo>
                  <a:pt x="0" y="530698"/>
                </a:moveTo>
                <a:cubicBezTo>
                  <a:pt x="-6679" y="154679"/>
                  <a:pt x="161671" y="-16439"/>
                  <a:pt x="530698" y="0"/>
                </a:cubicBezTo>
                <a:cubicBezTo>
                  <a:pt x="594049" y="-22582"/>
                  <a:pt x="776131" y="-4854"/>
                  <a:pt x="874339" y="0"/>
                </a:cubicBezTo>
                <a:cubicBezTo>
                  <a:pt x="932980" y="-101139"/>
                  <a:pt x="1413349" y="-23854"/>
                  <a:pt x="1640921" y="0"/>
                </a:cubicBezTo>
                <a:cubicBezTo>
                  <a:pt x="1894531" y="-2045"/>
                  <a:pt x="2161784" y="8844"/>
                  <a:pt x="2407504" y="0"/>
                </a:cubicBezTo>
                <a:cubicBezTo>
                  <a:pt x="2657688" y="4250"/>
                  <a:pt x="2675825" y="-11776"/>
                  <a:pt x="2751145" y="0"/>
                </a:cubicBezTo>
                <a:cubicBezTo>
                  <a:pt x="2825685" y="-2452"/>
                  <a:pt x="2966347" y="1845"/>
                  <a:pt x="3094785" y="0"/>
                </a:cubicBezTo>
                <a:cubicBezTo>
                  <a:pt x="3282656" y="13479"/>
                  <a:pt x="3511891" y="21803"/>
                  <a:pt x="3755632" y="0"/>
                </a:cubicBezTo>
                <a:cubicBezTo>
                  <a:pt x="4069422" y="20020"/>
                  <a:pt x="4240292" y="-21734"/>
                  <a:pt x="4522215" y="0"/>
                </a:cubicBezTo>
                <a:cubicBezTo>
                  <a:pt x="4828167" y="1730"/>
                  <a:pt x="4743245" y="-7441"/>
                  <a:pt x="4865856" y="0"/>
                </a:cubicBezTo>
                <a:cubicBezTo>
                  <a:pt x="4945402" y="-12495"/>
                  <a:pt x="5427648" y="56252"/>
                  <a:pt x="5738174" y="0"/>
                </a:cubicBezTo>
                <a:cubicBezTo>
                  <a:pt x="6001550" y="-15308"/>
                  <a:pt x="6094301" y="-8034"/>
                  <a:pt x="6293285" y="0"/>
                </a:cubicBezTo>
                <a:cubicBezTo>
                  <a:pt x="6499448" y="18335"/>
                  <a:pt x="6645823" y="-31734"/>
                  <a:pt x="6848397" y="0"/>
                </a:cubicBezTo>
                <a:cubicBezTo>
                  <a:pt x="7030906" y="29343"/>
                  <a:pt x="7029794" y="-1913"/>
                  <a:pt x="7192038" y="0"/>
                </a:cubicBezTo>
                <a:cubicBezTo>
                  <a:pt x="7334851" y="11482"/>
                  <a:pt x="7746564" y="-5511"/>
                  <a:pt x="7958620" y="0"/>
                </a:cubicBezTo>
                <a:cubicBezTo>
                  <a:pt x="8154499" y="-6073"/>
                  <a:pt x="8449159" y="-17846"/>
                  <a:pt x="8830939" y="0"/>
                </a:cubicBezTo>
                <a:cubicBezTo>
                  <a:pt x="9120835" y="43676"/>
                  <a:pt x="9346949" y="5768"/>
                  <a:pt x="9703257" y="0"/>
                </a:cubicBezTo>
                <a:cubicBezTo>
                  <a:pt x="10104279" y="-15877"/>
                  <a:pt x="10231069" y="3863"/>
                  <a:pt x="10469840" y="0"/>
                </a:cubicBezTo>
                <a:cubicBezTo>
                  <a:pt x="10735359" y="-7732"/>
                  <a:pt x="10788672" y="9440"/>
                  <a:pt x="11104253" y="0"/>
                </a:cubicBezTo>
                <a:cubicBezTo>
                  <a:pt x="11325529" y="-28361"/>
                  <a:pt x="11503253" y="257944"/>
                  <a:pt x="11634951" y="530698"/>
                </a:cubicBezTo>
                <a:cubicBezTo>
                  <a:pt x="11710444" y="691652"/>
                  <a:pt x="11643079" y="1084244"/>
                  <a:pt x="11634951" y="1286675"/>
                </a:cubicBezTo>
                <a:cubicBezTo>
                  <a:pt x="11676527" y="1498808"/>
                  <a:pt x="11612310" y="1723591"/>
                  <a:pt x="11634951" y="1902656"/>
                </a:cubicBezTo>
                <a:cubicBezTo>
                  <a:pt x="11672884" y="2027675"/>
                  <a:pt x="11685462" y="2355777"/>
                  <a:pt x="11634951" y="2630634"/>
                </a:cubicBezTo>
                <a:cubicBezTo>
                  <a:pt x="11599703" y="2904485"/>
                  <a:pt x="11629576" y="3028315"/>
                  <a:pt x="11634951" y="3330612"/>
                </a:cubicBezTo>
                <a:cubicBezTo>
                  <a:pt x="11697001" y="3639110"/>
                  <a:pt x="11452120" y="3799159"/>
                  <a:pt x="11104253" y="3861310"/>
                </a:cubicBezTo>
                <a:cubicBezTo>
                  <a:pt x="10974433" y="3914888"/>
                  <a:pt x="10541399" y="3814345"/>
                  <a:pt x="10337670" y="3861310"/>
                </a:cubicBezTo>
                <a:cubicBezTo>
                  <a:pt x="10132024" y="3827677"/>
                  <a:pt x="10094388" y="3848421"/>
                  <a:pt x="9888294" y="3861310"/>
                </a:cubicBezTo>
                <a:cubicBezTo>
                  <a:pt x="9696285" y="3876792"/>
                  <a:pt x="9703942" y="3874322"/>
                  <a:pt x="9544654" y="3861310"/>
                </a:cubicBezTo>
                <a:cubicBezTo>
                  <a:pt x="9395511" y="3864793"/>
                  <a:pt x="9177258" y="3899201"/>
                  <a:pt x="8989542" y="3861310"/>
                </a:cubicBezTo>
                <a:cubicBezTo>
                  <a:pt x="8817135" y="3834026"/>
                  <a:pt x="8415727" y="3928828"/>
                  <a:pt x="8222959" y="3861310"/>
                </a:cubicBezTo>
                <a:cubicBezTo>
                  <a:pt x="8016007" y="3807269"/>
                  <a:pt x="7855141" y="3867497"/>
                  <a:pt x="7562112" y="3861310"/>
                </a:cubicBezTo>
                <a:cubicBezTo>
                  <a:pt x="7264175" y="3844147"/>
                  <a:pt x="7263128" y="3856291"/>
                  <a:pt x="7112736" y="3861310"/>
                </a:cubicBezTo>
                <a:cubicBezTo>
                  <a:pt x="6952907" y="3880787"/>
                  <a:pt x="6903245" y="3840676"/>
                  <a:pt x="6769095" y="3861310"/>
                </a:cubicBezTo>
                <a:cubicBezTo>
                  <a:pt x="6635800" y="3839396"/>
                  <a:pt x="6244182" y="3926367"/>
                  <a:pt x="5896777" y="3861310"/>
                </a:cubicBezTo>
                <a:cubicBezTo>
                  <a:pt x="5621647" y="3846967"/>
                  <a:pt x="5497154" y="3837501"/>
                  <a:pt x="5341666" y="3861310"/>
                </a:cubicBezTo>
                <a:cubicBezTo>
                  <a:pt x="5156092" y="3920711"/>
                  <a:pt x="4797277" y="3903209"/>
                  <a:pt x="4575083" y="3861310"/>
                </a:cubicBezTo>
                <a:cubicBezTo>
                  <a:pt x="4365129" y="3836895"/>
                  <a:pt x="4320244" y="3852228"/>
                  <a:pt x="4231442" y="3861310"/>
                </a:cubicBezTo>
                <a:cubicBezTo>
                  <a:pt x="4154854" y="3834409"/>
                  <a:pt x="3927739" y="3895047"/>
                  <a:pt x="3782066" y="3861310"/>
                </a:cubicBezTo>
                <a:cubicBezTo>
                  <a:pt x="3666931" y="3849193"/>
                  <a:pt x="3150372" y="3874940"/>
                  <a:pt x="3015483" y="3861310"/>
                </a:cubicBezTo>
                <a:cubicBezTo>
                  <a:pt x="2844268" y="3817819"/>
                  <a:pt x="2729341" y="3849930"/>
                  <a:pt x="2566107" y="3861310"/>
                </a:cubicBezTo>
                <a:cubicBezTo>
                  <a:pt x="2427138" y="3856128"/>
                  <a:pt x="2319494" y="3855060"/>
                  <a:pt x="2116731" y="3861310"/>
                </a:cubicBezTo>
                <a:cubicBezTo>
                  <a:pt x="1871227" y="3892450"/>
                  <a:pt x="1709197" y="3856884"/>
                  <a:pt x="1350149" y="3861310"/>
                </a:cubicBezTo>
                <a:cubicBezTo>
                  <a:pt x="1036012" y="3883502"/>
                  <a:pt x="841030" y="3799601"/>
                  <a:pt x="530698" y="3861310"/>
                </a:cubicBezTo>
                <a:cubicBezTo>
                  <a:pt x="152924" y="3908766"/>
                  <a:pt x="-46907" y="3522272"/>
                  <a:pt x="0" y="3330612"/>
                </a:cubicBezTo>
                <a:cubicBezTo>
                  <a:pt x="1582" y="3133185"/>
                  <a:pt x="-63314" y="2782292"/>
                  <a:pt x="0" y="2630634"/>
                </a:cubicBezTo>
                <a:cubicBezTo>
                  <a:pt x="-5583" y="2432795"/>
                  <a:pt x="-3993" y="2290265"/>
                  <a:pt x="0" y="1958654"/>
                </a:cubicBezTo>
                <a:cubicBezTo>
                  <a:pt x="41666" y="1690742"/>
                  <a:pt x="95340" y="1523567"/>
                  <a:pt x="0" y="1314674"/>
                </a:cubicBezTo>
                <a:cubicBezTo>
                  <a:pt x="37166" y="1102263"/>
                  <a:pt x="-1158" y="862465"/>
                  <a:pt x="0" y="530698"/>
                </a:cubicBezTo>
                <a:close/>
              </a:path>
              <a:path w="11634951" h="3861310" fill="none" stroke="0" extrusionOk="0">
                <a:moveTo>
                  <a:pt x="0" y="530698"/>
                </a:moveTo>
                <a:cubicBezTo>
                  <a:pt x="-70380" y="115906"/>
                  <a:pt x="222803" y="62540"/>
                  <a:pt x="530698" y="0"/>
                </a:cubicBezTo>
                <a:cubicBezTo>
                  <a:pt x="598245" y="-5630"/>
                  <a:pt x="785680" y="-261"/>
                  <a:pt x="874339" y="0"/>
                </a:cubicBezTo>
                <a:cubicBezTo>
                  <a:pt x="916321" y="9789"/>
                  <a:pt x="1380376" y="-6920"/>
                  <a:pt x="1640921" y="0"/>
                </a:cubicBezTo>
                <a:cubicBezTo>
                  <a:pt x="1948673" y="17517"/>
                  <a:pt x="2185441" y="-7314"/>
                  <a:pt x="2407504" y="0"/>
                </a:cubicBezTo>
                <a:cubicBezTo>
                  <a:pt x="2657547" y="8638"/>
                  <a:pt x="2678765" y="-14372"/>
                  <a:pt x="2751145" y="0"/>
                </a:cubicBezTo>
                <a:cubicBezTo>
                  <a:pt x="2831937" y="7202"/>
                  <a:pt x="2971245" y="41926"/>
                  <a:pt x="3094785" y="0"/>
                </a:cubicBezTo>
                <a:cubicBezTo>
                  <a:pt x="3300981" y="43634"/>
                  <a:pt x="3451109" y="45568"/>
                  <a:pt x="3755632" y="0"/>
                </a:cubicBezTo>
                <a:cubicBezTo>
                  <a:pt x="4060856" y="42492"/>
                  <a:pt x="4245959" y="-44696"/>
                  <a:pt x="4522215" y="0"/>
                </a:cubicBezTo>
                <a:cubicBezTo>
                  <a:pt x="4820353" y="-2821"/>
                  <a:pt x="4746958" y="-17862"/>
                  <a:pt x="4865856" y="0"/>
                </a:cubicBezTo>
                <a:cubicBezTo>
                  <a:pt x="4944876" y="7378"/>
                  <a:pt x="5401329" y="36175"/>
                  <a:pt x="5738174" y="0"/>
                </a:cubicBezTo>
                <a:cubicBezTo>
                  <a:pt x="6031154" y="-3902"/>
                  <a:pt x="6105544" y="-3240"/>
                  <a:pt x="6293285" y="0"/>
                </a:cubicBezTo>
                <a:cubicBezTo>
                  <a:pt x="6513257" y="10014"/>
                  <a:pt x="6609447" y="-27007"/>
                  <a:pt x="6848397" y="0"/>
                </a:cubicBezTo>
                <a:cubicBezTo>
                  <a:pt x="7028823" y="32234"/>
                  <a:pt x="7036660" y="-769"/>
                  <a:pt x="7192038" y="0"/>
                </a:cubicBezTo>
                <a:cubicBezTo>
                  <a:pt x="7367819" y="5879"/>
                  <a:pt x="7768282" y="-71345"/>
                  <a:pt x="7958620" y="0"/>
                </a:cubicBezTo>
                <a:cubicBezTo>
                  <a:pt x="8247336" y="67914"/>
                  <a:pt x="8517382" y="902"/>
                  <a:pt x="8830939" y="0"/>
                </a:cubicBezTo>
                <a:cubicBezTo>
                  <a:pt x="9129351" y="19302"/>
                  <a:pt x="9344960" y="-3998"/>
                  <a:pt x="9703257" y="0"/>
                </a:cubicBezTo>
                <a:cubicBezTo>
                  <a:pt x="10096073" y="-25574"/>
                  <a:pt x="10204916" y="16199"/>
                  <a:pt x="10469840" y="0"/>
                </a:cubicBezTo>
                <a:cubicBezTo>
                  <a:pt x="10724843" y="962"/>
                  <a:pt x="10819420" y="-12639"/>
                  <a:pt x="11104253" y="0"/>
                </a:cubicBezTo>
                <a:cubicBezTo>
                  <a:pt x="11296290" y="-15609"/>
                  <a:pt x="11572745" y="274816"/>
                  <a:pt x="11634951" y="530698"/>
                </a:cubicBezTo>
                <a:cubicBezTo>
                  <a:pt x="11695923" y="673873"/>
                  <a:pt x="11651651" y="1094313"/>
                  <a:pt x="11634951" y="1286675"/>
                </a:cubicBezTo>
                <a:cubicBezTo>
                  <a:pt x="11639422" y="1482277"/>
                  <a:pt x="11590738" y="1726449"/>
                  <a:pt x="11634951" y="1902656"/>
                </a:cubicBezTo>
                <a:cubicBezTo>
                  <a:pt x="11689408" y="2047105"/>
                  <a:pt x="11685335" y="2356398"/>
                  <a:pt x="11634951" y="2630634"/>
                </a:cubicBezTo>
                <a:cubicBezTo>
                  <a:pt x="11640707" y="2912463"/>
                  <a:pt x="11592472" y="3008719"/>
                  <a:pt x="11634951" y="3330612"/>
                </a:cubicBezTo>
                <a:cubicBezTo>
                  <a:pt x="11711922" y="3718900"/>
                  <a:pt x="11432988" y="3809829"/>
                  <a:pt x="11104253" y="3861310"/>
                </a:cubicBezTo>
                <a:cubicBezTo>
                  <a:pt x="10892940" y="3861564"/>
                  <a:pt x="10506639" y="3831238"/>
                  <a:pt x="10337670" y="3861310"/>
                </a:cubicBezTo>
                <a:cubicBezTo>
                  <a:pt x="10136443" y="3822864"/>
                  <a:pt x="10080514" y="3864195"/>
                  <a:pt x="9888294" y="3861310"/>
                </a:cubicBezTo>
                <a:cubicBezTo>
                  <a:pt x="9695990" y="3877820"/>
                  <a:pt x="9704887" y="3872559"/>
                  <a:pt x="9544654" y="3861310"/>
                </a:cubicBezTo>
                <a:cubicBezTo>
                  <a:pt x="9439694" y="3882585"/>
                  <a:pt x="9153706" y="3910656"/>
                  <a:pt x="8989542" y="3861310"/>
                </a:cubicBezTo>
                <a:cubicBezTo>
                  <a:pt x="8800993" y="3747955"/>
                  <a:pt x="8362139" y="3851716"/>
                  <a:pt x="8222959" y="3861310"/>
                </a:cubicBezTo>
                <a:cubicBezTo>
                  <a:pt x="8013688" y="3818119"/>
                  <a:pt x="7830299" y="3855000"/>
                  <a:pt x="7562112" y="3861310"/>
                </a:cubicBezTo>
                <a:cubicBezTo>
                  <a:pt x="7264622" y="3844662"/>
                  <a:pt x="7263677" y="3854859"/>
                  <a:pt x="7112736" y="3861310"/>
                </a:cubicBezTo>
                <a:cubicBezTo>
                  <a:pt x="6964312" y="3872201"/>
                  <a:pt x="6901588" y="3849926"/>
                  <a:pt x="6769095" y="3861310"/>
                </a:cubicBezTo>
                <a:cubicBezTo>
                  <a:pt x="6553518" y="3936367"/>
                  <a:pt x="6267877" y="3853359"/>
                  <a:pt x="5896777" y="3861310"/>
                </a:cubicBezTo>
                <a:cubicBezTo>
                  <a:pt x="5576051" y="3819727"/>
                  <a:pt x="5492224" y="3859226"/>
                  <a:pt x="5341666" y="3861310"/>
                </a:cubicBezTo>
                <a:cubicBezTo>
                  <a:pt x="5160350" y="3909455"/>
                  <a:pt x="4813477" y="3853326"/>
                  <a:pt x="4575083" y="3861310"/>
                </a:cubicBezTo>
                <a:cubicBezTo>
                  <a:pt x="4357263" y="3838040"/>
                  <a:pt x="4331350" y="3861465"/>
                  <a:pt x="4231442" y="3861310"/>
                </a:cubicBezTo>
                <a:cubicBezTo>
                  <a:pt x="4192432" y="3864692"/>
                  <a:pt x="3937802" y="3845940"/>
                  <a:pt x="3782066" y="3861310"/>
                </a:cubicBezTo>
                <a:cubicBezTo>
                  <a:pt x="3639648" y="3806423"/>
                  <a:pt x="3190506" y="3900293"/>
                  <a:pt x="3015483" y="3861310"/>
                </a:cubicBezTo>
                <a:cubicBezTo>
                  <a:pt x="2866516" y="3853892"/>
                  <a:pt x="2694437" y="3882329"/>
                  <a:pt x="2566107" y="3861310"/>
                </a:cubicBezTo>
                <a:cubicBezTo>
                  <a:pt x="2420858" y="3860028"/>
                  <a:pt x="2313892" y="3856140"/>
                  <a:pt x="2116731" y="3861310"/>
                </a:cubicBezTo>
                <a:cubicBezTo>
                  <a:pt x="1853567" y="3861552"/>
                  <a:pt x="1673647" y="3851169"/>
                  <a:pt x="1350149" y="3861310"/>
                </a:cubicBezTo>
                <a:cubicBezTo>
                  <a:pt x="1022311" y="3867644"/>
                  <a:pt x="870823" y="3774181"/>
                  <a:pt x="530698" y="3861310"/>
                </a:cubicBezTo>
                <a:cubicBezTo>
                  <a:pt x="168842" y="3876859"/>
                  <a:pt x="-6154" y="3479719"/>
                  <a:pt x="0" y="3330612"/>
                </a:cubicBezTo>
                <a:cubicBezTo>
                  <a:pt x="19457" y="3123925"/>
                  <a:pt x="-91305" y="2814660"/>
                  <a:pt x="0" y="2630634"/>
                </a:cubicBezTo>
                <a:cubicBezTo>
                  <a:pt x="-5201" y="2461010"/>
                  <a:pt x="16613" y="2260967"/>
                  <a:pt x="0" y="1958654"/>
                </a:cubicBezTo>
                <a:cubicBezTo>
                  <a:pt x="66650" y="1707355"/>
                  <a:pt x="45889" y="1500847"/>
                  <a:pt x="0" y="1314674"/>
                </a:cubicBezTo>
                <a:cubicBezTo>
                  <a:pt x="-22039" y="1125823"/>
                  <a:pt x="-41548" y="858634"/>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 name="connsiteX0" fmla="*/ 0 w 11634951"/>
                      <a:gd name="connsiteY0" fmla="*/ 530698 h 3861310"/>
                      <a:gd name="connsiteX1" fmla="*/ 530698 w 11634951"/>
                      <a:gd name="connsiteY1" fmla="*/ 0 h 3861310"/>
                      <a:gd name="connsiteX2" fmla="*/ 1085810 w 11634951"/>
                      <a:gd name="connsiteY2" fmla="*/ 0 h 3861310"/>
                      <a:gd name="connsiteX3" fmla="*/ 1852392 w 11634951"/>
                      <a:gd name="connsiteY3" fmla="*/ 0 h 3861310"/>
                      <a:gd name="connsiteX4" fmla="*/ 2196033 w 11634951"/>
                      <a:gd name="connsiteY4" fmla="*/ 0 h 3861310"/>
                      <a:gd name="connsiteX5" fmla="*/ 2962616 w 11634951"/>
                      <a:gd name="connsiteY5" fmla="*/ 0 h 3861310"/>
                      <a:gd name="connsiteX6" fmla="*/ 3306256 w 11634951"/>
                      <a:gd name="connsiteY6" fmla="*/ 0 h 3861310"/>
                      <a:gd name="connsiteX7" fmla="*/ 4072839 w 11634951"/>
                      <a:gd name="connsiteY7" fmla="*/ 0 h 3861310"/>
                      <a:gd name="connsiteX8" fmla="*/ 4733686 w 11634951"/>
                      <a:gd name="connsiteY8" fmla="*/ 0 h 3861310"/>
                      <a:gd name="connsiteX9" fmla="*/ 5288798 w 11634951"/>
                      <a:gd name="connsiteY9" fmla="*/ 0 h 3861310"/>
                      <a:gd name="connsiteX10" fmla="*/ 5949645 w 11634951"/>
                      <a:gd name="connsiteY10" fmla="*/ 0 h 3861310"/>
                      <a:gd name="connsiteX11" fmla="*/ 6716228 w 11634951"/>
                      <a:gd name="connsiteY11" fmla="*/ 0 h 3861310"/>
                      <a:gd name="connsiteX12" fmla="*/ 7377075 w 11634951"/>
                      <a:gd name="connsiteY12" fmla="*/ 0 h 3861310"/>
                      <a:gd name="connsiteX13" fmla="*/ 7826451 w 11634951"/>
                      <a:gd name="connsiteY13" fmla="*/ 0 h 3861310"/>
                      <a:gd name="connsiteX14" fmla="*/ 8275827 w 11634951"/>
                      <a:gd name="connsiteY14" fmla="*/ 0 h 3861310"/>
                      <a:gd name="connsiteX15" fmla="*/ 8725203 w 11634951"/>
                      <a:gd name="connsiteY15" fmla="*/ 0 h 3861310"/>
                      <a:gd name="connsiteX16" fmla="*/ 9174579 w 11634951"/>
                      <a:gd name="connsiteY16" fmla="*/ 0 h 3861310"/>
                      <a:gd name="connsiteX17" fmla="*/ 9941162 w 11634951"/>
                      <a:gd name="connsiteY17" fmla="*/ 0 h 3861310"/>
                      <a:gd name="connsiteX18" fmla="*/ 10390538 w 11634951"/>
                      <a:gd name="connsiteY18" fmla="*/ 0 h 3861310"/>
                      <a:gd name="connsiteX19" fmla="*/ 11104253 w 11634951"/>
                      <a:gd name="connsiteY19" fmla="*/ 0 h 3861310"/>
                      <a:gd name="connsiteX20" fmla="*/ 11634951 w 11634951"/>
                      <a:gd name="connsiteY20" fmla="*/ 530698 h 3861310"/>
                      <a:gd name="connsiteX21" fmla="*/ 11634951 w 11634951"/>
                      <a:gd name="connsiteY21" fmla="*/ 1258676 h 3861310"/>
                      <a:gd name="connsiteX22" fmla="*/ 11634951 w 11634951"/>
                      <a:gd name="connsiteY22" fmla="*/ 1986653 h 3861310"/>
                      <a:gd name="connsiteX23" fmla="*/ 11634951 w 11634951"/>
                      <a:gd name="connsiteY23" fmla="*/ 2714631 h 3861310"/>
                      <a:gd name="connsiteX24" fmla="*/ 11634951 w 11634951"/>
                      <a:gd name="connsiteY24" fmla="*/ 3330612 h 3861310"/>
                      <a:gd name="connsiteX25" fmla="*/ 11104253 w 11634951"/>
                      <a:gd name="connsiteY25" fmla="*/ 3861310 h 3861310"/>
                      <a:gd name="connsiteX26" fmla="*/ 10760612 w 11634951"/>
                      <a:gd name="connsiteY26" fmla="*/ 3861310 h 3861310"/>
                      <a:gd name="connsiteX27" fmla="*/ 10416972 w 11634951"/>
                      <a:gd name="connsiteY27" fmla="*/ 3861310 h 3861310"/>
                      <a:gd name="connsiteX28" fmla="*/ 10073331 w 11634951"/>
                      <a:gd name="connsiteY28" fmla="*/ 3861310 h 3861310"/>
                      <a:gd name="connsiteX29" fmla="*/ 9729691 w 11634951"/>
                      <a:gd name="connsiteY29" fmla="*/ 3861310 h 3861310"/>
                      <a:gd name="connsiteX30" fmla="*/ 9174579 w 11634951"/>
                      <a:gd name="connsiteY30" fmla="*/ 3861310 h 3861310"/>
                      <a:gd name="connsiteX31" fmla="*/ 8513732 w 11634951"/>
                      <a:gd name="connsiteY31" fmla="*/ 3861310 h 3861310"/>
                      <a:gd name="connsiteX32" fmla="*/ 7641414 w 11634951"/>
                      <a:gd name="connsiteY32" fmla="*/ 3861310 h 3861310"/>
                      <a:gd name="connsiteX33" fmla="*/ 6980567 w 11634951"/>
                      <a:gd name="connsiteY33" fmla="*/ 3861310 h 3861310"/>
                      <a:gd name="connsiteX34" fmla="*/ 6636926 w 11634951"/>
                      <a:gd name="connsiteY34" fmla="*/ 3861310 h 3861310"/>
                      <a:gd name="connsiteX35" fmla="*/ 5870343 w 11634951"/>
                      <a:gd name="connsiteY35" fmla="*/ 3861310 h 3861310"/>
                      <a:gd name="connsiteX36" fmla="*/ 5420967 w 11634951"/>
                      <a:gd name="connsiteY36" fmla="*/ 3861310 h 3861310"/>
                      <a:gd name="connsiteX37" fmla="*/ 4654384 w 11634951"/>
                      <a:gd name="connsiteY37" fmla="*/ 3861310 h 3861310"/>
                      <a:gd name="connsiteX38" fmla="*/ 3993537 w 11634951"/>
                      <a:gd name="connsiteY38" fmla="*/ 3861310 h 3861310"/>
                      <a:gd name="connsiteX39" fmla="*/ 3544161 w 11634951"/>
                      <a:gd name="connsiteY39" fmla="*/ 3861310 h 3861310"/>
                      <a:gd name="connsiteX40" fmla="*/ 2671843 w 11634951"/>
                      <a:gd name="connsiteY40" fmla="*/ 3861310 h 3861310"/>
                      <a:gd name="connsiteX41" fmla="*/ 2116731 w 11634951"/>
                      <a:gd name="connsiteY41" fmla="*/ 3861310 h 3861310"/>
                      <a:gd name="connsiteX42" fmla="*/ 1350149 w 11634951"/>
                      <a:gd name="connsiteY42" fmla="*/ 3861310 h 3861310"/>
                      <a:gd name="connsiteX43" fmla="*/ 530698 w 11634951"/>
                      <a:gd name="connsiteY43" fmla="*/ 3861310 h 3861310"/>
                      <a:gd name="connsiteX44" fmla="*/ 0 w 11634951"/>
                      <a:gd name="connsiteY44" fmla="*/ 3330612 h 3861310"/>
                      <a:gd name="connsiteX45" fmla="*/ 0 w 11634951"/>
                      <a:gd name="connsiteY45" fmla="*/ 2714631 h 3861310"/>
                      <a:gd name="connsiteX46" fmla="*/ 0 w 11634951"/>
                      <a:gd name="connsiteY46" fmla="*/ 2042652 h 3861310"/>
                      <a:gd name="connsiteX47" fmla="*/ 0 w 11634951"/>
                      <a:gd name="connsiteY47" fmla="*/ 1286675 h 3861310"/>
                      <a:gd name="connsiteX48" fmla="*/ 0 w 11634951"/>
                      <a:gd name="connsiteY48"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861310" fill="none" extrusionOk="0">
                        <a:moveTo>
                          <a:pt x="0" y="530698"/>
                        </a:moveTo>
                        <a:cubicBezTo>
                          <a:pt x="-33214" y="132017"/>
                          <a:pt x="221176" y="20844"/>
                          <a:pt x="530698" y="0"/>
                        </a:cubicBezTo>
                        <a:cubicBezTo>
                          <a:pt x="607504" y="-1667"/>
                          <a:pt x="783678" y="3679"/>
                          <a:pt x="874339" y="0"/>
                        </a:cubicBezTo>
                        <a:cubicBezTo>
                          <a:pt x="923295" y="18203"/>
                          <a:pt x="1342902" y="42821"/>
                          <a:pt x="1640921" y="0"/>
                        </a:cubicBezTo>
                        <a:cubicBezTo>
                          <a:pt x="1926487" y="-21854"/>
                          <a:pt x="2146230" y="-35763"/>
                          <a:pt x="2407504" y="0"/>
                        </a:cubicBezTo>
                        <a:cubicBezTo>
                          <a:pt x="2657292" y="6836"/>
                          <a:pt x="2678077" y="-15664"/>
                          <a:pt x="2751145" y="0"/>
                        </a:cubicBezTo>
                        <a:cubicBezTo>
                          <a:pt x="2827547" y="20402"/>
                          <a:pt x="2971200" y="37323"/>
                          <a:pt x="3094785" y="0"/>
                        </a:cubicBezTo>
                        <a:cubicBezTo>
                          <a:pt x="3264891" y="-54"/>
                          <a:pt x="3491894" y="24566"/>
                          <a:pt x="3755632" y="0"/>
                        </a:cubicBezTo>
                        <a:cubicBezTo>
                          <a:pt x="4021075" y="30182"/>
                          <a:pt x="4228716" y="1580"/>
                          <a:pt x="4522215" y="0"/>
                        </a:cubicBezTo>
                        <a:cubicBezTo>
                          <a:pt x="4819689" y="-5656"/>
                          <a:pt x="4726022" y="-14872"/>
                          <a:pt x="4865856" y="0"/>
                        </a:cubicBezTo>
                        <a:cubicBezTo>
                          <a:pt x="4988003" y="4947"/>
                          <a:pt x="5393336" y="16488"/>
                          <a:pt x="5738174" y="0"/>
                        </a:cubicBezTo>
                        <a:cubicBezTo>
                          <a:pt x="6034236" y="-6329"/>
                          <a:pt x="6096276" y="4599"/>
                          <a:pt x="6293285" y="0"/>
                        </a:cubicBezTo>
                        <a:cubicBezTo>
                          <a:pt x="6512939" y="4849"/>
                          <a:pt x="6616875" y="-28937"/>
                          <a:pt x="6848397" y="0"/>
                        </a:cubicBezTo>
                        <a:cubicBezTo>
                          <a:pt x="7032984" y="27022"/>
                          <a:pt x="7033172" y="-5980"/>
                          <a:pt x="7192038" y="0"/>
                        </a:cubicBezTo>
                        <a:cubicBezTo>
                          <a:pt x="7386683" y="21179"/>
                          <a:pt x="7736460" y="-76850"/>
                          <a:pt x="7958620" y="0"/>
                        </a:cubicBezTo>
                        <a:cubicBezTo>
                          <a:pt x="8192854" y="78796"/>
                          <a:pt x="8540967" y="9033"/>
                          <a:pt x="8830939" y="0"/>
                        </a:cubicBezTo>
                        <a:cubicBezTo>
                          <a:pt x="9134413" y="-5311"/>
                          <a:pt x="9327370" y="34468"/>
                          <a:pt x="9703257" y="0"/>
                        </a:cubicBezTo>
                        <a:cubicBezTo>
                          <a:pt x="10103049" y="-42520"/>
                          <a:pt x="10200742" y="-7799"/>
                          <a:pt x="10469840" y="0"/>
                        </a:cubicBezTo>
                        <a:cubicBezTo>
                          <a:pt x="10701790" y="3089"/>
                          <a:pt x="10809271" y="-8595"/>
                          <a:pt x="11104253" y="0"/>
                        </a:cubicBezTo>
                        <a:cubicBezTo>
                          <a:pt x="11306081" y="21751"/>
                          <a:pt x="11594796" y="268262"/>
                          <a:pt x="11634951" y="530698"/>
                        </a:cubicBezTo>
                        <a:cubicBezTo>
                          <a:pt x="11667635" y="692417"/>
                          <a:pt x="11645336" y="1105258"/>
                          <a:pt x="11634951" y="1286675"/>
                        </a:cubicBezTo>
                        <a:cubicBezTo>
                          <a:pt x="11638339" y="1474024"/>
                          <a:pt x="11603849" y="1712573"/>
                          <a:pt x="11634951" y="1902656"/>
                        </a:cubicBezTo>
                        <a:cubicBezTo>
                          <a:pt x="11689888" y="2062168"/>
                          <a:pt x="11676650" y="2348284"/>
                          <a:pt x="11634951" y="2630634"/>
                        </a:cubicBezTo>
                        <a:cubicBezTo>
                          <a:pt x="11630101" y="2893153"/>
                          <a:pt x="11589743" y="3009693"/>
                          <a:pt x="11634951" y="3330612"/>
                        </a:cubicBezTo>
                        <a:cubicBezTo>
                          <a:pt x="11674686" y="3702496"/>
                          <a:pt x="11425035" y="3811920"/>
                          <a:pt x="11104253" y="3861310"/>
                        </a:cubicBezTo>
                        <a:cubicBezTo>
                          <a:pt x="10870856" y="3852435"/>
                          <a:pt x="10503732" y="3857259"/>
                          <a:pt x="10337670" y="3861310"/>
                        </a:cubicBezTo>
                        <a:cubicBezTo>
                          <a:pt x="10134132" y="3824497"/>
                          <a:pt x="10080644" y="3851240"/>
                          <a:pt x="9888294" y="3861310"/>
                        </a:cubicBezTo>
                        <a:cubicBezTo>
                          <a:pt x="9695663" y="3876205"/>
                          <a:pt x="9705256" y="3874658"/>
                          <a:pt x="9544654" y="3861310"/>
                        </a:cubicBezTo>
                        <a:cubicBezTo>
                          <a:pt x="9400592" y="3868779"/>
                          <a:pt x="9164970" y="3877449"/>
                          <a:pt x="8989542" y="3861310"/>
                        </a:cubicBezTo>
                        <a:cubicBezTo>
                          <a:pt x="8824071" y="3782915"/>
                          <a:pt x="8403566" y="3854435"/>
                          <a:pt x="8222959" y="3861310"/>
                        </a:cubicBezTo>
                        <a:cubicBezTo>
                          <a:pt x="8018538" y="3820500"/>
                          <a:pt x="7861100" y="3861973"/>
                          <a:pt x="7562112" y="3861310"/>
                        </a:cubicBezTo>
                        <a:cubicBezTo>
                          <a:pt x="7265674" y="3845627"/>
                          <a:pt x="7264265" y="3855611"/>
                          <a:pt x="7112736" y="3861310"/>
                        </a:cubicBezTo>
                        <a:cubicBezTo>
                          <a:pt x="6962318" y="3868461"/>
                          <a:pt x="6903601" y="3854303"/>
                          <a:pt x="6769095" y="3861310"/>
                        </a:cubicBezTo>
                        <a:cubicBezTo>
                          <a:pt x="6616864" y="3890071"/>
                          <a:pt x="6226265" y="3871958"/>
                          <a:pt x="5896777" y="3861310"/>
                        </a:cubicBezTo>
                        <a:cubicBezTo>
                          <a:pt x="5598822" y="3821427"/>
                          <a:pt x="5504632" y="3856690"/>
                          <a:pt x="5341666" y="3861310"/>
                        </a:cubicBezTo>
                        <a:cubicBezTo>
                          <a:pt x="5165367" y="3905094"/>
                          <a:pt x="4785715" y="3890575"/>
                          <a:pt x="4575083" y="3861310"/>
                        </a:cubicBezTo>
                        <a:cubicBezTo>
                          <a:pt x="4356425" y="3836387"/>
                          <a:pt x="4322602" y="3861284"/>
                          <a:pt x="4231442" y="3861310"/>
                        </a:cubicBezTo>
                        <a:cubicBezTo>
                          <a:pt x="4169830" y="3867526"/>
                          <a:pt x="3918576" y="3840671"/>
                          <a:pt x="3782066" y="3861310"/>
                        </a:cubicBezTo>
                        <a:cubicBezTo>
                          <a:pt x="3638859" y="3839911"/>
                          <a:pt x="3199116" y="3902228"/>
                          <a:pt x="3015483" y="3861310"/>
                        </a:cubicBezTo>
                        <a:cubicBezTo>
                          <a:pt x="2854385" y="3843717"/>
                          <a:pt x="2693377" y="3886222"/>
                          <a:pt x="2566107" y="3861310"/>
                        </a:cubicBezTo>
                        <a:cubicBezTo>
                          <a:pt x="2425050" y="3867310"/>
                          <a:pt x="2322729" y="3869727"/>
                          <a:pt x="2116731" y="3861310"/>
                        </a:cubicBezTo>
                        <a:cubicBezTo>
                          <a:pt x="1893984" y="3854851"/>
                          <a:pt x="1711572" y="3860798"/>
                          <a:pt x="1350149" y="3861310"/>
                        </a:cubicBezTo>
                        <a:cubicBezTo>
                          <a:pt x="1031761" y="3861213"/>
                          <a:pt x="890220" y="3794072"/>
                          <a:pt x="530698" y="3861310"/>
                        </a:cubicBezTo>
                        <a:cubicBezTo>
                          <a:pt x="211661" y="3864551"/>
                          <a:pt x="6857" y="3511505"/>
                          <a:pt x="0" y="3330612"/>
                        </a:cubicBezTo>
                        <a:cubicBezTo>
                          <a:pt x="3583" y="3139918"/>
                          <a:pt x="-57231" y="2800156"/>
                          <a:pt x="0" y="2630634"/>
                        </a:cubicBezTo>
                        <a:cubicBezTo>
                          <a:pt x="39059" y="2504479"/>
                          <a:pt x="-9223" y="2260425"/>
                          <a:pt x="0" y="1958654"/>
                        </a:cubicBezTo>
                        <a:cubicBezTo>
                          <a:pt x="46526" y="1690221"/>
                          <a:pt x="33537" y="1496203"/>
                          <a:pt x="0" y="1314674"/>
                        </a:cubicBezTo>
                        <a:cubicBezTo>
                          <a:pt x="-26537" y="1135458"/>
                          <a:pt x="-46122" y="873772"/>
                          <a:pt x="0" y="530698"/>
                        </a:cubicBezTo>
                        <a:close/>
                      </a:path>
                      <a:path w="11634951" h="3861310" stroke="0" extrusionOk="0">
                        <a:moveTo>
                          <a:pt x="0" y="530698"/>
                        </a:moveTo>
                        <a:cubicBezTo>
                          <a:pt x="-58560" y="203590"/>
                          <a:pt x="275417" y="101338"/>
                          <a:pt x="530698" y="0"/>
                        </a:cubicBezTo>
                        <a:cubicBezTo>
                          <a:pt x="699927" y="25012"/>
                          <a:pt x="970921" y="-12279"/>
                          <a:pt x="1085810" y="0"/>
                        </a:cubicBezTo>
                        <a:cubicBezTo>
                          <a:pt x="1202663" y="-6057"/>
                          <a:pt x="1421371" y="-40965"/>
                          <a:pt x="1852392" y="0"/>
                        </a:cubicBezTo>
                        <a:cubicBezTo>
                          <a:pt x="2201547" y="39449"/>
                          <a:pt x="2036595" y="10341"/>
                          <a:pt x="2196033" y="0"/>
                        </a:cubicBezTo>
                        <a:cubicBezTo>
                          <a:pt x="2360463" y="12463"/>
                          <a:pt x="2717507" y="-23133"/>
                          <a:pt x="2962616" y="0"/>
                        </a:cubicBezTo>
                        <a:cubicBezTo>
                          <a:pt x="3203278" y="33558"/>
                          <a:pt x="3180117" y="-5315"/>
                          <a:pt x="3306256" y="0"/>
                        </a:cubicBezTo>
                        <a:cubicBezTo>
                          <a:pt x="3461755" y="41019"/>
                          <a:pt x="3699160" y="74970"/>
                          <a:pt x="4072839" y="0"/>
                        </a:cubicBezTo>
                        <a:cubicBezTo>
                          <a:pt x="4454638" y="-37312"/>
                          <a:pt x="4468699" y="470"/>
                          <a:pt x="4733686" y="0"/>
                        </a:cubicBezTo>
                        <a:cubicBezTo>
                          <a:pt x="4987512" y="11275"/>
                          <a:pt x="5088202" y="-1706"/>
                          <a:pt x="5288798" y="0"/>
                        </a:cubicBezTo>
                        <a:cubicBezTo>
                          <a:pt x="5519024" y="33916"/>
                          <a:pt x="5808241" y="14167"/>
                          <a:pt x="5949645" y="0"/>
                        </a:cubicBezTo>
                        <a:cubicBezTo>
                          <a:pt x="6096985" y="746"/>
                          <a:pt x="6301519" y="-49696"/>
                          <a:pt x="6716228" y="0"/>
                        </a:cubicBezTo>
                        <a:cubicBezTo>
                          <a:pt x="7090430" y="24361"/>
                          <a:pt x="7050841" y="-12102"/>
                          <a:pt x="7377075" y="0"/>
                        </a:cubicBezTo>
                        <a:cubicBezTo>
                          <a:pt x="7698073" y="9830"/>
                          <a:pt x="7663017" y="-3909"/>
                          <a:pt x="7826451" y="0"/>
                        </a:cubicBezTo>
                        <a:cubicBezTo>
                          <a:pt x="7979912" y="11067"/>
                          <a:pt x="8190317" y="1958"/>
                          <a:pt x="8275827" y="0"/>
                        </a:cubicBezTo>
                        <a:cubicBezTo>
                          <a:pt x="8376169" y="8325"/>
                          <a:pt x="8566293" y="6152"/>
                          <a:pt x="8725203" y="0"/>
                        </a:cubicBezTo>
                        <a:cubicBezTo>
                          <a:pt x="8878438" y="490"/>
                          <a:pt x="8948839" y="6346"/>
                          <a:pt x="9174579" y="0"/>
                        </a:cubicBezTo>
                        <a:cubicBezTo>
                          <a:pt x="9368899" y="4151"/>
                          <a:pt x="9688820" y="-33960"/>
                          <a:pt x="9941162" y="0"/>
                        </a:cubicBezTo>
                        <a:cubicBezTo>
                          <a:pt x="10144618" y="12129"/>
                          <a:pt x="10237825" y="12893"/>
                          <a:pt x="10390538" y="0"/>
                        </a:cubicBezTo>
                        <a:cubicBezTo>
                          <a:pt x="10510487" y="21693"/>
                          <a:pt x="10818699" y="1454"/>
                          <a:pt x="11104253" y="0"/>
                        </a:cubicBezTo>
                        <a:cubicBezTo>
                          <a:pt x="11329982" y="32200"/>
                          <a:pt x="11672690" y="184785"/>
                          <a:pt x="11634951" y="530698"/>
                        </a:cubicBezTo>
                        <a:cubicBezTo>
                          <a:pt x="11611329" y="649853"/>
                          <a:pt x="11586408" y="1063702"/>
                          <a:pt x="11634951" y="1258676"/>
                        </a:cubicBezTo>
                        <a:cubicBezTo>
                          <a:pt x="11663685" y="1496785"/>
                          <a:pt x="11682423" y="1760313"/>
                          <a:pt x="11634951" y="1986653"/>
                        </a:cubicBezTo>
                        <a:cubicBezTo>
                          <a:pt x="11625574" y="2189804"/>
                          <a:pt x="11626436" y="2487800"/>
                          <a:pt x="11634951" y="2714631"/>
                        </a:cubicBezTo>
                        <a:cubicBezTo>
                          <a:pt x="11671013" y="2979932"/>
                          <a:pt x="11664274" y="3214866"/>
                          <a:pt x="11634951" y="3330612"/>
                        </a:cubicBezTo>
                        <a:cubicBezTo>
                          <a:pt x="11637279" y="3612442"/>
                          <a:pt x="11463170" y="3932166"/>
                          <a:pt x="11104253" y="3861310"/>
                        </a:cubicBezTo>
                        <a:cubicBezTo>
                          <a:pt x="11020288" y="3864738"/>
                          <a:pt x="10833071" y="3856871"/>
                          <a:pt x="10760612" y="3861310"/>
                        </a:cubicBezTo>
                        <a:cubicBezTo>
                          <a:pt x="10679620" y="3862242"/>
                          <a:pt x="10580513" y="3877775"/>
                          <a:pt x="10416972" y="3861310"/>
                        </a:cubicBezTo>
                        <a:cubicBezTo>
                          <a:pt x="10257868" y="3847793"/>
                          <a:pt x="10159902" y="3847575"/>
                          <a:pt x="10073331" y="3861310"/>
                        </a:cubicBezTo>
                        <a:cubicBezTo>
                          <a:pt x="10005794" y="3869173"/>
                          <a:pt x="9849312" y="3872288"/>
                          <a:pt x="9729691" y="3861310"/>
                        </a:cubicBezTo>
                        <a:cubicBezTo>
                          <a:pt x="9619489" y="3818671"/>
                          <a:pt x="9400187" y="3864692"/>
                          <a:pt x="9174579" y="3861310"/>
                        </a:cubicBezTo>
                        <a:cubicBezTo>
                          <a:pt x="8958042" y="3841429"/>
                          <a:pt x="8779971" y="3791732"/>
                          <a:pt x="8513732" y="3861310"/>
                        </a:cubicBezTo>
                        <a:cubicBezTo>
                          <a:pt x="8238683" y="3920745"/>
                          <a:pt x="8046560" y="3899565"/>
                          <a:pt x="7641414" y="3861310"/>
                        </a:cubicBezTo>
                        <a:cubicBezTo>
                          <a:pt x="7229475" y="3859780"/>
                          <a:pt x="7134958" y="3832624"/>
                          <a:pt x="6980567" y="3861310"/>
                        </a:cubicBezTo>
                        <a:cubicBezTo>
                          <a:pt x="6830156" y="3874858"/>
                          <a:pt x="6725795" y="3890318"/>
                          <a:pt x="6636926" y="3861310"/>
                        </a:cubicBezTo>
                        <a:cubicBezTo>
                          <a:pt x="6511320" y="3826724"/>
                          <a:pt x="6287284" y="3910799"/>
                          <a:pt x="5870343" y="3861310"/>
                        </a:cubicBezTo>
                        <a:cubicBezTo>
                          <a:pt x="5509645" y="3843035"/>
                          <a:pt x="5548762" y="3876498"/>
                          <a:pt x="5420967" y="3861310"/>
                        </a:cubicBezTo>
                        <a:cubicBezTo>
                          <a:pt x="5323465" y="3816418"/>
                          <a:pt x="4854507" y="3857748"/>
                          <a:pt x="4654384" y="3861310"/>
                        </a:cubicBezTo>
                        <a:cubicBezTo>
                          <a:pt x="4470471" y="3913651"/>
                          <a:pt x="4184051" y="3878766"/>
                          <a:pt x="3993537" y="3861310"/>
                        </a:cubicBezTo>
                        <a:cubicBezTo>
                          <a:pt x="3803044" y="3839364"/>
                          <a:pt x="3760513" y="3855235"/>
                          <a:pt x="3544161" y="3861310"/>
                        </a:cubicBezTo>
                        <a:cubicBezTo>
                          <a:pt x="3322194" y="3902351"/>
                          <a:pt x="2846276" y="3904170"/>
                          <a:pt x="2671843" y="3861310"/>
                        </a:cubicBezTo>
                        <a:cubicBezTo>
                          <a:pt x="2492193" y="3851463"/>
                          <a:pt x="2343183" y="3821888"/>
                          <a:pt x="2116731" y="3861310"/>
                        </a:cubicBezTo>
                        <a:cubicBezTo>
                          <a:pt x="1914420" y="3880406"/>
                          <a:pt x="1694771" y="3820944"/>
                          <a:pt x="1350149" y="3861310"/>
                        </a:cubicBezTo>
                        <a:cubicBezTo>
                          <a:pt x="1049084" y="3898316"/>
                          <a:pt x="709369" y="3859383"/>
                          <a:pt x="530698" y="3861310"/>
                        </a:cubicBezTo>
                        <a:cubicBezTo>
                          <a:pt x="253304" y="3840961"/>
                          <a:pt x="68895" y="3666071"/>
                          <a:pt x="0" y="3330612"/>
                        </a:cubicBezTo>
                        <a:cubicBezTo>
                          <a:pt x="13851" y="3144652"/>
                          <a:pt x="30368" y="3014296"/>
                          <a:pt x="0" y="2714631"/>
                        </a:cubicBezTo>
                        <a:cubicBezTo>
                          <a:pt x="4761" y="2430152"/>
                          <a:pt x="10392" y="2233030"/>
                          <a:pt x="0" y="2042652"/>
                        </a:cubicBezTo>
                        <a:cubicBezTo>
                          <a:pt x="4212" y="1901903"/>
                          <a:pt x="-50186" y="1513712"/>
                          <a:pt x="0" y="1286675"/>
                        </a:cubicBezTo>
                        <a:cubicBezTo>
                          <a:pt x="34973" y="1090673"/>
                          <a:pt x="-50478" y="766896"/>
                          <a:pt x="0" y="530698"/>
                        </a:cubicBezTo>
                        <a:close/>
                      </a:path>
                      <a:path w="11634951" h="3861310" fill="none" stroke="0" extrusionOk="0">
                        <a:moveTo>
                          <a:pt x="0" y="530698"/>
                        </a:moveTo>
                        <a:cubicBezTo>
                          <a:pt x="-80183" y="160471"/>
                          <a:pt x="214791" y="-319"/>
                          <a:pt x="530698" y="0"/>
                        </a:cubicBezTo>
                        <a:cubicBezTo>
                          <a:pt x="601225" y="-18086"/>
                          <a:pt x="774144" y="4770"/>
                          <a:pt x="874339" y="0"/>
                        </a:cubicBezTo>
                        <a:cubicBezTo>
                          <a:pt x="954436" y="-43224"/>
                          <a:pt x="1384657" y="-28067"/>
                          <a:pt x="1640921" y="0"/>
                        </a:cubicBezTo>
                        <a:cubicBezTo>
                          <a:pt x="1942992" y="-5446"/>
                          <a:pt x="2175019" y="8272"/>
                          <a:pt x="2407504" y="0"/>
                        </a:cubicBezTo>
                        <a:cubicBezTo>
                          <a:pt x="2661452" y="9466"/>
                          <a:pt x="2677959" y="-10903"/>
                          <a:pt x="2751145" y="0"/>
                        </a:cubicBezTo>
                        <a:cubicBezTo>
                          <a:pt x="2828212" y="10610"/>
                          <a:pt x="2966997" y="28634"/>
                          <a:pt x="3094785" y="0"/>
                        </a:cubicBezTo>
                        <a:cubicBezTo>
                          <a:pt x="3241348" y="15686"/>
                          <a:pt x="3466761" y="11071"/>
                          <a:pt x="3755632" y="0"/>
                        </a:cubicBezTo>
                        <a:cubicBezTo>
                          <a:pt x="4034370" y="2032"/>
                          <a:pt x="4229497" y="-15415"/>
                          <a:pt x="4522215" y="0"/>
                        </a:cubicBezTo>
                        <a:cubicBezTo>
                          <a:pt x="4827665" y="15826"/>
                          <a:pt x="4742539" y="-5445"/>
                          <a:pt x="4865856" y="0"/>
                        </a:cubicBezTo>
                        <a:cubicBezTo>
                          <a:pt x="4947883" y="7078"/>
                          <a:pt x="5467449" y="38855"/>
                          <a:pt x="5738174" y="0"/>
                        </a:cubicBezTo>
                        <a:cubicBezTo>
                          <a:pt x="6007908" y="1297"/>
                          <a:pt x="6096897" y="-5551"/>
                          <a:pt x="6293285" y="0"/>
                        </a:cubicBezTo>
                        <a:cubicBezTo>
                          <a:pt x="6493954" y="21883"/>
                          <a:pt x="6635967" y="-21480"/>
                          <a:pt x="6848397" y="0"/>
                        </a:cubicBezTo>
                        <a:cubicBezTo>
                          <a:pt x="7036314" y="30504"/>
                          <a:pt x="7032099" y="215"/>
                          <a:pt x="7192038" y="0"/>
                        </a:cubicBezTo>
                        <a:cubicBezTo>
                          <a:pt x="7315647" y="-29200"/>
                          <a:pt x="7773328" y="-30350"/>
                          <a:pt x="7958620" y="0"/>
                        </a:cubicBezTo>
                        <a:cubicBezTo>
                          <a:pt x="8211826" y="22303"/>
                          <a:pt x="8494754" y="-3386"/>
                          <a:pt x="8830939" y="0"/>
                        </a:cubicBezTo>
                        <a:cubicBezTo>
                          <a:pt x="9122236" y="25982"/>
                          <a:pt x="9330604" y="12896"/>
                          <a:pt x="9703257" y="0"/>
                        </a:cubicBezTo>
                        <a:cubicBezTo>
                          <a:pt x="10076623" y="-11253"/>
                          <a:pt x="10228846" y="19640"/>
                          <a:pt x="10469840" y="0"/>
                        </a:cubicBezTo>
                        <a:cubicBezTo>
                          <a:pt x="10727188" y="2863"/>
                          <a:pt x="10795868" y="-5752"/>
                          <a:pt x="11104253" y="0"/>
                        </a:cubicBezTo>
                        <a:cubicBezTo>
                          <a:pt x="11372848" y="-14594"/>
                          <a:pt x="11511422" y="249386"/>
                          <a:pt x="11634951" y="530698"/>
                        </a:cubicBezTo>
                        <a:cubicBezTo>
                          <a:pt x="11691758" y="699622"/>
                          <a:pt x="11631788" y="1084472"/>
                          <a:pt x="11634951" y="1286675"/>
                        </a:cubicBezTo>
                        <a:cubicBezTo>
                          <a:pt x="11664755" y="1496075"/>
                          <a:pt x="11590715" y="1739742"/>
                          <a:pt x="11634951" y="1902656"/>
                        </a:cubicBezTo>
                        <a:cubicBezTo>
                          <a:pt x="11658673" y="2025519"/>
                          <a:pt x="11676226" y="2375389"/>
                          <a:pt x="11634951" y="2630634"/>
                        </a:cubicBezTo>
                        <a:cubicBezTo>
                          <a:pt x="11605997" y="2900553"/>
                          <a:pt x="11616776" y="3023846"/>
                          <a:pt x="11634951" y="3330612"/>
                        </a:cubicBezTo>
                        <a:cubicBezTo>
                          <a:pt x="11725509" y="3663168"/>
                          <a:pt x="11444642" y="3794917"/>
                          <a:pt x="11104253" y="3861310"/>
                        </a:cubicBezTo>
                        <a:cubicBezTo>
                          <a:pt x="10936605" y="3890989"/>
                          <a:pt x="10544219" y="3843898"/>
                          <a:pt x="10337670" y="3861310"/>
                        </a:cubicBezTo>
                        <a:cubicBezTo>
                          <a:pt x="10142345" y="3830604"/>
                          <a:pt x="10081441" y="3850745"/>
                          <a:pt x="9888294" y="3861310"/>
                        </a:cubicBezTo>
                        <a:cubicBezTo>
                          <a:pt x="9695444" y="3877276"/>
                          <a:pt x="9703615" y="3873388"/>
                          <a:pt x="9544654" y="3861310"/>
                        </a:cubicBezTo>
                        <a:cubicBezTo>
                          <a:pt x="9405152" y="3854308"/>
                          <a:pt x="9161528" y="3891664"/>
                          <a:pt x="8989542" y="3861310"/>
                        </a:cubicBezTo>
                        <a:cubicBezTo>
                          <a:pt x="8804296" y="3817616"/>
                          <a:pt x="8431859" y="3887831"/>
                          <a:pt x="8222959" y="3861310"/>
                        </a:cubicBezTo>
                        <a:cubicBezTo>
                          <a:pt x="7986727" y="3823520"/>
                          <a:pt x="7821790" y="3868250"/>
                          <a:pt x="7562112" y="3861310"/>
                        </a:cubicBezTo>
                        <a:cubicBezTo>
                          <a:pt x="7263638" y="3844928"/>
                          <a:pt x="7262933" y="3855512"/>
                          <a:pt x="7112736" y="3861310"/>
                        </a:cubicBezTo>
                        <a:cubicBezTo>
                          <a:pt x="6964192" y="3871090"/>
                          <a:pt x="6901222" y="3835937"/>
                          <a:pt x="6769095" y="3861310"/>
                        </a:cubicBezTo>
                        <a:cubicBezTo>
                          <a:pt x="6612657" y="3893167"/>
                          <a:pt x="6233486" y="3857118"/>
                          <a:pt x="5896777" y="3861310"/>
                        </a:cubicBezTo>
                        <a:cubicBezTo>
                          <a:pt x="5596713" y="3846294"/>
                          <a:pt x="5476809" y="3842858"/>
                          <a:pt x="5341666" y="3861310"/>
                        </a:cubicBezTo>
                        <a:cubicBezTo>
                          <a:pt x="5185075" y="3886946"/>
                          <a:pt x="4794982" y="3885211"/>
                          <a:pt x="4575083" y="3861310"/>
                        </a:cubicBezTo>
                        <a:cubicBezTo>
                          <a:pt x="4365970" y="3833179"/>
                          <a:pt x="4311548" y="3863881"/>
                          <a:pt x="4231442" y="3861310"/>
                        </a:cubicBezTo>
                        <a:cubicBezTo>
                          <a:pt x="4178801" y="3855705"/>
                          <a:pt x="3922822" y="3874423"/>
                          <a:pt x="3782066" y="3861310"/>
                        </a:cubicBezTo>
                        <a:cubicBezTo>
                          <a:pt x="3646998" y="3823768"/>
                          <a:pt x="3145495" y="3876007"/>
                          <a:pt x="3015483" y="3861310"/>
                        </a:cubicBezTo>
                        <a:cubicBezTo>
                          <a:pt x="2845666" y="3839316"/>
                          <a:pt x="2711714" y="3842920"/>
                          <a:pt x="2566107" y="3861310"/>
                        </a:cubicBezTo>
                        <a:cubicBezTo>
                          <a:pt x="2419276" y="3855167"/>
                          <a:pt x="2323694" y="3851658"/>
                          <a:pt x="2116731" y="3861310"/>
                        </a:cubicBezTo>
                        <a:cubicBezTo>
                          <a:pt x="1899710" y="3869419"/>
                          <a:pt x="1655010" y="3847620"/>
                          <a:pt x="1350149" y="3861310"/>
                        </a:cubicBezTo>
                        <a:cubicBezTo>
                          <a:pt x="1020721" y="3877538"/>
                          <a:pt x="846253" y="3799314"/>
                          <a:pt x="530698" y="3861310"/>
                        </a:cubicBezTo>
                        <a:cubicBezTo>
                          <a:pt x="135109" y="3873789"/>
                          <a:pt x="-17611" y="3541507"/>
                          <a:pt x="0" y="3330612"/>
                        </a:cubicBezTo>
                        <a:cubicBezTo>
                          <a:pt x="8382" y="3127661"/>
                          <a:pt x="-31961" y="2786237"/>
                          <a:pt x="0" y="2630634"/>
                        </a:cubicBezTo>
                        <a:cubicBezTo>
                          <a:pt x="-15481" y="2439884"/>
                          <a:pt x="-500" y="2252456"/>
                          <a:pt x="0" y="1958654"/>
                        </a:cubicBezTo>
                        <a:cubicBezTo>
                          <a:pt x="46315" y="1684709"/>
                          <a:pt x="58340" y="1524907"/>
                          <a:pt x="0" y="1314674"/>
                        </a:cubicBezTo>
                        <a:cubicBezTo>
                          <a:pt x="-13235" y="1086833"/>
                          <a:pt x="-9342" y="873464"/>
                          <a:pt x="0" y="53069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44698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29260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2094868" y="500362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4817406" y="495260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066358" y="49628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1285264" y="551699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1408553" y="553754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r:id="rId1" imgW="5283360" imgH="1784520"/>
        </mc:Choice>
        <mc:Fallback>
          <p:control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sX0" fmla="*/ 0 w 11634951"/>
              <a:gd name="csY0" fmla="*/ 553292 h 4025697"/>
              <a:gd name="csX1" fmla="*/ 553292 w 11634951"/>
              <a:gd name="csY1" fmla="*/ 0 h 4025697"/>
              <a:gd name="csX2" fmla="*/ 1106031 w 11634951"/>
              <a:gd name="csY2" fmla="*/ 0 h 4025697"/>
              <a:gd name="csX3" fmla="*/ 1869338 w 11634951"/>
              <a:gd name="csY3" fmla="*/ 0 h 4025697"/>
              <a:gd name="csX4" fmla="*/ 2211510 w 11634951"/>
              <a:gd name="csY4" fmla="*/ 0 h 4025697"/>
              <a:gd name="csX5" fmla="*/ 2553682 w 11634951"/>
              <a:gd name="csY5" fmla="*/ 0 h 4025697"/>
              <a:gd name="csX6" fmla="*/ 3211705 w 11634951"/>
              <a:gd name="csY6" fmla="*/ 0 h 4025697"/>
              <a:gd name="csX7" fmla="*/ 3975011 w 11634951"/>
              <a:gd name="csY7" fmla="*/ 0 h 4025697"/>
              <a:gd name="csX8" fmla="*/ 4317183 w 11634951"/>
              <a:gd name="csY8" fmla="*/ 0 h 4025697"/>
              <a:gd name="csX9" fmla="*/ 5185773 w 11634951"/>
              <a:gd name="csY9" fmla="*/ 0 h 4025697"/>
              <a:gd name="csX10" fmla="*/ 5738513 w 11634951"/>
              <a:gd name="csY10" fmla="*/ 0 h 4025697"/>
              <a:gd name="csX11" fmla="*/ 6291252 w 11634951"/>
              <a:gd name="csY11" fmla="*/ 0 h 4025697"/>
              <a:gd name="csX12" fmla="*/ 6633424 w 11634951"/>
              <a:gd name="csY12" fmla="*/ 0 h 4025697"/>
              <a:gd name="csX13" fmla="*/ 7396731 w 11634951"/>
              <a:gd name="csY13" fmla="*/ 0 h 4025697"/>
              <a:gd name="csX14" fmla="*/ 8265321 w 11634951"/>
              <a:gd name="csY14" fmla="*/ 0 h 4025697"/>
              <a:gd name="csX15" fmla="*/ 9133911 w 11634951"/>
              <a:gd name="csY15" fmla="*/ 0 h 4025697"/>
              <a:gd name="csX16" fmla="*/ 9897218 w 11634951"/>
              <a:gd name="csY16" fmla="*/ 0 h 4025697"/>
              <a:gd name="csX17" fmla="*/ 11081659 w 11634951"/>
              <a:gd name="csY17" fmla="*/ 0 h 4025697"/>
              <a:gd name="csX18" fmla="*/ 11634951 w 11634951"/>
              <a:gd name="csY18" fmla="*/ 553292 h 4025697"/>
              <a:gd name="csX19" fmla="*/ 11634951 w 11634951"/>
              <a:gd name="csY19" fmla="*/ 1195497 h 4025697"/>
              <a:gd name="csX20" fmla="*/ 11634951 w 11634951"/>
              <a:gd name="csY20" fmla="*/ 1691746 h 4025697"/>
              <a:gd name="csX21" fmla="*/ 11634951 w 11634951"/>
              <a:gd name="csY21" fmla="*/ 2304760 h 4025697"/>
              <a:gd name="csX22" fmla="*/ 11634951 w 11634951"/>
              <a:gd name="csY22" fmla="*/ 2830200 h 4025697"/>
              <a:gd name="csX23" fmla="*/ 11634951 w 11634951"/>
              <a:gd name="csY23" fmla="*/ 3472405 h 4025697"/>
              <a:gd name="csX24" fmla="*/ 11081659 w 11634951"/>
              <a:gd name="csY24" fmla="*/ 4025697 h 4025697"/>
              <a:gd name="csX25" fmla="*/ 10423636 w 11634951"/>
              <a:gd name="csY25" fmla="*/ 4025697 h 4025697"/>
              <a:gd name="csX26" fmla="*/ 10081464 w 11634951"/>
              <a:gd name="csY26" fmla="*/ 4025697 h 4025697"/>
              <a:gd name="csX27" fmla="*/ 9528725 w 11634951"/>
              <a:gd name="csY27" fmla="*/ 4025697 h 4025697"/>
              <a:gd name="csX28" fmla="*/ 8765418 w 11634951"/>
              <a:gd name="csY28" fmla="*/ 4025697 h 4025697"/>
              <a:gd name="csX29" fmla="*/ 8107395 w 11634951"/>
              <a:gd name="csY29" fmla="*/ 4025697 h 4025697"/>
              <a:gd name="csX30" fmla="*/ 7659940 w 11634951"/>
              <a:gd name="csY30" fmla="*/ 4025697 h 4025697"/>
              <a:gd name="csX31" fmla="*/ 7317768 w 11634951"/>
              <a:gd name="csY31" fmla="*/ 4025697 h 4025697"/>
              <a:gd name="csX32" fmla="*/ 6449178 w 11634951"/>
              <a:gd name="csY32" fmla="*/ 4025697 h 4025697"/>
              <a:gd name="csX33" fmla="*/ 5896438 w 11634951"/>
              <a:gd name="csY33" fmla="*/ 4025697 h 4025697"/>
              <a:gd name="csX34" fmla="*/ 5133132 w 11634951"/>
              <a:gd name="csY34" fmla="*/ 4025697 h 4025697"/>
              <a:gd name="csX35" fmla="*/ 4790960 w 11634951"/>
              <a:gd name="csY35" fmla="*/ 4025697 h 4025697"/>
              <a:gd name="csX36" fmla="*/ 4343504 w 11634951"/>
              <a:gd name="csY36" fmla="*/ 4025697 h 4025697"/>
              <a:gd name="csX37" fmla="*/ 3580198 w 11634951"/>
              <a:gd name="csY37" fmla="*/ 4025697 h 4025697"/>
              <a:gd name="csX38" fmla="*/ 3132742 w 11634951"/>
              <a:gd name="csY38" fmla="*/ 4025697 h 4025697"/>
              <a:gd name="csX39" fmla="*/ 2685286 w 11634951"/>
              <a:gd name="csY39" fmla="*/ 4025697 h 4025697"/>
              <a:gd name="csX40" fmla="*/ 1921980 w 11634951"/>
              <a:gd name="csY40" fmla="*/ 4025697 h 4025697"/>
              <a:gd name="csX41" fmla="*/ 1369240 w 11634951"/>
              <a:gd name="csY41" fmla="*/ 4025697 h 4025697"/>
              <a:gd name="csX42" fmla="*/ 553292 w 11634951"/>
              <a:gd name="csY42" fmla="*/ 4025697 h 4025697"/>
              <a:gd name="csX43" fmla="*/ 0 w 11634951"/>
              <a:gd name="csY43" fmla="*/ 3472405 h 4025697"/>
              <a:gd name="csX44" fmla="*/ 0 w 11634951"/>
              <a:gd name="csY44" fmla="*/ 2917774 h 4025697"/>
              <a:gd name="csX45" fmla="*/ 0 w 11634951"/>
              <a:gd name="csY45" fmla="*/ 2392333 h 4025697"/>
              <a:gd name="csX46" fmla="*/ 0 w 11634951"/>
              <a:gd name="csY46" fmla="*/ 1808511 h 4025697"/>
              <a:gd name="csX47" fmla="*/ 0 w 11634951"/>
              <a:gd name="csY47" fmla="*/ 1224688 h 4025697"/>
              <a:gd name="csX48" fmla="*/ 0 w 11634951"/>
              <a:gd name="csY48" fmla="*/ 553292 h 40256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sX0" fmla="*/ 0 w 11634951"/>
              <a:gd name="csY0" fmla="*/ 553292 h 4025697"/>
              <a:gd name="csX1" fmla="*/ 553292 w 11634951"/>
              <a:gd name="csY1" fmla="*/ 0 h 4025697"/>
              <a:gd name="csX2" fmla="*/ 1106031 w 11634951"/>
              <a:gd name="csY2" fmla="*/ 0 h 4025697"/>
              <a:gd name="csX3" fmla="*/ 1869338 w 11634951"/>
              <a:gd name="csY3" fmla="*/ 0 h 4025697"/>
              <a:gd name="csX4" fmla="*/ 2211510 w 11634951"/>
              <a:gd name="csY4" fmla="*/ 0 h 4025697"/>
              <a:gd name="csX5" fmla="*/ 2553682 w 11634951"/>
              <a:gd name="csY5" fmla="*/ 0 h 4025697"/>
              <a:gd name="csX6" fmla="*/ 3211705 w 11634951"/>
              <a:gd name="csY6" fmla="*/ 0 h 4025697"/>
              <a:gd name="csX7" fmla="*/ 3975011 w 11634951"/>
              <a:gd name="csY7" fmla="*/ 0 h 4025697"/>
              <a:gd name="csX8" fmla="*/ 4317183 w 11634951"/>
              <a:gd name="csY8" fmla="*/ 0 h 4025697"/>
              <a:gd name="csX9" fmla="*/ 5185773 w 11634951"/>
              <a:gd name="csY9" fmla="*/ 0 h 4025697"/>
              <a:gd name="csX10" fmla="*/ 5738513 w 11634951"/>
              <a:gd name="csY10" fmla="*/ 0 h 4025697"/>
              <a:gd name="csX11" fmla="*/ 6291252 w 11634951"/>
              <a:gd name="csY11" fmla="*/ 0 h 4025697"/>
              <a:gd name="csX12" fmla="*/ 6633424 w 11634951"/>
              <a:gd name="csY12" fmla="*/ 0 h 4025697"/>
              <a:gd name="csX13" fmla="*/ 7396731 w 11634951"/>
              <a:gd name="csY13" fmla="*/ 0 h 4025697"/>
              <a:gd name="csX14" fmla="*/ 8265321 w 11634951"/>
              <a:gd name="csY14" fmla="*/ 0 h 4025697"/>
              <a:gd name="csX15" fmla="*/ 9133911 w 11634951"/>
              <a:gd name="csY15" fmla="*/ 0 h 4025697"/>
              <a:gd name="csX16" fmla="*/ 9897218 w 11634951"/>
              <a:gd name="csY16" fmla="*/ 0 h 4025697"/>
              <a:gd name="csX17" fmla="*/ 11081659 w 11634951"/>
              <a:gd name="csY17" fmla="*/ 0 h 4025697"/>
              <a:gd name="csX18" fmla="*/ 11634951 w 11634951"/>
              <a:gd name="csY18" fmla="*/ 553292 h 4025697"/>
              <a:gd name="csX19" fmla="*/ 11634951 w 11634951"/>
              <a:gd name="csY19" fmla="*/ 1195497 h 4025697"/>
              <a:gd name="csX20" fmla="*/ 11634951 w 11634951"/>
              <a:gd name="csY20" fmla="*/ 1691746 h 4025697"/>
              <a:gd name="csX21" fmla="*/ 11634951 w 11634951"/>
              <a:gd name="csY21" fmla="*/ 2304760 h 4025697"/>
              <a:gd name="csX22" fmla="*/ 11634951 w 11634951"/>
              <a:gd name="csY22" fmla="*/ 2830200 h 4025697"/>
              <a:gd name="csX23" fmla="*/ 11634951 w 11634951"/>
              <a:gd name="csY23" fmla="*/ 3472405 h 4025697"/>
              <a:gd name="csX24" fmla="*/ 11081659 w 11634951"/>
              <a:gd name="csY24" fmla="*/ 4025697 h 4025697"/>
              <a:gd name="csX25" fmla="*/ 10423636 w 11634951"/>
              <a:gd name="csY25" fmla="*/ 4025697 h 4025697"/>
              <a:gd name="csX26" fmla="*/ 10081464 w 11634951"/>
              <a:gd name="csY26" fmla="*/ 4025697 h 4025697"/>
              <a:gd name="csX27" fmla="*/ 9528725 w 11634951"/>
              <a:gd name="csY27" fmla="*/ 4025697 h 4025697"/>
              <a:gd name="csX28" fmla="*/ 8765418 w 11634951"/>
              <a:gd name="csY28" fmla="*/ 4025697 h 4025697"/>
              <a:gd name="csX29" fmla="*/ 8107395 w 11634951"/>
              <a:gd name="csY29" fmla="*/ 4025697 h 4025697"/>
              <a:gd name="csX30" fmla="*/ 7659940 w 11634951"/>
              <a:gd name="csY30" fmla="*/ 4025697 h 4025697"/>
              <a:gd name="csX31" fmla="*/ 7317768 w 11634951"/>
              <a:gd name="csY31" fmla="*/ 4025697 h 4025697"/>
              <a:gd name="csX32" fmla="*/ 6449178 w 11634951"/>
              <a:gd name="csY32" fmla="*/ 4025697 h 4025697"/>
              <a:gd name="csX33" fmla="*/ 5896438 w 11634951"/>
              <a:gd name="csY33" fmla="*/ 4025697 h 4025697"/>
              <a:gd name="csX34" fmla="*/ 5133132 w 11634951"/>
              <a:gd name="csY34" fmla="*/ 4025697 h 4025697"/>
              <a:gd name="csX35" fmla="*/ 4790960 w 11634951"/>
              <a:gd name="csY35" fmla="*/ 4025697 h 4025697"/>
              <a:gd name="csX36" fmla="*/ 4343504 w 11634951"/>
              <a:gd name="csY36" fmla="*/ 4025697 h 4025697"/>
              <a:gd name="csX37" fmla="*/ 3580198 w 11634951"/>
              <a:gd name="csY37" fmla="*/ 4025697 h 4025697"/>
              <a:gd name="csX38" fmla="*/ 3132742 w 11634951"/>
              <a:gd name="csY38" fmla="*/ 4025697 h 4025697"/>
              <a:gd name="csX39" fmla="*/ 2685286 w 11634951"/>
              <a:gd name="csY39" fmla="*/ 4025697 h 4025697"/>
              <a:gd name="csX40" fmla="*/ 1921980 w 11634951"/>
              <a:gd name="csY40" fmla="*/ 4025697 h 4025697"/>
              <a:gd name="csX41" fmla="*/ 1369240 w 11634951"/>
              <a:gd name="csY41" fmla="*/ 4025697 h 4025697"/>
              <a:gd name="csX42" fmla="*/ 553292 w 11634951"/>
              <a:gd name="csY42" fmla="*/ 4025697 h 4025697"/>
              <a:gd name="csX43" fmla="*/ 0 w 11634951"/>
              <a:gd name="csY43" fmla="*/ 3472405 h 4025697"/>
              <a:gd name="csX44" fmla="*/ 0 w 11634951"/>
              <a:gd name="csY44" fmla="*/ 2917774 h 4025697"/>
              <a:gd name="csX45" fmla="*/ 0 w 11634951"/>
              <a:gd name="csY45" fmla="*/ 2392333 h 4025697"/>
              <a:gd name="csX46" fmla="*/ 0 w 11634951"/>
              <a:gd name="csY46" fmla="*/ 1808511 h 4025697"/>
              <a:gd name="csX47" fmla="*/ 0 w 11634951"/>
              <a:gd name="csY47" fmla="*/ 1224688 h 4025697"/>
              <a:gd name="csX48" fmla="*/ 0 w 11634951"/>
              <a:gd name="csY48" fmla="*/ 553292 h 40256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2867685"/>
          </a:xfrm>
          <a:custGeom>
            <a:avLst/>
            <a:gdLst>
              <a:gd name="csX0" fmla="*/ 0 w 11634951"/>
              <a:gd name="csY0" fmla="*/ 394134 h 2867685"/>
              <a:gd name="csX1" fmla="*/ 553292 w 11634951"/>
              <a:gd name="csY1" fmla="*/ 0 h 2867685"/>
              <a:gd name="csX2" fmla="*/ 1106031 w 11634951"/>
              <a:gd name="csY2" fmla="*/ 0 h 2867685"/>
              <a:gd name="csX3" fmla="*/ 1869338 w 11634951"/>
              <a:gd name="csY3" fmla="*/ 0 h 2867685"/>
              <a:gd name="csX4" fmla="*/ 2211510 w 11634951"/>
              <a:gd name="csY4" fmla="*/ 0 h 2867685"/>
              <a:gd name="csX5" fmla="*/ 2553682 w 11634951"/>
              <a:gd name="csY5" fmla="*/ 0 h 2867685"/>
              <a:gd name="csX6" fmla="*/ 3211705 w 11634951"/>
              <a:gd name="csY6" fmla="*/ 0 h 2867685"/>
              <a:gd name="csX7" fmla="*/ 3975011 w 11634951"/>
              <a:gd name="csY7" fmla="*/ 0 h 2867685"/>
              <a:gd name="csX8" fmla="*/ 4317183 w 11634951"/>
              <a:gd name="csY8" fmla="*/ 0 h 2867685"/>
              <a:gd name="csX9" fmla="*/ 5185773 w 11634951"/>
              <a:gd name="csY9" fmla="*/ 0 h 2867685"/>
              <a:gd name="csX10" fmla="*/ 5738513 w 11634951"/>
              <a:gd name="csY10" fmla="*/ 0 h 2867685"/>
              <a:gd name="csX11" fmla="*/ 6291252 w 11634951"/>
              <a:gd name="csY11" fmla="*/ 0 h 2867685"/>
              <a:gd name="csX12" fmla="*/ 6633424 w 11634951"/>
              <a:gd name="csY12" fmla="*/ 0 h 2867685"/>
              <a:gd name="csX13" fmla="*/ 7396731 w 11634951"/>
              <a:gd name="csY13" fmla="*/ 0 h 2867685"/>
              <a:gd name="csX14" fmla="*/ 8265321 w 11634951"/>
              <a:gd name="csY14" fmla="*/ 0 h 2867685"/>
              <a:gd name="csX15" fmla="*/ 9133911 w 11634951"/>
              <a:gd name="csY15" fmla="*/ 0 h 2867685"/>
              <a:gd name="csX16" fmla="*/ 9897218 w 11634951"/>
              <a:gd name="csY16" fmla="*/ 0 h 2867685"/>
              <a:gd name="csX17" fmla="*/ 11081659 w 11634951"/>
              <a:gd name="csY17" fmla="*/ 0 h 2867685"/>
              <a:gd name="csX18" fmla="*/ 11634951 w 11634951"/>
              <a:gd name="csY18" fmla="*/ 394134 h 2867685"/>
              <a:gd name="csX19" fmla="*/ 11634951 w 11634951"/>
              <a:gd name="csY19" fmla="*/ 851606 h 2867685"/>
              <a:gd name="csX20" fmla="*/ 11634951 w 11634951"/>
              <a:gd name="csY20" fmla="*/ 1205106 h 2867685"/>
              <a:gd name="csX21" fmla="*/ 11634951 w 11634951"/>
              <a:gd name="csY21" fmla="*/ 1641784 h 2867685"/>
              <a:gd name="csX22" fmla="*/ 11634951 w 11634951"/>
              <a:gd name="csY22" fmla="*/ 2016078 h 2867685"/>
              <a:gd name="csX23" fmla="*/ 11634951 w 11634951"/>
              <a:gd name="csY23" fmla="*/ 2473550 h 2867685"/>
              <a:gd name="csX24" fmla="*/ 11081659 w 11634951"/>
              <a:gd name="csY24" fmla="*/ 2867685 h 2867685"/>
              <a:gd name="csX25" fmla="*/ 10423636 w 11634951"/>
              <a:gd name="csY25" fmla="*/ 2867685 h 2867685"/>
              <a:gd name="csX26" fmla="*/ 10081464 w 11634951"/>
              <a:gd name="csY26" fmla="*/ 2867685 h 2867685"/>
              <a:gd name="csX27" fmla="*/ 9528725 w 11634951"/>
              <a:gd name="csY27" fmla="*/ 2867685 h 2867685"/>
              <a:gd name="csX28" fmla="*/ 8765418 w 11634951"/>
              <a:gd name="csY28" fmla="*/ 2867685 h 2867685"/>
              <a:gd name="csX29" fmla="*/ 8107395 w 11634951"/>
              <a:gd name="csY29" fmla="*/ 2867685 h 2867685"/>
              <a:gd name="csX30" fmla="*/ 7659940 w 11634951"/>
              <a:gd name="csY30" fmla="*/ 2867685 h 2867685"/>
              <a:gd name="csX31" fmla="*/ 7317768 w 11634951"/>
              <a:gd name="csY31" fmla="*/ 2867685 h 2867685"/>
              <a:gd name="csX32" fmla="*/ 6449178 w 11634951"/>
              <a:gd name="csY32" fmla="*/ 2867685 h 2867685"/>
              <a:gd name="csX33" fmla="*/ 5896438 w 11634951"/>
              <a:gd name="csY33" fmla="*/ 2867685 h 2867685"/>
              <a:gd name="csX34" fmla="*/ 5133132 w 11634951"/>
              <a:gd name="csY34" fmla="*/ 2867685 h 2867685"/>
              <a:gd name="csX35" fmla="*/ 4790960 w 11634951"/>
              <a:gd name="csY35" fmla="*/ 2867685 h 2867685"/>
              <a:gd name="csX36" fmla="*/ 4343504 w 11634951"/>
              <a:gd name="csY36" fmla="*/ 2867685 h 2867685"/>
              <a:gd name="csX37" fmla="*/ 3580198 w 11634951"/>
              <a:gd name="csY37" fmla="*/ 2867685 h 2867685"/>
              <a:gd name="csX38" fmla="*/ 3132742 w 11634951"/>
              <a:gd name="csY38" fmla="*/ 2867685 h 2867685"/>
              <a:gd name="csX39" fmla="*/ 2685286 w 11634951"/>
              <a:gd name="csY39" fmla="*/ 2867685 h 2867685"/>
              <a:gd name="csX40" fmla="*/ 1921980 w 11634951"/>
              <a:gd name="csY40" fmla="*/ 2867685 h 2867685"/>
              <a:gd name="csX41" fmla="*/ 1369240 w 11634951"/>
              <a:gd name="csY41" fmla="*/ 2867685 h 2867685"/>
              <a:gd name="csX42" fmla="*/ 553292 w 11634951"/>
              <a:gd name="csY42" fmla="*/ 2867685 h 2867685"/>
              <a:gd name="csX43" fmla="*/ 0 w 11634951"/>
              <a:gd name="csY43" fmla="*/ 2473550 h 2867685"/>
              <a:gd name="csX44" fmla="*/ 0 w 11634951"/>
              <a:gd name="csY44" fmla="*/ 2078461 h 2867685"/>
              <a:gd name="csX45" fmla="*/ 0 w 11634951"/>
              <a:gd name="csY45" fmla="*/ 1704166 h 2867685"/>
              <a:gd name="csX46" fmla="*/ 0 w 11634951"/>
              <a:gd name="csY46" fmla="*/ 1288283 h 2867685"/>
              <a:gd name="csX47" fmla="*/ 0 w 11634951"/>
              <a:gd name="csY47" fmla="*/ 872400 h 2867685"/>
              <a:gd name="csX48" fmla="*/ 0 w 11634951"/>
              <a:gd name="csY48" fmla="*/ 394134 h 2867685"/>
              <a:gd name="csX0" fmla="*/ 0 w 11634951"/>
              <a:gd name="csY0" fmla="*/ 394134 h 2867685"/>
              <a:gd name="csX1" fmla="*/ 553292 w 11634951"/>
              <a:gd name="csY1" fmla="*/ 0 h 2867685"/>
              <a:gd name="csX2" fmla="*/ 1106031 w 11634951"/>
              <a:gd name="csY2" fmla="*/ 0 h 2867685"/>
              <a:gd name="csX3" fmla="*/ 1869338 w 11634951"/>
              <a:gd name="csY3" fmla="*/ 0 h 2867685"/>
              <a:gd name="csX4" fmla="*/ 2211510 w 11634951"/>
              <a:gd name="csY4" fmla="*/ 0 h 2867685"/>
              <a:gd name="csX5" fmla="*/ 2600796 w 11634951"/>
              <a:gd name="csY5" fmla="*/ 0 h 2867685"/>
              <a:gd name="csX6" fmla="*/ 2974816 w 11634951"/>
              <a:gd name="csY6" fmla="*/ 0 h 2867685"/>
              <a:gd name="csX7" fmla="*/ 3316988 w 11634951"/>
              <a:gd name="csY7" fmla="*/ 0 h 2867685"/>
              <a:gd name="csX8" fmla="*/ 4080295 w 11634951"/>
              <a:gd name="csY8" fmla="*/ 0 h 2867685"/>
              <a:gd name="csX9" fmla="*/ 4738318 w 11634951"/>
              <a:gd name="csY9" fmla="*/ 0 h 2867685"/>
              <a:gd name="csX10" fmla="*/ 5291057 w 11634951"/>
              <a:gd name="csY10" fmla="*/ 0 h 2867685"/>
              <a:gd name="csX11" fmla="*/ 5949080 w 11634951"/>
              <a:gd name="csY11" fmla="*/ 0 h 2867685"/>
              <a:gd name="csX12" fmla="*/ 6712387 w 11634951"/>
              <a:gd name="csY12" fmla="*/ 0 h 2867685"/>
              <a:gd name="csX13" fmla="*/ 7370410 w 11634951"/>
              <a:gd name="csY13" fmla="*/ 0 h 2867685"/>
              <a:gd name="csX14" fmla="*/ 7817865 w 11634951"/>
              <a:gd name="csY14" fmla="*/ 0 h 2867685"/>
              <a:gd name="csX15" fmla="*/ 8265321 w 11634951"/>
              <a:gd name="csY15" fmla="*/ 0 h 2867685"/>
              <a:gd name="csX16" fmla="*/ 8712776 w 11634951"/>
              <a:gd name="csY16" fmla="*/ 0 h 2867685"/>
              <a:gd name="csX17" fmla="*/ 9160232 w 11634951"/>
              <a:gd name="csY17" fmla="*/ 0 h 2867685"/>
              <a:gd name="csX18" fmla="*/ 9923539 w 11634951"/>
              <a:gd name="csY18" fmla="*/ 0 h 2867685"/>
              <a:gd name="csX19" fmla="*/ 10370994 w 11634951"/>
              <a:gd name="csY19" fmla="*/ 0 h 2867685"/>
              <a:gd name="csX20" fmla="*/ 11081659 w 11634951"/>
              <a:gd name="csY20" fmla="*/ 0 h 2867685"/>
              <a:gd name="csX21" fmla="*/ 11634951 w 11634951"/>
              <a:gd name="csY21" fmla="*/ 394134 h 2867685"/>
              <a:gd name="csX22" fmla="*/ 11634951 w 11634951"/>
              <a:gd name="csY22" fmla="*/ 830812 h 2867685"/>
              <a:gd name="csX23" fmla="*/ 11634951 w 11634951"/>
              <a:gd name="csY23" fmla="*/ 1267488 h 2867685"/>
              <a:gd name="csX24" fmla="*/ 11634951 w 11634951"/>
              <a:gd name="csY24" fmla="*/ 1704166 h 2867685"/>
              <a:gd name="csX25" fmla="*/ 11634951 w 11634951"/>
              <a:gd name="csY25" fmla="*/ 2057666 h 2867685"/>
              <a:gd name="csX26" fmla="*/ 11634951 w 11634951"/>
              <a:gd name="csY26" fmla="*/ 2473550 h 2867685"/>
              <a:gd name="csX27" fmla="*/ 11081659 w 11634951"/>
              <a:gd name="csY27" fmla="*/ 2867685 h 2867685"/>
              <a:gd name="csX28" fmla="*/ 10634203 w 11634951"/>
              <a:gd name="csY28" fmla="*/ 2867685 h 2867685"/>
              <a:gd name="csX29" fmla="*/ 10292031 w 11634951"/>
              <a:gd name="csY29" fmla="*/ 2867685 h 2867685"/>
              <a:gd name="csX30" fmla="*/ 9949860 w 11634951"/>
              <a:gd name="csY30" fmla="*/ 2867685 h 2867685"/>
              <a:gd name="csX31" fmla="*/ 9397120 w 11634951"/>
              <a:gd name="csY31" fmla="*/ 2867685 h 2867685"/>
              <a:gd name="csX32" fmla="*/ 8739097 w 11634951"/>
              <a:gd name="csY32" fmla="*/ 2867685 h 2867685"/>
              <a:gd name="csX33" fmla="*/ 7870507 w 11634951"/>
              <a:gd name="csY33" fmla="*/ 2867685 h 2867685"/>
              <a:gd name="csX34" fmla="*/ 7212484 w 11634951"/>
              <a:gd name="csY34" fmla="*/ 2867685 h 2867685"/>
              <a:gd name="csX35" fmla="*/ 6870312 w 11634951"/>
              <a:gd name="csY35" fmla="*/ 2867685 h 2867685"/>
              <a:gd name="csX36" fmla="*/ 6107006 w 11634951"/>
              <a:gd name="csY36" fmla="*/ 2867685 h 2867685"/>
              <a:gd name="csX37" fmla="*/ 5659550 w 11634951"/>
              <a:gd name="csY37" fmla="*/ 2867685 h 2867685"/>
              <a:gd name="csX38" fmla="*/ 4896243 w 11634951"/>
              <a:gd name="csY38" fmla="*/ 2867685 h 2867685"/>
              <a:gd name="csX39" fmla="*/ 4238220 w 11634951"/>
              <a:gd name="csY39" fmla="*/ 2867685 h 2867685"/>
              <a:gd name="csX40" fmla="*/ 3790765 w 11634951"/>
              <a:gd name="csY40" fmla="*/ 2867685 h 2867685"/>
              <a:gd name="csX41" fmla="*/ 2922175 w 11634951"/>
              <a:gd name="csY41" fmla="*/ 2867685 h 2867685"/>
              <a:gd name="csX42" fmla="*/ 2369435 w 11634951"/>
              <a:gd name="csY42" fmla="*/ 2867685 h 2867685"/>
              <a:gd name="csX43" fmla="*/ 1606129 w 11634951"/>
              <a:gd name="csY43" fmla="*/ 2867685 h 2867685"/>
              <a:gd name="csX44" fmla="*/ 553292 w 11634951"/>
              <a:gd name="csY44" fmla="*/ 2867685 h 2867685"/>
              <a:gd name="csX45" fmla="*/ 0 w 11634951"/>
              <a:gd name="csY45" fmla="*/ 2473550 h 2867685"/>
              <a:gd name="csX46" fmla="*/ 0 w 11634951"/>
              <a:gd name="csY46" fmla="*/ 2120049 h 2867685"/>
              <a:gd name="csX47" fmla="*/ 0 w 11634951"/>
              <a:gd name="csY47" fmla="*/ 1724960 h 2867685"/>
              <a:gd name="csX48" fmla="*/ 0 w 11634951"/>
              <a:gd name="csY48" fmla="*/ 1267488 h 2867685"/>
              <a:gd name="csX49" fmla="*/ 0 w 11634951"/>
              <a:gd name="csY49" fmla="*/ 893194 h 2867685"/>
              <a:gd name="csX50" fmla="*/ 0 w 11634951"/>
              <a:gd name="csY50" fmla="*/ 394134 h 2867685"/>
              <a:gd name="csX0" fmla="*/ 0 w 11634951"/>
              <a:gd name="csY0" fmla="*/ 394134 h 2867685"/>
              <a:gd name="csX1" fmla="*/ 553292 w 11634951"/>
              <a:gd name="csY1" fmla="*/ 0 h 2867685"/>
              <a:gd name="csX2" fmla="*/ 1106031 w 11634951"/>
              <a:gd name="csY2" fmla="*/ 0 h 2867685"/>
              <a:gd name="csX3" fmla="*/ 1869338 w 11634951"/>
              <a:gd name="csY3" fmla="*/ 0 h 2867685"/>
              <a:gd name="csX4" fmla="*/ 2211510 w 11634951"/>
              <a:gd name="csY4" fmla="*/ 0 h 2867685"/>
              <a:gd name="csX5" fmla="*/ 2553682 w 11634951"/>
              <a:gd name="csY5" fmla="*/ 0 h 2867685"/>
              <a:gd name="csX6" fmla="*/ 3211705 w 11634951"/>
              <a:gd name="csY6" fmla="*/ 0 h 2867685"/>
              <a:gd name="csX7" fmla="*/ 3975011 w 11634951"/>
              <a:gd name="csY7" fmla="*/ 0 h 2867685"/>
              <a:gd name="csX8" fmla="*/ 4317183 w 11634951"/>
              <a:gd name="csY8" fmla="*/ 0 h 2867685"/>
              <a:gd name="csX9" fmla="*/ 5185773 w 11634951"/>
              <a:gd name="csY9" fmla="*/ 0 h 2867685"/>
              <a:gd name="csX10" fmla="*/ 5738513 w 11634951"/>
              <a:gd name="csY10" fmla="*/ 0 h 2867685"/>
              <a:gd name="csX11" fmla="*/ 6291252 w 11634951"/>
              <a:gd name="csY11" fmla="*/ 0 h 2867685"/>
              <a:gd name="csX12" fmla="*/ 6633424 w 11634951"/>
              <a:gd name="csY12" fmla="*/ 0 h 2867685"/>
              <a:gd name="csX13" fmla="*/ 7396731 w 11634951"/>
              <a:gd name="csY13" fmla="*/ 0 h 2867685"/>
              <a:gd name="csX14" fmla="*/ 8265321 w 11634951"/>
              <a:gd name="csY14" fmla="*/ 0 h 2867685"/>
              <a:gd name="csX15" fmla="*/ 9133911 w 11634951"/>
              <a:gd name="csY15" fmla="*/ 0 h 2867685"/>
              <a:gd name="csX16" fmla="*/ 9897218 w 11634951"/>
              <a:gd name="csY16" fmla="*/ 0 h 2867685"/>
              <a:gd name="csX17" fmla="*/ 11081659 w 11634951"/>
              <a:gd name="csY17" fmla="*/ 0 h 2867685"/>
              <a:gd name="csX18" fmla="*/ 11634951 w 11634951"/>
              <a:gd name="csY18" fmla="*/ 394134 h 2867685"/>
              <a:gd name="csX19" fmla="*/ 11634951 w 11634951"/>
              <a:gd name="csY19" fmla="*/ 851606 h 2867685"/>
              <a:gd name="csX20" fmla="*/ 11634951 w 11634951"/>
              <a:gd name="csY20" fmla="*/ 1205106 h 2867685"/>
              <a:gd name="csX21" fmla="*/ 11634951 w 11634951"/>
              <a:gd name="csY21" fmla="*/ 1641784 h 2867685"/>
              <a:gd name="csX22" fmla="*/ 11634951 w 11634951"/>
              <a:gd name="csY22" fmla="*/ 2016078 h 2867685"/>
              <a:gd name="csX23" fmla="*/ 11634951 w 11634951"/>
              <a:gd name="csY23" fmla="*/ 2473550 h 2867685"/>
              <a:gd name="csX24" fmla="*/ 11081659 w 11634951"/>
              <a:gd name="csY24" fmla="*/ 2867685 h 2867685"/>
              <a:gd name="csX25" fmla="*/ 10423636 w 11634951"/>
              <a:gd name="csY25" fmla="*/ 2867685 h 2867685"/>
              <a:gd name="csX26" fmla="*/ 10081464 w 11634951"/>
              <a:gd name="csY26" fmla="*/ 2867685 h 2867685"/>
              <a:gd name="csX27" fmla="*/ 9528725 w 11634951"/>
              <a:gd name="csY27" fmla="*/ 2867685 h 2867685"/>
              <a:gd name="csX28" fmla="*/ 8765418 w 11634951"/>
              <a:gd name="csY28" fmla="*/ 2867685 h 2867685"/>
              <a:gd name="csX29" fmla="*/ 8107395 w 11634951"/>
              <a:gd name="csY29" fmla="*/ 2867685 h 2867685"/>
              <a:gd name="csX30" fmla="*/ 7659940 w 11634951"/>
              <a:gd name="csY30" fmla="*/ 2867685 h 2867685"/>
              <a:gd name="csX31" fmla="*/ 7317768 w 11634951"/>
              <a:gd name="csY31" fmla="*/ 2867685 h 2867685"/>
              <a:gd name="csX32" fmla="*/ 6449178 w 11634951"/>
              <a:gd name="csY32" fmla="*/ 2867685 h 2867685"/>
              <a:gd name="csX33" fmla="*/ 5896438 w 11634951"/>
              <a:gd name="csY33" fmla="*/ 2867685 h 2867685"/>
              <a:gd name="csX34" fmla="*/ 5133132 w 11634951"/>
              <a:gd name="csY34" fmla="*/ 2867685 h 2867685"/>
              <a:gd name="csX35" fmla="*/ 4790960 w 11634951"/>
              <a:gd name="csY35" fmla="*/ 2867685 h 2867685"/>
              <a:gd name="csX36" fmla="*/ 4343504 w 11634951"/>
              <a:gd name="csY36" fmla="*/ 2867685 h 2867685"/>
              <a:gd name="csX37" fmla="*/ 3580198 w 11634951"/>
              <a:gd name="csY37" fmla="*/ 2867685 h 2867685"/>
              <a:gd name="csX38" fmla="*/ 3132742 w 11634951"/>
              <a:gd name="csY38" fmla="*/ 2867685 h 2867685"/>
              <a:gd name="csX39" fmla="*/ 2685286 w 11634951"/>
              <a:gd name="csY39" fmla="*/ 2867685 h 2867685"/>
              <a:gd name="csX40" fmla="*/ 1921980 w 11634951"/>
              <a:gd name="csY40" fmla="*/ 2867685 h 2867685"/>
              <a:gd name="csX41" fmla="*/ 1369240 w 11634951"/>
              <a:gd name="csY41" fmla="*/ 2867685 h 2867685"/>
              <a:gd name="csX42" fmla="*/ 553292 w 11634951"/>
              <a:gd name="csY42" fmla="*/ 2867685 h 2867685"/>
              <a:gd name="csX43" fmla="*/ 0 w 11634951"/>
              <a:gd name="csY43" fmla="*/ 2473550 h 2867685"/>
              <a:gd name="csX44" fmla="*/ 0 w 11634951"/>
              <a:gd name="csY44" fmla="*/ 2078461 h 2867685"/>
              <a:gd name="csX45" fmla="*/ 0 w 11634951"/>
              <a:gd name="csY45" fmla="*/ 1704166 h 2867685"/>
              <a:gd name="csX46" fmla="*/ 0 w 11634951"/>
              <a:gd name="csY46" fmla="*/ 1288283 h 2867685"/>
              <a:gd name="csX47" fmla="*/ 0 w 11634951"/>
              <a:gd name="csY47" fmla="*/ 872400 h 2867685"/>
              <a:gd name="csX48" fmla="*/ 0 w 11634951"/>
              <a:gd name="csY48" fmla="*/ 394134 h 28676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11634951" h="2867685" fill="none" extrusionOk="0">
                <a:moveTo>
                  <a:pt x="0" y="394134"/>
                </a:moveTo>
                <a:cubicBezTo>
                  <a:pt x="-72563" y="248800"/>
                  <a:pt x="267994" y="-35953"/>
                  <a:pt x="553292" y="0"/>
                </a:cubicBezTo>
                <a:cubicBezTo>
                  <a:pt x="699437" y="21380"/>
                  <a:pt x="875584" y="56962"/>
                  <a:pt x="1106031" y="0"/>
                </a:cubicBezTo>
                <a:cubicBezTo>
                  <a:pt x="1292544" y="-21477"/>
                  <a:pt x="1646238" y="-37059"/>
                  <a:pt x="1869338" y="0"/>
                </a:cubicBezTo>
                <a:cubicBezTo>
                  <a:pt x="2108469" y="24274"/>
                  <a:pt x="2099886" y="-12193"/>
                  <a:pt x="2211510" y="0"/>
                </a:cubicBezTo>
                <a:cubicBezTo>
                  <a:pt x="2339254" y="48186"/>
                  <a:pt x="2442479" y="34235"/>
                  <a:pt x="2553682" y="0"/>
                </a:cubicBezTo>
                <a:cubicBezTo>
                  <a:pt x="2675810" y="-9499"/>
                  <a:pt x="2858226" y="-8033"/>
                  <a:pt x="3211705" y="0"/>
                </a:cubicBezTo>
                <a:cubicBezTo>
                  <a:pt x="3542879" y="59533"/>
                  <a:pt x="3706302" y="-34736"/>
                  <a:pt x="3975011" y="0"/>
                </a:cubicBezTo>
                <a:cubicBezTo>
                  <a:pt x="4269451" y="25707"/>
                  <a:pt x="4237704" y="1261"/>
                  <a:pt x="4317183" y="0"/>
                </a:cubicBezTo>
                <a:cubicBezTo>
                  <a:pt x="4333773" y="17196"/>
                  <a:pt x="4901928" y="-8619"/>
                  <a:pt x="5185773" y="0"/>
                </a:cubicBezTo>
                <a:cubicBezTo>
                  <a:pt x="5476698" y="-13363"/>
                  <a:pt x="5520952" y="25182"/>
                  <a:pt x="5738513" y="0"/>
                </a:cubicBezTo>
                <a:cubicBezTo>
                  <a:pt x="5997157" y="-17413"/>
                  <a:pt x="6058289" y="685"/>
                  <a:pt x="6291252" y="0"/>
                </a:cubicBezTo>
                <a:cubicBezTo>
                  <a:pt x="6513148" y="-9390"/>
                  <a:pt x="6540684" y="-12463"/>
                  <a:pt x="6633424" y="0"/>
                </a:cubicBezTo>
                <a:cubicBezTo>
                  <a:pt x="6768189" y="-24731"/>
                  <a:pt x="7185728" y="13965"/>
                  <a:pt x="7396731" y="0"/>
                </a:cubicBezTo>
                <a:cubicBezTo>
                  <a:pt x="7669555" y="88278"/>
                  <a:pt x="7971595" y="-18491"/>
                  <a:pt x="8265321" y="0"/>
                </a:cubicBezTo>
                <a:cubicBezTo>
                  <a:pt x="8604161" y="-16406"/>
                  <a:pt x="8724423" y="-2954"/>
                  <a:pt x="9133911" y="0"/>
                </a:cubicBezTo>
                <a:cubicBezTo>
                  <a:pt x="9561165" y="-8304"/>
                  <a:pt x="9560499" y="25582"/>
                  <a:pt x="9897218" y="0"/>
                </a:cubicBezTo>
                <a:cubicBezTo>
                  <a:pt x="10123844" y="-95374"/>
                  <a:pt x="10659226" y="-107934"/>
                  <a:pt x="11081659" y="0"/>
                </a:cubicBezTo>
                <a:cubicBezTo>
                  <a:pt x="11353066" y="-8389"/>
                  <a:pt x="11625677" y="215603"/>
                  <a:pt x="11634951" y="394134"/>
                </a:cubicBezTo>
                <a:cubicBezTo>
                  <a:pt x="11635984" y="620344"/>
                  <a:pt x="11624039" y="640986"/>
                  <a:pt x="11634951" y="851606"/>
                </a:cubicBezTo>
                <a:cubicBezTo>
                  <a:pt x="11661971" y="1057894"/>
                  <a:pt x="11598651" y="1094464"/>
                  <a:pt x="11634951" y="1205106"/>
                </a:cubicBezTo>
                <a:cubicBezTo>
                  <a:pt x="11681372" y="1309530"/>
                  <a:pt x="11594607" y="1497307"/>
                  <a:pt x="11634951" y="1641784"/>
                </a:cubicBezTo>
                <a:cubicBezTo>
                  <a:pt x="11672212" y="1773910"/>
                  <a:pt x="11644500" y="1913570"/>
                  <a:pt x="11634951" y="2016078"/>
                </a:cubicBezTo>
                <a:cubicBezTo>
                  <a:pt x="11616453" y="2113734"/>
                  <a:pt x="11624193" y="2333399"/>
                  <a:pt x="11634951" y="2473550"/>
                </a:cubicBezTo>
                <a:cubicBezTo>
                  <a:pt x="11560248" y="2673758"/>
                  <a:pt x="11331813" y="2860779"/>
                  <a:pt x="11081659" y="2867685"/>
                </a:cubicBezTo>
                <a:cubicBezTo>
                  <a:pt x="10939079" y="2870920"/>
                  <a:pt x="10688901" y="2887667"/>
                  <a:pt x="10423636" y="2867685"/>
                </a:cubicBezTo>
                <a:cubicBezTo>
                  <a:pt x="10127914" y="2863306"/>
                  <a:pt x="10167499" y="2878119"/>
                  <a:pt x="10081464" y="2867685"/>
                </a:cubicBezTo>
                <a:cubicBezTo>
                  <a:pt x="10009639" y="2904925"/>
                  <a:pt x="9774238" y="2826083"/>
                  <a:pt x="9528725" y="2867685"/>
                </a:cubicBezTo>
                <a:cubicBezTo>
                  <a:pt x="9336530" y="2853974"/>
                  <a:pt x="9102847" y="2860082"/>
                  <a:pt x="8765418" y="2867685"/>
                </a:cubicBezTo>
                <a:cubicBezTo>
                  <a:pt x="8626365" y="2897232"/>
                  <a:pt x="8268062" y="2850207"/>
                  <a:pt x="8107395" y="2867685"/>
                </a:cubicBezTo>
                <a:cubicBezTo>
                  <a:pt x="7903682" y="2823550"/>
                  <a:pt x="7807421" y="2843654"/>
                  <a:pt x="7659940" y="2867685"/>
                </a:cubicBezTo>
                <a:cubicBezTo>
                  <a:pt x="7516334" y="2887356"/>
                  <a:pt x="7439322" y="2884350"/>
                  <a:pt x="7317768" y="2867685"/>
                </a:cubicBezTo>
                <a:cubicBezTo>
                  <a:pt x="7185361" y="2872165"/>
                  <a:pt x="6878138" y="2848210"/>
                  <a:pt x="6449178" y="2867685"/>
                </a:cubicBezTo>
                <a:cubicBezTo>
                  <a:pt x="6067068" y="2877860"/>
                  <a:pt x="6161001" y="2906669"/>
                  <a:pt x="5896438" y="2867685"/>
                </a:cubicBezTo>
                <a:cubicBezTo>
                  <a:pt x="5582242" y="2877953"/>
                  <a:pt x="5377167" y="2866577"/>
                  <a:pt x="5133132" y="2867685"/>
                </a:cubicBezTo>
                <a:cubicBezTo>
                  <a:pt x="4864818" y="2889617"/>
                  <a:pt x="4972488" y="2883113"/>
                  <a:pt x="4790960" y="2867685"/>
                </a:cubicBezTo>
                <a:cubicBezTo>
                  <a:pt x="4662402" y="2871379"/>
                  <a:pt x="4476335" y="2851186"/>
                  <a:pt x="4343504" y="2867685"/>
                </a:cubicBezTo>
                <a:cubicBezTo>
                  <a:pt x="4195440" y="2862381"/>
                  <a:pt x="3843811" y="2908301"/>
                  <a:pt x="3580198" y="2867685"/>
                </a:cubicBezTo>
                <a:cubicBezTo>
                  <a:pt x="3361156" y="2867518"/>
                  <a:pt x="3343071" y="2864989"/>
                  <a:pt x="3132742" y="2867685"/>
                </a:cubicBezTo>
                <a:cubicBezTo>
                  <a:pt x="2921857" y="2885961"/>
                  <a:pt x="2890213" y="2875035"/>
                  <a:pt x="2685286" y="2867685"/>
                </a:cubicBezTo>
                <a:cubicBezTo>
                  <a:pt x="2465297" y="2839992"/>
                  <a:pt x="2336121" y="2844202"/>
                  <a:pt x="1921980" y="2867685"/>
                </a:cubicBezTo>
                <a:cubicBezTo>
                  <a:pt x="1557995" y="2889397"/>
                  <a:pt x="1545771" y="2878074"/>
                  <a:pt x="1369240" y="2867685"/>
                </a:cubicBezTo>
                <a:cubicBezTo>
                  <a:pt x="1238804" y="2823328"/>
                  <a:pt x="943283" y="2802039"/>
                  <a:pt x="553292" y="2867685"/>
                </a:cubicBezTo>
                <a:cubicBezTo>
                  <a:pt x="272979" y="2877813"/>
                  <a:pt x="31103" y="2753402"/>
                  <a:pt x="0" y="2473550"/>
                </a:cubicBezTo>
                <a:cubicBezTo>
                  <a:pt x="-3437" y="2286577"/>
                  <a:pt x="-15151" y="2243434"/>
                  <a:pt x="0" y="2078461"/>
                </a:cubicBezTo>
                <a:cubicBezTo>
                  <a:pt x="24505" y="1914608"/>
                  <a:pt x="18533" y="1855402"/>
                  <a:pt x="0" y="1704166"/>
                </a:cubicBezTo>
                <a:cubicBezTo>
                  <a:pt x="-21578" y="1569259"/>
                  <a:pt x="14357" y="1423656"/>
                  <a:pt x="0" y="1288283"/>
                </a:cubicBezTo>
                <a:cubicBezTo>
                  <a:pt x="12565" y="1136296"/>
                  <a:pt x="41690" y="1043342"/>
                  <a:pt x="0" y="872400"/>
                </a:cubicBezTo>
                <a:cubicBezTo>
                  <a:pt x="-19329" y="738467"/>
                  <a:pt x="7604" y="609866"/>
                  <a:pt x="0" y="394134"/>
                </a:cubicBezTo>
                <a:close/>
              </a:path>
              <a:path w="11634951" h="2867685" stroke="0" extrusionOk="0">
                <a:moveTo>
                  <a:pt x="0" y="394134"/>
                </a:moveTo>
                <a:cubicBezTo>
                  <a:pt x="-152709" y="108604"/>
                  <a:pt x="171359" y="-10180"/>
                  <a:pt x="553292" y="0"/>
                </a:cubicBezTo>
                <a:cubicBezTo>
                  <a:pt x="711693" y="31432"/>
                  <a:pt x="880869" y="4063"/>
                  <a:pt x="1106031" y="0"/>
                </a:cubicBezTo>
                <a:cubicBezTo>
                  <a:pt x="1303681" y="55526"/>
                  <a:pt x="1515434" y="21877"/>
                  <a:pt x="1869338" y="0"/>
                </a:cubicBezTo>
                <a:cubicBezTo>
                  <a:pt x="2223335" y="-22817"/>
                  <a:pt x="2080965" y="8948"/>
                  <a:pt x="2211510" y="0"/>
                </a:cubicBezTo>
                <a:cubicBezTo>
                  <a:pt x="2349539" y="1537"/>
                  <a:pt x="2518721" y="10092"/>
                  <a:pt x="2600796" y="0"/>
                </a:cubicBezTo>
                <a:cubicBezTo>
                  <a:pt x="2684022" y="-11791"/>
                  <a:pt x="2860113" y="15"/>
                  <a:pt x="2974816" y="0"/>
                </a:cubicBezTo>
                <a:cubicBezTo>
                  <a:pt x="3193664" y="8509"/>
                  <a:pt x="3211821" y="-213"/>
                  <a:pt x="3316988" y="0"/>
                </a:cubicBezTo>
                <a:cubicBezTo>
                  <a:pt x="3475706" y="69933"/>
                  <a:pt x="3807267" y="19857"/>
                  <a:pt x="4080295" y="0"/>
                </a:cubicBezTo>
                <a:cubicBezTo>
                  <a:pt x="4281087" y="-55831"/>
                  <a:pt x="4503308" y="-43071"/>
                  <a:pt x="4738318" y="0"/>
                </a:cubicBezTo>
                <a:cubicBezTo>
                  <a:pt x="4956870" y="20993"/>
                  <a:pt x="5068744" y="12006"/>
                  <a:pt x="5291057" y="0"/>
                </a:cubicBezTo>
                <a:cubicBezTo>
                  <a:pt x="5438988" y="-28372"/>
                  <a:pt x="5668459" y="17529"/>
                  <a:pt x="5949080" y="0"/>
                </a:cubicBezTo>
                <a:cubicBezTo>
                  <a:pt x="6228568" y="53225"/>
                  <a:pt x="6448089" y="38466"/>
                  <a:pt x="6712387" y="0"/>
                </a:cubicBezTo>
                <a:cubicBezTo>
                  <a:pt x="7039872" y="-17679"/>
                  <a:pt x="7105617" y="18947"/>
                  <a:pt x="7370410" y="0"/>
                </a:cubicBezTo>
                <a:cubicBezTo>
                  <a:pt x="7625006" y="-12393"/>
                  <a:pt x="7624653" y="-2428"/>
                  <a:pt x="7817865" y="0"/>
                </a:cubicBezTo>
                <a:cubicBezTo>
                  <a:pt x="7992203" y="1417"/>
                  <a:pt x="8034015" y="6042"/>
                  <a:pt x="8265321" y="0"/>
                </a:cubicBezTo>
                <a:cubicBezTo>
                  <a:pt x="8480575" y="-7894"/>
                  <a:pt x="8564448" y="25641"/>
                  <a:pt x="8712776" y="0"/>
                </a:cubicBezTo>
                <a:cubicBezTo>
                  <a:pt x="8818527" y="21753"/>
                  <a:pt x="8939219" y="13912"/>
                  <a:pt x="9160232" y="0"/>
                </a:cubicBezTo>
                <a:cubicBezTo>
                  <a:pt x="9339439" y="-33578"/>
                  <a:pt x="9712468" y="-36689"/>
                  <a:pt x="9923539" y="0"/>
                </a:cubicBezTo>
                <a:cubicBezTo>
                  <a:pt x="10157426" y="-17634"/>
                  <a:pt x="10263607" y="11140"/>
                  <a:pt x="10370994" y="0"/>
                </a:cubicBezTo>
                <a:cubicBezTo>
                  <a:pt x="10473783" y="24021"/>
                  <a:pt x="10971578" y="-5497"/>
                  <a:pt x="11081659" y="0"/>
                </a:cubicBezTo>
                <a:cubicBezTo>
                  <a:pt x="11435580" y="372"/>
                  <a:pt x="11677129" y="142961"/>
                  <a:pt x="11634951" y="394134"/>
                </a:cubicBezTo>
                <a:cubicBezTo>
                  <a:pt x="11641940" y="528873"/>
                  <a:pt x="11645110" y="653744"/>
                  <a:pt x="11634951" y="830812"/>
                </a:cubicBezTo>
                <a:cubicBezTo>
                  <a:pt x="11617764" y="1054784"/>
                  <a:pt x="11645928" y="1111883"/>
                  <a:pt x="11634951" y="1267488"/>
                </a:cubicBezTo>
                <a:cubicBezTo>
                  <a:pt x="11601125" y="1436890"/>
                  <a:pt x="11610012" y="1584960"/>
                  <a:pt x="11634951" y="1704166"/>
                </a:cubicBezTo>
                <a:cubicBezTo>
                  <a:pt x="11643146" y="1836745"/>
                  <a:pt x="11630082" y="1996249"/>
                  <a:pt x="11634951" y="2057666"/>
                </a:cubicBezTo>
                <a:cubicBezTo>
                  <a:pt x="11616792" y="2126088"/>
                  <a:pt x="11652532" y="2324855"/>
                  <a:pt x="11634951" y="2473550"/>
                </a:cubicBezTo>
                <a:cubicBezTo>
                  <a:pt x="11708128" y="2626343"/>
                  <a:pt x="11318028" y="2847005"/>
                  <a:pt x="11081659" y="2867685"/>
                </a:cubicBezTo>
                <a:cubicBezTo>
                  <a:pt x="10926126" y="2867264"/>
                  <a:pt x="10749380" y="2890367"/>
                  <a:pt x="10634203" y="2867685"/>
                </a:cubicBezTo>
                <a:cubicBezTo>
                  <a:pt x="10449299" y="2834051"/>
                  <a:pt x="10373585" y="2883303"/>
                  <a:pt x="10292031" y="2867685"/>
                </a:cubicBezTo>
                <a:cubicBezTo>
                  <a:pt x="10186224" y="2886579"/>
                  <a:pt x="10081429" y="2865918"/>
                  <a:pt x="9949860" y="2867685"/>
                </a:cubicBezTo>
                <a:cubicBezTo>
                  <a:pt x="9817837" y="2867363"/>
                  <a:pt x="9607057" y="2873940"/>
                  <a:pt x="9397120" y="2867685"/>
                </a:cubicBezTo>
                <a:cubicBezTo>
                  <a:pt x="9157917" y="2883041"/>
                  <a:pt x="8995959" y="2824072"/>
                  <a:pt x="8739097" y="2867685"/>
                </a:cubicBezTo>
                <a:cubicBezTo>
                  <a:pt x="8462623" y="2835041"/>
                  <a:pt x="8162085" y="2888547"/>
                  <a:pt x="7870507" y="2867685"/>
                </a:cubicBezTo>
                <a:cubicBezTo>
                  <a:pt x="7632810" y="2837279"/>
                  <a:pt x="7356969" y="2811234"/>
                  <a:pt x="7212484" y="2867685"/>
                </a:cubicBezTo>
                <a:cubicBezTo>
                  <a:pt x="7087112" y="2897482"/>
                  <a:pt x="6961697" y="2872119"/>
                  <a:pt x="6870312" y="2867685"/>
                </a:cubicBezTo>
                <a:cubicBezTo>
                  <a:pt x="6786735" y="2809832"/>
                  <a:pt x="6320729" y="2876383"/>
                  <a:pt x="6107006" y="2867685"/>
                </a:cubicBezTo>
                <a:cubicBezTo>
                  <a:pt x="5895907" y="2864535"/>
                  <a:pt x="5798933" y="2846732"/>
                  <a:pt x="5659550" y="2867685"/>
                </a:cubicBezTo>
                <a:cubicBezTo>
                  <a:pt x="5533359" y="2852483"/>
                  <a:pt x="5130648" y="2879155"/>
                  <a:pt x="4896243" y="2867685"/>
                </a:cubicBezTo>
                <a:cubicBezTo>
                  <a:pt x="4725693" y="2849873"/>
                  <a:pt x="4424081" y="2919177"/>
                  <a:pt x="4238220" y="2867685"/>
                </a:cubicBezTo>
                <a:cubicBezTo>
                  <a:pt x="4083519" y="2851425"/>
                  <a:pt x="3931610" y="2876375"/>
                  <a:pt x="3790765" y="2867685"/>
                </a:cubicBezTo>
                <a:cubicBezTo>
                  <a:pt x="3585539" y="2925523"/>
                  <a:pt x="3272843" y="2903050"/>
                  <a:pt x="2922175" y="2867685"/>
                </a:cubicBezTo>
                <a:cubicBezTo>
                  <a:pt x="2535717" y="2864597"/>
                  <a:pt x="2635401" y="2885722"/>
                  <a:pt x="2369435" y="2867685"/>
                </a:cubicBezTo>
                <a:cubicBezTo>
                  <a:pt x="2134464" y="2877075"/>
                  <a:pt x="1758821" y="2885487"/>
                  <a:pt x="1606129" y="2867685"/>
                </a:cubicBezTo>
                <a:cubicBezTo>
                  <a:pt x="1516643" y="2908176"/>
                  <a:pt x="877073" y="2998075"/>
                  <a:pt x="553292" y="2867685"/>
                </a:cubicBezTo>
                <a:cubicBezTo>
                  <a:pt x="248943" y="2834080"/>
                  <a:pt x="27057" y="2745900"/>
                  <a:pt x="0" y="2473550"/>
                </a:cubicBezTo>
                <a:cubicBezTo>
                  <a:pt x="8738" y="2424528"/>
                  <a:pt x="16255" y="2307716"/>
                  <a:pt x="0" y="2120049"/>
                </a:cubicBezTo>
                <a:cubicBezTo>
                  <a:pt x="-4773" y="1952322"/>
                  <a:pt x="-31792" y="1917352"/>
                  <a:pt x="0" y="1724960"/>
                </a:cubicBezTo>
                <a:cubicBezTo>
                  <a:pt x="33794" y="1518996"/>
                  <a:pt x="-25540" y="1374946"/>
                  <a:pt x="0" y="1267488"/>
                </a:cubicBezTo>
                <a:cubicBezTo>
                  <a:pt x="9220" y="1140184"/>
                  <a:pt x="-43640" y="975841"/>
                  <a:pt x="0" y="893194"/>
                </a:cubicBezTo>
                <a:cubicBezTo>
                  <a:pt x="-44085" y="853130"/>
                  <a:pt x="41250" y="581538"/>
                  <a:pt x="0" y="394134"/>
                </a:cubicBezTo>
                <a:close/>
              </a:path>
              <a:path w="11634951" h="2867685" fill="none" stroke="0" extrusionOk="0">
                <a:moveTo>
                  <a:pt x="0" y="394134"/>
                </a:moveTo>
                <a:cubicBezTo>
                  <a:pt x="-116871" y="185381"/>
                  <a:pt x="238848" y="-4223"/>
                  <a:pt x="553292" y="0"/>
                </a:cubicBezTo>
                <a:cubicBezTo>
                  <a:pt x="687758" y="-25308"/>
                  <a:pt x="908673" y="263"/>
                  <a:pt x="1106031" y="0"/>
                </a:cubicBezTo>
                <a:cubicBezTo>
                  <a:pt x="1311094" y="-51390"/>
                  <a:pt x="1689648" y="-30178"/>
                  <a:pt x="1869338" y="0"/>
                </a:cubicBezTo>
                <a:cubicBezTo>
                  <a:pt x="2121309" y="27953"/>
                  <a:pt x="2104510" y="-10155"/>
                  <a:pt x="2211510" y="0"/>
                </a:cubicBezTo>
                <a:cubicBezTo>
                  <a:pt x="2331180" y="4114"/>
                  <a:pt x="2441655" y="-8058"/>
                  <a:pt x="2553682" y="0"/>
                </a:cubicBezTo>
                <a:cubicBezTo>
                  <a:pt x="2642197" y="-3043"/>
                  <a:pt x="2871042" y="-12527"/>
                  <a:pt x="3211705" y="0"/>
                </a:cubicBezTo>
                <a:cubicBezTo>
                  <a:pt x="3531771" y="8334"/>
                  <a:pt x="3697643" y="-34712"/>
                  <a:pt x="3975011" y="0"/>
                </a:cubicBezTo>
                <a:cubicBezTo>
                  <a:pt x="4283566" y="15742"/>
                  <a:pt x="4241860" y="-9702"/>
                  <a:pt x="4317183" y="0"/>
                </a:cubicBezTo>
                <a:cubicBezTo>
                  <a:pt x="4376094" y="-1091"/>
                  <a:pt x="4966815" y="39876"/>
                  <a:pt x="5185773" y="0"/>
                </a:cubicBezTo>
                <a:cubicBezTo>
                  <a:pt x="5442715" y="-1261"/>
                  <a:pt x="5509731" y="19949"/>
                  <a:pt x="5738513" y="0"/>
                </a:cubicBezTo>
                <a:cubicBezTo>
                  <a:pt x="5944846" y="-3277"/>
                  <a:pt x="6077753" y="26760"/>
                  <a:pt x="6291252" y="0"/>
                </a:cubicBezTo>
                <a:cubicBezTo>
                  <a:pt x="6513447" y="-10599"/>
                  <a:pt x="6537749" y="-8822"/>
                  <a:pt x="6633424" y="0"/>
                </a:cubicBezTo>
                <a:cubicBezTo>
                  <a:pt x="6712559" y="14406"/>
                  <a:pt x="7236346" y="-10345"/>
                  <a:pt x="7396731" y="0"/>
                </a:cubicBezTo>
                <a:cubicBezTo>
                  <a:pt x="7537006" y="14328"/>
                  <a:pt x="7921129" y="22135"/>
                  <a:pt x="8265321" y="0"/>
                </a:cubicBezTo>
                <a:cubicBezTo>
                  <a:pt x="8604240" y="-17007"/>
                  <a:pt x="8717572" y="-3659"/>
                  <a:pt x="9133911" y="0"/>
                </a:cubicBezTo>
                <a:cubicBezTo>
                  <a:pt x="9561966" y="909"/>
                  <a:pt x="9567397" y="20933"/>
                  <a:pt x="9897218" y="0"/>
                </a:cubicBezTo>
                <a:cubicBezTo>
                  <a:pt x="10218062" y="40816"/>
                  <a:pt x="10657130" y="-343"/>
                  <a:pt x="11081659" y="0"/>
                </a:cubicBezTo>
                <a:cubicBezTo>
                  <a:pt x="11422015" y="-15474"/>
                  <a:pt x="11634982" y="169281"/>
                  <a:pt x="11634951" y="394134"/>
                </a:cubicBezTo>
                <a:cubicBezTo>
                  <a:pt x="11643616" y="612526"/>
                  <a:pt x="11602904" y="642425"/>
                  <a:pt x="11634951" y="851606"/>
                </a:cubicBezTo>
                <a:cubicBezTo>
                  <a:pt x="11677597" y="1054962"/>
                  <a:pt x="11626311" y="1092954"/>
                  <a:pt x="11634951" y="1205106"/>
                </a:cubicBezTo>
                <a:cubicBezTo>
                  <a:pt x="11657291" y="1304402"/>
                  <a:pt x="11581744" y="1505966"/>
                  <a:pt x="11634951" y="1641784"/>
                </a:cubicBezTo>
                <a:cubicBezTo>
                  <a:pt x="11672273" y="1755657"/>
                  <a:pt x="11655798" y="1945606"/>
                  <a:pt x="11634951" y="2016078"/>
                </a:cubicBezTo>
                <a:cubicBezTo>
                  <a:pt x="11639581" y="2122605"/>
                  <a:pt x="11637419" y="2340515"/>
                  <a:pt x="11634951" y="2473550"/>
                </a:cubicBezTo>
                <a:cubicBezTo>
                  <a:pt x="11672559" y="2724490"/>
                  <a:pt x="11422491" y="2861926"/>
                  <a:pt x="11081659" y="2867685"/>
                </a:cubicBezTo>
                <a:cubicBezTo>
                  <a:pt x="10911745" y="2911200"/>
                  <a:pt x="10750848" y="2825890"/>
                  <a:pt x="10423636" y="2867685"/>
                </a:cubicBezTo>
                <a:cubicBezTo>
                  <a:pt x="10139140" y="2859893"/>
                  <a:pt x="10171171" y="2873023"/>
                  <a:pt x="10081464" y="2867685"/>
                </a:cubicBezTo>
                <a:cubicBezTo>
                  <a:pt x="10011841" y="2939608"/>
                  <a:pt x="9720191" y="2848097"/>
                  <a:pt x="9528725" y="2867685"/>
                </a:cubicBezTo>
                <a:cubicBezTo>
                  <a:pt x="9341992" y="2922783"/>
                  <a:pt x="9102012" y="2868760"/>
                  <a:pt x="8765418" y="2867685"/>
                </a:cubicBezTo>
                <a:cubicBezTo>
                  <a:pt x="8426300" y="2872510"/>
                  <a:pt x="8325125" y="2888390"/>
                  <a:pt x="8107395" y="2867685"/>
                </a:cubicBezTo>
                <a:cubicBezTo>
                  <a:pt x="7912032" y="2839225"/>
                  <a:pt x="7792791" y="2865946"/>
                  <a:pt x="7659940" y="2867685"/>
                </a:cubicBezTo>
                <a:cubicBezTo>
                  <a:pt x="7509081" y="2879316"/>
                  <a:pt x="7442852" y="2864941"/>
                  <a:pt x="7317768" y="2867685"/>
                </a:cubicBezTo>
                <a:cubicBezTo>
                  <a:pt x="7200452" y="2857405"/>
                  <a:pt x="6780565" y="2805388"/>
                  <a:pt x="6449178" y="2867685"/>
                </a:cubicBezTo>
                <a:cubicBezTo>
                  <a:pt x="6038667" y="2896325"/>
                  <a:pt x="6188433" y="2888517"/>
                  <a:pt x="5896438" y="2867685"/>
                </a:cubicBezTo>
                <a:cubicBezTo>
                  <a:pt x="5610072" y="2849883"/>
                  <a:pt x="5360296" y="2824822"/>
                  <a:pt x="5133132" y="2867685"/>
                </a:cubicBezTo>
                <a:cubicBezTo>
                  <a:pt x="4864576" y="2894707"/>
                  <a:pt x="4966470" y="2875875"/>
                  <a:pt x="4790960" y="2867685"/>
                </a:cubicBezTo>
                <a:cubicBezTo>
                  <a:pt x="4617845" y="2894825"/>
                  <a:pt x="4516786" y="2877001"/>
                  <a:pt x="4343504" y="2867685"/>
                </a:cubicBezTo>
                <a:cubicBezTo>
                  <a:pt x="4264569" y="2865162"/>
                  <a:pt x="3849218" y="2889885"/>
                  <a:pt x="3580198" y="2867685"/>
                </a:cubicBezTo>
                <a:cubicBezTo>
                  <a:pt x="3358859" y="2859985"/>
                  <a:pt x="3342007" y="2864745"/>
                  <a:pt x="3132742" y="2867685"/>
                </a:cubicBezTo>
                <a:cubicBezTo>
                  <a:pt x="2920901" y="2871962"/>
                  <a:pt x="2886520" y="2875992"/>
                  <a:pt x="2685286" y="2867685"/>
                </a:cubicBezTo>
                <a:cubicBezTo>
                  <a:pt x="2432079" y="2820799"/>
                  <a:pt x="2280847" y="2792194"/>
                  <a:pt x="1921980" y="2867685"/>
                </a:cubicBezTo>
                <a:cubicBezTo>
                  <a:pt x="1553519" y="2896651"/>
                  <a:pt x="1538619" y="2882386"/>
                  <a:pt x="1369240" y="2867685"/>
                </a:cubicBezTo>
                <a:cubicBezTo>
                  <a:pt x="1159817" y="2896874"/>
                  <a:pt x="908157" y="2836864"/>
                  <a:pt x="553292" y="2867685"/>
                </a:cubicBezTo>
                <a:cubicBezTo>
                  <a:pt x="251938" y="2856684"/>
                  <a:pt x="26382" y="2676246"/>
                  <a:pt x="0" y="2473550"/>
                </a:cubicBezTo>
                <a:cubicBezTo>
                  <a:pt x="-5264" y="2275321"/>
                  <a:pt x="-16948" y="2245087"/>
                  <a:pt x="0" y="2078461"/>
                </a:cubicBezTo>
                <a:cubicBezTo>
                  <a:pt x="1823" y="1919646"/>
                  <a:pt x="21652" y="1843681"/>
                  <a:pt x="0" y="1704166"/>
                </a:cubicBezTo>
                <a:cubicBezTo>
                  <a:pt x="-18532" y="1552042"/>
                  <a:pt x="14120" y="1424690"/>
                  <a:pt x="0" y="1288283"/>
                </a:cubicBezTo>
                <a:cubicBezTo>
                  <a:pt x="-5892" y="1132407"/>
                  <a:pt x="57296" y="1003246"/>
                  <a:pt x="0" y="872400"/>
                </a:cubicBezTo>
                <a:cubicBezTo>
                  <a:pt x="-19869" y="736752"/>
                  <a:pt x="-3808" y="646101"/>
                  <a:pt x="0" y="394134"/>
                </a:cubicBezTo>
                <a:close/>
              </a:path>
              <a:path w="11634951" h="2867685" fill="none" stroke="0" extrusionOk="0">
                <a:moveTo>
                  <a:pt x="0" y="394134"/>
                </a:moveTo>
                <a:cubicBezTo>
                  <a:pt x="-132865" y="210116"/>
                  <a:pt x="282011" y="55420"/>
                  <a:pt x="553292" y="0"/>
                </a:cubicBezTo>
                <a:cubicBezTo>
                  <a:pt x="674834" y="12053"/>
                  <a:pt x="883154" y="7852"/>
                  <a:pt x="1106031" y="0"/>
                </a:cubicBezTo>
                <a:cubicBezTo>
                  <a:pt x="1247429" y="-63649"/>
                  <a:pt x="1654225" y="-106547"/>
                  <a:pt x="1869338" y="0"/>
                </a:cubicBezTo>
                <a:cubicBezTo>
                  <a:pt x="2106926" y="26135"/>
                  <a:pt x="2104685" y="-10666"/>
                  <a:pt x="2211510" y="0"/>
                </a:cubicBezTo>
                <a:cubicBezTo>
                  <a:pt x="2330699" y="45355"/>
                  <a:pt x="2454321" y="46414"/>
                  <a:pt x="2553682" y="0"/>
                </a:cubicBezTo>
                <a:cubicBezTo>
                  <a:pt x="2717470" y="-11589"/>
                  <a:pt x="2887616" y="18302"/>
                  <a:pt x="3211705" y="0"/>
                </a:cubicBezTo>
                <a:cubicBezTo>
                  <a:pt x="3552940" y="44897"/>
                  <a:pt x="3682602" y="-24395"/>
                  <a:pt x="3975011" y="0"/>
                </a:cubicBezTo>
                <a:cubicBezTo>
                  <a:pt x="4270737" y="22255"/>
                  <a:pt x="4246210" y="-7658"/>
                  <a:pt x="4317183" y="0"/>
                </a:cubicBezTo>
                <a:cubicBezTo>
                  <a:pt x="4345786" y="57904"/>
                  <a:pt x="4921598" y="7177"/>
                  <a:pt x="5185773" y="0"/>
                </a:cubicBezTo>
                <a:cubicBezTo>
                  <a:pt x="5461756" y="-7509"/>
                  <a:pt x="5512114" y="24074"/>
                  <a:pt x="5738513" y="0"/>
                </a:cubicBezTo>
                <a:cubicBezTo>
                  <a:pt x="5986115" y="-695"/>
                  <a:pt x="6066298" y="7492"/>
                  <a:pt x="6291252" y="0"/>
                </a:cubicBezTo>
                <a:cubicBezTo>
                  <a:pt x="6507910" y="-4054"/>
                  <a:pt x="6535841" y="-11495"/>
                  <a:pt x="6633424" y="0"/>
                </a:cubicBezTo>
                <a:cubicBezTo>
                  <a:pt x="6740190" y="27168"/>
                  <a:pt x="7217009" y="18714"/>
                  <a:pt x="7396731" y="0"/>
                </a:cubicBezTo>
                <a:cubicBezTo>
                  <a:pt x="7576683" y="1083"/>
                  <a:pt x="8023610" y="40209"/>
                  <a:pt x="8265321" y="0"/>
                </a:cubicBezTo>
                <a:cubicBezTo>
                  <a:pt x="8623791" y="-26811"/>
                  <a:pt x="8710479" y="-9019"/>
                  <a:pt x="9133911" y="0"/>
                </a:cubicBezTo>
                <a:cubicBezTo>
                  <a:pt x="9562307" y="-1085"/>
                  <a:pt x="9562203" y="17777"/>
                  <a:pt x="9897218" y="0"/>
                </a:cubicBezTo>
                <a:cubicBezTo>
                  <a:pt x="10157705" y="30469"/>
                  <a:pt x="10617957" y="-22075"/>
                  <a:pt x="11081659" y="0"/>
                </a:cubicBezTo>
                <a:cubicBezTo>
                  <a:pt x="11381815" y="-838"/>
                  <a:pt x="11649480" y="177195"/>
                  <a:pt x="11634951" y="394134"/>
                </a:cubicBezTo>
                <a:cubicBezTo>
                  <a:pt x="11634676" y="608063"/>
                  <a:pt x="11607443" y="643611"/>
                  <a:pt x="11634951" y="851606"/>
                </a:cubicBezTo>
                <a:cubicBezTo>
                  <a:pt x="11663278" y="1058068"/>
                  <a:pt x="11607751" y="1090182"/>
                  <a:pt x="11634951" y="1205106"/>
                </a:cubicBezTo>
                <a:cubicBezTo>
                  <a:pt x="11672163" y="1303802"/>
                  <a:pt x="11609156" y="1501912"/>
                  <a:pt x="11634951" y="1641784"/>
                </a:cubicBezTo>
                <a:cubicBezTo>
                  <a:pt x="11674661" y="1763624"/>
                  <a:pt x="11639859" y="1934803"/>
                  <a:pt x="11634951" y="2016078"/>
                </a:cubicBezTo>
                <a:cubicBezTo>
                  <a:pt x="11640615" y="2120586"/>
                  <a:pt x="11680790" y="2327392"/>
                  <a:pt x="11634951" y="2473550"/>
                </a:cubicBezTo>
                <a:cubicBezTo>
                  <a:pt x="11628988" y="2697158"/>
                  <a:pt x="11355462" y="2842266"/>
                  <a:pt x="11081659" y="2867685"/>
                </a:cubicBezTo>
                <a:cubicBezTo>
                  <a:pt x="10929673" y="2854605"/>
                  <a:pt x="10722311" y="2877541"/>
                  <a:pt x="10423636" y="2867685"/>
                </a:cubicBezTo>
                <a:cubicBezTo>
                  <a:pt x="10137968" y="2867150"/>
                  <a:pt x="10173492" y="2870884"/>
                  <a:pt x="10081464" y="2867685"/>
                </a:cubicBezTo>
                <a:cubicBezTo>
                  <a:pt x="10014214" y="2910755"/>
                  <a:pt x="9741085" y="2771922"/>
                  <a:pt x="9528725" y="2867685"/>
                </a:cubicBezTo>
                <a:cubicBezTo>
                  <a:pt x="9379490" y="2853861"/>
                  <a:pt x="9071986" y="2849197"/>
                  <a:pt x="8765418" y="2867685"/>
                </a:cubicBezTo>
                <a:cubicBezTo>
                  <a:pt x="8508918" y="2890322"/>
                  <a:pt x="8272583" y="2883595"/>
                  <a:pt x="8107395" y="2867685"/>
                </a:cubicBezTo>
                <a:cubicBezTo>
                  <a:pt x="7911383" y="2841839"/>
                  <a:pt x="7807825" y="2840073"/>
                  <a:pt x="7659940" y="2867685"/>
                </a:cubicBezTo>
                <a:cubicBezTo>
                  <a:pt x="7514302" y="2881108"/>
                  <a:pt x="7435899" y="2875689"/>
                  <a:pt x="7317768" y="2867685"/>
                </a:cubicBezTo>
                <a:cubicBezTo>
                  <a:pt x="7136612" y="2840935"/>
                  <a:pt x="6904563" y="2879942"/>
                  <a:pt x="6449178" y="2867685"/>
                </a:cubicBezTo>
                <a:cubicBezTo>
                  <a:pt x="6045368" y="2838175"/>
                  <a:pt x="6186543" y="2901480"/>
                  <a:pt x="5896438" y="2867685"/>
                </a:cubicBezTo>
                <a:cubicBezTo>
                  <a:pt x="5568050" y="2920042"/>
                  <a:pt x="5396952" y="2850271"/>
                  <a:pt x="5133132" y="2867685"/>
                </a:cubicBezTo>
                <a:cubicBezTo>
                  <a:pt x="4843053" y="2913199"/>
                  <a:pt x="4960767" y="2870286"/>
                  <a:pt x="4790960" y="2867685"/>
                </a:cubicBezTo>
                <a:cubicBezTo>
                  <a:pt x="4660279" y="2844498"/>
                  <a:pt x="4454669" y="2851248"/>
                  <a:pt x="4343504" y="2867685"/>
                </a:cubicBezTo>
                <a:cubicBezTo>
                  <a:pt x="4156043" y="2824095"/>
                  <a:pt x="3767022" y="2905299"/>
                  <a:pt x="3580198" y="2867685"/>
                </a:cubicBezTo>
                <a:cubicBezTo>
                  <a:pt x="3358510" y="2866002"/>
                  <a:pt x="3344179" y="2862900"/>
                  <a:pt x="3132742" y="2867685"/>
                </a:cubicBezTo>
                <a:cubicBezTo>
                  <a:pt x="2928194" y="2877228"/>
                  <a:pt x="2887346" y="2882387"/>
                  <a:pt x="2685286" y="2867685"/>
                </a:cubicBezTo>
                <a:cubicBezTo>
                  <a:pt x="2461075" y="2854569"/>
                  <a:pt x="2313361" y="2869133"/>
                  <a:pt x="1921980" y="2867685"/>
                </a:cubicBezTo>
                <a:cubicBezTo>
                  <a:pt x="1555813" y="2896650"/>
                  <a:pt x="1539343" y="2880480"/>
                  <a:pt x="1369240" y="2867685"/>
                </a:cubicBezTo>
                <a:cubicBezTo>
                  <a:pt x="1277491" y="2892203"/>
                  <a:pt x="906644" y="2804103"/>
                  <a:pt x="553292" y="2867685"/>
                </a:cubicBezTo>
                <a:cubicBezTo>
                  <a:pt x="321166" y="2840334"/>
                  <a:pt x="27086" y="2704545"/>
                  <a:pt x="0" y="2473550"/>
                </a:cubicBezTo>
                <a:cubicBezTo>
                  <a:pt x="2040" y="2277550"/>
                  <a:pt x="-17206" y="2242139"/>
                  <a:pt x="0" y="2078461"/>
                </a:cubicBezTo>
                <a:cubicBezTo>
                  <a:pt x="5917" y="1915130"/>
                  <a:pt x="26639" y="1839538"/>
                  <a:pt x="0" y="1704166"/>
                </a:cubicBezTo>
                <a:cubicBezTo>
                  <a:pt x="-18688" y="1566237"/>
                  <a:pt x="26274" y="1425965"/>
                  <a:pt x="0" y="1288283"/>
                </a:cubicBezTo>
                <a:cubicBezTo>
                  <a:pt x="-2208" y="1105743"/>
                  <a:pt x="53523" y="1028701"/>
                  <a:pt x="0" y="872400"/>
                </a:cubicBezTo>
                <a:cubicBezTo>
                  <a:pt x="-32684" y="707889"/>
                  <a:pt x="41912" y="628069"/>
                  <a:pt x="0" y="39413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394134 h 2867685"/>
                      <a:gd name="connsiteX1" fmla="*/ 553292 w 11634951"/>
                      <a:gd name="connsiteY1" fmla="*/ 0 h 2867685"/>
                      <a:gd name="connsiteX2" fmla="*/ 1106031 w 11634951"/>
                      <a:gd name="connsiteY2" fmla="*/ 0 h 2867685"/>
                      <a:gd name="connsiteX3" fmla="*/ 1869338 w 11634951"/>
                      <a:gd name="connsiteY3" fmla="*/ 0 h 2867685"/>
                      <a:gd name="connsiteX4" fmla="*/ 2211510 w 11634951"/>
                      <a:gd name="connsiteY4" fmla="*/ 0 h 2867685"/>
                      <a:gd name="connsiteX5" fmla="*/ 2553682 w 11634951"/>
                      <a:gd name="connsiteY5" fmla="*/ 0 h 2867685"/>
                      <a:gd name="connsiteX6" fmla="*/ 3211705 w 11634951"/>
                      <a:gd name="connsiteY6" fmla="*/ 0 h 2867685"/>
                      <a:gd name="connsiteX7" fmla="*/ 3975011 w 11634951"/>
                      <a:gd name="connsiteY7" fmla="*/ 0 h 2867685"/>
                      <a:gd name="connsiteX8" fmla="*/ 4317183 w 11634951"/>
                      <a:gd name="connsiteY8" fmla="*/ 0 h 2867685"/>
                      <a:gd name="connsiteX9" fmla="*/ 5185773 w 11634951"/>
                      <a:gd name="connsiteY9" fmla="*/ 0 h 2867685"/>
                      <a:gd name="connsiteX10" fmla="*/ 5738513 w 11634951"/>
                      <a:gd name="connsiteY10" fmla="*/ 0 h 2867685"/>
                      <a:gd name="connsiteX11" fmla="*/ 6291252 w 11634951"/>
                      <a:gd name="connsiteY11" fmla="*/ 0 h 2867685"/>
                      <a:gd name="connsiteX12" fmla="*/ 6633424 w 11634951"/>
                      <a:gd name="connsiteY12" fmla="*/ 0 h 2867685"/>
                      <a:gd name="connsiteX13" fmla="*/ 7396731 w 11634951"/>
                      <a:gd name="connsiteY13" fmla="*/ 0 h 2867685"/>
                      <a:gd name="connsiteX14" fmla="*/ 8265321 w 11634951"/>
                      <a:gd name="connsiteY14" fmla="*/ 0 h 2867685"/>
                      <a:gd name="connsiteX15" fmla="*/ 9133911 w 11634951"/>
                      <a:gd name="connsiteY15" fmla="*/ 0 h 2867685"/>
                      <a:gd name="connsiteX16" fmla="*/ 9897218 w 11634951"/>
                      <a:gd name="connsiteY16" fmla="*/ 0 h 2867685"/>
                      <a:gd name="connsiteX17" fmla="*/ 11081659 w 11634951"/>
                      <a:gd name="connsiteY17" fmla="*/ 0 h 2867685"/>
                      <a:gd name="connsiteX18" fmla="*/ 11634951 w 11634951"/>
                      <a:gd name="connsiteY18" fmla="*/ 394134 h 2867685"/>
                      <a:gd name="connsiteX19" fmla="*/ 11634951 w 11634951"/>
                      <a:gd name="connsiteY19" fmla="*/ 851606 h 2867685"/>
                      <a:gd name="connsiteX20" fmla="*/ 11634951 w 11634951"/>
                      <a:gd name="connsiteY20" fmla="*/ 1205106 h 2867685"/>
                      <a:gd name="connsiteX21" fmla="*/ 11634951 w 11634951"/>
                      <a:gd name="connsiteY21" fmla="*/ 1641784 h 2867685"/>
                      <a:gd name="connsiteX22" fmla="*/ 11634951 w 11634951"/>
                      <a:gd name="connsiteY22" fmla="*/ 2016078 h 2867685"/>
                      <a:gd name="connsiteX23" fmla="*/ 11634951 w 11634951"/>
                      <a:gd name="connsiteY23" fmla="*/ 2473550 h 2867685"/>
                      <a:gd name="connsiteX24" fmla="*/ 11081659 w 11634951"/>
                      <a:gd name="connsiteY24" fmla="*/ 2867685 h 2867685"/>
                      <a:gd name="connsiteX25" fmla="*/ 10423636 w 11634951"/>
                      <a:gd name="connsiteY25" fmla="*/ 2867685 h 2867685"/>
                      <a:gd name="connsiteX26" fmla="*/ 10081464 w 11634951"/>
                      <a:gd name="connsiteY26" fmla="*/ 2867685 h 2867685"/>
                      <a:gd name="connsiteX27" fmla="*/ 9528725 w 11634951"/>
                      <a:gd name="connsiteY27" fmla="*/ 2867685 h 2867685"/>
                      <a:gd name="connsiteX28" fmla="*/ 8765418 w 11634951"/>
                      <a:gd name="connsiteY28" fmla="*/ 2867685 h 2867685"/>
                      <a:gd name="connsiteX29" fmla="*/ 8107395 w 11634951"/>
                      <a:gd name="connsiteY29" fmla="*/ 2867685 h 2867685"/>
                      <a:gd name="connsiteX30" fmla="*/ 7659940 w 11634951"/>
                      <a:gd name="connsiteY30" fmla="*/ 2867685 h 2867685"/>
                      <a:gd name="connsiteX31" fmla="*/ 7317768 w 11634951"/>
                      <a:gd name="connsiteY31" fmla="*/ 2867685 h 2867685"/>
                      <a:gd name="connsiteX32" fmla="*/ 6449178 w 11634951"/>
                      <a:gd name="connsiteY32" fmla="*/ 2867685 h 2867685"/>
                      <a:gd name="connsiteX33" fmla="*/ 5896438 w 11634951"/>
                      <a:gd name="connsiteY33" fmla="*/ 2867685 h 2867685"/>
                      <a:gd name="connsiteX34" fmla="*/ 5133132 w 11634951"/>
                      <a:gd name="connsiteY34" fmla="*/ 2867685 h 2867685"/>
                      <a:gd name="connsiteX35" fmla="*/ 4790960 w 11634951"/>
                      <a:gd name="connsiteY35" fmla="*/ 2867685 h 2867685"/>
                      <a:gd name="connsiteX36" fmla="*/ 4343504 w 11634951"/>
                      <a:gd name="connsiteY36" fmla="*/ 2867685 h 2867685"/>
                      <a:gd name="connsiteX37" fmla="*/ 3580198 w 11634951"/>
                      <a:gd name="connsiteY37" fmla="*/ 2867685 h 2867685"/>
                      <a:gd name="connsiteX38" fmla="*/ 3132742 w 11634951"/>
                      <a:gd name="connsiteY38" fmla="*/ 2867685 h 2867685"/>
                      <a:gd name="connsiteX39" fmla="*/ 2685286 w 11634951"/>
                      <a:gd name="connsiteY39" fmla="*/ 2867685 h 2867685"/>
                      <a:gd name="connsiteX40" fmla="*/ 1921980 w 11634951"/>
                      <a:gd name="connsiteY40" fmla="*/ 2867685 h 2867685"/>
                      <a:gd name="connsiteX41" fmla="*/ 1369240 w 11634951"/>
                      <a:gd name="connsiteY41" fmla="*/ 2867685 h 2867685"/>
                      <a:gd name="connsiteX42" fmla="*/ 553292 w 11634951"/>
                      <a:gd name="connsiteY42" fmla="*/ 2867685 h 2867685"/>
                      <a:gd name="connsiteX43" fmla="*/ 0 w 11634951"/>
                      <a:gd name="connsiteY43" fmla="*/ 2473550 h 2867685"/>
                      <a:gd name="connsiteX44" fmla="*/ 0 w 11634951"/>
                      <a:gd name="connsiteY44" fmla="*/ 2078461 h 2867685"/>
                      <a:gd name="connsiteX45" fmla="*/ 0 w 11634951"/>
                      <a:gd name="connsiteY45" fmla="*/ 1704166 h 2867685"/>
                      <a:gd name="connsiteX46" fmla="*/ 0 w 11634951"/>
                      <a:gd name="connsiteY46" fmla="*/ 1288283 h 2867685"/>
                      <a:gd name="connsiteX47" fmla="*/ 0 w 11634951"/>
                      <a:gd name="connsiteY47" fmla="*/ 872400 h 2867685"/>
                      <a:gd name="connsiteX48" fmla="*/ 0 w 11634951"/>
                      <a:gd name="connsiteY48" fmla="*/ 394134 h 2867685"/>
                      <a:gd name="connsiteX0" fmla="*/ 0 w 11634951"/>
                      <a:gd name="connsiteY0" fmla="*/ 394134 h 2867685"/>
                      <a:gd name="connsiteX1" fmla="*/ 553292 w 11634951"/>
                      <a:gd name="connsiteY1" fmla="*/ 0 h 2867685"/>
                      <a:gd name="connsiteX2" fmla="*/ 1106031 w 11634951"/>
                      <a:gd name="connsiteY2" fmla="*/ 0 h 2867685"/>
                      <a:gd name="connsiteX3" fmla="*/ 1869338 w 11634951"/>
                      <a:gd name="connsiteY3" fmla="*/ 0 h 2867685"/>
                      <a:gd name="connsiteX4" fmla="*/ 2211510 w 11634951"/>
                      <a:gd name="connsiteY4" fmla="*/ 0 h 2867685"/>
                      <a:gd name="connsiteX5" fmla="*/ 2600796 w 11634951"/>
                      <a:gd name="connsiteY5" fmla="*/ 0 h 2867685"/>
                      <a:gd name="connsiteX6" fmla="*/ 2974816 w 11634951"/>
                      <a:gd name="connsiteY6" fmla="*/ 0 h 2867685"/>
                      <a:gd name="connsiteX7" fmla="*/ 3316988 w 11634951"/>
                      <a:gd name="connsiteY7" fmla="*/ 0 h 2867685"/>
                      <a:gd name="connsiteX8" fmla="*/ 4080295 w 11634951"/>
                      <a:gd name="connsiteY8" fmla="*/ 0 h 2867685"/>
                      <a:gd name="connsiteX9" fmla="*/ 4738318 w 11634951"/>
                      <a:gd name="connsiteY9" fmla="*/ 0 h 2867685"/>
                      <a:gd name="connsiteX10" fmla="*/ 5291057 w 11634951"/>
                      <a:gd name="connsiteY10" fmla="*/ 0 h 2867685"/>
                      <a:gd name="connsiteX11" fmla="*/ 5949080 w 11634951"/>
                      <a:gd name="connsiteY11" fmla="*/ 0 h 2867685"/>
                      <a:gd name="connsiteX12" fmla="*/ 6712387 w 11634951"/>
                      <a:gd name="connsiteY12" fmla="*/ 0 h 2867685"/>
                      <a:gd name="connsiteX13" fmla="*/ 7370410 w 11634951"/>
                      <a:gd name="connsiteY13" fmla="*/ 0 h 2867685"/>
                      <a:gd name="connsiteX14" fmla="*/ 7817865 w 11634951"/>
                      <a:gd name="connsiteY14" fmla="*/ 0 h 2867685"/>
                      <a:gd name="connsiteX15" fmla="*/ 8265321 w 11634951"/>
                      <a:gd name="connsiteY15" fmla="*/ 0 h 2867685"/>
                      <a:gd name="connsiteX16" fmla="*/ 8712776 w 11634951"/>
                      <a:gd name="connsiteY16" fmla="*/ 0 h 2867685"/>
                      <a:gd name="connsiteX17" fmla="*/ 9160232 w 11634951"/>
                      <a:gd name="connsiteY17" fmla="*/ 0 h 2867685"/>
                      <a:gd name="connsiteX18" fmla="*/ 9923539 w 11634951"/>
                      <a:gd name="connsiteY18" fmla="*/ 0 h 2867685"/>
                      <a:gd name="connsiteX19" fmla="*/ 10370994 w 11634951"/>
                      <a:gd name="connsiteY19" fmla="*/ 0 h 2867685"/>
                      <a:gd name="connsiteX20" fmla="*/ 11081659 w 11634951"/>
                      <a:gd name="connsiteY20" fmla="*/ 0 h 2867685"/>
                      <a:gd name="connsiteX21" fmla="*/ 11634951 w 11634951"/>
                      <a:gd name="connsiteY21" fmla="*/ 394134 h 2867685"/>
                      <a:gd name="connsiteX22" fmla="*/ 11634951 w 11634951"/>
                      <a:gd name="connsiteY22" fmla="*/ 830812 h 2867685"/>
                      <a:gd name="connsiteX23" fmla="*/ 11634951 w 11634951"/>
                      <a:gd name="connsiteY23" fmla="*/ 1267488 h 2867685"/>
                      <a:gd name="connsiteX24" fmla="*/ 11634951 w 11634951"/>
                      <a:gd name="connsiteY24" fmla="*/ 1704166 h 2867685"/>
                      <a:gd name="connsiteX25" fmla="*/ 11634951 w 11634951"/>
                      <a:gd name="connsiteY25" fmla="*/ 2057666 h 2867685"/>
                      <a:gd name="connsiteX26" fmla="*/ 11634951 w 11634951"/>
                      <a:gd name="connsiteY26" fmla="*/ 2473550 h 2867685"/>
                      <a:gd name="connsiteX27" fmla="*/ 11081659 w 11634951"/>
                      <a:gd name="connsiteY27" fmla="*/ 2867685 h 2867685"/>
                      <a:gd name="connsiteX28" fmla="*/ 10634203 w 11634951"/>
                      <a:gd name="connsiteY28" fmla="*/ 2867685 h 2867685"/>
                      <a:gd name="connsiteX29" fmla="*/ 10292031 w 11634951"/>
                      <a:gd name="connsiteY29" fmla="*/ 2867685 h 2867685"/>
                      <a:gd name="connsiteX30" fmla="*/ 9949860 w 11634951"/>
                      <a:gd name="connsiteY30" fmla="*/ 2867685 h 2867685"/>
                      <a:gd name="connsiteX31" fmla="*/ 9397120 w 11634951"/>
                      <a:gd name="connsiteY31" fmla="*/ 2867685 h 2867685"/>
                      <a:gd name="connsiteX32" fmla="*/ 8739097 w 11634951"/>
                      <a:gd name="connsiteY32" fmla="*/ 2867685 h 2867685"/>
                      <a:gd name="connsiteX33" fmla="*/ 7870507 w 11634951"/>
                      <a:gd name="connsiteY33" fmla="*/ 2867685 h 2867685"/>
                      <a:gd name="connsiteX34" fmla="*/ 7212484 w 11634951"/>
                      <a:gd name="connsiteY34" fmla="*/ 2867685 h 2867685"/>
                      <a:gd name="connsiteX35" fmla="*/ 6870312 w 11634951"/>
                      <a:gd name="connsiteY35" fmla="*/ 2867685 h 2867685"/>
                      <a:gd name="connsiteX36" fmla="*/ 6107006 w 11634951"/>
                      <a:gd name="connsiteY36" fmla="*/ 2867685 h 2867685"/>
                      <a:gd name="connsiteX37" fmla="*/ 5659550 w 11634951"/>
                      <a:gd name="connsiteY37" fmla="*/ 2867685 h 2867685"/>
                      <a:gd name="connsiteX38" fmla="*/ 4896243 w 11634951"/>
                      <a:gd name="connsiteY38" fmla="*/ 2867685 h 2867685"/>
                      <a:gd name="connsiteX39" fmla="*/ 4238220 w 11634951"/>
                      <a:gd name="connsiteY39" fmla="*/ 2867685 h 2867685"/>
                      <a:gd name="connsiteX40" fmla="*/ 3790765 w 11634951"/>
                      <a:gd name="connsiteY40" fmla="*/ 2867685 h 2867685"/>
                      <a:gd name="connsiteX41" fmla="*/ 2922175 w 11634951"/>
                      <a:gd name="connsiteY41" fmla="*/ 2867685 h 2867685"/>
                      <a:gd name="connsiteX42" fmla="*/ 2369435 w 11634951"/>
                      <a:gd name="connsiteY42" fmla="*/ 2867685 h 2867685"/>
                      <a:gd name="connsiteX43" fmla="*/ 1606129 w 11634951"/>
                      <a:gd name="connsiteY43" fmla="*/ 2867685 h 2867685"/>
                      <a:gd name="connsiteX44" fmla="*/ 553292 w 11634951"/>
                      <a:gd name="connsiteY44" fmla="*/ 2867685 h 2867685"/>
                      <a:gd name="connsiteX45" fmla="*/ 0 w 11634951"/>
                      <a:gd name="connsiteY45" fmla="*/ 2473550 h 2867685"/>
                      <a:gd name="connsiteX46" fmla="*/ 0 w 11634951"/>
                      <a:gd name="connsiteY46" fmla="*/ 2120049 h 2867685"/>
                      <a:gd name="connsiteX47" fmla="*/ 0 w 11634951"/>
                      <a:gd name="connsiteY47" fmla="*/ 1724960 h 2867685"/>
                      <a:gd name="connsiteX48" fmla="*/ 0 w 11634951"/>
                      <a:gd name="connsiteY48" fmla="*/ 1267488 h 2867685"/>
                      <a:gd name="connsiteX49" fmla="*/ 0 w 11634951"/>
                      <a:gd name="connsiteY49" fmla="*/ 893194 h 2867685"/>
                      <a:gd name="connsiteX50" fmla="*/ 0 w 11634951"/>
                      <a:gd name="connsiteY50" fmla="*/ 394134 h 286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2867685" fill="none" extrusionOk="0">
                        <a:moveTo>
                          <a:pt x="0" y="394134"/>
                        </a:moveTo>
                        <a:cubicBezTo>
                          <a:pt x="-71722" y="236621"/>
                          <a:pt x="279448" y="-10264"/>
                          <a:pt x="553292" y="0"/>
                        </a:cubicBezTo>
                        <a:cubicBezTo>
                          <a:pt x="685881" y="16782"/>
                          <a:pt x="875250" y="23403"/>
                          <a:pt x="1106031" y="0"/>
                        </a:cubicBezTo>
                        <a:cubicBezTo>
                          <a:pt x="1285854" y="-17288"/>
                          <a:pt x="1618745" y="-59453"/>
                          <a:pt x="1869338" y="0"/>
                        </a:cubicBezTo>
                        <a:cubicBezTo>
                          <a:pt x="2105722" y="23998"/>
                          <a:pt x="2101758" y="-12790"/>
                          <a:pt x="2211510" y="0"/>
                        </a:cubicBezTo>
                        <a:cubicBezTo>
                          <a:pt x="2328749" y="31564"/>
                          <a:pt x="2445843" y="30494"/>
                          <a:pt x="2553682" y="0"/>
                        </a:cubicBezTo>
                        <a:cubicBezTo>
                          <a:pt x="2712598" y="3061"/>
                          <a:pt x="2887382" y="-5734"/>
                          <a:pt x="3211705" y="0"/>
                        </a:cubicBezTo>
                        <a:cubicBezTo>
                          <a:pt x="3535873" y="24236"/>
                          <a:pt x="3695086" y="-30824"/>
                          <a:pt x="3975011" y="0"/>
                        </a:cubicBezTo>
                        <a:cubicBezTo>
                          <a:pt x="4267789" y="21343"/>
                          <a:pt x="4244283" y="-2485"/>
                          <a:pt x="4317183" y="0"/>
                        </a:cubicBezTo>
                        <a:cubicBezTo>
                          <a:pt x="4333415" y="5123"/>
                          <a:pt x="4887873" y="11993"/>
                          <a:pt x="5185773" y="0"/>
                        </a:cubicBezTo>
                        <a:cubicBezTo>
                          <a:pt x="5468846" y="-7909"/>
                          <a:pt x="5510812" y="20867"/>
                          <a:pt x="5738513" y="0"/>
                        </a:cubicBezTo>
                        <a:cubicBezTo>
                          <a:pt x="5994496" y="-7293"/>
                          <a:pt x="6061571" y="11490"/>
                          <a:pt x="6291252" y="0"/>
                        </a:cubicBezTo>
                        <a:cubicBezTo>
                          <a:pt x="6507421" y="-11988"/>
                          <a:pt x="6539737" y="-12507"/>
                          <a:pt x="6633424" y="0"/>
                        </a:cubicBezTo>
                        <a:cubicBezTo>
                          <a:pt x="6745948" y="19956"/>
                          <a:pt x="7194554" y="-14832"/>
                          <a:pt x="7396731" y="0"/>
                        </a:cubicBezTo>
                        <a:cubicBezTo>
                          <a:pt x="7625675" y="40817"/>
                          <a:pt x="7950782" y="27609"/>
                          <a:pt x="8265321" y="0"/>
                        </a:cubicBezTo>
                        <a:cubicBezTo>
                          <a:pt x="8609486" y="-23954"/>
                          <a:pt x="8717598" y="-6565"/>
                          <a:pt x="9133911" y="0"/>
                        </a:cubicBezTo>
                        <a:cubicBezTo>
                          <a:pt x="9562693" y="-2964"/>
                          <a:pt x="9560540" y="21415"/>
                          <a:pt x="9897218" y="0"/>
                        </a:cubicBezTo>
                        <a:cubicBezTo>
                          <a:pt x="10180710" y="-25410"/>
                          <a:pt x="10615535" y="-36001"/>
                          <a:pt x="11081659" y="0"/>
                        </a:cubicBezTo>
                        <a:cubicBezTo>
                          <a:pt x="11362551" y="939"/>
                          <a:pt x="11620082" y="188909"/>
                          <a:pt x="11634951" y="394134"/>
                        </a:cubicBezTo>
                        <a:cubicBezTo>
                          <a:pt x="11635693" y="611945"/>
                          <a:pt x="11615601" y="641186"/>
                          <a:pt x="11634951" y="851606"/>
                        </a:cubicBezTo>
                        <a:cubicBezTo>
                          <a:pt x="11660069" y="1060172"/>
                          <a:pt x="11606602" y="1092174"/>
                          <a:pt x="11634951" y="1205106"/>
                        </a:cubicBezTo>
                        <a:cubicBezTo>
                          <a:pt x="11671374" y="1297795"/>
                          <a:pt x="11615274" y="1495437"/>
                          <a:pt x="11634951" y="1641784"/>
                        </a:cubicBezTo>
                        <a:cubicBezTo>
                          <a:pt x="11675002" y="1774334"/>
                          <a:pt x="11636442" y="1931610"/>
                          <a:pt x="11634951" y="2016078"/>
                        </a:cubicBezTo>
                        <a:cubicBezTo>
                          <a:pt x="11630871" y="2102844"/>
                          <a:pt x="11650100" y="2338342"/>
                          <a:pt x="11634951" y="2473550"/>
                        </a:cubicBezTo>
                        <a:cubicBezTo>
                          <a:pt x="11582639" y="2676739"/>
                          <a:pt x="11339817" y="2846379"/>
                          <a:pt x="11081659" y="2867685"/>
                        </a:cubicBezTo>
                        <a:cubicBezTo>
                          <a:pt x="10915120" y="2848589"/>
                          <a:pt x="10721051" y="2888821"/>
                          <a:pt x="10423636" y="2867685"/>
                        </a:cubicBezTo>
                        <a:cubicBezTo>
                          <a:pt x="10129531" y="2873110"/>
                          <a:pt x="10173506" y="2869447"/>
                          <a:pt x="10081464" y="2867685"/>
                        </a:cubicBezTo>
                        <a:cubicBezTo>
                          <a:pt x="10008574" y="2882912"/>
                          <a:pt x="9750033" y="2822792"/>
                          <a:pt x="9528725" y="2867685"/>
                        </a:cubicBezTo>
                        <a:cubicBezTo>
                          <a:pt x="9321416" y="2833356"/>
                          <a:pt x="9074935" y="2840504"/>
                          <a:pt x="8765418" y="2867685"/>
                        </a:cubicBezTo>
                        <a:cubicBezTo>
                          <a:pt x="8434915" y="2864522"/>
                          <a:pt x="8319183" y="2869382"/>
                          <a:pt x="8107395" y="2867685"/>
                        </a:cubicBezTo>
                        <a:cubicBezTo>
                          <a:pt x="7905505" y="2845182"/>
                          <a:pt x="7805314" y="2838229"/>
                          <a:pt x="7659940" y="2867685"/>
                        </a:cubicBezTo>
                        <a:cubicBezTo>
                          <a:pt x="7516679" y="2885081"/>
                          <a:pt x="7451058" y="2875788"/>
                          <a:pt x="7317768" y="2867685"/>
                        </a:cubicBezTo>
                        <a:cubicBezTo>
                          <a:pt x="7171669" y="2873722"/>
                          <a:pt x="6880012" y="2862496"/>
                          <a:pt x="6449178" y="2867685"/>
                        </a:cubicBezTo>
                        <a:cubicBezTo>
                          <a:pt x="6051700" y="2852667"/>
                          <a:pt x="6180832" y="2888589"/>
                          <a:pt x="5896438" y="2867685"/>
                        </a:cubicBezTo>
                        <a:cubicBezTo>
                          <a:pt x="5587024" y="2893055"/>
                          <a:pt x="5403460" y="2828679"/>
                          <a:pt x="5133132" y="2867685"/>
                        </a:cubicBezTo>
                        <a:cubicBezTo>
                          <a:pt x="4844908" y="2893264"/>
                          <a:pt x="4956789" y="2874377"/>
                          <a:pt x="4790960" y="2867685"/>
                        </a:cubicBezTo>
                        <a:cubicBezTo>
                          <a:pt x="4662285" y="2875901"/>
                          <a:pt x="4487569" y="2865623"/>
                          <a:pt x="4343504" y="2867685"/>
                        </a:cubicBezTo>
                        <a:cubicBezTo>
                          <a:pt x="4169694" y="2823822"/>
                          <a:pt x="3811120" y="2889232"/>
                          <a:pt x="3580198" y="2867685"/>
                        </a:cubicBezTo>
                        <a:cubicBezTo>
                          <a:pt x="3362961" y="2863946"/>
                          <a:pt x="3342856" y="2863499"/>
                          <a:pt x="3132742" y="2867685"/>
                        </a:cubicBezTo>
                        <a:cubicBezTo>
                          <a:pt x="2923135" y="2879158"/>
                          <a:pt x="2890991" y="2875774"/>
                          <a:pt x="2685286" y="2867685"/>
                        </a:cubicBezTo>
                        <a:cubicBezTo>
                          <a:pt x="2452362" y="2837077"/>
                          <a:pt x="2334891" y="2851617"/>
                          <a:pt x="1921980" y="2867685"/>
                        </a:cubicBezTo>
                        <a:cubicBezTo>
                          <a:pt x="1555512" y="2893628"/>
                          <a:pt x="1543329" y="2877603"/>
                          <a:pt x="1369240" y="2867685"/>
                        </a:cubicBezTo>
                        <a:cubicBezTo>
                          <a:pt x="1224455" y="2861111"/>
                          <a:pt x="904004" y="2796946"/>
                          <a:pt x="553292" y="2867685"/>
                        </a:cubicBezTo>
                        <a:cubicBezTo>
                          <a:pt x="309857" y="2858624"/>
                          <a:pt x="7444" y="2713033"/>
                          <a:pt x="0" y="2473550"/>
                        </a:cubicBezTo>
                        <a:cubicBezTo>
                          <a:pt x="-5554" y="2285329"/>
                          <a:pt x="-16094" y="2242412"/>
                          <a:pt x="0" y="2078461"/>
                        </a:cubicBezTo>
                        <a:cubicBezTo>
                          <a:pt x="22580" y="1919558"/>
                          <a:pt x="18246" y="1842441"/>
                          <a:pt x="0" y="1704166"/>
                        </a:cubicBezTo>
                        <a:cubicBezTo>
                          <a:pt x="-16498" y="1574257"/>
                          <a:pt x="11715" y="1427596"/>
                          <a:pt x="0" y="1288283"/>
                        </a:cubicBezTo>
                        <a:cubicBezTo>
                          <a:pt x="-3503" y="1123304"/>
                          <a:pt x="53456" y="1031483"/>
                          <a:pt x="0" y="872400"/>
                        </a:cubicBezTo>
                        <a:cubicBezTo>
                          <a:pt x="-31230" y="737984"/>
                          <a:pt x="28547" y="623815"/>
                          <a:pt x="0" y="394134"/>
                        </a:cubicBezTo>
                        <a:close/>
                      </a:path>
                      <a:path w="11634951" h="2867685" stroke="0" extrusionOk="0">
                        <a:moveTo>
                          <a:pt x="0" y="394134"/>
                        </a:moveTo>
                        <a:cubicBezTo>
                          <a:pt x="-111532" y="121309"/>
                          <a:pt x="179667" y="-15169"/>
                          <a:pt x="553292" y="0"/>
                        </a:cubicBezTo>
                        <a:cubicBezTo>
                          <a:pt x="699333" y="2865"/>
                          <a:pt x="885909" y="-5754"/>
                          <a:pt x="1106031" y="0"/>
                        </a:cubicBezTo>
                        <a:cubicBezTo>
                          <a:pt x="1321672" y="37507"/>
                          <a:pt x="1497367" y="8779"/>
                          <a:pt x="1869338" y="0"/>
                        </a:cubicBezTo>
                        <a:cubicBezTo>
                          <a:pt x="2227881" y="10818"/>
                          <a:pt x="2065072" y="-13031"/>
                          <a:pt x="2211510" y="0"/>
                        </a:cubicBezTo>
                        <a:cubicBezTo>
                          <a:pt x="2347075" y="-13226"/>
                          <a:pt x="2512897" y="13508"/>
                          <a:pt x="2600796" y="0"/>
                        </a:cubicBezTo>
                        <a:cubicBezTo>
                          <a:pt x="2688695" y="-13508"/>
                          <a:pt x="2862507" y="-3453"/>
                          <a:pt x="2974816" y="0"/>
                        </a:cubicBezTo>
                        <a:cubicBezTo>
                          <a:pt x="3191893" y="7510"/>
                          <a:pt x="3210741" y="-1955"/>
                          <a:pt x="3316988" y="0"/>
                        </a:cubicBezTo>
                        <a:cubicBezTo>
                          <a:pt x="3452185" y="46105"/>
                          <a:pt x="3835418" y="36276"/>
                          <a:pt x="4080295" y="0"/>
                        </a:cubicBezTo>
                        <a:cubicBezTo>
                          <a:pt x="4302814" y="-44266"/>
                          <a:pt x="4507292" y="-28094"/>
                          <a:pt x="4738318" y="0"/>
                        </a:cubicBezTo>
                        <a:cubicBezTo>
                          <a:pt x="4948764" y="1136"/>
                          <a:pt x="5086601" y="24293"/>
                          <a:pt x="5291057" y="0"/>
                        </a:cubicBezTo>
                        <a:cubicBezTo>
                          <a:pt x="5483780" y="-21093"/>
                          <a:pt x="5669386" y="13267"/>
                          <a:pt x="5949080" y="0"/>
                        </a:cubicBezTo>
                        <a:cubicBezTo>
                          <a:pt x="6202753" y="9341"/>
                          <a:pt x="6432622" y="48627"/>
                          <a:pt x="6712387" y="0"/>
                        </a:cubicBezTo>
                        <a:cubicBezTo>
                          <a:pt x="7017805" y="-22256"/>
                          <a:pt x="7117063" y="15273"/>
                          <a:pt x="7370410" y="0"/>
                        </a:cubicBezTo>
                        <a:cubicBezTo>
                          <a:pt x="7625978" y="-13656"/>
                          <a:pt x="7627343" y="-2396"/>
                          <a:pt x="7817865" y="0"/>
                        </a:cubicBezTo>
                        <a:cubicBezTo>
                          <a:pt x="7998981" y="3848"/>
                          <a:pt x="8038275" y="11689"/>
                          <a:pt x="8265321" y="0"/>
                        </a:cubicBezTo>
                        <a:cubicBezTo>
                          <a:pt x="8483480" y="-20026"/>
                          <a:pt x="8580367" y="12145"/>
                          <a:pt x="8712776" y="0"/>
                        </a:cubicBezTo>
                        <a:cubicBezTo>
                          <a:pt x="8822087" y="18952"/>
                          <a:pt x="8942793" y="14773"/>
                          <a:pt x="9160232" y="0"/>
                        </a:cubicBezTo>
                        <a:cubicBezTo>
                          <a:pt x="9316756" y="-11923"/>
                          <a:pt x="9718677" y="-22186"/>
                          <a:pt x="9923539" y="0"/>
                        </a:cubicBezTo>
                        <a:cubicBezTo>
                          <a:pt x="10160192" y="-24690"/>
                          <a:pt x="10268586" y="3782"/>
                          <a:pt x="10370994" y="0"/>
                        </a:cubicBezTo>
                        <a:cubicBezTo>
                          <a:pt x="10457849" y="21177"/>
                          <a:pt x="10968515" y="-433"/>
                          <a:pt x="11081659" y="0"/>
                        </a:cubicBezTo>
                        <a:cubicBezTo>
                          <a:pt x="11414883" y="-39891"/>
                          <a:pt x="11660267" y="146745"/>
                          <a:pt x="11634951" y="394134"/>
                        </a:cubicBezTo>
                        <a:cubicBezTo>
                          <a:pt x="11639729" y="522682"/>
                          <a:pt x="11663046" y="640112"/>
                          <a:pt x="11634951" y="830812"/>
                        </a:cubicBezTo>
                        <a:cubicBezTo>
                          <a:pt x="11600903" y="1053690"/>
                          <a:pt x="11662936" y="1119812"/>
                          <a:pt x="11634951" y="1267488"/>
                        </a:cubicBezTo>
                        <a:cubicBezTo>
                          <a:pt x="11604581" y="1411101"/>
                          <a:pt x="11619179" y="1599031"/>
                          <a:pt x="11634951" y="1704166"/>
                        </a:cubicBezTo>
                        <a:cubicBezTo>
                          <a:pt x="11639179" y="1829836"/>
                          <a:pt x="11627756" y="2001108"/>
                          <a:pt x="11634951" y="2057666"/>
                        </a:cubicBezTo>
                        <a:cubicBezTo>
                          <a:pt x="11652842" y="2123068"/>
                          <a:pt x="11646016" y="2326586"/>
                          <a:pt x="11634951" y="2473550"/>
                        </a:cubicBezTo>
                        <a:cubicBezTo>
                          <a:pt x="11750372" y="2631308"/>
                          <a:pt x="11295583" y="2869313"/>
                          <a:pt x="11081659" y="2867685"/>
                        </a:cubicBezTo>
                        <a:cubicBezTo>
                          <a:pt x="10923427" y="2870605"/>
                          <a:pt x="10773701" y="2875778"/>
                          <a:pt x="10634203" y="2867685"/>
                        </a:cubicBezTo>
                        <a:cubicBezTo>
                          <a:pt x="10443180" y="2848636"/>
                          <a:pt x="10376709" y="2879634"/>
                          <a:pt x="10292031" y="2867685"/>
                        </a:cubicBezTo>
                        <a:cubicBezTo>
                          <a:pt x="10194174" y="2865747"/>
                          <a:pt x="10061419" y="2847422"/>
                          <a:pt x="9949860" y="2867685"/>
                        </a:cubicBezTo>
                        <a:cubicBezTo>
                          <a:pt x="9815509" y="2870972"/>
                          <a:pt x="9632326" y="2889548"/>
                          <a:pt x="9397120" y="2867685"/>
                        </a:cubicBezTo>
                        <a:cubicBezTo>
                          <a:pt x="9181376" y="2853064"/>
                          <a:pt x="9021340" y="2848134"/>
                          <a:pt x="8739097" y="2867685"/>
                        </a:cubicBezTo>
                        <a:cubicBezTo>
                          <a:pt x="8456746" y="2831336"/>
                          <a:pt x="8133332" y="2908788"/>
                          <a:pt x="7870507" y="2867685"/>
                        </a:cubicBezTo>
                        <a:cubicBezTo>
                          <a:pt x="7609450" y="2846245"/>
                          <a:pt x="7345648" y="2824788"/>
                          <a:pt x="7212484" y="2867685"/>
                        </a:cubicBezTo>
                        <a:cubicBezTo>
                          <a:pt x="7082028" y="2886273"/>
                          <a:pt x="6959540" y="2864275"/>
                          <a:pt x="6870312" y="2867685"/>
                        </a:cubicBezTo>
                        <a:cubicBezTo>
                          <a:pt x="6777004" y="2824809"/>
                          <a:pt x="6328914" y="2878343"/>
                          <a:pt x="6107006" y="2867685"/>
                        </a:cubicBezTo>
                        <a:cubicBezTo>
                          <a:pt x="5890298" y="2850861"/>
                          <a:pt x="5799304" y="2844698"/>
                          <a:pt x="5659550" y="2867685"/>
                        </a:cubicBezTo>
                        <a:cubicBezTo>
                          <a:pt x="5538923" y="2845044"/>
                          <a:pt x="5092987" y="2864226"/>
                          <a:pt x="4896243" y="2867685"/>
                        </a:cubicBezTo>
                        <a:cubicBezTo>
                          <a:pt x="4716372" y="2860974"/>
                          <a:pt x="4412377" y="2880333"/>
                          <a:pt x="4238220" y="2867685"/>
                        </a:cubicBezTo>
                        <a:cubicBezTo>
                          <a:pt x="4067099" y="2854344"/>
                          <a:pt x="3950318" y="2867286"/>
                          <a:pt x="3790765" y="2867685"/>
                        </a:cubicBezTo>
                        <a:cubicBezTo>
                          <a:pt x="3632629" y="2915075"/>
                          <a:pt x="3302091" y="2859478"/>
                          <a:pt x="2922175" y="2867685"/>
                        </a:cubicBezTo>
                        <a:cubicBezTo>
                          <a:pt x="2508379" y="2852711"/>
                          <a:pt x="2639605" y="2889922"/>
                          <a:pt x="2369435" y="2867685"/>
                        </a:cubicBezTo>
                        <a:cubicBezTo>
                          <a:pt x="2120271" y="2874366"/>
                          <a:pt x="1754308" y="2851447"/>
                          <a:pt x="1606129" y="2867685"/>
                        </a:cubicBezTo>
                        <a:cubicBezTo>
                          <a:pt x="1463832" y="2862866"/>
                          <a:pt x="876772" y="2931251"/>
                          <a:pt x="553292" y="2867685"/>
                        </a:cubicBezTo>
                        <a:cubicBezTo>
                          <a:pt x="279075" y="2795929"/>
                          <a:pt x="22871" y="2730211"/>
                          <a:pt x="0" y="2473550"/>
                        </a:cubicBezTo>
                        <a:cubicBezTo>
                          <a:pt x="17513" y="2411330"/>
                          <a:pt x="-3729" y="2309291"/>
                          <a:pt x="0" y="2120049"/>
                        </a:cubicBezTo>
                        <a:cubicBezTo>
                          <a:pt x="1571" y="1954247"/>
                          <a:pt x="-26351" y="1920762"/>
                          <a:pt x="0" y="1724960"/>
                        </a:cubicBezTo>
                        <a:cubicBezTo>
                          <a:pt x="30237" y="1536226"/>
                          <a:pt x="-18326" y="1394419"/>
                          <a:pt x="0" y="1267488"/>
                        </a:cubicBezTo>
                        <a:cubicBezTo>
                          <a:pt x="4125" y="1139436"/>
                          <a:pt x="-23584" y="974433"/>
                          <a:pt x="0" y="893194"/>
                        </a:cubicBezTo>
                        <a:cubicBezTo>
                          <a:pt x="3796" y="851061"/>
                          <a:pt x="46700" y="589089"/>
                          <a:pt x="0" y="394134"/>
                        </a:cubicBezTo>
                        <a:close/>
                      </a:path>
                      <a:path w="11634951" h="2867685" fill="none" stroke="0" extrusionOk="0">
                        <a:moveTo>
                          <a:pt x="0" y="394134"/>
                        </a:moveTo>
                        <a:cubicBezTo>
                          <a:pt x="-100073" y="192254"/>
                          <a:pt x="251151" y="59368"/>
                          <a:pt x="553292" y="0"/>
                        </a:cubicBezTo>
                        <a:cubicBezTo>
                          <a:pt x="688271" y="-4193"/>
                          <a:pt x="883087" y="1630"/>
                          <a:pt x="1106031" y="0"/>
                        </a:cubicBezTo>
                        <a:cubicBezTo>
                          <a:pt x="1299722" y="-54094"/>
                          <a:pt x="1648498" y="-51295"/>
                          <a:pt x="1869338" y="0"/>
                        </a:cubicBezTo>
                        <a:cubicBezTo>
                          <a:pt x="2114768" y="31782"/>
                          <a:pt x="2104406" y="-7223"/>
                          <a:pt x="2211510" y="0"/>
                        </a:cubicBezTo>
                        <a:cubicBezTo>
                          <a:pt x="2326231" y="18101"/>
                          <a:pt x="2443609" y="7363"/>
                          <a:pt x="2553682" y="0"/>
                        </a:cubicBezTo>
                        <a:cubicBezTo>
                          <a:pt x="2668637" y="-14600"/>
                          <a:pt x="2886408" y="27600"/>
                          <a:pt x="3211705" y="0"/>
                        </a:cubicBezTo>
                        <a:cubicBezTo>
                          <a:pt x="3545534" y="21497"/>
                          <a:pt x="3673768" y="-19295"/>
                          <a:pt x="3975011" y="0"/>
                        </a:cubicBezTo>
                        <a:cubicBezTo>
                          <a:pt x="4276442" y="23154"/>
                          <a:pt x="4247992" y="-8386"/>
                          <a:pt x="4317183" y="0"/>
                        </a:cubicBezTo>
                        <a:cubicBezTo>
                          <a:pt x="4391947" y="13548"/>
                          <a:pt x="4949715" y="3652"/>
                          <a:pt x="5185773" y="0"/>
                        </a:cubicBezTo>
                        <a:cubicBezTo>
                          <a:pt x="5450767" y="-8734"/>
                          <a:pt x="5511666" y="20907"/>
                          <a:pt x="5738513" y="0"/>
                        </a:cubicBezTo>
                        <a:cubicBezTo>
                          <a:pt x="5956962" y="565"/>
                          <a:pt x="6079510" y="4559"/>
                          <a:pt x="6291252" y="0"/>
                        </a:cubicBezTo>
                        <a:cubicBezTo>
                          <a:pt x="6511790" y="-9877"/>
                          <a:pt x="6534670" y="-8307"/>
                          <a:pt x="6633424" y="0"/>
                        </a:cubicBezTo>
                        <a:cubicBezTo>
                          <a:pt x="6710073" y="32052"/>
                          <a:pt x="7212830" y="20145"/>
                          <a:pt x="7396731" y="0"/>
                        </a:cubicBezTo>
                        <a:cubicBezTo>
                          <a:pt x="7560248" y="-34738"/>
                          <a:pt x="7971378" y="36755"/>
                          <a:pt x="8265321" y="0"/>
                        </a:cubicBezTo>
                        <a:cubicBezTo>
                          <a:pt x="8618626" y="-32077"/>
                          <a:pt x="8703765" y="2230"/>
                          <a:pt x="9133911" y="0"/>
                        </a:cubicBezTo>
                        <a:cubicBezTo>
                          <a:pt x="9560947" y="930"/>
                          <a:pt x="9565035" y="20385"/>
                          <a:pt x="9897218" y="0"/>
                        </a:cubicBezTo>
                        <a:cubicBezTo>
                          <a:pt x="10198147" y="55710"/>
                          <a:pt x="10572104" y="-13240"/>
                          <a:pt x="11081659" y="0"/>
                        </a:cubicBezTo>
                        <a:cubicBezTo>
                          <a:pt x="11418351" y="-7694"/>
                          <a:pt x="11653452" y="157742"/>
                          <a:pt x="11634951" y="394134"/>
                        </a:cubicBezTo>
                        <a:cubicBezTo>
                          <a:pt x="11633316" y="608930"/>
                          <a:pt x="11606063" y="645091"/>
                          <a:pt x="11634951" y="851606"/>
                        </a:cubicBezTo>
                        <a:cubicBezTo>
                          <a:pt x="11672071" y="1051827"/>
                          <a:pt x="11619984" y="1088957"/>
                          <a:pt x="11634951" y="1205106"/>
                        </a:cubicBezTo>
                        <a:cubicBezTo>
                          <a:pt x="11660157" y="1334435"/>
                          <a:pt x="11605183" y="1512614"/>
                          <a:pt x="11634951" y="1641784"/>
                        </a:cubicBezTo>
                        <a:cubicBezTo>
                          <a:pt x="11660554" y="1757760"/>
                          <a:pt x="11653095" y="1947161"/>
                          <a:pt x="11634951" y="2016078"/>
                        </a:cubicBezTo>
                        <a:cubicBezTo>
                          <a:pt x="11632066" y="2101109"/>
                          <a:pt x="11651951" y="2324710"/>
                          <a:pt x="11634951" y="2473550"/>
                        </a:cubicBezTo>
                        <a:cubicBezTo>
                          <a:pt x="11640525" y="2709141"/>
                          <a:pt x="11416096" y="2853753"/>
                          <a:pt x="11081659" y="2867685"/>
                        </a:cubicBezTo>
                        <a:cubicBezTo>
                          <a:pt x="10929959" y="2864911"/>
                          <a:pt x="10728313" y="2838397"/>
                          <a:pt x="10423636" y="2867685"/>
                        </a:cubicBezTo>
                        <a:cubicBezTo>
                          <a:pt x="10130341" y="2860092"/>
                          <a:pt x="10168201" y="2877345"/>
                          <a:pt x="10081464" y="2867685"/>
                        </a:cubicBezTo>
                        <a:cubicBezTo>
                          <a:pt x="10002837" y="2903631"/>
                          <a:pt x="9736345" y="2834216"/>
                          <a:pt x="9528725" y="2867685"/>
                        </a:cubicBezTo>
                        <a:cubicBezTo>
                          <a:pt x="9320413" y="2872227"/>
                          <a:pt x="9085345" y="2907486"/>
                          <a:pt x="8765418" y="2867685"/>
                        </a:cubicBezTo>
                        <a:cubicBezTo>
                          <a:pt x="8424269" y="2859363"/>
                          <a:pt x="8298771" y="2887679"/>
                          <a:pt x="8107395" y="2867685"/>
                        </a:cubicBezTo>
                        <a:cubicBezTo>
                          <a:pt x="7892981" y="2844241"/>
                          <a:pt x="7798996" y="2858718"/>
                          <a:pt x="7659940" y="2867685"/>
                        </a:cubicBezTo>
                        <a:cubicBezTo>
                          <a:pt x="7507951" y="2870453"/>
                          <a:pt x="7443922" y="2860215"/>
                          <a:pt x="7317768" y="2867685"/>
                        </a:cubicBezTo>
                        <a:cubicBezTo>
                          <a:pt x="7188305" y="2873683"/>
                          <a:pt x="6841223" y="2859329"/>
                          <a:pt x="6449178" y="2867685"/>
                        </a:cubicBezTo>
                        <a:cubicBezTo>
                          <a:pt x="6035335" y="2882348"/>
                          <a:pt x="6175362" y="2871845"/>
                          <a:pt x="5896438" y="2867685"/>
                        </a:cubicBezTo>
                        <a:cubicBezTo>
                          <a:pt x="5572101" y="2858190"/>
                          <a:pt x="5362950" y="2865632"/>
                          <a:pt x="5133132" y="2867685"/>
                        </a:cubicBezTo>
                        <a:cubicBezTo>
                          <a:pt x="4845713" y="2887205"/>
                          <a:pt x="4950406" y="2873911"/>
                          <a:pt x="4790960" y="2867685"/>
                        </a:cubicBezTo>
                        <a:cubicBezTo>
                          <a:pt x="4641205" y="2875900"/>
                          <a:pt x="4520788" y="2873765"/>
                          <a:pt x="4343504" y="2867685"/>
                        </a:cubicBezTo>
                        <a:cubicBezTo>
                          <a:pt x="4227423" y="2858811"/>
                          <a:pt x="3820237" y="2878581"/>
                          <a:pt x="3580198" y="2867685"/>
                        </a:cubicBezTo>
                        <a:cubicBezTo>
                          <a:pt x="3360076" y="2859918"/>
                          <a:pt x="3340641" y="2862064"/>
                          <a:pt x="3132742" y="2867685"/>
                        </a:cubicBezTo>
                        <a:cubicBezTo>
                          <a:pt x="2922778" y="2873195"/>
                          <a:pt x="2891876" y="2871641"/>
                          <a:pt x="2685286" y="2867685"/>
                        </a:cubicBezTo>
                        <a:cubicBezTo>
                          <a:pt x="2456871" y="2823919"/>
                          <a:pt x="2264363" y="2804000"/>
                          <a:pt x="1921980" y="2867685"/>
                        </a:cubicBezTo>
                        <a:cubicBezTo>
                          <a:pt x="1553720" y="2894476"/>
                          <a:pt x="1540937" y="2879377"/>
                          <a:pt x="1369240" y="2867685"/>
                        </a:cubicBezTo>
                        <a:cubicBezTo>
                          <a:pt x="1134506" y="2897791"/>
                          <a:pt x="873448" y="2826238"/>
                          <a:pt x="553292" y="2867685"/>
                        </a:cubicBezTo>
                        <a:cubicBezTo>
                          <a:pt x="244820" y="2866251"/>
                          <a:pt x="10510" y="2692634"/>
                          <a:pt x="0" y="2473550"/>
                        </a:cubicBezTo>
                        <a:cubicBezTo>
                          <a:pt x="-6199" y="2273813"/>
                          <a:pt x="-22705" y="2241157"/>
                          <a:pt x="0" y="2078461"/>
                        </a:cubicBezTo>
                        <a:cubicBezTo>
                          <a:pt x="16609" y="1913442"/>
                          <a:pt x="22886" y="1846372"/>
                          <a:pt x="0" y="1704166"/>
                        </a:cubicBezTo>
                        <a:cubicBezTo>
                          <a:pt x="-8366" y="1569241"/>
                          <a:pt x="20732" y="1434282"/>
                          <a:pt x="0" y="1288283"/>
                        </a:cubicBezTo>
                        <a:cubicBezTo>
                          <a:pt x="-12390" y="1133469"/>
                          <a:pt x="32770" y="993233"/>
                          <a:pt x="0" y="872400"/>
                        </a:cubicBezTo>
                        <a:cubicBezTo>
                          <a:pt x="-27781" y="717947"/>
                          <a:pt x="12327" y="646864"/>
                          <a:pt x="0" y="39413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1911303" y="24772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7933671" y="248783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6012746" y="296044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11749265" y="304720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11872555" y="304720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r:id="rId1" imgW="5283360" imgH="1784520"/>
        </mc:Choice>
        <mc:Fallback>
          <p:control r:id="rId1" imgW="5283360" imgH="178452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11323" y="22680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314450"/>
            <a:ext cx="11308306" cy="533292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99596" y="16592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79155" y="15462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Cloud 9">
            <a:extLst>
              <a:ext uri="{FF2B5EF4-FFF2-40B4-BE49-F238E27FC236}">
                <a16:creationId xmlns:a16="http://schemas.microsoft.com/office/drawing/2014/main" id="{13266444-7AA9-70D4-AAFE-4FF678FEA033}"/>
              </a:ext>
            </a:extLst>
          </p:cNvPr>
          <p:cNvSpPr/>
          <p:nvPr/>
        </p:nvSpPr>
        <p:spPr>
          <a:xfrm>
            <a:off x="891540" y="3451860"/>
            <a:ext cx="2514600" cy="1405890"/>
          </a:xfrm>
          <a:prstGeom prst="cloud">
            <a:avLst/>
          </a:prstGeom>
          <a:solidFill>
            <a:srgbClr val="F2B8CB"/>
          </a:solid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Bối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cảnh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chuyện</a:t>
            </a:r>
            <a:endParaRPr lang="en-US" sz="2400" b="1"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A2C76D7A-28F8-B931-857B-FFAFAC833D43}"/>
              </a:ext>
            </a:extLst>
          </p:cNvPr>
          <p:cNvCxnSpPr/>
          <p:nvPr/>
        </p:nvCxnSpPr>
        <p:spPr>
          <a:xfrm flipV="1">
            <a:off x="3280410" y="3200400"/>
            <a:ext cx="514350" cy="69723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1366B2C-A6AF-1310-86FA-D99FCB0087CB}"/>
              </a:ext>
            </a:extLst>
          </p:cNvPr>
          <p:cNvSpPr/>
          <p:nvPr/>
        </p:nvSpPr>
        <p:spPr>
          <a:xfrm>
            <a:off x="3829050" y="2800350"/>
            <a:ext cx="2023110" cy="651510"/>
          </a:xfrm>
          <a:prstGeom prst="rect">
            <a:avLst/>
          </a:prstGeom>
          <a:solidFill>
            <a:schemeClr val="accent6">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Địa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điểm</a:t>
            </a:r>
            <a:endParaRPr lang="en-US" sz="3200" dirty="0">
              <a:solidFill>
                <a:srgbClr val="FF0000"/>
              </a:solidFill>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19B9725-2D8D-64C7-0F3E-81899AA74493}"/>
              </a:ext>
            </a:extLst>
          </p:cNvPr>
          <p:cNvCxnSpPr>
            <a:cxnSpLocks/>
          </p:cNvCxnSpPr>
          <p:nvPr/>
        </p:nvCxnSpPr>
        <p:spPr>
          <a:xfrm>
            <a:off x="3200400" y="4411980"/>
            <a:ext cx="628650" cy="6858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AB475D4-0428-32E4-E351-77B3BC5CD317}"/>
              </a:ext>
            </a:extLst>
          </p:cNvPr>
          <p:cNvSpPr/>
          <p:nvPr/>
        </p:nvSpPr>
        <p:spPr>
          <a:xfrm>
            <a:off x="3863340" y="4697730"/>
            <a:ext cx="2023110" cy="651510"/>
          </a:xfrm>
          <a:prstGeom prst="rect">
            <a:avLst/>
          </a:prstGeom>
          <a:solidFill>
            <a:schemeClr val="accent6">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endParaRPr lang="en-US" sz="3200" dirty="0">
              <a:solidFill>
                <a:srgbClr val="FF0000"/>
              </a:solidFill>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327A3381-3AF7-ED2D-8A51-C60017149CC7}"/>
              </a:ext>
            </a:extLst>
          </p:cNvPr>
          <p:cNvCxnSpPr>
            <a:cxnSpLocks/>
          </p:cNvCxnSpPr>
          <p:nvPr/>
        </p:nvCxnSpPr>
        <p:spPr>
          <a:xfrm>
            <a:off x="5829300" y="3177540"/>
            <a:ext cx="99441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37BA420-FC15-3E53-C65B-B8B0239B8F52}"/>
              </a:ext>
            </a:extLst>
          </p:cNvPr>
          <p:cNvSpPr/>
          <p:nvPr/>
        </p:nvSpPr>
        <p:spPr>
          <a:xfrm>
            <a:off x="6789420" y="2788920"/>
            <a:ext cx="4114800" cy="651510"/>
          </a:xfrm>
          <a:prstGeom prst="rect">
            <a:avLst/>
          </a:prstGeom>
          <a:solidFill>
            <a:schemeClr val="accent2">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Bãi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cỏ</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lưng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đồi</a:t>
            </a:r>
            <a:endParaRPr lang="en-US" sz="3200" dirty="0">
              <a:solidFill>
                <a:srgbClr val="FF0000"/>
              </a:solidFill>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972AC981-F374-8D87-8EC3-54B85854F593}"/>
              </a:ext>
            </a:extLst>
          </p:cNvPr>
          <p:cNvCxnSpPr>
            <a:cxnSpLocks/>
          </p:cNvCxnSpPr>
          <p:nvPr/>
        </p:nvCxnSpPr>
        <p:spPr>
          <a:xfrm flipV="1">
            <a:off x="5920740" y="4343400"/>
            <a:ext cx="1017270" cy="67437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840864B-BD4F-721E-292D-CD0D0887D317}"/>
              </a:ext>
            </a:extLst>
          </p:cNvPr>
          <p:cNvSpPr/>
          <p:nvPr/>
        </p:nvSpPr>
        <p:spPr>
          <a:xfrm>
            <a:off x="6903720" y="3954780"/>
            <a:ext cx="2434590" cy="651510"/>
          </a:xfrm>
          <a:prstGeom prst="rect">
            <a:avLst/>
          </a:prstGeom>
          <a:solidFill>
            <a:schemeClr val="accent2">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Buổi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chiều</a:t>
            </a:r>
            <a:endParaRPr lang="en-US" sz="3200" dirty="0">
              <a:solidFill>
                <a:srgbClr val="FF0000"/>
              </a:solidFill>
              <a:latin typeface="Cambria" panose="02040503050406030204" pitchFamily="18" charset="0"/>
              <a:ea typeface="Cambria" panose="02040503050406030204" pitchFamily="18" charset="0"/>
            </a:endParaRPr>
          </a:p>
        </p:txBody>
      </p:sp>
      <p:cxnSp>
        <p:nvCxnSpPr>
          <p:cNvPr id="25" name="Straight Arrow Connector 24">
            <a:extLst>
              <a:ext uri="{FF2B5EF4-FFF2-40B4-BE49-F238E27FC236}">
                <a16:creationId xmlns:a16="http://schemas.microsoft.com/office/drawing/2014/main" id="{1C457825-F790-D5DD-9C2C-B6E1B5079E63}"/>
              </a:ext>
            </a:extLst>
          </p:cNvPr>
          <p:cNvCxnSpPr>
            <a:cxnSpLocks/>
          </p:cNvCxnSpPr>
          <p:nvPr/>
        </p:nvCxnSpPr>
        <p:spPr>
          <a:xfrm>
            <a:off x="5920740" y="5040630"/>
            <a:ext cx="1028700" cy="48006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F5892F8-84C0-9BC6-97C2-DB7C266F113D}"/>
              </a:ext>
            </a:extLst>
          </p:cNvPr>
          <p:cNvSpPr/>
          <p:nvPr/>
        </p:nvSpPr>
        <p:spPr>
          <a:xfrm>
            <a:off x="6915150" y="5132070"/>
            <a:ext cx="3577590" cy="994410"/>
          </a:xfrm>
          <a:prstGeom prst="rect">
            <a:avLst/>
          </a:prstGeom>
          <a:solidFill>
            <a:schemeClr val="accent2">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Tia </a:t>
            </a:r>
            <a:r>
              <a:rPr lang="en-US" sz="3200" dirty="0" err="1">
                <a:solidFill>
                  <a:srgbClr val="FF0000"/>
                </a:solidFill>
                <a:latin typeface="Cambria" panose="02040503050406030204" pitchFamily="18" charset="0"/>
                <a:ea typeface="Cambria" panose="02040503050406030204" pitchFamily="18" charset="0"/>
              </a:rPr>
              <a:t>nắng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cuối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tắt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10" grpId="0" animBg="1"/>
      <p:bldP spid="15" grpId="0" animBg="1"/>
      <p:bldP spid="17"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80797" y="9016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520190"/>
            <a:ext cx="11308306" cy="512718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5" name="Cloud 4">
            <a:extLst>
              <a:ext uri="{FF2B5EF4-FFF2-40B4-BE49-F238E27FC236}">
                <a16:creationId xmlns:a16="http://schemas.microsoft.com/office/drawing/2014/main" id="{55CBC934-B80F-2C30-1EF2-82D9E2B5FBF3}"/>
              </a:ext>
            </a:extLst>
          </p:cNvPr>
          <p:cNvSpPr/>
          <p:nvPr/>
        </p:nvSpPr>
        <p:spPr>
          <a:xfrm>
            <a:off x="834390" y="3086100"/>
            <a:ext cx="2514600" cy="1405890"/>
          </a:xfrm>
          <a:prstGeom prst="cloud">
            <a:avLst/>
          </a:prstGeom>
          <a:solidFill>
            <a:srgbClr val="F2B8CB"/>
          </a:solid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Quan </a:t>
            </a:r>
            <a:r>
              <a:rPr lang="en-US" sz="2400" b="1" dirty="0" err="1">
                <a:latin typeface="Cambria" panose="02040503050406030204" pitchFamily="18" charset="0"/>
                <a:ea typeface="Cambria" panose="02040503050406030204" pitchFamily="18" charset="0"/>
              </a:rPr>
              <a:t>sát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nhỏ</a:t>
            </a:r>
          </a:p>
        </p:txBody>
      </p:sp>
      <p:cxnSp>
        <p:nvCxnSpPr>
          <p:cNvPr id="6" name="Straight Arrow Connector 5">
            <a:extLst>
              <a:ext uri="{FF2B5EF4-FFF2-40B4-BE49-F238E27FC236}">
                <a16:creationId xmlns:a16="http://schemas.microsoft.com/office/drawing/2014/main" id="{D32FFE48-8A61-FFF4-5C5C-E33DFB4F18B9}"/>
              </a:ext>
            </a:extLst>
          </p:cNvPr>
          <p:cNvCxnSpPr/>
          <p:nvPr/>
        </p:nvCxnSpPr>
        <p:spPr>
          <a:xfrm flipV="1">
            <a:off x="3223260" y="2834640"/>
            <a:ext cx="514350" cy="69723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8C517CE-603E-CE49-B2CC-36AA87986669}"/>
              </a:ext>
            </a:extLst>
          </p:cNvPr>
          <p:cNvSpPr/>
          <p:nvPr/>
        </p:nvSpPr>
        <p:spPr>
          <a:xfrm>
            <a:off x="3771900" y="2434590"/>
            <a:ext cx="2023110" cy="651510"/>
          </a:xfrm>
          <a:prstGeom prst="rect">
            <a:avLst/>
          </a:prstGeom>
          <a:solidFill>
            <a:schemeClr val="accent6">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Bầu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trời</a:t>
            </a:r>
            <a:endParaRPr lang="en-US" sz="3200" dirty="0">
              <a:solidFill>
                <a:srgbClr val="FF0000"/>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DA9FBCEB-436F-F67B-804A-99B2CA19009F}"/>
              </a:ext>
            </a:extLst>
          </p:cNvPr>
          <p:cNvCxnSpPr>
            <a:cxnSpLocks/>
          </p:cNvCxnSpPr>
          <p:nvPr/>
        </p:nvCxnSpPr>
        <p:spPr>
          <a:xfrm>
            <a:off x="1828800" y="4423410"/>
            <a:ext cx="0" cy="98298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74326E0-D5A6-0548-6CF4-C08FEEEAA6D3}"/>
              </a:ext>
            </a:extLst>
          </p:cNvPr>
          <p:cNvSpPr/>
          <p:nvPr/>
        </p:nvSpPr>
        <p:spPr>
          <a:xfrm>
            <a:off x="822960" y="5463540"/>
            <a:ext cx="2023110" cy="651510"/>
          </a:xfrm>
          <a:prstGeom prst="rect">
            <a:avLst/>
          </a:prstGeom>
          <a:solidFill>
            <a:srgbClr val="FFFF00"/>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Ngôi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làng</a:t>
            </a:r>
            <a:endParaRPr lang="en-US" sz="3200" dirty="0">
              <a:solidFill>
                <a:srgbClr val="FF0000"/>
              </a:solidFill>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04671B4-C1D9-A9D3-E79A-E88308ED2C5F}"/>
              </a:ext>
            </a:extLst>
          </p:cNvPr>
          <p:cNvCxnSpPr>
            <a:cxnSpLocks/>
          </p:cNvCxnSpPr>
          <p:nvPr/>
        </p:nvCxnSpPr>
        <p:spPr>
          <a:xfrm flipV="1">
            <a:off x="5772150" y="1817370"/>
            <a:ext cx="1017270" cy="99441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EC81E3-801A-2138-2B43-E85692F6F7AC}"/>
              </a:ext>
            </a:extLst>
          </p:cNvPr>
          <p:cNvSpPr/>
          <p:nvPr/>
        </p:nvSpPr>
        <p:spPr>
          <a:xfrm>
            <a:off x="6835140" y="1543050"/>
            <a:ext cx="4594860" cy="651510"/>
          </a:xfrm>
          <a:prstGeom prst="rect">
            <a:avLst/>
          </a:prstGeom>
          <a:solidFill>
            <a:schemeClr val="accent2">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Đẹp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như</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bức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tranh</a:t>
            </a:r>
            <a:endParaRPr lang="en-US" sz="3200" dirty="0">
              <a:solidFill>
                <a:srgbClr val="FF0000"/>
              </a:solidFill>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B45E8F7F-5434-8BAB-A043-94817A90DA3A}"/>
              </a:ext>
            </a:extLst>
          </p:cNvPr>
          <p:cNvCxnSpPr>
            <a:cxnSpLocks/>
            <a:stCxn id="7" idx="3"/>
          </p:cNvCxnSpPr>
          <p:nvPr/>
        </p:nvCxnSpPr>
        <p:spPr>
          <a:xfrm flipV="1">
            <a:off x="5795010" y="2632710"/>
            <a:ext cx="1066800" cy="12763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5296FF4-AEF9-F829-601B-3EA563AA3DE1}"/>
              </a:ext>
            </a:extLst>
          </p:cNvPr>
          <p:cNvSpPr/>
          <p:nvPr/>
        </p:nvSpPr>
        <p:spPr>
          <a:xfrm>
            <a:off x="6907530" y="2358390"/>
            <a:ext cx="4594860" cy="651510"/>
          </a:xfrm>
          <a:prstGeom prst="rect">
            <a:avLst/>
          </a:prstGeom>
          <a:solidFill>
            <a:schemeClr val="accent2">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rPr>
              <a:t>Nhà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cao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thấp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nhấp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nhô</a:t>
            </a:r>
            <a:endParaRPr lang="en-US" sz="3200" dirty="0">
              <a:solidFill>
                <a:srgbClr val="FF0000"/>
              </a:solidFill>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CCC0865-59E2-A91A-2CDA-AE83BE07A115}"/>
              </a:ext>
            </a:extLst>
          </p:cNvPr>
          <p:cNvCxnSpPr>
            <a:cxnSpLocks/>
            <a:stCxn id="7" idx="3"/>
          </p:cNvCxnSpPr>
          <p:nvPr/>
        </p:nvCxnSpPr>
        <p:spPr>
          <a:xfrm>
            <a:off x="5795010" y="2760345"/>
            <a:ext cx="1078230" cy="6838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2E1A967-1855-46A2-7047-74BD2577AF28}"/>
              </a:ext>
            </a:extLst>
          </p:cNvPr>
          <p:cNvSpPr/>
          <p:nvPr/>
        </p:nvSpPr>
        <p:spPr>
          <a:xfrm>
            <a:off x="6918960" y="3169920"/>
            <a:ext cx="4594860" cy="784860"/>
          </a:xfrm>
          <a:prstGeom prst="rect">
            <a:avLst/>
          </a:prstGeom>
          <a:solidFill>
            <a:schemeClr val="accent2">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Rặng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dừa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vút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bèo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nở</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hoa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lịm</a:t>
            </a:r>
            <a:endParaRPr lang="en-US" sz="2800" dirty="0">
              <a:solidFill>
                <a:srgbClr val="FF0000"/>
              </a:solidFill>
              <a:latin typeface="Cambria" panose="02040503050406030204" pitchFamily="18" charset="0"/>
              <a:ea typeface="Cambria" panose="02040503050406030204" pitchFamily="18" charset="0"/>
            </a:endParaRPr>
          </a:p>
        </p:txBody>
      </p:sp>
      <p:cxnSp>
        <p:nvCxnSpPr>
          <p:cNvPr id="25" name="Straight Arrow Connector 24">
            <a:extLst>
              <a:ext uri="{FF2B5EF4-FFF2-40B4-BE49-F238E27FC236}">
                <a16:creationId xmlns:a16="http://schemas.microsoft.com/office/drawing/2014/main" id="{D270EE41-6BF6-6753-FB28-E081A92EBCE9}"/>
              </a:ext>
            </a:extLst>
          </p:cNvPr>
          <p:cNvCxnSpPr>
            <a:cxnSpLocks/>
            <a:stCxn id="7" idx="3"/>
          </p:cNvCxnSpPr>
          <p:nvPr/>
        </p:nvCxnSpPr>
        <p:spPr>
          <a:xfrm>
            <a:off x="5795010" y="2760345"/>
            <a:ext cx="1101090" cy="17125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74250EC-3E0C-2223-FC29-3120AD858387}"/>
              </a:ext>
            </a:extLst>
          </p:cNvPr>
          <p:cNvSpPr/>
          <p:nvPr/>
        </p:nvSpPr>
        <p:spPr>
          <a:xfrm>
            <a:off x="6941820" y="4198620"/>
            <a:ext cx="4594860" cy="784860"/>
          </a:xfrm>
          <a:prstGeom prst="rect">
            <a:avLst/>
          </a:prstGeom>
          <a:solidFill>
            <a:schemeClr val="accent2">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Vườn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rờn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vườn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mướt</a:t>
            </a:r>
            <a:endParaRPr lang="en-US" sz="2800" dirty="0">
              <a:solidFill>
                <a:srgbClr val="FF0000"/>
              </a:solidFill>
              <a:latin typeface="Cambria" panose="02040503050406030204" pitchFamily="18" charset="0"/>
              <a:ea typeface="Cambria" panose="02040503050406030204" pitchFamily="18" charset="0"/>
            </a:endParaRPr>
          </a:p>
        </p:txBody>
      </p:sp>
      <p:cxnSp>
        <p:nvCxnSpPr>
          <p:cNvPr id="29" name="Straight Arrow Connector 28">
            <a:extLst>
              <a:ext uri="{FF2B5EF4-FFF2-40B4-BE49-F238E27FC236}">
                <a16:creationId xmlns:a16="http://schemas.microsoft.com/office/drawing/2014/main" id="{5C12C6BC-420E-D67F-B822-AC953BD85B86}"/>
              </a:ext>
            </a:extLst>
          </p:cNvPr>
          <p:cNvCxnSpPr>
            <a:cxnSpLocks/>
            <a:stCxn id="7" idx="3"/>
          </p:cNvCxnSpPr>
          <p:nvPr/>
        </p:nvCxnSpPr>
        <p:spPr>
          <a:xfrm>
            <a:off x="5795010" y="2760345"/>
            <a:ext cx="1169670" cy="279844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7C4E175-1E6A-7556-7EA3-566666B4DA5D}"/>
              </a:ext>
            </a:extLst>
          </p:cNvPr>
          <p:cNvSpPr/>
          <p:nvPr/>
        </p:nvSpPr>
        <p:spPr>
          <a:xfrm>
            <a:off x="7010400" y="5284470"/>
            <a:ext cx="4594860" cy="784860"/>
          </a:xfrm>
          <a:prstGeom prst="rect">
            <a:avLst/>
          </a:prstGeom>
          <a:solidFill>
            <a:schemeClr val="accent2">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Bù</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nhìn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rơm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óng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nâu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sậm</a:t>
            </a:r>
            <a:endParaRPr lang="en-US" sz="2800" dirty="0">
              <a:solidFill>
                <a:srgbClr val="FF0000"/>
              </a:solidFill>
              <a:latin typeface="Cambria" panose="02040503050406030204" pitchFamily="18" charset="0"/>
              <a:ea typeface="Cambria" panose="02040503050406030204" pitchFamily="18" charset="0"/>
            </a:endParaRPr>
          </a:p>
        </p:txBody>
      </p:sp>
      <p:cxnSp>
        <p:nvCxnSpPr>
          <p:cNvPr id="35" name="Straight Arrow Connector 34">
            <a:extLst>
              <a:ext uri="{FF2B5EF4-FFF2-40B4-BE49-F238E27FC236}">
                <a16:creationId xmlns:a16="http://schemas.microsoft.com/office/drawing/2014/main" id="{BDA56116-EE7E-EE5D-3367-70992CD8986B}"/>
              </a:ext>
            </a:extLst>
          </p:cNvPr>
          <p:cNvCxnSpPr>
            <a:cxnSpLocks/>
          </p:cNvCxnSpPr>
          <p:nvPr/>
        </p:nvCxnSpPr>
        <p:spPr>
          <a:xfrm flipV="1">
            <a:off x="2880360" y="4709160"/>
            <a:ext cx="1017270" cy="99441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5D9080E7-B155-3B45-A410-2111D10E29AC}"/>
              </a:ext>
            </a:extLst>
          </p:cNvPr>
          <p:cNvSpPr/>
          <p:nvPr/>
        </p:nvSpPr>
        <p:spPr>
          <a:xfrm>
            <a:off x="3886200" y="4354830"/>
            <a:ext cx="2308860" cy="651510"/>
          </a:xfrm>
          <a:prstGeom prst="rect">
            <a:avLst/>
          </a:prstGeom>
          <a:solidFill>
            <a:srgbClr val="00B0F0"/>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Cao </a:t>
            </a:r>
            <a:r>
              <a:rPr lang="en-US" sz="3200" dirty="0" err="1">
                <a:solidFill>
                  <a:schemeClr val="bg1"/>
                </a:solidFill>
                <a:latin typeface="Cambria" panose="02040503050406030204" pitchFamily="18" charset="0"/>
                <a:ea typeface="Cambria" panose="02040503050406030204" pitchFamily="18" charset="0"/>
              </a:rPr>
              <a:t>vời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vợi</a:t>
            </a:r>
            <a:endParaRPr lang="en-US" sz="3200" dirty="0">
              <a:solidFill>
                <a:schemeClr val="bg1"/>
              </a:solidFill>
              <a:latin typeface="Cambria" panose="02040503050406030204" pitchFamily="18" charset="0"/>
              <a:ea typeface="Cambria" panose="02040503050406030204" pitchFamily="18" charset="0"/>
            </a:endParaRPr>
          </a:p>
        </p:txBody>
      </p:sp>
      <p:cxnSp>
        <p:nvCxnSpPr>
          <p:cNvPr id="37" name="Straight Arrow Connector 36">
            <a:extLst>
              <a:ext uri="{FF2B5EF4-FFF2-40B4-BE49-F238E27FC236}">
                <a16:creationId xmlns:a16="http://schemas.microsoft.com/office/drawing/2014/main" id="{2D375E2F-6179-89B6-69DA-C10A28D63449}"/>
              </a:ext>
            </a:extLst>
          </p:cNvPr>
          <p:cNvCxnSpPr>
            <a:cxnSpLocks/>
          </p:cNvCxnSpPr>
          <p:nvPr/>
        </p:nvCxnSpPr>
        <p:spPr>
          <a:xfrm flipV="1">
            <a:off x="2903220" y="5581650"/>
            <a:ext cx="998220" cy="12192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4A00FC7-42DD-87B6-4C16-91ABB283BDCE}"/>
              </a:ext>
            </a:extLst>
          </p:cNvPr>
          <p:cNvSpPr/>
          <p:nvPr/>
        </p:nvSpPr>
        <p:spPr>
          <a:xfrm>
            <a:off x="3890010" y="5227320"/>
            <a:ext cx="2430780" cy="533400"/>
          </a:xfrm>
          <a:prstGeom prst="rect">
            <a:avLst/>
          </a:prstGeom>
          <a:solidFill>
            <a:srgbClr val="00B0F0"/>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Xanh </a:t>
            </a:r>
            <a:r>
              <a:rPr lang="en-US" sz="2400" dirty="0" err="1">
                <a:solidFill>
                  <a:schemeClr val="bg1"/>
                </a:solidFill>
                <a:latin typeface="Cambria" panose="02040503050406030204" pitchFamily="18" charset="0"/>
                <a:ea typeface="Cambria" panose="02040503050406030204" pitchFamily="18" charset="0"/>
              </a:rPr>
              <a:t>thăm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thẳm</a:t>
            </a:r>
            <a:endParaRPr lang="en-US" sz="2400" dirty="0">
              <a:solidFill>
                <a:schemeClr val="bg1"/>
              </a:solidFill>
              <a:latin typeface="Cambria" panose="02040503050406030204" pitchFamily="18" charset="0"/>
              <a:ea typeface="Cambria" panose="02040503050406030204" pitchFamily="18" charset="0"/>
            </a:endParaRPr>
          </a:p>
        </p:txBody>
      </p:sp>
      <p:cxnSp>
        <p:nvCxnSpPr>
          <p:cNvPr id="40" name="Straight Arrow Connector 39">
            <a:extLst>
              <a:ext uri="{FF2B5EF4-FFF2-40B4-BE49-F238E27FC236}">
                <a16:creationId xmlns:a16="http://schemas.microsoft.com/office/drawing/2014/main" id="{0E3010DA-654B-E90E-3A5F-89599263B1D3}"/>
              </a:ext>
            </a:extLst>
          </p:cNvPr>
          <p:cNvCxnSpPr>
            <a:cxnSpLocks/>
          </p:cNvCxnSpPr>
          <p:nvPr/>
        </p:nvCxnSpPr>
        <p:spPr>
          <a:xfrm>
            <a:off x="2891790" y="5760720"/>
            <a:ext cx="1066800" cy="5524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02966F9-928A-59F8-4666-1BCE7BCE44A9}"/>
              </a:ext>
            </a:extLst>
          </p:cNvPr>
          <p:cNvSpPr/>
          <p:nvPr/>
        </p:nvSpPr>
        <p:spPr>
          <a:xfrm>
            <a:off x="3947160" y="5958840"/>
            <a:ext cx="2430780" cy="533400"/>
          </a:xfrm>
          <a:prstGeom prst="rect">
            <a:avLst/>
          </a:prstGeom>
          <a:solidFill>
            <a:srgbClr val="00B0F0"/>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Cambria" panose="02040503050406030204" pitchFamily="18" charset="0"/>
                <a:ea typeface="Cambria" panose="02040503050406030204" pitchFamily="18" charset="0"/>
              </a:rPr>
              <a:t>Có</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mây</a:t>
            </a:r>
            <a:r>
              <a:rPr lang="en-US" sz="2400" dirty="0">
                <a:solidFill>
                  <a:schemeClr val="bg1"/>
                </a:solidFill>
                <a:latin typeface="Cambria" panose="02040503050406030204" pitchFamily="18" charset="0"/>
                <a:ea typeface="Cambria" panose="02040503050406030204" pitchFamily="18" charset="0"/>
              </a:rPr>
              <a:t> bay</a:t>
            </a: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arn(inVertical)">
                                      <p:cBhvr>
                                        <p:cTn id="65" dur="500"/>
                                        <p:tgtEl>
                                          <p:spTgt spid="2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arn(inVertical)">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barn(inVertical)">
                                      <p:cBhvr>
                                        <p:cTn id="73" dur="500"/>
                                        <p:tgtEl>
                                          <p:spTgt spid="3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inVertical)">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barn(inVertical)">
                                      <p:cBhvr>
                                        <p:cTn id="81" dur="500"/>
                                        <p:tgtEl>
                                          <p:spTgt spid="3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arn(inVertical)">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barn(inVertical)">
                                      <p:cBhvr>
                                        <p:cTn id="89" dur="500"/>
                                        <p:tgtEl>
                                          <p:spTgt spid="40"/>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barn(inVertical)">
                                      <p:cBhvr>
                                        <p:cTn id="9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7" grpId="0" animBg="1"/>
      <p:bldP spid="11" grpId="0" animBg="1"/>
      <p:bldP spid="13" grpId="0" animBg="1"/>
      <p:bldP spid="20" grpId="0" animBg="1"/>
      <p:bldP spid="23" grpId="0" animBg="1"/>
      <p:bldP spid="26" grpId="0" animBg="1"/>
      <p:bldP spid="30" grpId="0" animBg="1"/>
      <p:bldP spid="36" grpId="0" animBg="1"/>
      <p:bldP spid="38"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4" name="Picture 3" descr="A cartoon of a child waving&#10;&#10;AI-generated content may be incorrect.">
            <a:extLst>
              <a:ext uri="{FF2B5EF4-FFF2-40B4-BE49-F238E27FC236}">
                <a16:creationId xmlns:a16="http://schemas.microsoft.com/office/drawing/2014/main" id="{C917AEB6-DE75-2B08-2AD1-FA702C3B6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319" y="651510"/>
            <a:ext cx="3470672" cy="6057900"/>
          </a:xfrm>
          <a:prstGeom prst="rect">
            <a:avLst/>
          </a:prstGeom>
        </p:spPr>
      </p:pic>
      <p:pic>
        <p:nvPicPr>
          <p:cNvPr id="5" name="tải xuống">
            <a:hlinkClick r:id="" action="ppaction://media"/>
            <a:extLst>
              <a:ext uri="{FF2B5EF4-FFF2-40B4-BE49-F238E27FC236}">
                <a16:creationId xmlns:a16="http://schemas.microsoft.com/office/drawing/2014/main" id="{3A01BF83-E7CC-279E-6B1B-063F026B8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350" y="836930"/>
            <a:ext cx="406400" cy="406400"/>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 presetClass="mediacall" presetSubtype="0" fill="hold" nodeType="withEffect">
                                  <p:stCondLst>
                                    <p:cond delay="0"/>
                                  </p:stCondLst>
                                  <p:childTnLst>
                                    <p:cmd type="call" cmd="playFrom(0.0)">
                                      <p:cBhvr>
                                        <p:cTn id="9"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617220" y="170172"/>
            <a:ext cx="11395709" cy="105560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680210"/>
            <a:ext cx="11308306" cy="496716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Freeform 7">
            <a:extLst>
              <a:ext uri="{FF2B5EF4-FFF2-40B4-BE49-F238E27FC236}">
                <a16:creationId xmlns:a16="http://schemas.microsoft.com/office/drawing/2014/main" id="{DD17CC49-8247-58E2-EC49-2A5EC8FF07B2}"/>
              </a:ext>
            </a:extLst>
          </p:cNvPr>
          <p:cNvSpPr/>
          <p:nvPr/>
        </p:nvSpPr>
        <p:spPr>
          <a:xfrm>
            <a:off x="4011930" y="3463290"/>
            <a:ext cx="4331970" cy="313182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asvg="http://schemas.microsoft.com/office/drawing/2016/SVG/main" r:embed="rId3"/>
                </a:ext>
              </a:extLst>
            </a:blip>
            <a:stretch>
              <a:fillRect l="-12434" r="-16615" b="-67592"/>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BD3B350D-11B7-F877-0CE2-DBFD5E51FC44}"/>
              </a:ext>
            </a:extLst>
          </p:cNvPr>
          <p:cNvSpPr/>
          <p:nvPr/>
        </p:nvSpPr>
        <p:spPr>
          <a:xfrm>
            <a:off x="948690" y="2068830"/>
            <a:ext cx="3966210" cy="1611630"/>
          </a:xfrm>
          <a:prstGeom prst="wedgeRoundRectCallout">
            <a:avLst>
              <a:gd name="adj1" fmla="val 43555"/>
              <a:gd name="adj2" fmla="val 7293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Đó là hình ảnh rất đẹp tượng trưng cho những ước mơ của các bạn nhỏ luôn bay thật cao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thật</a:t>
            </a:r>
            <a:r>
              <a:rPr lang="en-US" sz="2400" b="1" dirty="0">
                <a:latin typeface="Cambria" panose="02040503050406030204" pitchFamily="18" charset="0"/>
                <a:ea typeface="Cambria" panose="02040503050406030204" pitchFamily="18" charset="0"/>
              </a:rPr>
              <a:t> xa</a:t>
            </a:r>
            <a:r>
              <a:rPr lang="vi-VN" sz="2400" b="1" dirty="0">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2D500456-00FE-6409-F8CF-87AAC77F51A6}"/>
              </a:ext>
            </a:extLst>
          </p:cNvPr>
          <p:cNvSpPr/>
          <p:nvPr/>
        </p:nvSpPr>
        <p:spPr>
          <a:xfrm>
            <a:off x="7555230" y="1897380"/>
            <a:ext cx="3966210" cy="1611630"/>
          </a:xfrm>
          <a:prstGeom prst="wedgeRoundRectCallout">
            <a:avLst>
              <a:gd name="adj1" fmla="val -44629"/>
              <a:gd name="adj2" fmla="val 67261"/>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vọng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tuổi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thơ</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luôn</a:t>
            </a:r>
            <a:r>
              <a:rPr lang="en-US" sz="2400" b="1" dirty="0">
                <a:latin typeface="Cambria" panose="02040503050406030204" pitchFamily="18" charset="0"/>
                <a:ea typeface="Cambria" panose="02040503050406030204" pitchFamily="18" charset="0"/>
              </a:rPr>
              <a:t> bay </a:t>
            </a:r>
            <a:r>
              <a:rPr lang="en-US" sz="2400" b="1" dirty="0" err="1">
                <a:latin typeface="Cambria" panose="02040503050406030204" pitchFamily="18" charset="0"/>
                <a:ea typeface="Cambria" panose="02040503050406030204" pitchFamily="18" charset="0"/>
              </a:rPr>
              <a:t>bổng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luôn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mơ</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muốn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khám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phá</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chân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mới</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2A0B1-E8D8-D839-5401-BB919359DBFC}"/>
            </a:ext>
          </a:extLst>
        </p:cNvPr>
        <p:cNvGrpSpPr/>
        <p:nvPr/>
      </p:nvGrpSpPr>
      <p:grpSpPr>
        <a:xfrm>
          <a:off x="0" y="0"/>
          <a:ext cx="0" cy="0"/>
          <a:chOff x="0" y="0"/>
          <a:chExt cx="0" cy="0"/>
        </a:xfrm>
      </p:grpSpPr>
      <p:sp>
        <p:nvSpPr>
          <p:cNvPr id="8" name="矩形 29">
            <a:extLst>
              <a:ext uri="{FF2B5EF4-FFF2-40B4-BE49-F238E27FC236}">
                <a16:creationId xmlns:a16="http://schemas.microsoft.com/office/drawing/2014/main" id="{805CF83A-FC9A-AF5D-0257-39F42ECA4257}"/>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BCDF712-35E7-A8A4-36FC-F164C82B04F2}"/>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D2ED95D9-0380-DE7A-D9C0-CB09E6EFE955}"/>
              </a:ext>
            </a:extLst>
          </p:cNvPr>
          <p:cNvSpPr txBox="1"/>
          <p:nvPr/>
        </p:nvSpPr>
        <p:spPr>
          <a:xfrm>
            <a:off x="3935002" y="2753474"/>
            <a:ext cx="759260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AF8F8BEF-0D40-7B18-E47B-BB8FF620B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223045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3" name="Picture 2" descr="A cartoon of a person wearing a white shirt and blue skirt&#10;&#10;AI-generated content may be incorrect.">
            <a:extLst>
              <a:ext uri="{FF2B5EF4-FFF2-40B4-BE49-F238E27FC236}">
                <a16:creationId xmlns:a16="http://schemas.microsoft.com/office/drawing/2014/main" id="{F6486A2B-0606-0513-6679-2A1B8B9C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184" y="1760220"/>
            <a:ext cx="2500672" cy="5097780"/>
          </a:xfrm>
          <a:prstGeom prst="rect">
            <a:avLst/>
          </a:prstGeom>
        </p:spPr>
      </p:pic>
      <p:sp>
        <p:nvSpPr>
          <p:cNvPr id="4" name="Speech Bubble: Rectangle with Corners Rounded 3">
            <a:extLst>
              <a:ext uri="{FF2B5EF4-FFF2-40B4-BE49-F238E27FC236}">
                <a16:creationId xmlns:a16="http://schemas.microsoft.com/office/drawing/2014/main" id="{085F0FBC-B231-047A-FE75-FA3CEB7858AC}"/>
              </a:ext>
            </a:extLst>
          </p:cNvPr>
          <p:cNvSpPr/>
          <p:nvPr/>
        </p:nvSpPr>
        <p:spPr>
          <a:xfrm>
            <a:off x="1017270" y="2297430"/>
            <a:ext cx="5486400" cy="1943100"/>
          </a:xfrm>
          <a:prstGeom prst="wedgeRoundRectCallout">
            <a:avLst>
              <a:gd name="adj1" fmla="val 70247"/>
              <a:gd name="adj2" fmla="val -34335"/>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Tớ mong ước trở thành cô giáo dạy Tiếng Anh. Tớ sẽ dạy các em nhỏ nơi vùng sâu. Tớ giúp các em đó học hát Tiếng Anh thành thạo.</a:t>
            </a:r>
            <a:endParaRPr lang="en-US" sz="2800" dirty="0">
              <a:solidFill>
                <a:srgbClr val="002060"/>
              </a:solidFill>
              <a:latin typeface="Cambria" panose="02040503050406030204" pitchFamily="18" charset="0"/>
              <a:ea typeface="Cambria" panose="02040503050406030204" pitchFamily="18" charset="0"/>
            </a:endParaRPr>
          </a:p>
        </p:txBody>
      </p:sp>
      <p:pic>
        <p:nvPicPr>
          <p:cNvPr id="5" name="tải xuống (1)">
            <a:hlinkClick r:id="" action="ppaction://media"/>
            <a:extLst>
              <a:ext uri="{FF2B5EF4-FFF2-40B4-BE49-F238E27FC236}">
                <a16:creationId xmlns:a16="http://schemas.microsoft.com/office/drawing/2014/main" id="{8EB28382-1A01-AC45-C411-ADBB6EE214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790" y="1099820"/>
            <a:ext cx="406400" cy="406400"/>
          </a:xfrm>
          <a:prstGeom prst="rect">
            <a:avLst/>
          </a:prstGeom>
        </p:spPr>
      </p:pic>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610" fill="hold"/>
                                        <p:tgtEl>
                                          <p:spTgt spid="5"/>
                                        </p:tgtEl>
                                      </p:cBhvr>
                                    </p:cmd>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8"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Giọng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95803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lying on grass&#10;&#10;AI-generated content may be incorrect.">
            <a:extLst>
              <a:ext uri="{FF2B5EF4-FFF2-40B4-BE49-F238E27FC236}">
                <a16:creationId xmlns:a16="http://schemas.microsoft.com/office/drawing/2014/main" id="{0E442EE4-2E8E-3DEE-35C6-D9E3AAB5523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5537B1C-3EA6-A56E-7FF3-CA98F7B7C886}"/>
              </a:ext>
            </a:extLst>
          </p:cNvPr>
          <p:cNvPicPr>
            <a:picLocks noChangeAspect="1"/>
          </p:cNvPicPr>
          <p:nvPr/>
        </p:nvPicPr>
        <p:blipFill>
          <a:blip r:embed="rId3"/>
          <a:stretch>
            <a:fillRect/>
          </a:stretch>
        </p:blipFill>
        <p:spPr>
          <a:xfrm>
            <a:off x="10493041" y="-210793"/>
            <a:ext cx="1542749" cy="1939892"/>
          </a:xfrm>
          <a:prstGeom prst="rect">
            <a:avLst/>
          </a:prstGeom>
        </p:spPr>
      </p:pic>
      <p:pic>
        <p:nvPicPr>
          <p:cNvPr id="10" name="Picture 9">
            <a:extLst>
              <a:ext uri="{FF2B5EF4-FFF2-40B4-BE49-F238E27FC236}">
                <a16:creationId xmlns:a16="http://schemas.microsoft.com/office/drawing/2014/main" id="{B02FAA98-DE53-0343-1BED-5D0355E8643E}"/>
              </a:ext>
            </a:extLst>
          </p:cNvPr>
          <p:cNvPicPr>
            <a:picLocks noChangeAspect="1"/>
          </p:cNvPicPr>
          <p:nvPr/>
        </p:nvPicPr>
        <p:blipFill>
          <a:blip r:embed="rId4"/>
          <a:stretch>
            <a:fillRect/>
          </a:stretch>
        </p:blipFill>
        <p:spPr>
          <a:xfrm>
            <a:off x="1125024" y="4223667"/>
            <a:ext cx="10376291" cy="227400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069C18B1-C60E-6B8F-89E7-18C4D99F9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862" y="0"/>
            <a:ext cx="1624207" cy="1624207"/>
          </a:xfrm>
          <a:prstGeom prst="rect">
            <a:avLst/>
          </a:prstGeom>
        </p:spPr>
      </p:pic>
    </p:spTree>
    <p:extLst>
      <p:ext uri="{BB962C8B-B14F-4D97-AF65-F5344CB8AC3E}">
        <p14:creationId xmlns:p14="http://schemas.microsoft.com/office/powerpoint/2010/main" val="769765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r:id="rId1" imgW="5283360" imgH="1047600"/>
        </mc:Choice>
        <mc:Fallback>
          <p:control r:id="rId1" imgW="528336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708CD18-C360-D1DE-F0AD-ECA15D5ED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1862" y="0"/>
            <a:ext cx="1624207" cy="1624207"/>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4177281"/>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Quý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Hương Thảo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bên</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em</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chỉ</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dùng</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duy</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nhất</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sX0" fmla="*/ 0 w 2639300"/>
                <a:gd name="csY0" fmla="*/ 246097 h 1007727"/>
                <a:gd name="csX1" fmla="*/ 246097 w 2639300"/>
                <a:gd name="csY1" fmla="*/ 0 h 1007727"/>
                <a:gd name="csX2" fmla="*/ 2393203 w 2639300"/>
                <a:gd name="csY2" fmla="*/ 0 h 1007727"/>
                <a:gd name="csX3" fmla="*/ 2639300 w 2639300"/>
                <a:gd name="csY3" fmla="*/ 246097 h 1007727"/>
                <a:gd name="csX4" fmla="*/ 2639300 w 2639300"/>
                <a:gd name="csY4" fmla="*/ 761630 h 1007727"/>
                <a:gd name="csX5" fmla="*/ 2393203 w 2639300"/>
                <a:gd name="csY5" fmla="*/ 1007727 h 1007727"/>
                <a:gd name="csX6" fmla="*/ 246097 w 2639300"/>
                <a:gd name="csY6" fmla="*/ 1007727 h 1007727"/>
                <a:gd name="csX7" fmla="*/ 0 w 2639300"/>
                <a:gd name="csY7" fmla="*/ 761630 h 1007727"/>
                <a:gd name="csX8" fmla="*/ 0 w 2639300"/>
                <a:gd name="csY8" fmla="*/ 246097 h 10077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sX0" fmla="*/ 0 w 2478196"/>
                  <a:gd name="csY0" fmla="*/ 1156190 h 2312379"/>
                  <a:gd name="csX1" fmla="*/ 1156190 w 2478196"/>
                  <a:gd name="csY1" fmla="*/ 0 h 2312379"/>
                  <a:gd name="csX2" fmla="*/ 1322007 w 2478196"/>
                  <a:gd name="csY2" fmla="*/ 0 h 2312379"/>
                  <a:gd name="csX3" fmla="*/ 2478197 w 2478196"/>
                  <a:gd name="csY3" fmla="*/ 1156190 h 2312379"/>
                  <a:gd name="csX4" fmla="*/ 2478196 w 2478196"/>
                  <a:gd name="csY4" fmla="*/ 1156190 h 2312379"/>
                  <a:gd name="csX5" fmla="*/ 1322006 w 2478196"/>
                  <a:gd name="csY5" fmla="*/ 2312380 h 2312379"/>
                  <a:gd name="csX6" fmla="*/ 1156190 w 2478196"/>
                  <a:gd name="csY6" fmla="*/ 2312379 h 2312379"/>
                  <a:gd name="csX7" fmla="*/ 0 w 2478196"/>
                  <a:gd name="csY7" fmla="*/ 1156189 h 2312379"/>
                  <a:gd name="csX8" fmla="*/ 0 w 2478196"/>
                  <a:gd name="csY8" fmla="*/ 1156190 h 2312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sX0" fmla="*/ 0 w 3860030"/>
                    <a:gd name="csY0" fmla="*/ 421036 h 1724074"/>
                    <a:gd name="csX1" fmla="*/ 421036 w 3860030"/>
                    <a:gd name="csY1" fmla="*/ 0 h 1724074"/>
                    <a:gd name="csX2" fmla="*/ 3438994 w 3860030"/>
                    <a:gd name="csY2" fmla="*/ 0 h 1724074"/>
                    <a:gd name="csX3" fmla="*/ 3860030 w 3860030"/>
                    <a:gd name="csY3" fmla="*/ 421036 h 1724074"/>
                    <a:gd name="csX4" fmla="*/ 3860030 w 3860030"/>
                    <a:gd name="csY4" fmla="*/ 1303038 h 1724074"/>
                    <a:gd name="csX5" fmla="*/ 3438994 w 3860030"/>
                    <a:gd name="csY5" fmla="*/ 1724074 h 1724074"/>
                    <a:gd name="csX6" fmla="*/ 421036 w 3860030"/>
                    <a:gd name="csY6" fmla="*/ 1724074 h 1724074"/>
                    <a:gd name="csX7" fmla="*/ 0 w 3860030"/>
                    <a:gd name="csY7" fmla="*/ 1303038 h 1724074"/>
                    <a:gd name="csX8" fmla="*/ 0 w 3860030"/>
                    <a:gd name="csY8" fmla="*/ 421036 h 17240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sX0" fmla="*/ 0 w 2478196"/>
                    <a:gd name="csY0" fmla="*/ 1156190 h 2312379"/>
                    <a:gd name="csX1" fmla="*/ 1156190 w 2478196"/>
                    <a:gd name="csY1" fmla="*/ 0 h 2312379"/>
                    <a:gd name="csX2" fmla="*/ 1322007 w 2478196"/>
                    <a:gd name="csY2" fmla="*/ 0 h 2312379"/>
                    <a:gd name="csX3" fmla="*/ 2478197 w 2478196"/>
                    <a:gd name="csY3" fmla="*/ 1156190 h 2312379"/>
                    <a:gd name="csX4" fmla="*/ 2478196 w 2478196"/>
                    <a:gd name="csY4" fmla="*/ 1156190 h 2312379"/>
                    <a:gd name="csX5" fmla="*/ 1322006 w 2478196"/>
                    <a:gd name="csY5" fmla="*/ 2312380 h 2312379"/>
                    <a:gd name="csX6" fmla="*/ 1156190 w 2478196"/>
                    <a:gd name="csY6" fmla="*/ 2312379 h 2312379"/>
                    <a:gd name="csX7" fmla="*/ 0 w 2478196"/>
                    <a:gd name="csY7" fmla="*/ 1156189 h 2312379"/>
                    <a:gd name="csX8" fmla="*/ 0 w 2478196"/>
                    <a:gd name="csY8" fmla="*/ 1156190 h 2312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sX0" fmla="*/ 0 w 3860030"/>
                    <a:gd name="csY0" fmla="*/ 421036 h 1724074"/>
                    <a:gd name="csX1" fmla="*/ 421036 w 3860030"/>
                    <a:gd name="csY1" fmla="*/ 0 h 1724074"/>
                    <a:gd name="csX2" fmla="*/ 3438994 w 3860030"/>
                    <a:gd name="csY2" fmla="*/ 0 h 1724074"/>
                    <a:gd name="csX3" fmla="*/ 3860030 w 3860030"/>
                    <a:gd name="csY3" fmla="*/ 421036 h 1724074"/>
                    <a:gd name="csX4" fmla="*/ 3860030 w 3860030"/>
                    <a:gd name="csY4" fmla="*/ 1303038 h 1724074"/>
                    <a:gd name="csX5" fmla="*/ 3438994 w 3860030"/>
                    <a:gd name="csY5" fmla="*/ 1724074 h 1724074"/>
                    <a:gd name="csX6" fmla="*/ 421036 w 3860030"/>
                    <a:gd name="csY6" fmla="*/ 1724074 h 1724074"/>
                    <a:gd name="csX7" fmla="*/ 0 w 3860030"/>
                    <a:gd name="csY7" fmla="*/ 1303038 h 1724074"/>
                    <a:gd name="csX8" fmla="*/ 0 w 3860030"/>
                    <a:gd name="csY8" fmla="*/ 421036 h 17240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sX0" fmla="*/ 0 w 2478196"/>
                    <a:gd name="csY0" fmla="*/ 1156190 h 2312379"/>
                    <a:gd name="csX1" fmla="*/ 1156190 w 2478196"/>
                    <a:gd name="csY1" fmla="*/ 0 h 2312379"/>
                    <a:gd name="csX2" fmla="*/ 1322007 w 2478196"/>
                    <a:gd name="csY2" fmla="*/ 0 h 2312379"/>
                    <a:gd name="csX3" fmla="*/ 2478197 w 2478196"/>
                    <a:gd name="csY3" fmla="*/ 1156190 h 2312379"/>
                    <a:gd name="csX4" fmla="*/ 2478196 w 2478196"/>
                    <a:gd name="csY4" fmla="*/ 1156190 h 2312379"/>
                    <a:gd name="csX5" fmla="*/ 1322006 w 2478196"/>
                    <a:gd name="csY5" fmla="*/ 2312380 h 2312379"/>
                    <a:gd name="csX6" fmla="*/ 1156190 w 2478196"/>
                    <a:gd name="csY6" fmla="*/ 2312379 h 2312379"/>
                    <a:gd name="csX7" fmla="*/ 0 w 2478196"/>
                    <a:gd name="csY7" fmla="*/ 1156189 h 2312379"/>
                    <a:gd name="csX8" fmla="*/ 0 w 2478196"/>
                    <a:gd name="csY8" fmla="*/ 1156190 h 23123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6198E727-FD61-B38B-E562-50DD205F4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62" y="0"/>
            <a:ext cx="1624207" cy="1624207"/>
          </a:xfrm>
          <a:prstGeom prst="rect">
            <a:avLst/>
          </a:prstGeom>
        </p:spPr>
      </p:pic>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2322</Words>
  <Application>Microsoft Office PowerPoint</Application>
  <PresentationFormat>Widescreen</PresentationFormat>
  <Paragraphs>136</Paragraphs>
  <Slides>33</Slides>
  <Notes>8</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等线</vt:lpstr>
      <vt:lpstr>微软雅黑</vt:lpstr>
      <vt:lpstr>#9Slide07 HoneyCream</vt:lpstr>
      <vt:lpstr>Arial</vt:lpstr>
      <vt:lpstr>Calibri</vt:lpstr>
      <vt:lpstr>Cambria</vt:lpstr>
      <vt:lpstr>Segoe UI Historic</vt:lpstr>
      <vt:lpstr>Times New Roman</vt:lpstr>
      <vt:lpstr>UTM Androgyne</vt:lpstr>
      <vt:lpstr>UTM Avo</vt:lpstr>
      <vt:lpstr>Wingdings</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80</cp:revision>
  <dcterms:created xsi:type="dcterms:W3CDTF">2023-10-09T05:36:45Z</dcterms:created>
  <dcterms:modified xsi:type="dcterms:W3CDTF">2025-12-15T03:29:55Z</dcterms:modified>
</cp:coreProperties>
</file>