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24"/>
  </p:notesMasterIdLst>
  <p:sldIdLst>
    <p:sldId id="359" r:id="rId4"/>
    <p:sldId id="357" r:id="rId5"/>
    <p:sldId id="358" r:id="rId6"/>
    <p:sldId id="360" r:id="rId7"/>
    <p:sldId id="340" r:id="rId8"/>
    <p:sldId id="366" r:id="rId9"/>
    <p:sldId id="365" r:id="rId10"/>
    <p:sldId id="263" r:id="rId11"/>
    <p:sldId id="367" r:id="rId12"/>
    <p:sldId id="375" r:id="rId13"/>
    <p:sldId id="376" r:id="rId14"/>
    <p:sldId id="377" r:id="rId15"/>
    <p:sldId id="378" r:id="rId16"/>
    <p:sldId id="379" r:id="rId17"/>
    <p:sldId id="361" r:id="rId18"/>
    <p:sldId id="264" r:id="rId19"/>
    <p:sldId id="380" r:id="rId20"/>
    <p:sldId id="373" r:id="rId21"/>
    <p:sldId id="362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31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95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6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680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045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33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97809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37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636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7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71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5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60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879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8CA521-3FA7-411A-6952-C9960B5336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C982E3-98ED-E600-6062-F1A22FD267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425780-A3D2-7230-E650-9E331BB5FE3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68296A-EE68-E174-DC3E-7105838D3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EDD527-4437-3E18-5559-03B689E65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327452" y="591808"/>
            <a:ext cx="709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Rùa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632</Words>
  <Application>Microsoft Office PowerPoint</Application>
  <PresentationFormat>Widescreen</PresentationFormat>
  <Paragraphs>63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#9Slide07 HoneyCream</vt:lpstr>
      <vt:lpstr>Arial</vt:lpstr>
      <vt:lpstr>Calibri</vt:lpstr>
      <vt:lpstr>Cambria</vt:lpstr>
      <vt:lpstr>SVN-Kitten</vt:lpstr>
      <vt:lpstr>SVN-Newton</vt:lpstr>
      <vt:lpstr>Times New Roman</vt:lpstr>
      <vt:lpstr>UTM Candombe</vt:lpstr>
      <vt:lpstr>UTM Duepuntozero</vt:lpstr>
      <vt:lpstr>Vogue-ExtraBold</vt:lpstr>
      <vt:lpstr>阿里妈妈刀隶体</vt:lpstr>
      <vt:lpstr>阿里巴巴普惠体</vt:lpstr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45</cp:revision>
  <dcterms:created xsi:type="dcterms:W3CDTF">2023-10-09T07:09:50Z</dcterms:created>
  <dcterms:modified xsi:type="dcterms:W3CDTF">2025-12-15T03:36:44Z</dcterms:modified>
</cp:coreProperties>
</file>