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20"/>
  </p:notesMasterIdLst>
  <p:sldIdLst>
    <p:sldId id="341" r:id="rId3"/>
    <p:sldId id="7610" r:id="rId4"/>
    <p:sldId id="7608" r:id="rId5"/>
    <p:sldId id="7611" r:id="rId6"/>
    <p:sldId id="7612" r:id="rId7"/>
    <p:sldId id="258" r:id="rId8"/>
    <p:sldId id="372" r:id="rId9"/>
    <p:sldId id="370" r:id="rId10"/>
    <p:sldId id="7615" r:id="rId11"/>
    <p:sldId id="7616" r:id="rId12"/>
    <p:sldId id="364" r:id="rId13"/>
    <p:sldId id="7617" r:id="rId14"/>
    <p:sldId id="7618" r:id="rId15"/>
    <p:sldId id="7619" r:id="rId16"/>
    <p:sldId id="7620" r:id="rId17"/>
    <p:sldId id="7621" r:id="rId18"/>
    <p:sldId id="38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59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87A876-7CC2-471A-A3F3-F9297351C8B9}" type="datetimeFigureOut">
              <a:rPr lang="en-US" smtClean="0"/>
              <a:t>4/1/2025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CCE3C1-DAEC-4F0D-913B-070778A57E0C}" type="slidenum">
              <a:rPr lang="en-US" smtClean="0"/>
              <a:t>‹#›</a:t>
            </a:fld>
            <a:endParaRPr lang="en-US"/>
          </a:p>
        </p:txBody>
      </p:sp>
    </p:spTree>
    <p:extLst>
      <p:ext uri="{BB962C8B-B14F-4D97-AF65-F5344CB8AC3E}">
        <p14:creationId xmlns:p14="http://schemas.microsoft.com/office/powerpoint/2010/main" val="42922464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50780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xong câu hỏi click vào chỗ bất kì để ra đồng hồ đếm ngược.</a:t>
            </a:r>
            <a:br>
              <a:rPr lang="en-US"/>
            </a:br>
            <a:r>
              <a:rPr lang="en-US"/>
              <a:t>Hết giờ click vào chỗ bất kì để ra đáp án</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79760C-35A9-4581-8F23-C37FB5A61F7C}"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1954555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xong câu hỏi click vào chỗ bất kì để ra đồng hồ đếm ngược.</a:t>
            </a:r>
            <a:br>
              <a:rPr lang="en-US"/>
            </a:br>
            <a:r>
              <a:rPr lang="en-US"/>
              <a:t>Hết giờ click vào chỗ bất kì để ra đáp án</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79760C-35A9-4581-8F23-C37FB5A61F7C}"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880071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xong câu hỏi click vào chỗ bất kì để ra đồng hồ đếm ngược.</a:t>
            </a:r>
            <a:br>
              <a:rPr lang="en-US"/>
            </a:br>
            <a:r>
              <a:rPr lang="en-US"/>
              <a:t>Hết giờ click vào chỗ bất kì để ra đáp án</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79760C-35A9-4581-8F23-C37FB5A61F7C}"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2962863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84A928-49EA-4342-86CC-277AF27E9D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141012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52661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523438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84A928-49EA-4342-86CC-277AF27E9D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373444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4BAEE1-B06B-45E9-BC8E-52C51658A77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71F831E-052F-46BF-85E8-A6FAF4A93A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06419E0-6DEC-453E-B6E9-E26FA1A6E93C}"/>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2025/4/1</a:t>
            </a:fld>
            <a:endParaRPr lang="zh-CN" altLang="en-US"/>
          </a:p>
        </p:txBody>
      </p:sp>
      <p:sp>
        <p:nvSpPr>
          <p:cNvPr id="5" name="页脚占位符 4">
            <a:extLst>
              <a:ext uri="{FF2B5EF4-FFF2-40B4-BE49-F238E27FC236}">
                <a16:creationId xmlns:a16="http://schemas.microsoft.com/office/drawing/2014/main" id="{E5165C97-8A3D-45FF-A039-E784DEA5C4C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21C6705-96CC-4B04-805F-B3B3837BE3A9}"/>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pic>
        <p:nvPicPr>
          <p:cNvPr id="7" name="图片 22" descr="201907030051"/>
          <p:cNvPicPr>
            <a:picLocks noChangeAspect="1"/>
          </p:cNvPicPr>
          <p:nvPr userDrawn="1"/>
        </p:nvPicPr>
        <p:blipFill>
          <a:blip r:embed="rId2"/>
          <a:stretch>
            <a:fillRect/>
          </a:stretch>
        </p:blipFill>
        <p:spPr>
          <a:xfrm rot="5400000">
            <a:off x="2624455" y="-2668905"/>
            <a:ext cx="6934835" cy="12197715"/>
          </a:xfrm>
          <a:prstGeom prst="rect">
            <a:avLst/>
          </a:prstGeom>
        </p:spPr>
      </p:pic>
      <p:sp>
        <p:nvSpPr>
          <p:cNvPr id="8" name="矩形 26"/>
          <p:cNvSpPr/>
          <p:nvPr userDrawn="1"/>
        </p:nvSpPr>
        <p:spPr>
          <a:xfrm>
            <a:off x="292651" y="205013"/>
            <a:ext cx="11598442" cy="64498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0880211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F43D8C-ED02-4FBB-AB43-3A02DA53949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E24914B-20B7-4A59-9312-65427C531205}"/>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B370DD9-7729-44B0-9A09-DCBFA3F21236}"/>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2025/4/1</a:t>
            </a:fld>
            <a:endParaRPr lang="zh-CN" altLang="en-US"/>
          </a:p>
        </p:txBody>
      </p:sp>
      <p:sp>
        <p:nvSpPr>
          <p:cNvPr id="5" name="页脚占位符 4">
            <a:extLst>
              <a:ext uri="{FF2B5EF4-FFF2-40B4-BE49-F238E27FC236}">
                <a16:creationId xmlns:a16="http://schemas.microsoft.com/office/drawing/2014/main" id="{9021B049-E910-4585-B8D8-32A939ED14B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EC9CCDD-8802-4245-881A-23DF78846F67}"/>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extLst>
      <p:ext uri="{BB962C8B-B14F-4D97-AF65-F5344CB8AC3E}">
        <p14:creationId xmlns:p14="http://schemas.microsoft.com/office/powerpoint/2010/main" val="76791556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5CB900C-E37C-4390-AE76-3A1596E8B07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3D475D0-43CB-4671-8CD6-678FC1BE665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CB61FB9-E6C2-42A0-954D-BB5B93373359}"/>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2025/4/1</a:t>
            </a:fld>
            <a:endParaRPr lang="zh-CN" altLang="en-US"/>
          </a:p>
        </p:txBody>
      </p:sp>
      <p:sp>
        <p:nvSpPr>
          <p:cNvPr id="5" name="页脚占位符 4">
            <a:extLst>
              <a:ext uri="{FF2B5EF4-FFF2-40B4-BE49-F238E27FC236}">
                <a16:creationId xmlns:a16="http://schemas.microsoft.com/office/drawing/2014/main" id="{0015F2A1-F53E-4EDE-860B-1ACA7078C91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DEA8FEE-9E7D-4C60-90F7-E7DBFECDBC83}"/>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extLst>
      <p:ext uri="{BB962C8B-B14F-4D97-AF65-F5344CB8AC3E}">
        <p14:creationId xmlns:p14="http://schemas.microsoft.com/office/powerpoint/2010/main" val="422864437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7" name="图片 4"/>
          <p:cNvPicPr>
            <a:picLocks noChangeAspect="1"/>
          </p:cNvPicPr>
          <p:nvPr userDrawn="1"/>
        </p:nvPicPr>
        <p:blipFill>
          <a:blip r:embed="rId2"/>
          <a:stretch>
            <a:fillRect/>
          </a:stretch>
        </p:blipFill>
        <p:spPr>
          <a:xfrm>
            <a:off x="-1057" y="-22691"/>
            <a:ext cx="12193057" cy="6858594"/>
          </a:xfrm>
          <a:prstGeom prst="rect">
            <a:avLst/>
          </a:prstGeom>
        </p:spPr>
      </p:pic>
      <p:pic>
        <p:nvPicPr>
          <p:cNvPr id="8" name="图片 7"/>
          <p:cNvPicPr>
            <a:picLocks noChangeAspect="1"/>
          </p:cNvPicPr>
          <p:nvPr userDrawn="1"/>
        </p:nvPicPr>
        <p:blipFill>
          <a:blip r:embed="rId3"/>
          <a:stretch>
            <a:fillRect/>
          </a:stretch>
        </p:blipFill>
        <p:spPr>
          <a:xfrm>
            <a:off x="-582561" y="-155353"/>
            <a:ext cx="2738865" cy="1831337"/>
          </a:xfrm>
          <a:prstGeom prst="rect">
            <a:avLst/>
          </a:prstGeom>
        </p:spPr>
      </p:pic>
      <p:pic>
        <p:nvPicPr>
          <p:cNvPr id="9" name="图片 9"/>
          <p:cNvPicPr>
            <a:picLocks noChangeAspect="1"/>
          </p:cNvPicPr>
          <p:nvPr userDrawn="1"/>
        </p:nvPicPr>
        <p:blipFill>
          <a:blip r:embed="rId4"/>
          <a:stretch>
            <a:fillRect/>
          </a:stretch>
        </p:blipFill>
        <p:spPr>
          <a:xfrm>
            <a:off x="3681361" y="-318762"/>
            <a:ext cx="2427723" cy="1619723"/>
          </a:xfrm>
          <a:prstGeom prst="rect">
            <a:avLst/>
          </a:prstGeom>
        </p:spPr>
      </p:pic>
      <p:pic>
        <p:nvPicPr>
          <p:cNvPr id="13" name="图片 9"/>
          <p:cNvPicPr>
            <a:picLocks noChangeAspect="1"/>
          </p:cNvPicPr>
          <p:nvPr userDrawn="1"/>
        </p:nvPicPr>
        <p:blipFill>
          <a:blip r:embed="rId4"/>
          <a:stretch>
            <a:fillRect/>
          </a:stretch>
        </p:blipFill>
        <p:spPr>
          <a:xfrm>
            <a:off x="7094341" y="-261676"/>
            <a:ext cx="2427723" cy="1619723"/>
          </a:xfrm>
          <a:prstGeom prst="rect">
            <a:avLst/>
          </a:prstGeom>
        </p:spPr>
      </p:pic>
    </p:spTree>
    <p:extLst>
      <p:ext uri="{BB962C8B-B14F-4D97-AF65-F5344CB8AC3E}">
        <p14:creationId xmlns:p14="http://schemas.microsoft.com/office/powerpoint/2010/main" val="28964753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1+#ppt_w/2"/>
                                          </p:val>
                                        </p:tav>
                                        <p:tav tm="100000">
                                          <p:val>
                                            <p:strVal val="#ppt_x"/>
                                          </p:val>
                                        </p:tav>
                                      </p:tavLst>
                                    </p:anim>
                                    <p:anim calcmode="lin" valueType="num">
                                      <p:cBhvr additive="base">
                                        <p:cTn id="8" dur="20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2000" fill="hold"/>
                                        <p:tgtEl>
                                          <p:spTgt spid="13"/>
                                        </p:tgtEl>
                                        <p:attrNameLst>
                                          <p:attrName>ppt_x</p:attrName>
                                        </p:attrNameLst>
                                      </p:cBhvr>
                                      <p:tavLst>
                                        <p:tav tm="0">
                                          <p:val>
                                            <p:strVal val="1+#ppt_w/2"/>
                                          </p:val>
                                        </p:tav>
                                        <p:tav tm="100000">
                                          <p:val>
                                            <p:strVal val="#ppt_x"/>
                                          </p:val>
                                        </p:tav>
                                      </p:tavLst>
                                    </p:anim>
                                    <p:anim calcmode="lin" valueType="num">
                                      <p:cBhvr additive="base">
                                        <p:cTn id="12" dur="2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FBAE70-1DC8-4869-BAB8-36946FA338B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47FE65-97E7-4D91-8DC6-0849DAEFEE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53E5D7B-8CB8-4840-BC04-DB32ADD7B63C}"/>
              </a:ext>
            </a:extLst>
          </p:cNvPr>
          <p:cNvSpPr>
            <a:spLocks noGrp="1"/>
          </p:cNvSpPr>
          <p:nvPr>
            <p:ph type="dt" sz="half" idx="10"/>
          </p:nvPr>
        </p:nvSpPr>
        <p:spPr/>
        <p:txBody>
          <a:bodyPr/>
          <a:lstStyle/>
          <a:p>
            <a:fld id="{9CC68DE5-B4D3-4D65-AA79-156406646F5F}" type="datetimeFigureOut">
              <a:rPr lang="zh-CN" altLang="en-US" smtClean="0"/>
              <a:t>2025/4/1</a:t>
            </a:fld>
            <a:endParaRPr lang="zh-CN" altLang="en-US"/>
          </a:p>
        </p:txBody>
      </p:sp>
      <p:sp>
        <p:nvSpPr>
          <p:cNvPr id="5" name="页脚占位符 4">
            <a:extLst>
              <a:ext uri="{FF2B5EF4-FFF2-40B4-BE49-F238E27FC236}">
                <a16:creationId xmlns:a16="http://schemas.microsoft.com/office/drawing/2014/main" id="{BDA85048-E43A-4486-A8EF-3669E608D59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CC6DCD4-8DD9-443B-BC61-E127907C698B}"/>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14556717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D74003-EB0D-42A6-94D7-23CF14A4723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DC11C0A-2DF4-419E-9AEF-CB3C1CB57FC7}"/>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2C2D02D-38A9-48F7-9904-BFC92B0A19FC}"/>
              </a:ext>
            </a:extLst>
          </p:cNvPr>
          <p:cNvSpPr>
            <a:spLocks noGrp="1"/>
          </p:cNvSpPr>
          <p:nvPr>
            <p:ph type="dt" sz="half" idx="10"/>
          </p:nvPr>
        </p:nvSpPr>
        <p:spPr/>
        <p:txBody>
          <a:bodyPr/>
          <a:lstStyle/>
          <a:p>
            <a:fld id="{9CC68DE5-B4D3-4D65-AA79-156406646F5F}" type="datetimeFigureOut">
              <a:rPr lang="zh-CN" altLang="en-US" smtClean="0"/>
              <a:t>2025/4/1</a:t>
            </a:fld>
            <a:endParaRPr lang="zh-CN" altLang="en-US"/>
          </a:p>
        </p:txBody>
      </p:sp>
      <p:sp>
        <p:nvSpPr>
          <p:cNvPr id="5" name="页脚占位符 4">
            <a:extLst>
              <a:ext uri="{FF2B5EF4-FFF2-40B4-BE49-F238E27FC236}">
                <a16:creationId xmlns:a16="http://schemas.microsoft.com/office/drawing/2014/main" id="{AA42F73F-BCAB-4D6D-9734-E3986F65C82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311AA22-1990-4051-B3F0-0453D8E40C9F}"/>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42946639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9EC6F3-AF31-474E-9C34-1C6344E8079D}"/>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1E12F99-3E1A-4382-949F-CC90C5EE18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8C0C217-BA0B-46B7-9A77-8534B58D8A0A}"/>
              </a:ext>
            </a:extLst>
          </p:cNvPr>
          <p:cNvSpPr>
            <a:spLocks noGrp="1"/>
          </p:cNvSpPr>
          <p:nvPr>
            <p:ph type="dt" sz="half" idx="10"/>
          </p:nvPr>
        </p:nvSpPr>
        <p:spPr/>
        <p:txBody>
          <a:bodyPr/>
          <a:lstStyle/>
          <a:p>
            <a:fld id="{9CC68DE5-B4D3-4D65-AA79-156406646F5F}" type="datetimeFigureOut">
              <a:rPr lang="zh-CN" altLang="en-US" smtClean="0"/>
              <a:t>2025/4/1</a:t>
            </a:fld>
            <a:endParaRPr lang="zh-CN" altLang="en-US"/>
          </a:p>
        </p:txBody>
      </p:sp>
      <p:sp>
        <p:nvSpPr>
          <p:cNvPr id="5" name="页脚占位符 4">
            <a:extLst>
              <a:ext uri="{FF2B5EF4-FFF2-40B4-BE49-F238E27FC236}">
                <a16:creationId xmlns:a16="http://schemas.microsoft.com/office/drawing/2014/main" id="{7A5A10F5-8685-48B8-8574-EF5319BF71F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0BD264F-54D3-4252-9470-86529612960A}"/>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5216318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BEB572-AD9F-4B82-83EB-A85A751980D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136F982-4175-4F82-B234-0A1B94B38E3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437F03B1-ED2A-4134-8EC2-0A2A7DF3AC50}"/>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18724CB-6F7A-47E4-9DFD-22D18883D1CC}"/>
              </a:ext>
            </a:extLst>
          </p:cNvPr>
          <p:cNvSpPr>
            <a:spLocks noGrp="1"/>
          </p:cNvSpPr>
          <p:nvPr>
            <p:ph type="dt" sz="half" idx="10"/>
          </p:nvPr>
        </p:nvSpPr>
        <p:spPr/>
        <p:txBody>
          <a:bodyPr/>
          <a:lstStyle/>
          <a:p>
            <a:fld id="{9CC68DE5-B4D3-4D65-AA79-156406646F5F}" type="datetimeFigureOut">
              <a:rPr lang="zh-CN" altLang="en-US" smtClean="0"/>
              <a:t>2025/4/1</a:t>
            </a:fld>
            <a:endParaRPr lang="zh-CN" altLang="en-US"/>
          </a:p>
        </p:txBody>
      </p:sp>
      <p:sp>
        <p:nvSpPr>
          <p:cNvPr id="6" name="页脚占位符 5">
            <a:extLst>
              <a:ext uri="{FF2B5EF4-FFF2-40B4-BE49-F238E27FC236}">
                <a16:creationId xmlns:a16="http://schemas.microsoft.com/office/drawing/2014/main" id="{78BB19E7-E7DC-4E29-815C-78EA8CE5AB6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E023E32-0933-4CAA-87B3-245F855C1244}"/>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17665606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18D920-F3B8-401C-A13B-FD426F5A5DC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5D4831A-FE42-4151-8498-F9AC2D7F16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9BFE978-7DA1-4508-9A96-891528C57BEB}"/>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ADB28B9-6807-4294-BB21-C96F9E4D3A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5CC88FF4-0B67-4EE7-8E1D-4C5CBC0D9DEC}"/>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5E8DA02-5EE8-4C13-AB3D-51B50427C6F2}"/>
              </a:ext>
            </a:extLst>
          </p:cNvPr>
          <p:cNvSpPr>
            <a:spLocks noGrp="1"/>
          </p:cNvSpPr>
          <p:nvPr>
            <p:ph type="dt" sz="half" idx="10"/>
          </p:nvPr>
        </p:nvSpPr>
        <p:spPr/>
        <p:txBody>
          <a:bodyPr/>
          <a:lstStyle/>
          <a:p>
            <a:fld id="{9CC68DE5-B4D3-4D65-AA79-156406646F5F}" type="datetimeFigureOut">
              <a:rPr lang="zh-CN" altLang="en-US" smtClean="0"/>
              <a:t>2025/4/1</a:t>
            </a:fld>
            <a:endParaRPr lang="zh-CN" altLang="en-US"/>
          </a:p>
        </p:txBody>
      </p:sp>
      <p:sp>
        <p:nvSpPr>
          <p:cNvPr id="8" name="页脚占位符 7">
            <a:extLst>
              <a:ext uri="{FF2B5EF4-FFF2-40B4-BE49-F238E27FC236}">
                <a16:creationId xmlns:a16="http://schemas.microsoft.com/office/drawing/2014/main" id="{F3D0BE6A-46AD-4DBD-BC27-06FCC555D21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E6371F87-6101-493B-9241-82391C19CF6C}"/>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20504804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020EEC-086C-4096-91DD-5A97A6BDDB1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D824DEA-794B-4C03-B074-5E7E91CE8FF9}"/>
              </a:ext>
            </a:extLst>
          </p:cNvPr>
          <p:cNvSpPr>
            <a:spLocks noGrp="1"/>
          </p:cNvSpPr>
          <p:nvPr>
            <p:ph type="dt" sz="half" idx="10"/>
          </p:nvPr>
        </p:nvSpPr>
        <p:spPr/>
        <p:txBody>
          <a:bodyPr/>
          <a:lstStyle/>
          <a:p>
            <a:fld id="{9CC68DE5-B4D3-4D65-AA79-156406646F5F}" type="datetimeFigureOut">
              <a:rPr lang="zh-CN" altLang="en-US" smtClean="0"/>
              <a:t>2025/4/1</a:t>
            </a:fld>
            <a:endParaRPr lang="zh-CN" altLang="en-US"/>
          </a:p>
        </p:txBody>
      </p:sp>
      <p:sp>
        <p:nvSpPr>
          <p:cNvPr id="4" name="页脚占位符 3">
            <a:extLst>
              <a:ext uri="{FF2B5EF4-FFF2-40B4-BE49-F238E27FC236}">
                <a16:creationId xmlns:a16="http://schemas.microsoft.com/office/drawing/2014/main" id="{573A5EB5-45B4-43D4-8E50-42618A9B025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4A234F4-78D5-48D5-8538-F06D7D7C1BF0}"/>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6734250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0EE9E0F-D22C-465E-B7A4-D7A627A26B17}"/>
              </a:ext>
            </a:extLst>
          </p:cNvPr>
          <p:cNvSpPr>
            <a:spLocks noGrp="1"/>
          </p:cNvSpPr>
          <p:nvPr>
            <p:ph type="dt" sz="half" idx="10"/>
          </p:nvPr>
        </p:nvSpPr>
        <p:spPr/>
        <p:txBody>
          <a:bodyPr/>
          <a:lstStyle/>
          <a:p>
            <a:fld id="{9CC68DE5-B4D3-4D65-AA79-156406646F5F}" type="datetimeFigureOut">
              <a:rPr lang="zh-CN" altLang="en-US" smtClean="0"/>
              <a:t>2025/4/1</a:t>
            </a:fld>
            <a:endParaRPr lang="zh-CN" altLang="en-US"/>
          </a:p>
        </p:txBody>
      </p:sp>
      <p:sp>
        <p:nvSpPr>
          <p:cNvPr id="3" name="页脚占位符 2">
            <a:extLst>
              <a:ext uri="{FF2B5EF4-FFF2-40B4-BE49-F238E27FC236}">
                <a16:creationId xmlns:a16="http://schemas.microsoft.com/office/drawing/2014/main" id="{6D82BD80-A5D3-4BF7-B30D-2B003E264823}"/>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38DD7D4E-1C36-456F-9944-1EB0D658862B}"/>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373030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0FB115-9D65-4924-A969-FA8E8729262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A9E4A5D-07F3-4297-B8BE-307EB827F97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9798605-AE04-4656-9A0E-F9DBBEBB43C1}"/>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2025/4/1</a:t>
            </a:fld>
            <a:endParaRPr lang="zh-CN" altLang="en-US"/>
          </a:p>
        </p:txBody>
      </p:sp>
      <p:sp>
        <p:nvSpPr>
          <p:cNvPr id="5" name="页脚占位符 4">
            <a:extLst>
              <a:ext uri="{FF2B5EF4-FFF2-40B4-BE49-F238E27FC236}">
                <a16:creationId xmlns:a16="http://schemas.microsoft.com/office/drawing/2014/main" id="{D1E79A17-4396-4D5B-A19B-0710AAA29D1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D7FDEE4-0D1B-402C-8A1F-023558146B0D}"/>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pic>
        <p:nvPicPr>
          <p:cNvPr id="8" name="图片 17" descr="20190703005"/>
          <p:cNvPicPr>
            <a:picLocks noChangeAspect="1"/>
          </p:cNvPicPr>
          <p:nvPr/>
        </p:nvPicPr>
        <p:blipFill>
          <a:blip r:embed="rId2"/>
          <a:stretch>
            <a:fillRect/>
          </a:stretch>
        </p:blipFill>
        <p:spPr>
          <a:xfrm rot="16200000" flipH="1">
            <a:off x="2658427" y="-2664142"/>
            <a:ext cx="6869430" cy="12197715"/>
          </a:xfrm>
          <a:prstGeom prst="rect">
            <a:avLst/>
          </a:prstGeom>
        </p:spPr>
      </p:pic>
      <p:sp>
        <p:nvSpPr>
          <p:cNvPr id="9" name="矩形 18"/>
          <p:cNvSpPr/>
          <p:nvPr userDrawn="1"/>
        </p:nvSpPr>
        <p:spPr>
          <a:xfrm>
            <a:off x="1191410" y="5327332"/>
            <a:ext cx="557530" cy="5473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charset="-122"/>
              <a:ea typeface="字魂59号-创粗黑" panose="00000500000000000000" charset="-122"/>
              <a:cs typeface="字魂59号-创粗黑" panose="00000500000000000000" charset="-122"/>
            </a:endParaRPr>
          </a:p>
        </p:txBody>
      </p:sp>
    </p:spTree>
    <p:extLst>
      <p:ext uri="{BB962C8B-B14F-4D97-AF65-F5344CB8AC3E}">
        <p14:creationId xmlns:p14="http://schemas.microsoft.com/office/powerpoint/2010/main" val="135718397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F2CE30-9E24-4CDE-B495-CF228FED4A1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6A3A750-F11E-4D1A-AA61-7AC4764FC9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EF61592-31EF-4180-AEC2-453528A00E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1A066A4-5D37-45E6-A3BA-7E21B58808BD}"/>
              </a:ext>
            </a:extLst>
          </p:cNvPr>
          <p:cNvSpPr>
            <a:spLocks noGrp="1"/>
          </p:cNvSpPr>
          <p:nvPr>
            <p:ph type="dt" sz="half" idx="10"/>
          </p:nvPr>
        </p:nvSpPr>
        <p:spPr/>
        <p:txBody>
          <a:bodyPr/>
          <a:lstStyle/>
          <a:p>
            <a:fld id="{9CC68DE5-B4D3-4D65-AA79-156406646F5F}" type="datetimeFigureOut">
              <a:rPr lang="zh-CN" altLang="en-US" smtClean="0"/>
              <a:t>2025/4/1</a:t>
            </a:fld>
            <a:endParaRPr lang="zh-CN" altLang="en-US"/>
          </a:p>
        </p:txBody>
      </p:sp>
      <p:sp>
        <p:nvSpPr>
          <p:cNvPr id="6" name="页脚占位符 5">
            <a:extLst>
              <a:ext uri="{FF2B5EF4-FFF2-40B4-BE49-F238E27FC236}">
                <a16:creationId xmlns:a16="http://schemas.microsoft.com/office/drawing/2014/main" id="{AE763623-E8F3-4019-BBD9-AD1A7B2AC59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8F5724C-7F83-4654-9705-EE87AC915395}"/>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6814528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FF9D96-C06A-4DDE-949F-3655F8FECD8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159E232-A10C-40D5-8583-C450C60C77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ABCC541-3E3C-4B26-A63C-3D21DB4F5A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8E7A232-1648-4480-86E6-AD83081F1583}"/>
              </a:ext>
            </a:extLst>
          </p:cNvPr>
          <p:cNvSpPr>
            <a:spLocks noGrp="1"/>
          </p:cNvSpPr>
          <p:nvPr>
            <p:ph type="dt" sz="half" idx="10"/>
          </p:nvPr>
        </p:nvSpPr>
        <p:spPr/>
        <p:txBody>
          <a:bodyPr/>
          <a:lstStyle/>
          <a:p>
            <a:fld id="{9CC68DE5-B4D3-4D65-AA79-156406646F5F}" type="datetimeFigureOut">
              <a:rPr lang="zh-CN" altLang="en-US" smtClean="0"/>
              <a:t>2025/4/1</a:t>
            </a:fld>
            <a:endParaRPr lang="zh-CN" altLang="en-US"/>
          </a:p>
        </p:txBody>
      </p:sp>
      <p:sp>
        <p:nvSpPr>
          <p:cNvPr id="6" name="页脚占位符 5">
            <a:extLst>
              <a:ext uri="{FF2B5EF4-FFF2-40B4-BE49-F238E27FC236}">
                <a16:creationId xmlns:a16="http://schemas.microsoft.com/office/drawing/2014/main" id="{955C4265-2923-4878-9481-9ADC7DB0AD3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FBB11D3-519A-4A4F-8EFD-F5FC94D164F1}"/>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9295897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DED9F9-C31A-4A75-9B76-938040C3D2D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15AC40F-F7D4-4D2A-A859-2C0C36EEAD68}"/>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B858260-D67F-4B74-9D5A-7B026D08AC3E}"/>
              </a:ext>
            </a:extLst>
          </p:cNvPr>
          <p:cNvSpPr>
            <a:spLocks noGrp="1"/>
          </p:cNvSpPr>
          <p:nvPr>
            <p:ph type="dt" sz="half" idx="10"/>
          </p:nvPr>
        </p:nvSpPr>
        <p:spPr/>
        <p:txBody>
          <a:bodyPr/>
          <a:lstStyle/>
          <a:p>
            <a:fld id="{9CC68DE5-B4D3-4D65-AA79-156406646F5F}" type="datetimeFigureOut">
              <a:rPr lang="zh-CN" altLang="en-US" smtClean="0"/>
              <a:t>2025/4/1</a:t>
            </a:fld>
            <a:endParaRPr lang="zh-CN" altLang="en-US"/>
          </a:p>
        </p:txBody>
      </p:sp>
      <p:sp>
        <p:nvSpPr>
          <p:cNvPr id="5" name="页脚占位符 4">
            <a:extLst>
              <a:ext uri="{FF2B5EF4-FFF2-40B4-BE49-F238E27FC236}">
                <a16:creationId xmlns:a16="http://schemas.microsoft.com/office/drawing/2014/main" id="{70697B0C-8D23-4106-BBC9-B3FCD849180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3C1160E-F021-4FF7-AB43-732448770707}"/>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0954942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314B568-3B83-4D21-ADBD-2D31DF89347A}"/>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E1E8BCD-6657-46B9-9C6D-6B7B8C5EF361}"/>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B180A45-8A71-4254-8DE4-2AD068E857C7}"/>
              </a:ext>
            </a:extLst>
          </p:cNvPr>
          <p:cNvSpPr>
            <a:spLocks noGrp="1"/>
          </p:cNvSpPr>
          <p:nvPr>
            <p:ph type="dt" sz="half" idx="10"/>
          </p:nvPr>
        </p:nvSpPr>
        <p:spPr/>
        <p:txBody>
          <a:bodyPr/>
          <a:lstStyle/>
          <a:p>
            <a:fld id="{9CC68DE5-B4D3-4D65-AA79-156406646F5F}" type="datetimeFigureOut">
              <a:rPr lang="zh-CN" altLang="en-US" smtClean="0"/>
              <a:t>2025/4/1</a:t>
            </a:fld>
            <a:endParaRPr lang="zh-CN" altLang="en-US"/>
          </a:p>
        </p:txBody>
      </p:sp>
      <p:sp>
        <p:nvSpPr>
          <p:cNvPr id="5" name="页脚占位符 4">
            <a:extLst>
              <a:ext uri="{FF2B5EF4-FFF2-40B4-BE49-F238E27FC236}">
                <a16:creationId xmlns:a16="http://schemas.microsoft.com/office/drawing/2014/main" id="{658D08D9-5EFB-43A2-B7CA-3FD392954A7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F22A91C-1C4C-4E13-9F70-9A6F7414D11D}"/>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58171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9E1160-AB3D-4C62-B6E0-C75E08F298C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CD925B0-CD51-4ED6-A7DF-C175A6D5121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D050218-5877-4A1F-91CC-6000200CE5DD}"/>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2025/4/1</a:t>
            </a:fld>
            <a:endParaRPr lang="zh-CN" altLang="en-US"/>
          </a:p>
        </p:txBody>
      </p:sp>
      <p:sp>
        <p:nvSpPr>
          <p:cNvPr id="5" name="页脚占位符 4">
            <a:extLst>
              <a:ext uri="{FF2B5EF4-FFF2-40B4-BE49-F238E27FC236}">
                <a16:creationId xmlns:a16="http://schemas.microsoft.com/office/drawing/2014/main" id="{7C56D961-912E-4540-8FAD-AB87C0DFF1F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2BC42D8-DFD0-4270-886C-64D8AFAD0853}"/>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pic>
        <p:nvPicPr>
          <p:cNvPr id="7" name="图片 3" descr="201907030051"/>
          <p:cNvPicPr>
            <a:picLocks noChangeAspect="1"/>
          </p:cNvPicPr>
          <p:nvPr userDrawn="1"/>
        </p:nvPicPr>
        <p:blipFill>
          <a:blip r:embed="rId2"/>
          <a:stretch>
            <a:fillRect/>
          </a:stretch>
        </p:blipFill>
        <p:spPr>
          <a:xfrm rot="5400000">
            <a:off x="2624455" y="-2668905"/>
            <a:ext cx="6934835" cy="12197715"/>
          </a:xfrm>
          <a:prstGeom prst="rect">
            <a:avLst/>
          </a:prstGeom>
        </p:spPr>
      </p:pic>
      <p:grpSp>
        <p:nvGrpSpPr>
          <p:cNvPr id="8" name="组合 2"/>
          <p:cNvGrpSpPr/>
          <p:nvPr userDrawn="1"/>
        </p:nvGrpSpPr>
        <p:grpSpPr>
          <a:xfrm>
            <a:off x="5232768" y="392330"/>
            <a:ext cx="7613015" cy="6073340"/>
            <a:chOff x="5232768" y="392330"/>
            <a:chExt cx="7613015" cy="6073340"/>
          </a:xfrm>
        </p:grpSpPr>
        <p:pic>
          <p:nvPicPr>
            <p:cNvPr id="9" name="图片 8" descr="201907030051"/>
            <p:cNvPicPr>
              <a:picLocks noChangeAspect="1"/>
            </p:cNvPicPr>
            <p:nvPr/>
          </p:nvPicPr>
          <p:blipFill>
            <a:blip r:embed="rId3"/>
            <a:srcRect l="49150" t="19861" r="2925" b="32973"/>
            <a:stretch>
              <a:fillRect/>
            </a:stretch>
          </p:blipFill>
          <p:spPr>
            <a:xfrm>
              <a:off x="5232768" y="392330"/>
              <a:ext cx="7613015" cy="6073340"/>
            </a:xfrm>
            <a:prstGeom prst="rect">
              <a:avLst/>
            </a:prstGeom>
          </p:spPr>
        </p:pic>
        <p:sp>
          <p:nvSpPr>
            <p:cNvPr id="10" name="矩形 9"/>
            <p:cNvSpPr/>
            <p:nvPr/>
          </p:nvSpPr>
          <p:spPr>
            <a:xfrm flipH="1">
              <a:off x="5857625" y="1040683"/>
              <a:ext cx="5965825" cy="4535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charset="-122"/>
                <a:cs typeface="字魂59号-创粗黑" panose="00000500000000000000" charset="-122"/>
              </a:endParaRPr>
            </a:p>
          </p:txBody>
        </p:sp>
      </p:grpSp>
    </p:spTree>
    <p:extLst>
      <p:ext uri="{BB962C8B-B14F-4D97-AF65-F5344CB8AC3E}">
        <p14:creationId xmlns:p14="http://schemas.microsoft.com/office/powerpoint/2010/main" val="336081889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A248178-C038-4A33-A978-5A125A90A8D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CFC757F-B6AE-4A4B-9462-80D18C6C89A1}"/>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AF20230-243F-46B4-A3C3-8043E0B0F626}"/>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AD1D3AB-3D94-480F-9EA7-4A99DDDF189D}"/>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2025/4/1</a:t>
            </a:fld>
            <a:endParaRPr lang="zh-CN" altLang="en-US"/>
          </a:p>
        </p:txBody>
      </p:sp>
      <p:sp>
        <p:nvSpPr>
          <p:cNvPr id="6" name="页脚占位符 5">
            <a:extLst>
              <a:ext uri="{FF2B5EF4-FFF2-40B4-BE49-F238E27FC236}">
                <a16:creationId xmlns:a16="http://schemas.microsoft.com/office/drawing/2014/main" id="{9E75C0DC-952D-4C94-B877-A02C5A811D0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D21F496-C1DC-4F61-B233-EFCE89313E45}"/>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pic>
        <p:nvPicPr>
          <p:cNvPr id="8" name="图片 3" descr="201907030051"/>
          <p:cNvPicPr>
            <a:picLocks noChangeAspect="1"/>
          </p:cNvPicPr>
          <p:nvPr userDrawn="1"/>
        </p:nvPicPr>
        <p:blipFill>
          <a:blip r:embed="rId2"/>
          <a:stretch>
            <a:fillRect/>
          </a:stretch>
        </p:blipFill>
        <p:spPr>
          <a:xfrm rot="5400000">
            <a:off x="2624455" y="-2668905"/>
            <a:ext cx="6934835" cy="12197715"/>
          </a:xfrm>
          <a:prstGeom prst="rect">
            <a:avLst/>
          </a:prstGeom>
        </p:spPr>
      </p:pic>
      <p:grpSp>
        <p:nvGrpSpPr>
          <p:cNvPr id="9" name="组合 2"/>
          <p:cNvGrpSpPr/>
          <p:nvPr userDrawn="1"/>
        </p:nvGrpSpPr>
        <p:grpSpPr>
          <a:xfrm flipH="1">
            <a:off x="-737992" y="418588"/>
            <a:ext cx="7613015" cy="6073340"/>
            <a:chOff x="5232768" y="392330"/>
            <a:chExt cx="7613015" cy="6073340"/>
          </a:xfrm>
        </p:grpSpPr>
        <p:pic>
          <p:nvPicPr>
            <p:cNvPr id="10" name="图片 8" descr="201907030051"/>
            <p:cNvPicPr>
              <a:picLocks noChangeAspect="1"/>
            </p:cNvPicPr>
            <p:nvPr/>
          </p:nvPicPr>
          <p:blipFill>
            <a:blip r:embed="rId3"/>
            <a:srcRect l="49150" t="19861" r="2925" b="32973"/>
            <a:stretch>
              <a:fillRect/>
            </a:stretch>
          </p:blipFill>
          <p:spPr>
            <a:xfrm>
              <a:off x="5232768" y="392330"/>
              <a:ext cx="7613015" cy="6073340"/>
            </a:xfrm>
            <a:prstGeom prst="rect">
              <a:avLst/>
            </a:prstGeom>
          </p:spPr>
        </p:pic>
        <p:sp>
          <p:nvSpPr>
            <p:cNvPr id="11" name="矩形 9"/>
            <p:cNvSpPr/>
            <p:nvPr/>
          </p:nvSpPr>
          <p:spPr>
            <a:xfrm flipH="1">
              <a:off x="5857625" y="1040683"/>
              <a:ext cx="5965825" cy="4535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charset="-122"/>
                <a:cs typeface="字魂59号-创粗黑" panose="00000500000000000000" charset="-122"/>
              </a:endParaRPr>
            </a:p>
          </p:txBody>
        </p:sp>
      </p:grpSp>
    </p:spTree>
    <p:extLst>
      <p:ext uri="{BB962C8B-B14F-4D97-AF65-F5344CB8AC3E}">
        <p14:creationId xmlns:p14="http://schemas.microsoft.com/office/powerpoint/2010/main" val="114461060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4BE938-EB80-4B09-BD24-973CCCD8C41C}"/>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70D86C8E-C4AE-45F3-960B-E1294DBB6BA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E812F43-05B4-49E3-9A93-2103489774C5}"/>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9C0017A-0B07-4D9C-87AE-976A95DC11C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19EFA4F9-6CAF-4579-9CBC-7EB5E124D30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76A1EE2-768F-4616-A9A5-D4ACAFF5BAB0}"/>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2025/4/1</a:t>
            </a:fld>
            <a:endParaRPr lang="zh-CN" altLang="en-US"/>
          </a:p>
        </p:txBody>
      </p:sp>
      <p:sp>
        <p:nvSpPr>
          <p:cNvPr id="8" name="页脚占位符 7">
            <a:extLst>
              <a:ext uri="{FF2B5EF4-FFF2-40B4-BE49-F238E27FC236}">
                <a16:creationId xmlns:a16="http://schemas.microsoft.com/office/drawing/2014/main" id="{A79A563C-4FCC-4649-92D7-1BC4F3AE927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59EBE343-29A4-40C1-87DB-B2A30BCD43FE}"/>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pic>
        <p:nvPicPr>
          <p:cNvPr id="10" name="图片 3" descr="201907030051"/>
          <p:cNvPicPr>
            <a:picLocks noChangeAspect="1"/>
          </p:cNvPicPr>
          <p:nvPr userDrawn="1"/>
        </p:nvPicPr>
        <p:blipFill>
          <a:blip r:embed="rId2"/>
          <a:stretch>
            <a:fillRect/>
          </a:stretch>
        </p:blipFill>
        <p:spPr>
          <a:xfrm rot="5400000">
            <a:off x="2624455" y="-2668905"/>
            <a:ext cx="6934835" cy="12197715"/>
          </a:xfrm>
          <a:prstGeom prst="rect">
            <a:avLst/>
          </a:prstGeom>
        </p:spPr>
      </p:pic>
    </p:spTree>
    <p:extLst>
      <p:ext uri="{BB962C8B-B14F-4D97-AF65-F5344CB8AC3E}">
        <p14:creationId xmlns:p14="http://schemas.microsoft.com/office/powerpoint/2010/main" val="353237475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68B817-99AB-447C-8211-0EDE7DED9DF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4257803-EA22-4637-AA4E-F3C0CC20CD85}"/>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2025/4/1</a:t>
            </a:fld>
            <a:endParaRPr lang="zh-CN" altLang="en-US"/>
          </a:p>
        </p:txBody>
      </p:sp>
      <p:sp>
        <p:nvSpPr>
          <p:cNvPr id="4" name="页脚占位符 3">
            <a:extLst>
              <a:ext uri="{FF2B5EF4-FFF2-40B4-BE49-F238E27FC236}">
                <a16:creationId xmlns:a16="http://schemas.microsoft.com/office/drawing/2014/main" id="{31F053E4-AEB1-4C46-8607-4052739E27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658DCABC-8860-414D-A5CE-8D58C1B4C193}"/>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extLst>
      <p:ext uri="{BB962C8B-B14F-4D97-AF65-F5344CB8AC3E}">
        <p14:creationId xmlns:p14="http://schemas.microsoft.com/office/powerpoint/2010/main" val="331165286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CAFFED3-BD0D-4400-853A-1CD05387203D}"/>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2025/4/1</a:t>
            </a:fld>
            <a:endParaRPr lang="zh-CN" altLang="en-US"/>
          </a:p>
        </p:txBody>
      </p:sp>
      <p:sp>
        <p:nvSpPr>
          <p:cNvPr id="3" name="页脚占位符 2">
            <a:extLst>
              <a:ext uri="{FF2B5EF4-FFF2-40B4-BE49-F238E27FC236}">
                <a16:creationId xmlns:a16="http://schemas.microsoft.com/office/drawing/2014/main" id="{F9BCDAED-9934-45A5-864A-9ED15754E81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C819413-8A29-4AE4-84EB-B8CBB1038BED}"/>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extLst>
      <p:ext uri="{BB962C8B-B14F-4D97-AF65-F5344CB8AC3E}">
        <p14:creationId xmlns:p14="http://schemas.microsoft.com/office/powerpoint/2010/main" val="16837691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3304E4-4B76-4527-A88F-4163DF6FE0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A218044-50AF-4EAF-9179-093D51F3E1C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842300E-EA70-488A-8CBB-E90BDA9E142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E20105E-9066-402F-BA3D-550E7C354916}"/>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2025/4/1</a:t>
            </a:fld>
            <a:endParaRPr lang="zh-CN" altLang="en-US"/>
          </a:p>
        </p:txBody>
      </p:sp>
      <p:sp>
        <p:nvSpPr>
          <p:cNvPr id="6" name="页脚占位符 5">
            <a:extLst>
              <a:ext uri="{FF2B5EF4-FFF2-40B4-BE49-F238E27FC236}">
                <a16:creationId xmlns:a16="http://schemas.microsoft.com/office/drawing/2014/main" id="{0608CFE9-A67E-4643-B5DA-DFF2DCC81E1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4517345-E26D-4251-8BAA-02DC71F40346}"/>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extLst>
      <p:ext uri="{BB962C8B-B14F-4D97-AF65-F5344CB8AC3E}">
        <p14:creationId xmlns:p14="http://schemas.microsoft.com/office/powerpoint/2010/main" val="141775727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FF0B8BD-F12E-4217-A47A-F461FF3D453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179EC62-F3C6-4302-8975-CEAF068171E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70B4FD7-4F61-4983-AE02-7719792B289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6F74E1B-EA49-4523-A3FC-2C5789900224}"/>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2025/4/1</a:t>
            </a:fld>
            <a:endParaRPr lang="zh-CN" altLang="en-US"/>
          </a:p>
        </p:txBody>
      </p:sp>
      <p:sp>
        <p:nvSpPr>
          <p:cNvPr id="6" name="页脚占位符 5">
            <a:extLst>
              <a:ext uri="{FF2B5EF4-FFF2-40B4-BE49-F238E27FC236}">
                <a16:creationId xmlns:a16="http://schemas.microsoft.com/office/drawing/2014/main" id="{538A6955-D0C3-45A6-9390-CFA421BE9E2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A97E4E6-D39B-40D7-88DB-15A785A2EEBD}"/>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extLst>
      <p:ext uri="{BB962C8B-B14F-4D97-AF65-F5344CB8AC3E}">
        <p14:creationId xmlns:p14="http://schemas.microsoft.com/office/powerpoint/2010/main" val="46329365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5171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5" r:id="rId12"/>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6E292811-99FC-4B40-BF7A-2011AB30C3C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EB3EC14B-015B-4D0C-8DA0-4D5666D3DD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F4D8312-C9CC-495E-A9F8-B21F45E665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81FD467-629E-4F27-897B-86AF000FD4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C68DE5-B4D3-4D65-AA79-156406646F5F}" type="datetimeFigureOut">
              <a:rPr lang="zh-CN" altLang="en-US" smtClean="0"/>
              <a:t>2025/4/1</a:t>
            </a:fld>
            <a:endParaRPr lang="zh-CN" altLang="en-US"/>
          </a:p>
        </p:txBody>
      </p:sp>
      <p:sp>
        <p:nvSpPr>
          <p:cNvPr id="5" name="页脚占位符 4">
            <a:extLst>
              <a:ext uri="{FF2B5EF4-FFF2-40B4-BE49-F238E27FC236}">
                <a16:creationId xmlns:a16="http://schemas.microsoft.com/office/drawing/2014/main" id="{C57A9103-7FBB-4D51-B494-B37D2ABA83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37A2AF7-19D9-4E2F-A82E-96610564E0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260812763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37.png"/><Relationship Id="rId7" Type="http://schemas.openxmlformats.org/officeDocument/2006/relationships/image" Target="../media/image56.png"/><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8.png"/><Relationship Id="rId4" Type="http://schemas.microsoft.com/office/2007/relationships/hdphoto" Target="../media/hdphoto7.wdp"/></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45.png"/><Relationship Id="rId7" Type="http://schemas.openxmlformats.org/officeDocument/2006/relationships/image" Target="../media/image64.png"/><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47.png"/><Relationship Id="rId10" Type="http://schemas.openxmlformats.org/officeDocument/2006/relationships/image" Target="../media/image67.png"/><Relationship Id="rId4" Type="http://schemas.openxmlformats.org/officeDocument/2006/relationships/image" Target="../media/image46.png"/><Relationship Id="rId9" Type="http://schemas.openxmlformats.org/officeDocument/2006/relationships/image" Target="../media/image66.png"/></Relationships>
</file>

<file path=ppt/slides/_rels/slide13.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s>
</file>

<file path=ppt/slides/_rels/slide14.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5.emf"/><Relationship Id="rId18" Type="http://schemas.openxmlformats.org/officeDocument/2006/relationships/image" Target="../media/image60.emf"/><Relationship Id="rId3" Type="http://schemas.openxmlformats.org/officeDocument/2006/relationships/tags" Target="../tags/tag3.xml"/><Relationship Id="rId21" Type="http://schemas.microsoft.com/office/2007/relationships/hdphoto" Target="../media/hdphoto9.wdp"/><Relationship Id="rId7" Type="http://schemas.openxmlformats.org/officeDocument/2006/relationships/image" Target="../media/image6.png"/><Relationship Id="rId12" Type="http://schemas.openxmlformats.org/officeDocument/2006/relationships/image" Target="../media/image54.emf"/><Relationship Id="rId17" Type="http://schemas.openxmlformats.org/officeDocument/2006/relationships/image" Target="../media/image59.emf"/><Relationship Id="rId2" Type="http://schemas.openxmlformats.org/officeDocument/2006/relationships/tags" Target="../tags/tag2.xml"/><Relationship Id="rId16" Type="http://schemas.openxmlformats.org/officeDocument/2006/relationships/image" Target="../media/image58.emf"/><Relationship Id="rId20" Type="http://schemas.openxmlformats.org/officeDocument/2006/relationships/image" Target="../media/image62.png"/><Relationship Id="rId1" Type="http://schemas.openxmlformats.org/officeDocument/2006/relationships/tags" Target="../tags/tag1.xml"/><Relationship Id="rId6" Type="http://schemas.openxmlformats.org/officeDocument/2006/relationships/image" Target="../media/image50.png"/><Relationship Id="rId11" Type="http://schemas.openxmlformats.org/officeDocument/2006/relationships/image" Target="../media/image40.png"/><Relationship Id="rId5" Type="http://schemas.openxmlformats.org/officeDocument/2006/relationships/notesSlide" Target="../notesSlides/notesSlide7.xml"/><Relationship Id="rId15" Type="http://schemas.openxmlformats.org/officeDocument/2006/relationships/image" Target="../media/image57.emf"/><Relationship Id="rId10" Type="http://schemas.openxmlformats.org/officeDocument/2006/relationships/image" Target="../media/image53.png"/><Relationship Id="rId19" Type="http://schemas.openxmlformats.org/officeDocument/2006/relationships/image" Target="../media/image61.emf"/><Relationship Id="rId4" Type="http://schemas.openxmlformats.org/officeDocument/2006/relationships/slideLayout" Target="../slideLayouts/slideLayout12.xml"/><Relationship Id="rId9" Type="http://schemas.openxmlformats.org/officeDocument/2006/relationships/image" Target="../media/image5.png"/><Relationship Id="rId14" Type="http://schemas.openxmlformats.org/officeDocument/2006/relationships/image" Target="../media/image56.emf"/></Relationships>
</file>

<file path=ppt/slides/_rels/slide17.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9.png"/><Relationship Id="rId3" Type="http://schemas.openxmlformats.org/officeDocument/2006/relationships/image" Target="../media/image22.png"/><Relationship Id="rId7" Type="http://schemas.openxmlformats.org/officeDocument/2006/relationships/image" Target="../media/image25.png"/><Relationship Id="rId12"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27.png"/><Relationship Id="rId5" Type="http://schemas.openxmlformats.org/officeDocument/2006/relationships/image" Target="../media/image24.png"/><Relationship Id="rId15" Type="http://schemas.openxmlformats.org/officeDocument/2006/relationships/image" Target="../media/image72.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26.png"/><Relationship Id="rId14" Type="http://schemas.microsoft.com/office/2007/relationships/hdphoto" Target="../media/hdphoto6.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audio" Target="../media/audio1.wav"/><Relationship Id="rId7" Type="http://schemas.openxmlformats.org/officeDocument/2006/relationships/image" Target="../media/image90.png"/><Relationship Id="rId12" Type="http://schemas.openxmlformats.org/officeDocument/2006/relationships/image" Target="../media/image16.png"/><Relationship Id="rId2" Type="http://schemas.openxmlformats.org/officeDocument/2006/relationships/notesSlide" Target="../notesSlides/notesSlide2.xml"/><Relationship Id="rId16" Type="http://schemas.openxmlformats.org/officeDocument/2006/relationships/image" Target="../media/image20.png"/><Relationship Id="rId1" Type="http://schemas.openxmlformats.org/officeDocument/2006/relationships/slideLayout" Target="../slideLayouts/slideLayout19.xml"/><Relationship Id="rId6" Type="http://schemas.openxmlformats.org/officeDocument/2006/relationships/image" Target="../media/image11.png"/><Relationship Id="rId11" Type="http://schemas.openxmlformats.org/officeDocument/2006/relationships/image" Target="../media/image15.png"/><Relationship Id="rId5" Type="http://schemas.microsoft.com/office/2007/relationships/hdphoto" Target="../media/hdphoto1.wdp"/><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10.png"/><Relationship Id="rId9" Type="http://schemas.openxmlformats.org/officeDocument/2006/relationships/image" Target="../media/image13.gif"/><Relationship Id="rId1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6.png"/><Relationship Id="rId3" Type="http://schemas.openxmlformats.org/officeDocument/2006/relationships/audio" Target="../media/audio1.wav"/><Relationship Id="rId7" Type="http://schemas.openxmlformats.org/officeDocument/2006/relationships/image" Target="../media/image21.png"/><Relationship Id="rId12" Type="http://schemas.openxmlformats.org/officeDocument/2006/relationships/image" Target="../media/image15.png"/><Relationship Id="rId2" Type="http://schemas.openxmlformats.org/officeDocument/2006/relationships/notesSlide" Target="../notesSlides/notesSlide3.xml"/><Relationship Id="rId16" Type="http://schemas.openxmlformats.org/officeDocument/2006/relationships/image" Target="../media/image21.png"/><Relationship Id="rId1" Type="http://schemas.openxmlformats.org/officeDocument/2006/relationships/slideLayout" Target="../slideLayouts/slideLayout19.xml"/><Relationship Id="rId6" Type="http://schemas.openxmlformats.org/officeDocument/2006/relationships/image" Target="../media/image11.png"/><Relationship Id="rId11" Type="http://schemas.openxmlformats.org/officeDocument/2006/relationships/image" Target="../media/image14.png"/><Relationship Id="rId5" Type="http://schemas.microsoft.com/office/2007/relationships/hdphoto" Target="../media/hdphoto1.wdp"/><Relationship Id="rId15" Type="http://schemas.openxmlformats.org/officeDocument/2006/relationships/image" Target="../media/image18.png"/><Relationship Id="rId10" Type="http://schemas.openxmlformats.org/officeDocument/2006/relationships/image" Target="../media/image13.gif"/><Relationship Id="rId4" Type="http://schemas.openxmlformats.org/officeDocument/2006/relationships/image" Target="../media/image10.png"/><Relationship Id="rId9" Type="http://schemas.openxmlformats.org/officeDocument/2006/relationships/image" Target="../media/image20.png"/><Relationship Id="rId1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6.png"/><Relationship Id="rId3" Type="http://schemas.openxmlformats.org/officeDocument/2006/relationships/audio" Target="../media/audio1.wav"/><Relationship Id="rId7" Type="http://schemas.openxmlformats.org/officeDocument/2006/relationships/image" Target="../media/image12.png"/><Relationship Id="rId12" Type="http://schemas.openxmlformats.org/officeDocument/2006/relationships/image" Target="../media/image15.png"/><Relationship Id="rId2" Type="http://schemas.openxmlformats.org/officeDocument/2006/relationships/notesSlide" Target="../notesSlides/notesSlide4.xml"/><Relationship Id="rId16" Type="http://schemas.openxmlformats.org/officeDocument/2006/relationships/image" Target="../media/image19.png"/><Relationship Id="rId1" Type="http://schemas.openxmlformats.org/officeDocument/2006/relationships/slideLayout" Target="../slideLayouts/slideLayout19.xml"/><Relationship Id="rId6" Type="http://schemas.openxmlformats.org/officeDocument/2006/relationships/image" Target="../media/image11.png"/><Relationship Id="rId11" Type="http://schemas.openxmlformats.org/officeDocument/2006/relationships/image" Target="../media/image14.png"/><Relationship Id="rId5" Type="http://schemas.microsoft.com/office/2007/relationships/hdphoto" Target="../media/hdphoto1.wdp"/><Relationship Id="rId15" Type="http://schemas.openxmlformats.org/officeDocument/2006/relationships/image" Target="../media/image18.png"/><Relationship Id="rId10" Type="http://schemas.openxmlformats.org/officeDocument/2006/relationships/image" Target="../media/image13.gif"/><Relationship Id="rId4" Type="http://schemas.openxmlformats.org/officeDocument/2006/relationships/image" Target="../media/image10.png"/><Relationship Id="rId9" Type="http://schemas.openxmlformats.org/officeDocument/2006/relationships/image" Target="../media/image200.png"/><Relationship Id="rId1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9.png"/><Relationship Id="rId3" Type="http://schemas.openxmlformats.org/officeDocument/2006/relationships/image" Target="../media/image22.png"/><Relationship Id="rId7" Type="http://schemas.openxmlformats.org/officeDocument/2006/relationships/image" Target="../media/image25.png"/><Relationship Id="rId12" Type="http://schemas.openxmlformats.org/officeDocument/2006/relationships/image" Target="../media/image28.png"/><Relationship Id="rId2" Type="http://schemas.openxmlformats.org/officeDocument/2006/relationships/notesSlide" Target="../notesSlides/notesSlide5.xml"/><Relationship Id="rId16" Type="http://schemas.openxmlformats.org/officeDocument/2006/relationships/image" Target="../media/image31.png"/><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27.png"/><Relationship Id="rId5" Type="http://schemas.openxmlformats.org/officeDocument/2006/relationships/image" Target="../media/image24.png"/><Relationship Id="rId15" Type="http://schemas.openxmlformats.org/officeDocument/2006/relationships/image" Target="../media/image30.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26.png"/><Relationship Id="rId14" Type="http://schemas.microsoft.com/office/2007/relationships/hdphoto" Target="../media/hdphoto6.wdp"/></Relationships>
</file>

<file path=ppt/slides/_rels/slide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7.png"/><Relationship Id="rId7" Type="http://schemas.openxmlformats.org/officeDocument/2006/relationships/image" Target="../media/image52.png"/><Relationship Id="rId12" Type="http://schemas.openxmlformats.org/officeDocument/2006/relationships/image" Target="../media/image42.png"/><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54.png"/><Relationship Id="rId5" Type="http://schemas.openxmlformats.org/officeDocument/2006/relationships/image" Target="../media/image38.png"/><Relationship Id="rId10" Type="http://schemas.microsoft.com/office/2007/relationships/hdphoto" Target="../media/hdphoto8.wdp"/><Relationship Id="rId4" Type="http://schemas.microsoft.com/office/2007/relationships/hdphoto" Target="../media/hdphoto7.wdp"/><Relationship Id="rId9"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6968"/>
            <a:ext cx="5212080" cy="5212080"/>
          </a:xfrm>
          <a:prstGeom prst="rect">
            <a:avLst/>
          </a:prstGeom>
        </p:spPr>
      </p:pic>
      <p:pic>
        <p:nvPicPr>
          <p:cNvPr id="2" name="Picture 1">
            <a:extLst>
              <a:ext uri="{FF2B5EF4-FFF2-40B4-BE49-F238E27FC236}">
                <a16:creationId xmlns:a16="http://schemas.microsoft.com/office/drawing/2014/main" id="{26F911B6-EE2A-0AF3-D624-324053FFADF9}"/>
              </a:ext>
            </a:extLst>
          </p:cNvPr>
          <p:cNvPicPr>
            <a:picLocks noChangeAspect="1"/>
          </p:cNvPicPr>
          <p:nvPr/>
        </p:nvPicPr>
        <p:blipFill>
          <a:blip r:embed="rId4"/>
          <a:stretch>
            <a:fillRect/>
          </a:stretch>
        </p:blipFill>
        <p:spPr>
          <a:xfrm>
            <a:off x="4383011" y="732013"/>
            <a:ext cx="9083827" cy="6194073"/>
          </a:xfrm>
          <a:prstGeom prst="rect">
            <a:avLst/>
          </a:prstGeom>
        </p:spPr>
      </p:pic>
    </p:spTree>
    <p:extLst>
      <p:ext uri="{BB962C8B-B14F-4D97-AF65-F5344CB8AC3E}">
        <p14:creationId xmlns:p14="http://schemas.microsoft.com/office/powerpoint/2010/main" val="1781598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2"/>
          <p:cNvPicPr>
            <a:picLocks noChangeAspect="1"/>
          </p:cNvPicPr>
          <p:nvPr/>
        </p:nvPicPr>
        <p:blipFill>
          <a:blip r:embed="rId2"/>
          <a:stretch>
            <a:fillRect/>
          </a:stretch>
        </p:blipFill>
        <p:spPr>
          <a:xfrm>
            <a:off x="-1057" y="6085571"/>
            <a:ext cx="12193057" cy="1091279"/>
          </a:xfrm>
          <a:prstGeom prst="rect">
            <a:avLst/>
          </a:prstGeom>
        </p:spPr>
      </p:pic>
      <p:pic>
        <p:nvPicPr>
          <p:cNvPr id="8194" name="Picture 2" descr="Q A Girl Stock Illustration - Download Image Now - i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7585" l="1453" r="100000">
                        <a14:foregroundMark x1="16707" y1="23188" x2="22518" y2="22705"/>
                        <a14:foregroundMark x1="44552" y1="75362" x2="52542" y2="78744"/>
                        <a14:foregroundMark x1="47700" y1="79469" x2="46973" y2="84300"/>
                        <a14:foregroundMark x1="53753" y1="79469" x2="54237" y2="85507"/>
                        <a14:foregroundMark x1="38015" y1="74879" x2="40920" y2="75845"/>
                        <a14:backgroundMark x1="78692" y1="28502" x2="73850" y2="31159"/>
                        <a14:backgroundMark x1="72639" y1="24155" x2="70218" y2="35266"/>
                        <a14:backgroundMark x1="70218" y1="35749" x2="77724" y2="42029"/>
                        <a14:backgroundMark x1="79661" y1="38164" x2="83535" y2="33333"/>
                      </a14:backgroundRemoval>
                    </a14:imgEffect>
                  </a14:imgLayer>
                </a14:imgProps>
              </a:ext>
              <a:ext uri="{28A0092B-C50C-407E-A947-70E740481C1C}">
                <a14:useLocalDpi xmlns:a14="http://schemas.microsoft.com/office/drawing/2010/main" val="0"/>
              </a:ext>
            </a:extLst>
          </a:blip>
          <a:srcRect/>
          <a:stretch>
            <a:fillRect/>
          </a:stretch>
        </p:blipFill>
        <p:spPr bwMode="auto">
          <a:xfrm>
            <a:off x="8690756" y="3977400"/>
            <a:ext cx="3144368" cy="315198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C8543DB4-BAB6-55E7-D216-C63F61824CD9}"/>
              </a:ext>
            </a:extLst>
          </p:cNvPr>
          <p:cNvSpPr/>
          <p:nvPr/>
        </p:nvSpPr>
        <p:spPr>
          <a:xfrm>
            <a:off x="335280" y="304800"/>
            <a:ext cx="11592560" cy="647192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a:ea typeface="+mn-ea"/>
              <a:cs typeface="+mn-cs"/>
            </a:endParaRPr>
          </a:p>
        </p:txBody>
      </p:sp>
      <p:pic>
        <p:nvPicPr>
          <p:cNvPr id="8227" name="Picture 8226">
            <a:extLst>
              <a:ext uri="{FF2B5EF4-FFF2-40B4-BE49-F238E27FC236}">
                <a16:creationId xmlns:a16="http://schemas.microsoft.com/office/drawing/2014/main" id="{F597B240-8724-5534-8B79-883E1817B3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52041"/>
            <a:ext cx="2301030" cy="1150515"/>
          </a:xfrm>
          <a:prstGeom prst="rect">
            <a:avLst/>
          </a:prstGeom>
        </p:spPr>
      </p:pic>
      <p:pic>
        <p:nvPicPr>
          <p:cNvPr id="8231" name="图片 10">
            <a:extLst>
              <a:ext uri="{FF2B5EF4-FFF2-40B4-BE49-F238E27FC236}">
                <a16:creationId xmlns:a16="http://schemas.microsoft.com/office/drawing/2014/main" id="{F801FB3A-1668-1DD4-1118-85BCE3D42D3A}"/>
              </a:ext>
            </a:extLst>
          </p:cNvPr>
          <p:cNvPicPr>
            <a:picLocks noChangeAspect="1"/>
          </p:cNvPicPr>
          <p:nvPr/>
        </p:nvPicPr>
        <p:blipFill>
          <a:blip r:embed="rId6"/>
          <a:stretch>
            <a:fillRect/>
          </a:stretch>
        </p:blipFill>
        <p:spPr>
          <a:xfrm>
            <a:off x="10871003" y="0"/>
            <a:ext cx="1608525" cy="1727126"/>
          </a:xfrm>
          <a:prstGeom prst="rect">
            <a:avLst/>
          </a:prstGeom>
        </p:spPr>
      </p:pic>
      <p:sp>
        <p:nvSpPr>
          <p:cNvPr id="3" name="TextBox 2">
            <a:extLst>
              <a:ext uri="{FF2B5EF4-FFF2-40B4-BE49-F238E27FC236}">
                <a16:creationId xmlns:a16="http://schemas.microsoft.com/office/drawing/2014/main" id="{B2608C2D-1CE9-D7D4-7A33-9D362A8B1E4C}"/>
              </a:ext>
            </a:extLst>
          </p:cNvPr>
          <p:cNvSpPr txBox="1"/>
          <p:nvPr/>
        </p:nvSpPr>
        <p:spPr>
          <a:xfrm>
            <a:off x="1767840" y="670560"/>
            <a:ext cx="9062720" cy="1200329"/>
          </a:xfrm>
          <a:prstGeom prst="rect">
            <a:avLst/>
          </a:prstGeom>
          <a:noFill/>
        </p:spPr>
        <p:txBody>
          <a:bodyPr wrap="square" rtlCol="0">
            <a:spAutoFit/>
          </a:bodyPr>
          <a:lstStyle/>
          <a:p>
            <a:pPr marL="571500" indent="-571500" algn="just">
              <a:buFont typeface="Arial" panose="020B0604020202020204" pitchFamily="34" charset="0"/>
              <a:buChar char="•"/>
            </a:pPr>
            <a:r>
              <a:rPr lang="en-US" sz="3600" dirty="0" err="1">
                <a:latin typeface="Cambria" panose="02040503050406030204" pitchFamily="18" charset="0"/>
                <a:ea typeface="Cambria" panose="02040503050406030204" pitchFamily="18" charset="0"/>
              </a:rPr>
              <a:t>Nhìn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vào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hình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vẽ</a:t>
            </a:r>
            <a:r>
              <a:rPr lang="en-US" sz="3600" dirty="0">
                <a:latin typeface="Cambria" panose="02040503050406030204" pitchFamily="18" charset="0"/>
                <a:ea typeface="Cambria" panose="02040503050406030204" pitchFamily="18" charset="0"/>
              </a:rPr>
              <a:t> ta </a:t>
            </a:r>
            <a:r>
              <a:rPr lang="en-US" sz="3600" dirty="0" err="1">
                <a:latin typeface="Cambria" panose="02040503050406030204" pitchFamily="18" charset="0"/>
                <a:ea typeface="Cambria" panose="02040503050406030204" pitchFamily="18" charset="0"/>
              </a:rPr>
              <a:t>thấy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số</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phần</a:t>
            </a:r>
            <a:r>
              <a:rPr lang="en-US" sz="3600" dirty="0">
                <a:latin typeface="Cambria" panose="02040503050406030204" pitchFamily="18" charset="0"/>
                <a:ea typeface="Cambria" panose="02040503050406030204" pitchFamily="18" charset="0"/>
              </a:rPr>
              <a:t> Mai </a:t>
            </a:r>
            <a:r>
              <a:rPr lang="en-US" sz="3600" dirty="0" err="1">
                <a:latin typeface="Cambria" panose="02040503050406030204" pitchFamily="18" charset="0"/>
                <a:ea typeface="Cambria" panose="02040503050406030204" pitchFamily="18" charset="0"/>
              </a:rPr>
              <a:t>tô</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màu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nhiều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hơn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Việt</a:t>
            </a:r>
            <a:r>
              <a:rPr lang="en-US" sz="3600" dirty="0">
                <a:latin typeface="Cambria" panose="02040503050406030204" pitchFamily="18" charset="0"/>
                <a:ea typeface="Cambria" panose="02040503050406030204" pitchFamily="18" charset="0"/>
              </a:rPr>
              <a:t>, ta </a:t>
            </a:r>
            <a:r>
              <a:rPr lang="en-US" sz="3600" dirty="0" err="1">
                <a:latin typeface="Cambria" panose="02040503050406030204" pitchFamily="18" charset="0"/>
                <a:ea typeface="Cambria" panose="02040503050406030204" pitchFamily="18" charset="0"/>
              </a:rPr>
              <a:t>có</a:t>
            </a:r>
            <a:r>
              <a:rPr lang="en-US" sz="3600" dirty="0">
                <a:latin typeface="Cambria" panose="02040503050406030204" pitchFamily="18" charset="0"/>
                <a:ea typeface="Cambria" panose="02040503050406030204" pitchFamily="18" charset="0"/>
              </a:rPr>
              <a:t>:</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5C6A25A-5DD7-7B81-8579-3D57606510D5}"/>
                  </a:ext>
                </a:extLst>
              </p:cNvPr>
              <p:cNvSpPr txBox="1"/>
              <p:nvPr/>
            </p:nvSpPr>
            <p:spPr>
              <a:xfrm>
                <a:off x="1300480" y="1920240"/>
                <a:ext cx="10891520" cy="891847"/>
              </a:xfrm>
              <a:prstGeom prst="rect">
                <a:avLst/>
              </a:prstGeom>
              <a:noFill/>
            </p:spPr>
            <p:txBody>
              <a:bodyPr wrap="square" rtlCol="0">
                <a:spAutoFit/>
              </a:bodyPr>
              <a:lstStyle/>
              <a:p>
                <a:pPr algn="just"/>
                <a14:m>
                  <m:oMath xmlns:m="http://schemas.openxmlformats.org/officeDocument/2006/math">
                    <m:f>
                      <m:fPr>
                        <m:ctrlPr>
                          <a:rPr lang="en-US" sz="3200" b="1" i="1" smtClean="0">
                            <a:effectLst/>
                            <a:latin typeface="Cambria Math" panose="02040503050406030204" pitchFamily="18" charset="0"/>
                          </a:rPr>
                        </m:ctrlPr>
                      </m:fPr>
                      <m:num>
                        <m:r>
                          <m:rPr>
                            <m:nor/>
                          </m:rPr>
                          <a:rPr lang="en-US" sz="3200" b="1" i="0" smtClean="0">
                            <a:effectLst/>
                            <a:latin typeface="Cambria Math" panose="02040503050406030204" pitchFamily="18" charset="0"/>
                          </a:rPr>
                          <m:t>5</m:t>
                        </m:r>
                      </m:num>
                      <m:den>
                        <m:r>
                          <m:rPr>
                            <m:nor/>
                          </m:rPr>
                          <a:rPr lang="en-US" sz="3200" b="1">
                            <a:effectLst/>
                            <a:latin typeface="Cambria" panose="02040503050406030204" pitchFamily="18" charset="0"/>
                            <a:ea typeface="Cambria" panose="02040503050406030204" pitchFamily="18" charset="0"/>
                            <a:cs typeface="Times New Roman" panose="02020603050405020304" pitchFamily="18" charset="0"/>
                          </a:rPr>
                          <m:t> </m:t>
                        </m:r>
                        <m:r>
                          <m:rPr>
                            <m:nor/>
                          </m:rPr>
                          <a:rPr lang="en-US" sz="3200" b="1" i="0" smtClean="0">
                            <a:effectLst/>
                            <a:latin typeface="Cambria" panose="02040503050406030204" pitchFamily="18" charset="0"/>
                            <a:ea typeface="Cambria" panose="02040503050406030204" pitchFamily="18" charset="0"/>
                            <a:cs typeface="Times New Roman" panose="02020603050405020304" pitchFamily="18" charset="0"/>
                          </a:rPr>
                          <m:t>8</m:t>
                        </m:r>
                        <m:r>
                          <m:rPr>
                            <m:nor/>
                          </m:rPr>
                          <a:rPr lang="en-US" sz="3200" b="1">
                            <a:effectLst/>
                            <a:latin typeface="Cambria" panose="02040503050406030204" pitchFamily="18" charset="0"/>
                            <a:ea typeface="Cambria" panose="02040503050406030204" pitchFamily="18" charset="0"/>
                          </a:rPr>
                          <m:t> </m:t>
                        </m:r>
                      </m:den>
                    </m:f>
                  </m:oMath>
                </a14:m>
                <a:r>
                  <a:rPr lang="pt-BR" sz="3200" b="1" dirty="0">
                    <a:effectLst/>
                    <a:latin typeface="Cambria" panose="02040503050406030204" pitchFamily="18" charset="0"/>
                    <a:ea typeface="Cambria" panose="02040503050406030204" pitchFamily="18" charset="0"/>
                  </a:rPr>
                  <a:t>  &gt; </a:t>
                </a:r>
                <a14:m>
                  <m:oMath xmlns:m="http://schemas.openxmlformats.org/officeDocument/2006/math">
                    <m:r>
                      <a:rPr lang="en-US" sz="3200" b="1" i="0" smtClean="0">
                        <a:effectLst/>
                        <a:latin typeface="Cambria Math" panose="02040503050406030204" pitchFamily="18" charset="0"/>
                      </a:rPr>
                      <m:t> </m:t>
                    </m:r>
                    <m:f>
                      <m:fPr>
                        <m:ctrlPr>
                          <a:rPr lang="en-US" sz="3200" b="1" i="1">
                            <a:effectLst/>
                            <a:latin typeface="Cambria Math" panose="02040503050406030204" pitchFamily="18" charset="0"/>
                          </a:rPr>
                        </m:ctrlPr>
                      </m:fPr>
                      <m:num>
                        <m:r>
                          <m:rPr>
                            <m:nor/>
                          </m:rPr>
                          <a:rPr lang="en-US" sz="3200" b="1" i="0" smtClean="0">
                            <a:effectLst/>
                            <a:latin typeface="Cambria Math" panose="02040503050406030204" pitchFamily="18" charset="0"/>
                          </a:rPr>
                          <m:t>3</m:t>
                        </m:r>
                      </m:num>
                      <m:den>
                        <m:r>
                          <m:rPr>
                            <m:nor/>
                          </m:rPr>
                          <a:rPr lang="en-US" sz="3200" b="1" i="0" smtClean="0">
                            <a:effectLst/>
                            <a:latin typeface="Cambria Math" panose="02040503050406030204" pitchFamily="18" charset="0"/>
                          </a:rPr>
                          <m:t>8</m:t>
                        </m:r>
                      </m:den>
                    </m:f>
                  </m:oMath>
                </a14:m>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đọc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Năm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phần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tám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lớn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hơn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phần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tám</a:t>
                </a:r>
                <a:r>
                  <a:rPr lang="en-US" sz="3200" dirty="0">
                    <a:latin typeface="Cambria" panose="02040503050406030204" pitchFamily="18" charset="0"/>
                    <a:ea typeface="Cambria" panose="02040503050406030204" pitchFamily="18" charset="0"/>
                  </a:rPr>
                  <a:t>);</a:t>
                </a:r>
              </a:p>
            </p:txBody>
          </p:sp>
        </mc:Choice>
        <mc:Fallback xmlns="">
          <p:sp>
            <p:nvSpPr>
              <p:cNvPr id="5" name="TextBox 4">
                <a:extLst>
                  <a:ext uri="{FF2B5EF4-FFF2-40B4-BE49-F238E27FC236}">
                    <a16:creationId xmlns:a16="http://schemas.microsoft.com/office/drawing/2014/main" id="{D5C6A25A-5DD7-7B81-8579-3D57606510D5}"/>
                  </a:ext>
                </a:extLst>
              </p:cNvPr>
              <p:cNvSpPr txBox="1">
                <a:spLocks noRot="1" noChangeAspect="1" noMove="1" noResize="1" noEditPoints="1" noAdjustHandles="1" noChangeArrowheads="1" noChangeShapeType="1" noTextEdit="1"/>
              </p:cNvSpPr>
              <p:nvPr/>
            </p:nvSpPr>
            <p:spPr>
              <a:xfrm>
                <a:off x="1300480" y="1920240"/>
                <a:ext cx="10891520" cy="891847"/>
              </a:xfrm>
              <a:prstGeom prst="rect">
                <a:avLst/>
              </a:prstGeom>
              <a:blipFill>
                <a:blip r:embed="rId7"/>
                <a:stretch>
                  <a:fillRect b="-89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DFE7B6F-5B6D-C726-8AB5-6C314DBA6A04}"/>
                  </a:ext>
                </a:extLst>
              </p:cNvPr>
              <p:cNvSpPr txBox="1"/>
              <p:nvPr/>
            </p:nvSpPr>
            <p:spPr>
              <a:xfrm>
                <a:off x="1300480" y="2997200"/>
                <a:ext cx="10891520" cy="891847"/>
              </a:xfrm>
              <a:prstGeom prst="rect">
                <a:avLst/>
              </a:prstGeom>
              <a:noFill/>
            </p:spPr>
            <p:txBody>
              <a:bodyPr wrap="square" rtlCol="0">
                <a:spAutoFit/>
              </a:bodyPr>
              <a:lstStyle/>
              <a:p>
                <a:pPr algn="just"/>
                <a14:m>
                  <m:oMath xmlns:m="http://schemas.openxmlformats.org/officeDocument/2006/math">
                    <m:f>
                      <m:fPr>
                        <m:ctrlPr>
                          <a:rPr lang="en-US" sz="3200" b="1" i="1" smtClean="0">
                            <a:effectLst/>
                            <a:latin typeface="Cambria Math" panose="02040503050406030204" pitchFamily="18" charset="0"/>
                          </a:rPr>
                        </m:ctrlPr>
                      </m:fPr>
                      <m:num>
                        <m:r>
                          <m:rPr>
                            <m:nor/>
                          </m:rPr>
                          <a:rPr lang="en-US" sz="3200" b="1" i="0" smtClean="0">
                            <a:effectLst/>
                            <a:latin typeface="Cambria Math" panose="02040503050406030204" pitchFamily="18" charset="0"/>
                          </a:rPr>
                          <m:t>3</m:t>
                        </m:r>
                      </m:num>
                      <m:den>
                        <m:r>
                          <m:rPr>
                            <m:nor/>
                          </m:rPr>
                          <a:rPr lang="en-US" sz="3200" b="1">
                            <a:effectLst/>
                            <a:latin typeface="Cambria" panose="02040503050406030204" pitchFamily="18" charset="0"/>
                            <a:ea typeface="Cambria" panose="02040503050406030204" pitchFamily="18" charset="0"/>
                            <a:cs typeface="Times New Roman" panose="02020603050405020304" pitchFamily="18" charset="0"/>
                          </a:rPr>
                          <m:t> </m:t>
                        </m:r>
                        <m:r>
                          <m:rPr>
                            <m:nor/>
                          </m:rPr>
                          <a:rPr lang="en-US" sz="3200" b="1" i="0" smtClean="0">
                            <a:effectLst/>
                            <a:latin typeface="Cambria" panose="02040503050406030204" pitchFamily="18" charset="0"/>
                            <a:ea typeface="Cambria" panose="02040503050406030204" pitchFamily="18" charset="0"/>
                            <a:cs typeface="Times New Roman" panose="02020603050405020304" pitchFamily="18" charset="0"/>
                          </a:rPr>
                          <m:t>8</m:t>
                        </m:r>
                        <m:r>
                          <m:rPr>
                            <m:nor/>
                          </m:rPr>
                          <a:rPr lang="en-US" sz="3200" b="1">
                            <a:effectLst/>
                            <a:latin typeface="Cambria" panose="02040503050406030204" pitchFamily="18" charset="0"/>
                            <a:ea typeface="Cambria" panose="02040503050406030204" pitchFamily="18" charset="0"/>
                          </a:rPr>
                          <m:t> </m:t>
                        </m:r>
                      </m:den>
                    </m:f>
                  </m:oMath>
                </a14:m>
                <a:r>
                  <a:rPr lang="pt-BR" sz="3200" b="1" dirty="0">
                    <a:effectLst/>
                    <a:latin typeface="Cambria" panose="02040503050406030204" pitchFamily="18" charset="0"/>
                    <a:ea typeface="Cambria" panose="02040503050406030204" pitchFamily="18" charset="0"/>
                  </a:rPr>
                  <a:t>  </a:t>
                </a:r>
                <a:r>
                  <a:rPr lang="pt-BR" sz="3200" b="1" dirty="0">
                    <a:latin typeface="Cambria" panose="02040503050406030204" pitchFamily="18" charset="0"/>
                    <a:ea typeface="Cambria" panose="02040503050406030204" pitchFamily="18" charset="0"/>
                  </a:rPr>
                  <a:t>&lt;</a:t>
                </a:r>
                <a:r>
                  <a:rPr lang="pt-BR" sz="3200" b="1" dirty="0">
                    <a:effectLst/>
                    <a:latin typeface="Cambria" panose="02040503050406030204" pitchFamily="18" charset="0"/>
                    <a:ea typeface="Cambria" panose="02040503050406030204" pitchFamily="18" charset="0"/>
                  </a:rPr>
                  <a:t> </a:t>
                </a:r>
                <a14:m>
                  <m:oMath xmlns:m="http://schemas.openxmlformats.org/officeDocument/2006/math">
                    <m:r>
                      <a:rPr lang="en-US" sz="3200" b="1" i="0" smtClean="0">
                        <a:effectLst/>
                        <a:latin typeface="Cambria Math" panose="02040503050406030204" pitchFamily="18" charset="0"/>
                      </a:rPr>
                      <m:t> </m:t>
                    </m:r>
                    <m:f>
                      <m:fPr>
                        <m:ctrlPr>
                          <a:rPr lang="en-US" sz="3200" b="1" i="1">
                            <a:effectLst/>
                            <a:latin typeface="Cambria Math" panose="02040503050406030204" pitchFamily="18" charset="0"/>
                          </a:rPr>
                        </m:ctrlPr>
                      </m:fPr>
                      <m:num>
                        <m:r>
                          <m:rPr>
                            <m:nor/>
                          </m:rPr>
                          <a:rPr lang="en-US" sz="3200" b="1" i="0" smtClean="0">
                            <a:effectLst/>
                            <a:latin typeface="Cambria Math" panose="02040503050406030204" pitchFamily="18" charset="0"/>
                          </a:rPr>
                          <m:t>5</m:t>
                        </m:r>
                      </m:num>
                      <m:den>
                        <m:r>
                          <m:rPr>
                            <m:nor/>
                          </m:rPr>
                          <a:rPr lang="en-US" sz="3200" b="1" i="0" smtClean="0">
                            <a:effectLst/>
                            <a:latin typeface="Cambria Math" panose="02040503050406030204" pitchFamily="18" charset="0"/>
                          </a:rPr>
                          <m:t>8</m:t>
                        </m:r>
                      </m:den>
                    </m:f>
                  </m:oMath>
                </a14:m>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đọc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 Ba </a:t>
                </a:r>
                <a:r>
                  <a:rPr lang="en-US" sz="3200" dirty="0" err="1">
                    <a:latin typeface="Cambria" panose="02040503050406030204" pitchFamily="18" charset="0"/>
                    <a:ea typeface="Cambria" panose="02040503050406030204" pitchFamily="18" charset="0"/>
                  </a:rPr>
                  <a:t>phần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tám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bé</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hơn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năm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phần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tám</a:t>
                </a:r>
                <a:r>
                  <a:rPr lang="en-US" sz="3200" dirty="0">
                    <a:latin typeface="Cambria" panose="02040503050406030204" pitchFamily="18" charset="0"/>
                    <a:ea typeface="Cambria" panose="02040503050406030204" pitchFamily="18" charset="0"/>
                  </a:rPr>
                  <a:t>);</a:t>
                </a:r>
              </a:p>
            </p:txBody>
          </p:sp>
        </mc:Choice>
        <mc:Fallback xmlns="">
          <p:sp>
            <p:nvSpPr>
              <p:cNvPr id="6" name="TextBox 5">
                <a:extLst>
                  <a:ext uri="{FF2B5EF4-FFF2-40B4-BE49-F238E27FC236}">
                    <a16:creationId xmlns:a16="http://schemas.microsoft.com/office/drawing/2014/main" id="{CDFE7B6F-5B6D-C726-8AB5-6C314DBA6A04}"/>
                  </a:ext>
                </a:extLst>
              </p:cNvPr>
              <p:cNvSpPr txBox="1">
                <a:spLocks noRot="1" noChangeAspect="1" noMove="1" noResize="1" noEditPoints="1" noAdjustHandles="1" noChangeArrowheads="1" noChangeShapeType="1" noTextEdit="1"/>
              </p:cNvSpPr>
              <p:nvPr/>
            </p:nvSpPr>
            <p:spPr>
              <a:xfrm>
                <a:off x="1300480" y="2997200"/>
                <a:ext cx="10891520" cy="891847"/>
              </a:xfrm>
              <a:prstGeom prst="rect">
                <a:avLst/>
              </a:prstGeom>
              <a:blipFill>
                <a:blip r:embed="rId8"/>
                <a:stretch>
                  <a:fillRect b="-8904"/>
                </a:stretch>
              </a:blipFill>
            </p:spPr>
            <p:txBody>
              <a:bodyPr/>
              <a:lstStyle/>
              <a:p>
                <a:r>
                  <a:rPr lang="en-US">
                    <a:noFill/>
                  </a:rPr>
                  <a:t> </a:t>
                </a:r>
              </a:p>
            </p:txBody>
          </p:sp>
        </mc:Fallback>
      </mc:AlternateContent>
      <p:sp>
        <p:nvSpPr>
          <p:cNvPr id="7" name="Rectangle 6">
            <a:extLst>
              <a:ext uri="{FF2B5EF4-FFF2-40B4-BE49-F238E27FC236}">
                <a16:creationId xmlns:a16="http://schemas.microsoft.com/office/drawing/2014/main" id="{849400C3-8006-22E8-0243-EBCEEDCC3DD8}"/>
              </a:ext>
            </a:extLst>
          </p:cNvPr>
          <p:cNvSpPr/>
          <p:nvPr/>
        </p:nvSpPr>
        <p:spPr>
          <a:xfrm>
            <a:off x="1188720" y="4185920"/>
            <a:ext cx="10088880" cy="2448560"/>
          </a:xfrm>
          <a:prstGeom prst="rect">
            <a:avLst/>
          </a:prstGeom>
          <a:solidFill>
            <a:srgbClr val="FCCC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EAA0BEF-DFD6-BF09-5F97-D40228ECE0A7}"/>
              </a:ext>
            </a:extLst>
          </p:cNvPr>
          <p:cNvSpPr txBox="1"/>
          <p:nvPr/>
        </p:nvSpPr>
        <p:spPr>
          <a:xfrm>
            <a:off x="1412240" y="4185920"/>
            <a:ext cx="9591040" cy="2451953"/>
          </a:xfrm>
          <a:prstGeom prst="rect">
            <a:avLst/>
          </a:prstGeom>
          <a:noFill/>
        </p:spPr>
        <p:txBody>
          <a:bodyPr wrap="square" rtlCol="0">
            <a:spAutoFit/>
          </a:bodyPr>
          <a:lstStyle/>
          <a:p>
            <a:pPr marL="0" marR="0">
              <a:spcBef>
                <a:spcPts val="0"/>
              </a:spcBef>
              <a:spcAft>
                <a:spcPts val="0"/>
              </a:spcAft>
              <a:tabLst>
                <a:tab pos="255270" algn="l"/>
              </a:tabLst>
            </a:pPr>
            <a:r>
              <a:rPr lang="en-US" sz="2800" b="1" dirty="0" err="1">
                <a:effectLst/>
                <a:latin typeface="Cambria" panose="02040503050406030204" pitchFamily="18" charset="0"/>
                <a:ea typeface="Cambria" panose="02040503050406030204" pitchFamily="18" charset="0"/>
              </a:rPr>
              <a:t>Nhận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xét</a:t>
            </a:r>
            <a:r>
              <a:rPr lang="en-US" sz="2800" b="1" dirty="0">
                <a:effectLst/>
                <a:latin typeface="Cambria" panose="02040503050406030204" pitchFamily="18" charset="0"/>
                <a:ea typeface="Cambria" panose="02040503050406030204" pitchFamily="18" charset="0"/>
              </a:rPr>
              <a:t>:</a:t>
            </a:r>
          </a:p>
          <a:p>
            <a:pPr marL="0" marR="0">
              <a:spcBef>
                <a:spcPts val="0"/>
              </a:spcBef>
              <a:spcAft>
                <a:spcPts val="0"/>
              </a:spcAft>
              <a:tabLst>
                <a:tab pos="255270" algn="l"/>
              </a:tabLst>
            </a:pPr>
            <a:r>
              <a:rPr lang="en-US" sz="2800" b="1" i="1" dirty="0">
                <a:effectLst/>
                <a:latin typeface="Cambria" panose="02040503050406030204" pitchFamily="18" charset="0"/>
                <a:ea typeface="Cambria" panose="02040503050406030204" pitchFamily="18" charset="0"/>
              </a:rPr>
              <a:t>Trong </a:t>
            </a:r>
            <a:r>
              <a:rPr lang="en-US" sz="2800" b="1" i="1" dirty="0" err="1">
                <a:effectLst/>
                <a:latin typeface="Cambria" panose="02040503050406030204" pitchFamily="18" charset="0"/>
                <a:ea typeface="Cambria" panose="02040503050406030204" pitchFamily="18" charset="0"/>
              </a:rPr>
              <a:t>hai</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phân</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số</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cùng</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mẫu</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số</a:t>
            </a:r>
            <a:r>
              <a:rPr lang="en-US" sz="2800" b="1" i="1" dirty="0">
                <a:effectLst/>
                <a:latin typeface="Cambria" panose="02040503050406030204" pitchFamily="18" charset="0"/>
                <a:ea typeface="Cambria" panose="02040503050406030204" pitchFamily="18" charset="0"/>
              </a:rPr>
              <a:t>: </a:t>
            </a:r>
            <a:endParaRPr lang="en-US" sz="2800" b="1" dirty="0">
              <a:effectLst/>
              <a:latin typeface="Cambria" panose="02040503050406030204" pitchFamily="18" charset="0"/>
              <a:ea typeface="Cambria" panose="02040503050406030204" pitchFamily="18" charset="0"/>
            </a:endParaRPr>
          </a:p>
          <a:p>
            <a:pPr marL="342900" marR="0" lvl="0" indent="-342900">
              <a:spcBef>
                <a:spcPts val="0"/>
              </a:spcBef>
              <a:spcAft>
                <a:spcPts val="800"/>
              </a:spcAft>
              <a:buFont typeface="Arial" panose="020B0604020202020204" pitchFamily="34" charset="0"/>
              <a:buChar char="•"/>
              <a:tabLst>
                <a:tab pos="255270" algn="l"/>
                <a:tab pos="457200" algn="l"/>
              </a:tabLst>
            </a:pPr>
            <a:r>
              <a:rPr lang="vi-VN" sz="2800" i="1" dirty="0">
                <a:effectLst/>
                <a:latin typeface="Cambria" panose="02040503050406030204" pitchFamily="18" charset="0"/>
                <a:ea typeface="Cambria" panose="02040503050406030204" pitchFamily="18" charset="0"/>
                <a:cs typeface="Times New Roman" panose="02020603050405020304" pitchFamily="18" charset="0"/>
              </a:rPr>
              <a:t>Phân số nào có tử số bé hơn thì bé hơn.</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800"/>
              </a:spcAft>
              <a:buFont typeface="Arial" panose="020B0604020202020204" pitchFamily="34" charset="0"/>
              <a:buChar char="•"/>
              <a:tabLst>
                <a:tab pos="255270" algn="l"/>
                <a:tab pos="457200" algn="l"/>
              </a:tabLst>
            </a:pPr>
            <a:r>
              <a:rPr lang="en-US" sz="2800" i="1" dirty="0" err="1">
                <a:effectLst/>
                <a:latin typeface="Cambria" panose="02040503050406030204" pitchFamily="18" charset="0"/>
                <a:ea typeface="Cambria" panose="02040503050406030204" pitchFamily="18" charset="0"/>
                <a:cs typeface="Times New Roman" panose="02020603050405020304" pitchFamily="18" charset="0"/>
              </a:rPr>
              <a:t>Phân</a:t>
            </a:r>
            <a:r>
              <a:rPr lang="en-US" sz="2800" i="1" dirty="0">
                <a:effectLst/>
                <a:latin typeface="Cambria" panose="02040503050406030204" pitchFamily="18" charset="0"/>
                <a:ea typeface="Cambria" panose="02040503050406030204" pitchFamily="18" charset="0"/>
                <a:cs typeface="Times New Roman" panose="02020603050405020304" pitchFamily="18" charset="0"/>
              </a:rPr>
              <a:t> </a:t>
            </a:r>
            <a:r>
              <a:rPr lang="en-US" sz="2800" i="1" dirty="0" err="1">
                <a:effectLst/>
                <a:latin typeface="Cambria" panose="02040503050406030204" pitchFamily="18" charset="0"/>
                <a:ea typeface="Cambria" panose="02040503050406030204" pitchFamily="18" charset="0"/>
                <a:cs typeface="Times New Roman" panose="02020603050405020304" pitchFamily="18" charset="0"/>
              </a:rPr>
              <a:t>số</a:t>
            </a:r>
            <a:r>
              <a:rPr lang="en-US" sz="2800" i="1" dirty="0">
                <a:effectLst/>
                <a:latin typeface="Cambria" panose="02040503050406030204" pitchFamily="18" charset="0"/>
                <a:ea typeface="Cambria" panose="02040503050406030204" pitchFamily="18" charset="0"/>
                <a:cs typeface="Times New Roman" panose="02020603050405020304" pitchFamily="18" charset="0"/>
              </a:rPr>
              <a:t> </a:t>
            </a:r>
            <a:r>
              <a:rPr lang="en-US" sz="2800" i="1" dirty="0" err="1">
                <a:effectLst/>
                <a:latin typeface="Cambria" panose="02040503050406030204" pitchFamily="18" charset="0"/>
                <a:ea typeface="Cambria" panose="02040503050406030204" pitchFamily="18" charset="0"/>
                <a:cs typeface="Times New Roman" panose="02020603050405020304" pitchFamily="18" charset="0"/>
              </a:rPr>
              <a:t>nào</a:t>
            </a:r>
            <a:r>
              <a:rPr lang="en-US" sz="2800" i="1" dirty="0">
                <a:effectLst/>
                <a:latin typeface="Cambria" panose="02040503050406030204" pitchFamily="18" charset="0"/>
                <a:ea typeface="Cambria" panose="02040503050406030204" pitchFamily="18" charset="0"/>
                <a:cs typeface="Times New Roman" panose="02020603050405020304" pitchFamily="18" charset="0"/>
              </a:rPr>
              <a:t> </a:t>
            </a:r>
            <a:r>
              <a:rPr lang="en-US" sz="2800" i="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2800" i="1" dirty="0">
                <a:effectLst/>
                <a:latin typeface="Cambria" panose="02040503050406030204" pitchFamily="18" charset="0"/>
                <a:ea typeface="Cambria" panose="02040503050406030204" pitchFamily="18" charset="0"/>
                <a:cs typeface="Times New Roman" panose="02020603050405020304" pitchFamily="18" charset="0"/>
              </a:rPr>
              <a:t> </a:t>
            </a:r>
            <a:r>
              <a:rPr lang="en-US" sz="2800" i="1" dirty="0" err="1">
                <a:effectLst/>
                <a:latin typeface="Cambria" panose="02040503050406030204" pitchFamily="18" charset="0"/>
                <a:ea typeface="Cambria" panose="02040503050406030204" pitchFamily="18" charset="0"/>
                <a:cs typeface="Times New Roman" panose="02020603050405020304" pitchFamily="18" charset="0"/>
              </a:rPr>
              <a:t>tử</a:t>
            </a:r>
            <a:r>
              <a:rPr lang="en-US" sz="2800" i="1" dirty="0">
                <a:effectLst/>
                <a:latin typeface="Cambria" panose="02040503050406030204" pitchFamily="18" charset="0"/>
                <a:ea typeface="Cambria" panose="02040503050406030204" pitchFamily="18" charset="0"/>
                <a:cs typeface="Times New Roman" panose="02020603050405020304" pitchFamily="18" charset="0"/>
              </a:rPr>
              <a:t> </a:t>
            </a:r>
            <a:r>
              <a:rPr lang="en-US" sz="2800" i="1" dirty="0" err="1">
                <a:effectLst/>
                <a:latin typeface="Cambria" panose="02040503050406030204" pitchFamily="18" charset="0"/>
                <a:ea typeface="Cambria" panose="02040503050406030204" pitchFamily="18" charset="0"/>
                <a:cs typeface="Times New Roman" panose="02020603050405020304" pitchFamily="18" charset="0"/>
              </a:rPr>
              <a:t>số</a:t>
            </a:r>
            <a:r>
              <a:rPr lang="en-US" sz="2800" i="1" dirty="0">
                <a:effectLst/>
                <a:latin typeface="Cambria" panose="02040503050406030204" pitchFamily="18" charset="0"/>
                <a:ea typeface="Cambria" panose="02040503050406030204" pitchFamily="18" charset="0"/>
                <a:cs typeface="Times New Roman" panose="02020603050405020304" pitchFamily="18" charset="0"/>
              </a:rPr>
              <a:t> </a:t>
            </a:r>
            <a:r>
              <a:rPr lang="en-US" sz="2800" i="1" dirty="0" err="1">
                <a:effectLst/>
                <a:latin typeface="Cambria" panose="02040503050406030204" pitchFamily="18" charset="0"/>
                <a:ea typeface="Cambria" panose="02040503050406030204" pitchFamily="18" charset="0"/>
                <a:cs typeface="Times New Roman" panose="02020603050405020304" pitchFamily="18" charset="0"/>
              </a:rPr>
              <a:t>lớn</a:t>
            </a:r>
            <a:r>
              <a:rPr lang="en-US" sz="2800" i="1" dirty="0">
                <a:effectLst/>
                <a:latin typeface="Cambria" panose="02040503050406030204" pitchFamily="18" charset="0"/>
                <a:ea typeface="Cambria" panose="02040503050406030204" pitchFamily="18" charset="0"/>
                <a:cs typeface="Times New Roman" panose="02020603050405020304" pitchFamily="18" charset="0"/>
              </a:rPr>
              <a:t> </a:t>
            </a:r>
            <a:r>
              <a:rPr lang="en-US" sz="2800" i="1" dirty="0" err="1">
                <a:effectLst/>
                <a:latin typeface="Cambria" panose="02040503050406030204" pitchFamily="18" charset="0"/>
                <a:ea typeface="Cambria" panose="02040503050406030204" pitchFamily="18" charset="0"/>
                <a:cs typeface="Times New Roman" panose="02020603050405020304" pitchFamily="18" charset="0"/>
              </a:rPr>
              <a:t>hơn</a:t>
            </a:r>
            <a:r>
              <a:rPr lang="en-US" sz="2800" i="1" dirty="0">
                <a:effectLst/>
                <a:latin typeface="Cambria" panose="02040503050406030204" pitchFamily="18" charset="0"/>
                <a:ea typeface="Cambria" panose="02040503050406030204" pitchFamily="18" charset="0"/>
                <a:cs typeface="Times New Roman" panose="02020603050405020304" pitchFamily="18" charset="0"/>
              </a:rPr>
              <a:t> </a:t>
            </a:r>
            <a:r>
              <a:rPr lang="en-US" sz="2800" i="1" dirty="0" err="1">
                <a:effectLst/>
                <a:latin typeface="Cambria" panose="02040503050406030204" pitchFamily="18" charset="0"/>
                <a:ea typeface="Cambria" panose="02040503050406030204" pitchFamily="18" charset="0"/>
                <a:cs typeface="Times New Roman" panose="02020603050405020304" pitchFamily="18" charset="0"/>
              </a:rPr>
              <a:t>thì</a:t>
            </a:r>
            <a:r>
              <a:rPr lang="en-US" sz="2800" i="1" dirty="0">
                <a:effectLst/>
                <a:latin typeface="Cambria" panose="02040503050406030204" pitchFamily="18" charset="0"/>
                <a:ea typeface="Cambria" panose="02040503050406030204" pitchFamily="18" charset="0"/>
                <a:cs typeface="Times New Roman" panose="02020603050405020304" pitchFamily="18" charset="0"/>
              </a:rPr>
              <a:t> </a:t>
            </a:r>
            <a:r>
              <a:rPr lang="en-US" sz="2800" i="1" dirty="0" err="1">
                <a:effectLst/>
                <a:latin typeface="Cambria" panose="02040503050406030204" pitchFamily="18" charset="0"/>
                <a:ea typeface="Cambria" panose="02040503050406030204" pitchFamily="18" charset="0"/>
                <a:cs typeface="Times New Roman" panose="02020603050405020304" pitchFamily="18" charset="0"/>
              </a:rPr>
              <a:t>lớn</a:t>
            </a:r>
            <a:r>
              <a:rPr lang="en-US" sz="2800" i="1" dirty="0">
                <a:effectLst/>
                <a:latin typeface="Cambria" panose="02040503050406030204" pitchFamily="18" charset="0"/>
                <a:ea typeface="Cambria" panose="02040503050406030204" pitchFamily="18" charset="0"/>
                <a:cs typeface="Times New Roman" panose="02020603050405020304" pitchFamily="18" charset="0"/>
              </a:rPr>
              <a:t> </a:t>
            </a:r>
            <a:r>
              <a:rPr lang="en-US" sz="2800" i="1" dirty="0" err="1">
                <a:effectLst/>
                <a:latin typeface="Cambria" panose="02040503050406030204" pitchFamily="18" charset="0"/>
                <a:ea typeface="Cambria" panose="02040503050406030204" pitchFamily="18" charset="0"/>
                <a:cs typeface="Times New Roman" panose="02020603050405020304" pitchFamily="18" charset="0"/>
              </a:rPr>
              <a:t>hơn</a:t>
            </a:r>
            <a:r>
              <a:rPr lang="vi-VN" sz="2800" i="1" dirty="0">
                <a:effectLst/>
                <a:latin typeface="Cambria" panose="02040503050406030204" pitchFamily="18" charset="0"/>
                <a:ea typeface="Cambria" panose="02040503050406030204" pitchFamily="18" charset="0"/>
                <a:cs typeface="Times New Roman" panose="02020603050405020304" pitchFamily="18" charset="0"/>
              </a:rPr>
              <a:t>.</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800"/>
              </a:spcAft>
              <a:buFont typeface="Arial" panose="020B0604020202020204" pitchFamily="34" charset="0"/>
              <a:buChar char="•"/>
              <a:tabLst>
                <a:tab pos="255270" algn="l"/>
                <a:tab pos="457200" algn="l"/>
              </a:tabLst>
            </a:pPr>
            <a:r>
              <a:rPr lang="en-US" sz="2800" i="1" dirty="0" err="1">
                <a:effectLst/>
                <a:latin typeface="Cambria" panose="02040503050406030204" pitchFamily="18" charset="0"/>
                <a:ea typeface="Cambria" panose="02040503050406030204" pitchFamily="18" charset="0"/>
                <a:cs typeface="Times New Roman" panose="02020603050405020304" pitchFamily="18" charset="0"/>
              </a:rPr>
              <a:t>Nếu</a:t>
            </a:r>
            <a:r>
              <a:rPr lang="en-US" sz="2800" i="1" dirty="0">
                <a:effectLst/>
                <a:latin typeface="Cambria" panose="02040503050406030204" pitchFamily="18" charset="0"/>
                <a:ea typeface="Cambria" panose="02040503050406030204" pitchFamily="18" charset="0"/>
                <a:cs typeface="Times New Roman" panose="02020603050405020304" pitchFamily="18" charset="0"/>
              </a:rPr>
              <a:t> </a:t>
            </a:r>
            <a:r>
              <a:rPr lang="en-US" sz="2800" i="1" dirty="0" err="1">
                <a:effectLst/>
                <a:latin typeface="Cambria" panose="02040503050406030204" pitchFamily="18" charset="0"/>
                <a:ea typeface="Cambria" panose="02040503050406030204" pitchFamily="18" charset="0"/>
                <a:cs typeface="Times New Roman" panose="02020603050405020304" pitchFamily="18" charset="0"/>
              </a:rPr>
              <a:t>tử</a:t>
            </a:r>
            <a:r>
              <a:rPr lang="en-US" sz="2800" i="1" dirty="0">
                <a:effectLst/>
                <a:latin typeface="Cambria" panose="02040503050406030204" pitchFamily="18" charset="0"/>
                <a:ea typeface="Cambria" panose="02040503050406030204" pitchFamily="18" charset="0"/>
                <a:cs typeface="Times New Roman" panose="02020603050405020304" pitchFamily="18" charset="0"/>
              </a:rPr>
              <a:t> </a:t>
            </a:r>
            <a:r>
              <a:rPr lang="en-US" sz="2800" i="1" dirty="0" err="1">
                <a:effectLst/>
                <a:latin typeface="Cambria" panose="02040503050406030204" pitchFamily="18" charset="0"/>
                <a:ea typeface="Cambria" panose="02040503050406030204" pitchFamily="18" charset="0"/>
                <a:cs typeface="Times New Roman" panose="02020603050405020304" pitchFamily="18" charset="0"/>
              </a:rPr>
              <a:t>số</a:t>
            </a:r>
            <a:r>
              <a:rPr lang="en-US" sz="2800" i="1" dirty="0">
                <a:effectLst/>
                <a:latin typeface="Cambria" panose="02040503050406030204" pitchFamily="18" charset="0"/>
                <a:ea typeface="Cambria" panose="02040503050406030204" pitchFamily="18" charset="0"/>
                <a:cs typeface="Times New Roman" panose="02020603050405020304" pitchFamily="18" charset="0"/>
              </a:rPr>
              <a:t> </a:t>
            </a:r>
            <a:r>
              <a:rPr lang="en-US" sz="2800" i="1" dirty="0" err="1">
                <a:effectLst/>
                <a:latin typeface="Cambria" panose="02040503050406030204" pitchFamily="18" charset="0"/>
                <a:ea typeface="Cambria" panose="02040503050406030204" pitchFamily="18" charset="0"/>
                <a:cs typeface="Times New Roman" panose="02020603050405020304" pitchFamily="18" charset="0"/>
              </a:rPr>
              <a:t>bằng</a:t>
            </a:r>
            <a:r>
              <a:rPr lang="en-US" sz="2800" i="1" dirty="0">
                <a:effectLst/>
                <a:latin typeface="Cambria" panose="02040503050406030204" pitchFamily="18" charset="0"/>
                <a:ea typeface="Cambria" panose="02040503050406030204" pitchFamily="18" charset="0"/>
                <a:cs typeface="Times New Roman" panose="02020603050405020304" pitchFamily="18" charset="0"/>
              </a:rPr>
              <a:t> </a:t>
            </a:r>
            <a:r>
              <a:rPr lang="en-US" sz="2800" i="1" dirty="0" err="1">
                <a:effectLst/>
                <a:latin typeface="Cambria" panose="02040503050406030204" pitchFamily="18" charset="0"/>
                <a:ea typeface="Cambria" panose="02040503050406030204" pitchFamily="18" charset="0"/>
                <a:cs typeface="Times New Roman" panose="02020603050405020304" pitchFamily="18" charset="0"/>
              </a:rPr>
              <a:t>nhau</a:t>
            </a:r>
            <a:r>
              <a:rPr lang="en-US" sz="2800" i="1" dirty="0">
                <a:effectLst/>
                <a:latin typeface="Cambria" panose="02040503050406030204" pitchFamily="18" charset="0"/>
                <a:ea typeface="Cambria" panose="02040503050406030204" pitchFamily="18" charset="0"/>
                <a:cs typeface="Times New Roman" panose="02020603050405020304" pitchFamily="18" charset="0"/>
              </a:rPr>
              <a:t> </a:t>
            </a:r>
            <a:r>
              <a:rPr lang="en-US" sz="2800" i="1" dirty="0" err="1">
                <a:effectLst/>
                <a:latin typeface="Cambria" panose="02040503050406030204" pitchFamily="18" charset="0"/>
                <a:ea typeface="Cambria" panose="02040503050406030204" pitchFamily="18" charset="0"/>
                <a:cs typeface="Times New Roman" panose="02020603050405020304" pitchFamily="18" charset="0"/>
              </a:rPr>
              <a:t>thì</a:t>
            </a:r>
            <a:r>
              <a:rPr lang="en-US" sz="2800" i="1" dirty="0">
                <a:effectLst/>
                <a:latin typeface="Cambria" panose="02040503050406030204" pitchFamily="18" charset="0"/>
                <a:ea typeface="Cambria" panose="02040503050406030204" pitchFamily="18" charset="0"/>
                <a:cs typeface="Times New Roman" panose="02020603050405020304" pitchFamily="18" charset="0"/>
              </a:rPr>
              <a:t> </a:t>
            </a:r>
            <a:r>
              <a:rPr lang="en-US" sz="2800" i="1" dirty="0" err="1">
                <a:effectLst/>
                <a:latin typeface="Cambria" panose="02040503050406030204" pitchFamily="18" charset="0"/>
                <a:ea typeface="Cambria" panose="02040503050406030204" pitchFamily="18" charset="0"/>
                <a:cs typeface="Times New Roman" panose="02020603050405020304" pitchFamily="18" charset="0"/>
              </a:rPr>
              <a:t>hai</a:t>
            </a:r>
            <a:r>
              <a:rPr lang="en-US" sz="2800" i="1" dirty="0">
                <a:effectLst/>
                <a:latin typeface="Cambria" panose="02040503050406030204" pitchFamily="18" charset="0"/>
                <a:ea typeface="Cambria" panose="02040503050406030204" pitchFamily="18" charset="0"/>
                <a:cs typeface="Times New Roman" panose="02020603050405020304" pitchFamily="18" charset="0"/>
              </a:rPr>
              <a:t> </a:t>
            </a:r>
            <a:r>
              <a:rPr lang="en-US" sz="2800" i="1" dirty="0" err="1">
                <a:effectLst/>
                <a:latin typeface="Cambria" panose="02040503050406030204" pitchFamily="18" charset="0"/>
                <a:ea typeface="Cambria" panose="02040503050406030204" pitchFamily="18" charset="0"/>
                <a:cs typeface="Times New Roman" panose="02020603050405020304" pitchFamily="18" charset="0"/>
              </a:rPr>
              <a:t>phân</a:t>
            </a:r>
            <a:r>
              <a:rPr lang="en-US" sz="2800" i="1" dirty="0">
                <a:effectLst/>
                <a:latin typeface="Cambria" panose="02040503050406030204" pitchFamily="18" charset="0"/>
                <a:ea typeface="Cambria" panose="02040503050406030204" pitchFamily="18" charset="0"/>
                <a:cs typeface="Times New Roman" panose="02020603050405020304" pitchFamily="18" charset="0"/>
              </a:rPr>
              <a:t> </a:t>
            </a:r>
            <a:r>
              <a:rPr lang="en-US" sz="2800" i="1" dirty="0" err="1">
                <a:effectLst/>
                <a:latin typeface="Cambria" panose="02040503050406030204" pitchFamily="18" charset="0"/>
                <a:ea typeface="Cambria" panose="02040503050406030204" pitchFamily="18" charset="0"/>
                <a:cs typeface="Times New Roman" panose="02020603050405020304" pitchFamily="18" charset="0"/>
              </a:rPr>
              <a:t>số</a:t>
            </a:r>
            <a:r>
              <a:rPr lang="en-US" sz="2800" i="1" dirty="0">
                <a:effectLst/>
                <a:latin typeface="Cambria" panose="02040503050406030204" pitchFamily="18" charset="0"/>
                <a:ea typeface="Cambria" panose="02040503050406030204" pitchFamily="18" charset="0"/>
                <a:cs typeface="Times New Roman" panose="02020603050405020304" pitchFamily="18" charset="0"/>
              </a:rPr>
              <a:t> </a:t>
            </a:r>
            <a:r>
              <a:rPr lang="en-US" sz="2800" i="1" dirty="0" err="1">
                <a:effectLst/>
                <a:latin typeface="Cambria" panose="02040503050406030204" pitchFamily="18" charset="0"/>
                <a:ea typeface="Cambria" panose="02040503050406030204" pitchFamily="18" charset="0"/>
                <a:cs typeface="Times New Roman" panose="02020603050405020304" pitchFamily="18" charset="0"/>
              </a:rPr>
              <a:t>đó</a:t>
            </a:r>
            <a:r>
              <a:rPr lang="en-US" sz="2800" i="1" dirty="0">
                <a:effectLst/>
                <a:latin typeface="Cambria" panose="02040503050406030204" pitchFamily="18" charset="0"/>
                <a:ea typeface="Cambria" panose="02040503050406030204" pitchFamily="18" charset="0"/>
                <a:cs typeface="Times New Roman" panose="02020603050405020304" pitchFamily="18" charset="0"/>
              </a:rPr>
              <a:t> </a:t>
            </a:r>
            <a:r>
              <a:rPr lang="en-US" sz="2800" i="1" dirty="0" err="1">
                <a:effectLst/>
                <a:latin typeface="Cambria" panose="02040503050406030204" pitchFamily="18" charset="0"/>
                <a:ea typeface="Cambria" panose="02040503050406030204" pitchFamily="18" charset="0"/>
              </a:rPr>
              <a:t>bằng</a:t>
            </a:r>
            <a:r>
              <a:rPr lang="en-US" sz="2800" i="1" dirty="0">
                <a:effectLst/>
                <a:latin typeface="Cambria" panose="02040503050406030204" pitchFamily="18" charset="0"/>
                <a:ea typeface="Cambria" panose="02040503050406030204" pitchFamily="18" charset="0"/>
              </a:rPr>
              <a:t> </a:t>
            </a:r>
            <a:r>
              <a:rPr lang="en-US" sz="2800" i="1" dirty="0" err="1">
                <a:effectLst/>
                <a:latin typeface="Cambria" panose="02040503050406030204" pitchFamily="18" charset="0"/>
                <a:ea typeface="Cambria" panose="02040503050406030204" pitchFamily="18" charset="0"/>
              </a:rPr>
              <a:t>nhau</a:t>
            </a:r>
            <a:r>
              <a:rPr lang="en-US" sz="2800" i="1" dirty="0">
                <a:effectLst/>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69065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barn(inVertical)">
                                      <p:cBhvr>
                                        <p:cTn id="27" dur="5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xEl>
                                              <p:pRg st="1" end="1"/>
                                            </p:txEl>
                                          </p:spTgt>
                                        </p:tgtEl>
                                        <p:attrNameLst>
                                          <p:attrName>style.visibility</p:attrName>
                                        </p:attrNameLst>
                                      </p:cBhvr>
                                      <p:to>
                                        <p:strVal val="visible"/>
                                      </p:to>
                                    </p:set>
                                    <p:animEffect transition="in" filter="barn(inVertical)">
                                      <p:cBhvr>
                                        <p:cTn id="32" dur="500"/>
                                        <p:tgtEl>
                                          <p:spTgt spid="8">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xEl>
                                              <p:pRg st="2" end="2"/>
                                            </p:txEl>
                                          </p:spTgt>
                                        </p:tgtEl>
                                        <p:attrNameLst>
                                          <p:attrName>style.visibility</p:attrName>
                                        </p:attrNameLst>
                                      </p:cBhvr>
                                      <p:to>
                                        <p:strVal val="visible"/>
                                      </p:to>
                                    </p:set>
                                    <p:animEffect transition="in" filter="barn(inVertical)">
                                      <p:cBhvr>
                                        <p:cTn id="37" dur="500"/>
                                        <p:tgtEl>
                                          <p:spTgt spid="8">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8">
                                            <p:txEl>
                                              <p:pRg st="3" end="3"/>
                                            </p:txEl>
                                          </p:spTgt>
                                        </p:tgtEl>
                                        <p:attrNameLst>
                                          <p:attrName>style.visibility</p:attrName>
                                        </p:attrNameLst>
                                      </p:cBhvr>
                                      <p:to>
                                        <p:strVal val="visible"/>
                                      </p:to>
                                    </p:set>
                                    <p:animEffect transition="in" filter="barn(inVertical)">
                                      <p:cBhvr>
                                        <p:cTn id="42" dur="500"/>
                                        <p:tgtEl>
                                          <p:spTgt spid="8">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8">
                                            <p:txEl>
                                              <p:pRg st="4" end="4"/>
                                            </p:txEl>
                                          </p:spTgt>
                                        </p:tgtEl>
                                        <p:attrNameLst>
                                          <p:attrName>style.visibility</p:attrName>
                                        </p:attrNameLst>
                                      </p:cBhvr>
                                      <p:to>
                                        <p:strVal val="visible"/>
                                      </p:to>
                                    </p:set>
                                    <p:animEffect transition="in" filter="barn(inVertical)">
                                      <p:cBhvr>
                                        <p:cTn id="4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1009595" flipH="1">
            <a:off x="5571762" y="776859"/>
            <a:ext cx="6738242" cy="5217555"/>
          </a:xfrm>
          <a:prstGeom prst="rect">
            <a:avLst/>
          </a:prstGeom>
        </p:spPr>
      </p:pic>
      <p:pic>
        <p:nvPicPr>
          <p:cNvPr id="2" name="Picture 1">
            <a:extLst>
              <a:ext uri="{FF2B5EF4-FFF2-40B4-BE49-F238E27FC236}">
                <a16:creationId xmlns:a16="http://schemas.microsoft.com/office/drawing/2014/main" id="{B20DB015-C3F8-C340-6EE5-AAC49597BCAC}"/>
              </a:ext>
            </a:extLst>
          </p:cNvPr>
          <p:cNvPicPr>
            <a:picLocks noChangeAspect="1"/>
          </p:cNvPicPr>
          <p:nvPr/>
        </p:nvPicPr>
        <p:blipFill>
          <a:blip r:embed="rId3"/>
          <a:stretch>
            <a:fillRect/>
          </a:stretch>
        </p:blipFill>
        <p:spPr>
          <a:xfrm>
            <a:off x="-1230262" y="899688"/>
            <a:ext cx="9089924" cy="5401524"/>
          </a:xfrm>
          <a:prstGeom prst="rect">
            <a:avLst/>
          </a:prstGeom>
        </p:spPr>
      </p:pic>
    </p:spTree>
    <p:extLst>
      <p:ext uri="{BB962C8B-B14F-4D97-AF65-F5344CB8AC3E}">
        <p14:creationId xmlns:p14="http://schemas.microsoft.com/office/powerpoint/2010/main" val="2589858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2"/>
          <p:cNvPicPr>
            <a:picLocks noChangeAspect="1"/>
          </p:cNvPicPr>
          <p:nvPr/>
        </p:nvPicPr>
        <p:blipFill>
          <a:blip r:embed="rId2"/>
          <a:stretch>
            <a:fillRect/>
          </a:stretch>
        </p:blipFill>
        <p:spPr>
          <a:xfrm>
            <a:off x="-1057" y="6085571"/>
            <a:ext cx="12193057" cy="1091279"/>
          </a:xfrm>
          <a:prstGeom prst="rect">
            <a:avLst/>
          </a:prstGeom>
        </p:spPr>
      </p:pic>
      <p:sp>
        <p:nvSpPr>
          <p:cNvPr id="2" name="Rectangle: Rounded Corners 1">
            <a:extLst>
              <a:ext uri="{FF2B5EF4-FFF2-40B4-BE49-F238E27FC236}">
                <a16:creationId xmlns:a16="http://schemas.microsoft.com/office/drawing/2014/main" id="{C8543DB4-BAB6-55E7-D216-C63F61824CD9}"/>
              </a:ext>
            </a:extLst>
          </p:cNvPr>
          <p:cNvSpPr/>
          <p:nvPr/>
        </p:nvSpPr>
        <p:spPr>
          <a:xfrm>
            <a:off x="335280" y="304800"/>
            <a:ext cx="11592560" cy="647192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a:ea typeface="+mn-ea"/>
              <a:cs typeface="+mn-cs"/>
            </a:endParaRPr>
          </a:p>
        </p:txBody>
      </p:sp>
      <p:sp>
        <p:nvSpPr>
          <p:cNvPr id="9" name="TextBox 8">
            <a:extLst>
              <a:ext uri="{FF2B5EF4-FFF2-40B4-BE49-F238E27FC236}">
                <a16:creationId xmlns:a16="http://schemas.microsoft.com/office/drawing/2014/main" id="{9DE56AAC-E4C3-9ED4-421E-E0AEF6C890D0}"/>
              </a:ext>
            </a:extLst>
          </p:cNvPr>
          <p:cNvSpPr txBox="1"/>
          <p:nvPr/>
        </p:nvSpPr>
        <p:spPr>
          <a:xfrm>
            <a:off x="1696720" y="520779"/>
            <a:ext cx="8666479" cy="707886"/>
          </a:xfrm>
          <a:prstGeom prst="rect">
            <a:avLst/>
          </a:prstGeom>
          <a:solidFill>
            <a:schemeClr val="bg1"/>
          </a:solidFill>
          <a:ln w="63500" cmpd="thickThin">
            <a:solidFill>
              <a:srgbClr val="002060"/>
            </a:solidFill>
          </a:ln>
        </p:spPr>
        <p:txBody>
          <a:bodyPr wrap="square" rtlCol="0">
            <a:spAutoFit/>
          </a:bodyPr>
          <a:lstStyle/>
          <a:p>
            <a:pPr lvl="0" algn="ctr"/>
            <a:r>
              <a:rPr lang="en-US" sz="4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So </a:t>
            </a:r>
            <a:r>
              <a:rPr lang="en-US" sz="40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sánh</a:t>
            </a:r>
            <a:r>
              <a:rPr lang="en-US" sz="4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hai</a:t>
            </a:r>
            <a:r>
              <a:rPr lang="en-US" sz="4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phân</a:t>
            </a:r>
            <a:r>
              <a:rPr lang="en-US" sz="4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số</a:t>
            </a:r>
            <a:r>
              <a:rPr lang="en-US" sz="4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theo</a:t>
            </a:r>
            <a:r>
              <a:rPr lang="en-US" sz="4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mẫu</a:t>
            </a:r>
            <a:r>
              <a:rPr lang="en-US" sz="4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kumimoji="0" 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77F63EA4-6EEB-A2BC-A6F9-6477E82751DC}"/>
              </a:ext>
            </a:extLst>
          </p:cNvPr>
          <p:cNvPicPr>
            <a:picLocks noChangeAspect="1"/>
          </p:cNvPicPr>
          <p:nvPr/>
        </p:nvPicPr>
        <p:blipFill>
          <a:blip r:embed="rId3"/>
          <a:stretch>
            <a:fillRect/>
          </a:stretch>
        </p:blipFill>
        <p:spPr>
          <a:xfrm>
            <a:off x="864870" y="1628457"/>
            <a:ext cx="3390900" cy="1914525"/>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C2DAC60B-B409-897F-C094-384F86BEC21F}"/>
              </a:ext>
            </a:extLst>
          </p:cNvPr>
          <p:cNvPicPr>
            <a:picLocks noChangeAspect="1"/>
          </p:cNvPicPr>
          <p:nvPr/>
        </p:nvPicPr>
        <p:blipFill>
          <a:blip r:embed="rId4"/>
          <a:stretch>
            <a:fillRect/>
          </a:stretch>
        </p:blipFill>
        <p:spPr>
          <a:xfrm>
            <a:off x="5951537" y="1872614"/>
            <a:ext cx="3395663" cy="1919737"/>
          </a:xfrm>
          <a:prstGeom prst="rect">
            <a:avLst/>
          </a:prstGeom>
        </p:spPr>
      </p:pic>
      <p:pic>
        <p:nvPicPr>
          <p:cNvPr id="12" name="Picture 11">
            <a:extLst>
              <a:ext uri="{FF2B5EF4-FFF2-40B4-BE49-F238E27FC236}">
                <a16:creationId xmlns:a16="http://schemas.microsoft.com/office/drawing/2014/main" id="{4AFBE23B-EB0C-3ECB-553E-EB063AB66882}"/>
              </a:ext>
            </a:extLst>
          </p:cNvPr>
          <p:cNvPicPr>
            <a:picLocks noChangeAspect="1"/>
          </p:cNvPicPr>
          <p:nvPr/>
        </p:nvPicPr>
        <p:blipFill>
          <a:blip r:embed="rId5"/>
          <a:stretch>
            <a:fillRect/>
          </a:stretch>
        </p:blipFill>
        <p:spPr>
          <a:xfrm>
            <a:off x="2485390" y="4226877"/>
            <a:ext cx="8633628" cy="1838643"/>
          </a:xfrm>
          <a:prstGeom prst="rect">
            <a:avLst/>
          </a:prstGeom>
        </p:spPr>
      </p:pic>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5CBBDF8E-2F92-4709-3830-32951E29B9EA}"/>
                  </a:ext>
                </a:extLst>
              </p:cNvPr>
              <p:cNvSpPr/>
              <p:nvPr/>
            </p:nvSpPr>
            <p:spPr>
              <a:xfrm>
                <a:off x="6827520" y="3271520"/>
                <a:ext cx="589280" cy="822960"/>
              </a:xfrm>
              <a:prstGeom prst="rect">
                <a:avLst/>
              </a:prstGeom>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
                    </m:oMathParaPr>
                    <m:oMath xmlns:m="http://schemas.openxmlformats.org/officeDocument/2006/math">
                      <m:f>
                        <m:fPr>
                          <m:ctrlPr>
                            <a:rPr lang="en-US" sz="2800" b="1" i="1" smtClean="0">
                              <a:solidFill>
                                <a:srgbClr val="FF0000"/>
                              </a:solidFill>
                              <a:effectLst/>
                              <a:latin typeface="Cambria Math" panose="02040503050406030204" pitchFamily="18" charset="0"/>
                            </a:rPr>
                          </m:ctrlPr>
                        </m:fPr>
                        <m:num>
                          <m:r>
                            <m:rPr>
                              <m:nor/>
                            </m:rPr>
                            <a:rPr lang="en-US" sz="2800" b="1" i="0" smtClean="0">
                              <a:solidFill>
                                <a:srgbClr val="FF0000"/>
                              </a:solidFill>
                              <a:effectLst/>
                              <a:latin typeface="Cambria Math" panose="02040503050406030204" pitchFamily="18" charset="0"/>
                            </a:rPr>
                            <m:t>5</m:t>
                          </m:r>
                        </m:num>
                        <m:den>
                          <m:r>
                            <m:rPr>
                              <m:nor/>
                            </m:rPr>
                            <a:rPr lang="en-US" sz="2800" b="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m:t> </m:t>
                          </m:r>
                          <m:r>
                            <m:rPr>
                              <m:nor/>
                            </m:rPr>
                            <a:rPr lang="en-US" sz="2800" b="1" i="0" smtClean="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m:t>7</m:t>
                          </m:r>
                          <m:r>
                            <m:rPr>
                              <m:nor/>
                            </m:rPr>
                            <a:rPr lang="en-US" sz="2800" b="1">
                              <a:solidFill>
                                <a:srgbClr val="FF0000"/>
                              </a:solidFill>
                              <a:effectLst/>
                              <a:latin typeface="Cambria" panose="02040503050406030204" pitchFamily="18" charset="0"/>
                              <a:ea typeface="Cambria" panose="02040503050406030204" pitchFamily="18" charset="0"/>
                            </a:rPr>
                            <m:t> </m:t>
                          </m:r>
                        </m:den>
                      </m:f>
                    </m:oMath>
                  </m:oMathPara>
                </a14:m>
                <a:endParaRPr lang="en-US" sz="2800" dirty="0">
                  <a:solidFill>
                    <a:srgbClr val="FF0000"/>
                  </a:solidFill>
                </a:endParaRPr>
              </a:p>
            </p:txBody>
          </p:sp>
        </mc:Choice>
        <mc:Fallback xmlns="">
          <p:sp>
            <p:nvSpPr>
              <p:cNvPr id="13" name="Rectangle 12">
                <a:extLst>
                  <a:ext uri="{FF2B5EF4-FFF2-40B4-BE49-F238E27FC236}">
                    <a16:creationId xmlns:a16="http://schemas.microsoft.com/office/drawing/2014/main" id="{5CBBDF8E-2F92-4709-3830-32951E29B9EA}"/>
                  </a:ext>
                </a:extLst>
              </p:cNvPr>
              <p:cNvSpPr>
                <a:spLocks noRot="1" noChangeAspect="1" noMove="1" noResize="1" noEditPoints="1" noAdjustHandles="1" noChangeArrowheads="1" noChangeShapeType="1" noTextEdit="1"/>
              </p:cNvSpPr>
              <p:nvPr/>
            </p:nvSpPr>
            <p:spPr>
              <a:xfrm>
                <a:off x="6827520" y="3271520"/>
                <a:ext cx="589280" cy="822960"/>
              </a:xfrm>
              <a:prstGeom prst="rect">
                <a:avLst/>
              </a:prstGeom>
              <a:blipFill>
                <a:blip r:embed="rId6"/>
                <a:stretch>
                  <a:fillRect/>
                </a:stretch>
              </a:blipFill>
              <a:ln w="57150">
                <a:solidFill>
                  <a:srgbClr val="002060"/>
                </a:solidFill>
              </a:ln>
            </p:spPr>
            <p:txBody>
              <a:bodyPr/>
              <a:lstStyle/>
              <a:p>
                <a:r>
                  <a:rPr lang="en-US">
                    <a:noFill/>
                  </a:rPr>
                  <a:t> </a:t>
                </a:r>
              </a:p>
            </p:txBody>
          </p:sp>
        </mc:Fallback>
      </mc:AlternateContent>
      <p:sp>
        <p:nvSpPr>
          <p:cNvPr id="16" name="Oval 15">
            <a:extLst>
              <a:ext uri="{FF2B5EF4-FFF2-40B4-BE49-F238E27FC236}">
                <a16:creationId xmlns:a16="http://schemas.microsoft.com/office/drawing/2014/main" id="{4ED83C47-8090-21AA-F1C9-76DD8AF39CD9}"/>
              </a:ext>
            </a:extLst>
          </p:cNvPr>
          <p:cNvSpPr/>
          <p:nvPr/>
        </p:nvSpPr>
        <p:spPr>
          <a:xfrm>
            <a:off x="7731760" y="3281680"/>
            <a:ext cx="508000" cy="497840"/>
          </a:xfrm>
          <a:prstGeom prst="ellipse">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Cambria" panose="02040503050406030204" pitchFamily="18" charset="0"/>
                <a:ea typeface="Cambria" panose="02040503050406030204" pitchFamily="18" charset="0"/>
              </a:rPr>
              <a:t>&gt;</a:t>
            </a:r>
          </a:p>
        </p:txBody>
      </p: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64A5A60E-DDDC-2BEB-B8F6-FBEE19934240}"/>
                  </a:ext>
                </a:extLst>
              </p:cNvPr>
              <p:cNvSpPr/>
              <p:nvPr/>
            </p:nvSpPr>
            <p:spPr>
              <a:xfrm>
                <a:off x="8564880" y="3281680"/>
                <a:ext cx="589280" cy="822960"/>
              </a:xfrm>
              <a:prstGeom prst="rect">
                <a:avLst/>
              </a:prstGeom>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
                    </m:oMathParaPr>
                    <m:oMath xmlns:m="http://schemas.openxmlformats.org/officeDocument/2006/math">
                      <m:f>
                        <m:fPr>
                          <m:ctrlPr>
                            <a:rPr lang="en-US" sz="2800" b="1" i="1" smtClean="0">
                              <a:solidFill>
                                <a:srgbClr val="FF0000"/>
                              </a:solidFill>
                              <a:effectLst/>
                              <a:latin typeface="Cambria Math" panose="02040503050406030204" pitchFamily="18" charset="0"/>
                            </a:rPr>
                          </m:ctrlPr>
                        </m:fPr>
                        <m:num>
                          <m:r>
                            <m:rPr>
                              <m:nor/>
                            </m:rPr>
                            <a:rPr lang="en-US" sz="2800" b="1" i="0" smtClean="0">
                              <a:solidFill>
                                <a:srgbClr val="FF0000"/>
                              </a:solidFill>
                              <a:effectLst/>
                              <a:latin typeface="Cambria Math" panose="02040503050406030204" pitchFamily="18" charset="0"/>
                            </a:rPr>
                            <m:t>4</m:t>
                          </m:r>
                        </m:num>
                        <m:den>
                          <m:r>
                            <m:rPr>
                              <m:nor/>
                            </m:rPr>
                            <a:rPr lang="en-US" sz="2800" b="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m:t> </m:t>
                          </m:r>
                          <m:r>
                            <m:rPr>
                              <m:nor/>
                            </m:rPr>
                            <a:rPr lang="en-US" sz="2800" b="1" i="0" smtClean="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m:t>7</m:t>
                          </m:r>
                          <m:r>
                            <m:rPr>
                              <m:nor/>
                            </m:rPr>
                            <a:rPr lang="en-US" sz="2800" b="1">
                              <a:solidFill>
                                <a:srgbClr val="FF0000"/>
                              </a:solidFill>
                              <a:effectLst/>
                              <a:latin typeface="Cambria" panose="02040503050406030204" pitchFamily="18" charset="0"/>
                              <a:ea typeface="Cambria" panose="02040503050406030204" pitchFamily="18" charset="0"/>
                            </a:rPr>
                            <m:t> </m:t>
                          </m:r>
                        </m:den>
                      </m:f>
                    </m:oMath>
                  </m:oMathPara>
                </a14:m>
                <a:endParaRPr lang="en-US" sz="2800" dirty="0">
                  <a:solidFill>
                    <a:srgbClr val="FF0000"/>
                  </a:solidFill>
                </a:endParaRPr>
              </a:p>
            </p:txBody>
          </p:sp>
        </mc:Choice>
        <mc:Fallback xmlns="">
          <p:sp>
            <p:nvSpPr>
              <p:cNvPr id="17" name="Rectangle 16">
                <a:extLst>
                  <a:ext uri="{FF2B5EF4-FFF2-40B4-BE49-F238E27FC236}">
                    <a16:creationId xmlns:a16="http://schemas.microsoft.com/office/drawing/2014/main" id="{64A5A60E-DDDC-2BEB-B8F6-FBEE19934240}"/>
                  </a:ext>
                </a:extLst>
              </p:cNvPr>
              <p:cNvSpPr>
                <a:spLocks noRot="1" noChangeAspect="1" noMove="1" noResize="1" noEditPoints="1" noAdjustHandles="1" noChangeArrowheads="1" noChangeShapeType="1" noTextEdit="1"/>
              </p:cNvSpPr>
              <p:nvPr/>
            </p:nvSpPr>
            <p:spPr>
              <a:xfrm>
                <a:off x="8564880" y="3281680"/>
                <a:ext cx="589280" cy="822960"/>
              </a:xfrm>
              <a:prstGeom prst="rect">
                <a:avLst/>
              </a:prstGeom>
              <a:blipFill>
                <a:blip r:embed="rId7"/>
                <a:stretch>
                  <a:fillRect/>
                </a:stretch>
              </a:blipFill>
              <a:ln w="57150">
                <a:solidFill>
                  <a:srgbClr val="00206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9B38793D-AE4B-116F-39E3-174BB583A1C4}"/>
                  </a:ext>
                </a:extLst>
              </p:cNvPr>
              <p:cNvSpPr/>
              <p:nvPr/>
            </p:nvSpPr>
            <p:spPr>
              <a:xfrm>
                <a:off x="3556000" y="5496560"/>
                <a:ext cx="589280" cy="822960"/>
              </a:xfrm>
              <a:prstGeom prst="rect">
                <a:avLst/>
              </a:prstGeom>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
                    </m:oMathParaPr>
                    <m:oMath xmlns:m="http://schemas.openxmlformats.org/officeDocument/2006/math">
                      <m:f>
                        <m:fPr>
                          <m:ctrlPr>
                            <a:rPr lang="en-US" sz="2800" b="1" i="1" smtClean="0">
                              <a:solidFill>
                                <a:srgbClr val="FF0000"/>
                              </a:solidFill>
                              <a:effectLst/>
                              <a:latin typeface="Cambria Math" panose="02040503050406030204" pitchFamily="18" charset="0"/>
                            </a:rPr>
                          </m:ctrlPr>
                        </m:fPr>
                        <m:num>
                          <m:r>
                            <m:rPr>
                              <m:nor/>
                            </m:rPr>
                            <a:rPr lang="en-US" sz="2800" b="1" i="0" smtClean="0">
                              <a:solidFill>
                                <a:srgbClr val="FF0000"/>
                              </a:solidFill>
                              <a:effectLst/>
                              <a:latin typeface="Cambria Math" panose="02040503050406030204" pitchFamily="18" charset="0"/>
                            </a:rPr>
                            <m:t>5</m:t>
                          </m:r>
                        </m:num>
                        <m:den>
                          <m:r>
                            <m:rPr>
                              <m:nor/>
                            </m:rPr>
                            <a:rPr lang="en-US" sz="2800" b="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m:t> </m:t>
                          </m:r>
                          <m:r>
                            <m:rPr>
                              <m:nor/>
                            </m:rPr>
                            <a:rPr lang="en-US" sz="2800" b="1" i="0" smtClean="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m:t>8</m:t>
                          </m:r>
                          <m:r>
                            <m:rPr>
                              <m:nor/>
                            </m:rPr>
                            <a:rPr lang="en-US" sz="2800" b="1">
                              <a:solidFill>
                                <a:srgbClr val="FF0000"/>
                              </a:solidFill>
                              <a:effectLst/>
                              <a:latin typeface="Cambria" panose="02040503050406030204" pitchFamily="18" charset="0"/>
                              <a:ea typeface="Cambria" panose="02040503050406030204" pitchFamily="18" charset="0"/>
                            </a:rPr>
                            <m:t> </m:t>
                          </m:r>
                        </m:den>
                      </m:f>
                    </m:oMath>
                  </m:oMathPara>
                </a14:m>
                <a:endParaRPr lang="en-US" sz="2800" dirty="0">
                  <a:solidFill>
                    <a:srgbClr val="FF0000"/>
                  </a:solidFill>
                </a:endParaRPr>
              </a:p>
            </p:txBody>
          </p:sp>
        </mc:Choice>
        <mc:Fallback xmlns="">
          <p:sp>
            <p:nvSpPr>
              <p:cNvPr id="18" name="Rectangle 17">
                <a:extLst>
                  <a:ext uri="{FF2B5EF4-FFF2-40B4-BE49-F238E27FC236}">
                    <a16:creationId xmlns:a16="http://schemas.microsoft.com/office/drawing/2014/main" id="{9B38793D-AE4B-116F-39E3-174BB583A1C4}"/>
                  </a:ext>
                </a:extLst>
              </p:cNvPr>
              <p:cNvSpPr>
                <a:spLocks noRot="1" noChangeAspect="1" noMove="1" noResize="1" noEditPoints="1" noAdjustHandles="1" noChangeArrowheads="1" noChangeShapeType="1" noTextEdit="1"/>
              </p:cNvSpPr>
              <p:nvPr/>
            </p:nvSpPr>
            <p:spPr>
              <a:xfrm>
                <a:off x="3556000" y="5496560"/>
                <a:ext cx="589280" cy="822960"/>
              </a:xfrm>
              <a:prstGeom prst="rect">
                <a:avLst/>
              </a:prstGeom>
              <a:blipFill>
                <a:blip r:embed="rId8"/>
                <a:stretch>
                  <a:fillRect/>
                </a:stretch>
              </a:blipFill>
              <a:ln w="57150">
                <a:solidFill>
                  <a:srgbClr val="002060"/>
                </a:solidFill>
              </a:ln>
            </p:spPr>
            <p:txBody>
              <a:bodyPr/>
              <a:lstStyle/>
              <a:p>
                <a:r>
                  <a:rPr lang="en-US">
                    <a:noFill/>
                  </a:rPr>
                  <a:t> </a:t>
                </a:r>
              </a:p>
            </p:txBody>
          </p:sp>
        </mc:Fallback>
      </mc:AlternateContent>
      <p:sp>
        <p:nvSpPr>
          <p:cNvPr id="19" name="Oval 18">
            <a:extLst>
              <a:ext uri="{FF2B5EF4-FFF2-40B4-BE49-F238E27FC236}">
                <a16:creationId xmlns:a16="http://schemas.microsoft.com/office/drawing/2014/main" id="{9B384F84-A617-55E8-E522-7B206DA8CA8D}"/>
              </a:ext>
            </a:extLst>
          </p:cNvPr>
          <p:cNvSpPr/>
          <p:nvPr/>
        </p:nvSpPr>
        <p:spPr>
          <a:xfrm>
            <a:off x="4460240" y="5506720"/>
            <a:ext cx="508000" cy="497840"/>
          </a:xfrm>
          <a:prstGeom prst="ellipse">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Cambria" panose="02040503050406030204" pitchFamily="18" charset="0"/>
                <a:ea typeface="Cambria" panose="02040503050406030204" pitchFamily="18" charset="0"/>
              </a:rPr>
              <a:t>&lt;</a:t>
            </a:r>
          </a:p>
        </p:txBody>
      </p: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7A4826CE-4679-30C6-09C6-5033B3E4FEBA}"/>
                  </a:ext>
                </a:extLst>
              </p:cNvPr>
              <p:cNvSpPr/>
              <p:nvPr/>
            </p:nvSpPr>
            <p:spPr>
              <a:xfrm>
                <a:off x="5293360" y="5506720"/>
                <a:ext cx="589280" cy="822960"/>
              </a:xfrm>
              <a:prstGeom prst="rect">
                <a:avLst/>
              </a:prstGeom>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
                    </m:oMathParaPr>
                    <m:oMath xmlns:m="http://schemas.openxmlformats.org/officeDocument/2006/math">
                      <m:f>
                        <m:fPr>
                          <m:ctrlPr>
                            <a:rPr lang="en-US" sz="2800" b="1" i="1" smtClean="0">
                              <a:solidFill>
                                <a:srgbClr val="FF0000"/>
                              </a:solidFill>
                              <a:effectLst/>
                              <a:latin typeface="Cambria Math" panose="02040503050406030204" pitchFamily="18" charset="0"/>
                            </a:rPr>
                          </m:ctrlPr>
                        </m:fPr>
                        <m:num>
                          <m:r>
                            <m:rPr>
                              <m:nor/>
                            </m:rPr>
                            <a:rPr lang="en-US" sz="2800" b="1" i="0" smtClean="0">
                              <a:solidFill>
                                <a:srgbClr val="FF0000"/>
                              </a:solidFill>
                              <a:effectLst/>
                              <a:latin typeface="Cambria Math" panose="02040503050406030204" pitchFamily="18" charset="0"/>
                            </a:rPr>
                            <m:t>7</m:t>
                          </m:r>
                        </m:num>
                        <m:den>
                          <m:r>
                            <m:rPr>
                              <m:nor/>
                            </m:rPr>
                            <a:rPr lang="en-US" sz="2800" b="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m:t> </m:t>
                          </m:r>
                          <m:r>
                            <m:rPr>
                              <m:nor/>
                            </m:rPr>
                            <a:rPr lang="en-US" sz="2800" b="1" i="0" smtClean="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m:t>8</m:t>
                          </m:r>
                          <m:r>
                            <m:rPr>
                              <m:nor/>
                            </m:rPr>
                            <a:rPr lang="en-US" sz="2800" b="1">
                              <a:solidFill>
                                <a:srgbClr val="FF0000"/>
                              </a:solidFill>
                              <a:effectLst/>
                              <a:latin typeface="Cambria" panose="02040503050406030204" pitchFamily="18" charset="0"/>
                              <a:ea typeface="Cambria" panose="02040503050406030204" pitchFamily="18" charset="0"/>
                            </a:rPr>
                            <m:t> </m:t>
                          </m:r>
                        </m:den>
                      </m:f>
                    </m:oMath>
                  </m:oMathPara>
                </a14:m>
                <a:endParaRPr lang="en-US" sz="2800" dirty="0">
                  <a:solidFill>
                    <a:srgbClr val="FF0000"/>
                  </a:solidFill>
                </a:endParaRPr>
              </a:p>
            </p:txBody>
          </p:sp>
        </mc:Choice>
        <mc:Fallback xmlns="">
          <p:sp>
            <p:nvSpPr>
              <p:cNvPr id="20" name="Rectangle 19">
                <a:extLst>
                  <a:ext uri="{FF2B5EF4-FFF2-40B4-BE49-F238E27FC236}">
                    <a16:creationId xmlns:a16="http://schemas.microsoft.com/office/drawing/2014/main" id="{7A4826CE-4679-30C6-09C6-5033B3E4FEBA}"/>
                  </a:ext>
                </a:extLst>
              </p:cNvPr>
              <p:cNvSpPr>
                <a:spLocks noRot="1" noChangeAspect="1" noMove="1" noResize="1" noEditPoints="1" noAdjustHandles="1" noChangeArrowheads="1" noChangeShapeType="1" noTextEdit="1"/>
              </p:cNvSpPr>
              <p:nvPr/>
            </p:nvSpPr>
            <p:spPr>
              <a:xfrm>
                <a:off x="5293360" y="5506720"/>
                <a:ext cx="589280" cy="822960"/>
              </a:xfrm>
              <a:prstGeom prst="rect">
                <a:avLst/>
              </a:prstGeom>
              <a:blipFill>
                <a:blip r:embed="rId9"/>
                <a:stretch>
                  <a:fillRect/>
                </a:stretch>
              </a:blipFill>
              <a:ln w="57150">
                <a:solidFill>
                  <a:srgbClr val="00206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55CEC261-EB34-70E7-96F4-30E782F597C3}"/>
                  </a:ext>
                </a:extLst>
              </p:cNvPr>
              <p:cNvSpPr/>
              <p:nvPr/>
            </p:nvSpPr>
            <p:spPr>
              <a:xfrm>
                <a:off x="8351520" y="5618480"/>
                <a:ext cx="589280" cy="822960"/>
              </a:xfrm>
              <a:prstGeom prst="rect">
                <a:avLst/>
              </a:prstGeom>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
                    </m:oMathParaPr>
                    <m:oMath xmlns:m="http://schemas.openxmlformats.org/officeDocument/2006/math">
                      <m:f>
                        <m:fPr>
                          <m:ctrlPr>
                            <a:rPr lang="en-US" sz="2800" b="1" i="1" smtClean="0">
                              <a:solidFill>
                                <a:srgbClr val="FF0000"/>
                              </a:solidFill>
                              <a:effectLst/>
                              <a:latin typeface="Cambria Math" panose="02040503050406030204" pitchFamily="18" charset="0"/>
                            </a:rPr>
                          </m:ctrlPr>
                        </m:fPr>
                        <m:num>
                          <m:r>
                            <m:rPr>
                              <m:nor/>
                            </m:rPr>
                            <a:rPr lang="en-US" sz="2800" b="1" i="0" smtClean="0">
                              <a:solidFill>
                                <a:srgbClr val="FF0000"/>
                              </a:solidFill>
                              <a:effectLst/>
                              <a:latin typeface="Cambria Math" panose="02040503050406030204" pitchFamily="18" charset="0"/>
                            </a:rPr>
                            <m:t>4</m:t>
                          </m:r>
                        </m:num>
                        <m:den>
                          <m:r>
                            <m:rPr>
                              <m:nor/>
                            </m:rPr>
                            <a:rPr lang="en-US" sz="2800" b="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m:t> </m:t>
                          </m:r>
                          <m:r>
                            <m:rPr>
                              <m:nor/>
                            </m:rPr>
                            <a:rPr lang="en-US" sz="2800" b="1" i="0" smtClean="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m:t>5</m:t>
                          </m:r>
                          <m:r>
                            <m:rPr>
                              <m:nor/>
                            </m:rPr>
                            <a:rPr lang="en-US" sz="2800" b="1">
                              <a:solidFill>
                                <a:srgbClr val="FF0000"/>
                              </a:solidFill>
                              <a:effectLst/>
                              <a:latin typeface="Cambria" panose="02040503050406030204" pitchFamily="18" charset="0"/>
                              <a:ea typeface="Cambria" panose="02040503050406030204" pitchFamily="18" charset="0"/>
                            </a:rPr>
                            <m:t> </m:t>
                          </m:r>
                        </m:den>
                      </m:f>
                    </m:oMath>
                  </m:oMathPara>
                </a14:m>
                <a:endParaRPr lang="en-US" sz="2800" dirty="0">
                  <a:solidFill>
                    <a:srgbClr val="FF0000"/>
                  </a:solidFill>
                </a:endParaRPr>
              </a:p>
            </p:txBody>
          </p:sp>
        </mc:Choice>
        <mc:Fallback xmlns="">
          <p:sp>
            <p:nvSpPr>
              <p:cNvPr id="21" name="Rectangle 20">
                <a:extLst>
                  <a:ext uri="{FF2B5EF4-FFF2-40B4-BE49-F238E27FC236}">
                    <a16:creationId xmlns:a16="http://schemas.microsoft.com/office/drawing/2014/main" id="{55CEC261-EB34-70E7-96F4-30E782F597C3}"/>
                  </a:ext>
                </a:extLst>
              </p:cNvPr>
              <p:cNvSpPr>
                <a:spLocks noRot="1" noChangeAspect="1" noMove="1" noResize="1" noEditPoints="1" noAdjustHandles="1" noChangeArrowheads="1" noChangeShapeType="1" noTextEdit="1"/>
              </p:cNvSpPr>
              <p:nvPr/>
            </p:nvSpPr>
            <p:spPr>
              <a:xfrm>
                <a:off x="8351520" y="5618480"/>
                <a:ext cx="589280" cy="822960"/>
              </a:xfrm>
              <a:prstGeom prst="rect">
                <a:avLst/>
              </a:prstGeom>
              <a:blipFill>
                <a:blip r:embed="rId10"/>
                <a:stretch>
                  <a:fillRect/>
                </a:stretch>
              </a:blipFill>
              <a:ln w="57150">
                <a:solidFill>
                  <a:srgbClr val="002060"/>
                </a:solidFill>
              </a:ln>
            </p:spPr>
            <p:txBody>
              <a:bodyPr/>
              <a:lstStyle/>
              <a:p>
                <a:r>
                  <a:rPr lang="en-US">
                    <a:noFill/>
                  </a:rPr>
                  <a:t> </a:t>
                </a:r>
              </a:p>
            </p:txBody>
          </p:sp>
        </mc:Fallback>
      </mc:AlternateContent>
      <p:sp>
        <p:nvSpPr>
          <p:cNvPr id="22" name="Oval 21">
            <a:extLst>
              <a:ext uri="{FF2B5EF4-FFF2-40B4-BE49-F238E27FC236}">
                <a16:creationId xmlns:a16="http://schemas.microsoft.com/office/drawing/2014/main" id="{7211B3C5-C2B2-C29B-1E97-CCF4D6F1C70D}"/>
              </a:ext>
            </a:extLst>
          </p:cNvPr>
          <p:cNvSpPr/>
          <p:nvPr/>
        </p:nvSpPr>
        <p:spPr>
          <a:xfrm>
            <a:off x="9255760" y="5628640"/>
            <a:ext cx="508000" cy="497840"/>
          </a:xfrm>
          <a:prstGeom prst="ellipse">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Cambria" panose="02040503050406030204" pitchFamily="18" charset="0"/>
                <a:ea typeface="Cambria" panose="02040503050406030204" pitchFamily="18" charset="0"/>
              </a:rPr>
              <a:t>=</a:t>
            </a:r>
          </a:p>
        </p:txBody>
      </p:sp>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88320EDD-41F3-449C-2C9A-4CE809401191}"/>
                  </a:ext>
                </a:extLst>
              </p:cNvPr>
              <p:cNvSpPr/>
              <p:nvPr/>
            </p:nvSpPr>
            <p:spPr>
              <a:xfrm>
                <a:off x="10088880" y="5628640"/>
                <a:ext cx="589280" cy="822960"/>
              </a:xfrm>
              <a:prstGeom prst="rect">
                <a:avLst/>
              </a:prstGeom>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
                    </m:oMathParaPr>
                    <m:oMath xmlns:m="http://schemas.openxmlformats.org/officeDocument/2006/math">
                      <m:f>
                        <m:fPr>
                          <m:ctrlPr>
                            <a:rPr lang="en-US" sz="2800" b="1" i="1" smtClean="0">
                              <a:solidFill>
                                <a:srgbClr val="FF0000"/>
                              </a:solidFill>
                              <a:effectLst/>
                              <a:latin typeface="Cambria Math" panose="02040503050406030204" pitchFamily="18" charset="0"/>
                            </a:rPr>
                          </m:ctrlPr>
                        </m:fPr>
                        <m:num>
                          <m:r>
                            <m:rPr>
                              <m:nor/>
                            </m:rPr>
                            <a:rPr lang="en-US" sz="2800" b="1" i="0" smtClean="0">
                              <a:solidFill>
                                <a:srgbClr val="FF0000"/>
                              </a:solidFill>
                              <a:effectLst/>
                              <a:latin typeface="Cambria Math" panose="02040503050406030204" pitchFamily="18" charset="0"/>
                            </a:rPr>
                            <m:t>4</m:t>
                          </m:r>
                        </m:num>
                        <m:den>
                          <m:r>
                            <m:rPr>
                              <m:nor/>
                            </m:rPr>
                            <a:rPr lang="en-US" sz="2800" b="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m:t> </m:t>
                          </m:r>
                          <m:r>
                            <m:rPr>
                              <m:nor/>
                            </m:rPr>
                            <a:rPr lang="en-US" sz="2800" b="1" i="0" smtClean="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m:t>5</m:t>
                          </m:r>
                          <m:r>
                            <m:rPr>
                              <m:nor/>
                            </m:rPr>
                            <a:rPr lang="en-US" sz="2800" b="1">
                              <a:solidFill>
                                <a:srgbClr val="FF0000"/>
                              </a:solidFill>
                              <a:effectLst/>
                              <a:latin typeface="Cambria" panose="02040503050406030204" pitchFamily="18" charset="0"/>
                              <a:ea typeface="Cambria" panose="02040503050406030204" pitchFamily="18" charset="0"/>
                            </a:rPr>
                            <m:t> </m:t>
                          </m:r>
                        </m:den>
                      </m:f>
                    </m:oMath>
                  </m:oMathPara>
                </a14:m>
                <a:endParaRPr lang="en-US" sz="2800" dirty="0">
                  <a:solidFill>
                    <a:srgbClr val="FF0000"/>
                  </a:solidFill>
                </a:endParaRPr>
              </a:p>
            </p:txBody>
          </p:sp>
        </mc:Choice>
        <mc:Fallback xmlns="">
          <p:sp>
            <p:nvSpPr>
              <p:cNvPr id="23" name="Rectangle 22">
                <a:extLst>
                  <a:ext uri="{FF2B5EF4-FFF2-40B4-BE49-F238E27FC236}">
                    <a16:creationId xmlns:a16="http://schemas.microsoft.com/office/drawing/2014/main" id="{88320EDD-41F3-449C-2C9A-4CE809401191}"/>
                  </a:ext>
                </a:extLst>
              </p:cNvPr>
              <p:cNvSpPr>
                <a:spLocks noRot="1" noChangeAspect="1" noMove="1" noResize="1" noEditPoints="1" noAdjustHandles="1" noChangeArrowheads="1" noChangeShapeType="1" noTextEdit="1"/>
              </p:cNvSpPr>
              <p:nvPr/>
            </p:nvSpPr>
            <p:spPr>
              <a:xfrm>
                <a:off x="10088880" y="5628640"/>
                <a:ext cx="589280" cy="822960"/>
              </a:xfrm>
              <a:prstGeom prst="rect">
                <a:avLst/>
              </a:prstGeom>
              <a:blipFill>
                <a:blip r:embed="rId11"/>
                <a:stretch>
                  <a:fillRect/>
                </a:stretch>
              </a:blipFill>
              <a:ln w="57150">
                <a:solidFill>
                  <a:srgbClr val="002060"/>
                </a:solidFill>
              </a:ln>
            </p:spPr>
            <p:txBody>
              <a:bodyPr/>
              <a:lstStyle/>
              <a:p>
                <a:r>
                  <a:rPr lang="en-US">
                    <a:noFill/>
                  </a:rPr>
                  <a:t> </a:t>
                </a:r>
              </a:p>
            </p:txBody>
          </p:sp>
        </mc:Fallback>
      </mc:AlternateContent>
    </p:spTree>
    <p:extLst>
      <p:ext uri="{BB962C8B-B14F-4D97-AF65-F5344CB8AC3E}">
        <p14:creationId xmlns:p14="http://schemas.microsoft.com/office/powerpoint/2010/main" val="16351849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par>
                                <p:cTn id="20" presetID="16" presetClass="entr" presetSubtype="21"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down)">
                                      <p:cBhvr>
                                        <p:cTn id="38" dur="500"/>
                                        <p:tgtEl>
                                          <p:spTgt spid="18"/>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down)">
                                      <p:cBhvr>
                                        <p:cTn id="41" dur="500"/>
                                        <p:tgtEl>
                                          <p:spTgt spid="19"/>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down)">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wipe(down)">
                                      <p:cBhvr>
                                        <p:cTn id="49" dur="500"/>
                                        <p:tgtEl>
                                          <p:spTgt spid="21"/>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down)">
                                      <p:cBhvr>
                                        <p:cTn id="52" dur="500"/>
                                        <p:tgtEl>
                                          <p:spTgt spid="22"/>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wipe(down)">
                                      <p:cBhvr>
                                        <p:cTn id="5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2"/>
          <p:cNvPicPr>
            <a:picLocks noChangeAspect="1"/>
          </p:cNvPicPr>
          <p:nvPr/>
        </p:nvPicPr>
        <p:blipFill>
          <a:blip r:embed="rId2"/>
          <a:stretch>
            <a:fillRect/>
          </a:stretch>
        </p:blipFill>
        <p:spPr>
          <a:xfrm>
            <a:off x="-1057" y="6085571"/>
            <a:ext cx="12193057" cy="1091279"/>
          </a:xfrm>
          <a:prstGeom prst="rect">
            <a:avLst/>
          </a:prstGeom>
        </p:spPr>
      </p:pic>
      <p:sp>
        <p:nvSpPr>
          <p:cNvPr id="2" name="Rectangle: Rounded Corners 1">
            <a:extLst>
              <a:ext uri="{FF2B5EF4-FFF2-40B4-BE49-F238E27FC236}">
                <a16:creationId xmlns:a16="http://schemas.microsoft.com/office/drawing/2014/main" id="{C8543DB4-BAB6-55E7-D216-C63F61824CD9}"/>
              </a:ext>
            </a:extLst>
          </p:cNvPr>
          <p:cNvSpPr/>
          <p:nvPr/>
        </p:nvSpPr>
        <p:spPr>
          <a:xfrm>
            <a:off x="335280" y="304800"/>
            <a:ext cx="11592560" cy="647192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a:ea typeface="+mn-ea"/>
              <a:cs typeface="+mn-cs"/>
            </a:endParaRPr>
          </a:p>
        </p:txBody>
      </p:sp>
      <p:sp>
        <p:nvSpPr>
          <p:cNvPr id="9" name="TextBox 8">
            <a:extLst>
              <a:ext uri="{FF2B5EF4-FFF2-40B4-BE49-F238E27FC236}">
                <a16:creationId xmlns:a16="http://schemas.microsoft.com/office/drawing/2014/main" id="{9DE56AAC-E4C3-9ED4-421E-E0AEF6C890D0}"/>
              </a:ext>
            </a:extLst>
          </p:cNvPr>
          <p:cNvSpPr txBox="1"/>
          <p:nvPr/>
        </p:nvSpPr>
        <p:spPr>
          <a:xfrm>
            <a:off x="4866641" y="449659"/>
            <a:ext cx="3119120" cy="707886"/>
          </a:xfrm>
          <a:prstGeom prst="rect">
            <a:avLst/>
          </a:prstGeom>
          <a:solidFill>
            <a:schemeClr val="bg1"/>
          </a:solidFill>
          <a:ln w="63500" cmpd="thickThi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2. &gt;; &lt;; =</a:t>
            </a:r>
          </a:p>
        </p:txBody>
      </p:sp>
      <p:sp>
        <p:nvSpPr>
          <p:cNvPr id="7" name="Rectangle 6">
            <a:extLst>
              <a:ext uri="{FF2B5EF4-FFF2-40B4-BE49-F238E27FC236}">
                <a16:creationId xmlns:a16="http://schemas.microsoft.com/office/drawing/2014/main" id="{6B7DB043-0A5E-0036-9A4E-577C61EDF60B}"/>
              </a:ext>
            </a:extLst>
          </p:cNvPr>
          <p:cNvSpPr/>
          <p:nvPr/>
        </p:nvSpPr>
        <p:spPr>
          <a:xfrm>
            <a:off x="629920" y="1249680"/>
            <a:ext cx="3789680" cy="323088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866A7DD-DF4C-3A38-C9FA-6BBE26D9B992}"/>
              </a:ext>
            </a:extLst>
          </p:cNvPr>
          <p:cNvSpPr txBox="1"/>
          <p:nvPr/>
        </p:nvSpPr>
        <p:spPr>
          <a:xfrm>
            <a:off x="1564640" y="1310640"/>
            <a:ext cx="2082800" cy="523220"/>
          </a:xfrm>
          <a:prstGeom prst="rect">
            <a:avLst/>
          </a:prstGeom>
          <a:noFill/>
        </p:spPr>
        <p:txBody>
          <a:bodyPr wrap="square" rtlCol="0">
            <a:spAutoFit/>
          </a:bodyPr>
          <a:lstStyle/>
          <a:p>
            <a:pPr marL="0" marR="0">
              <a:spcBef>
                <a:spcPts val="0"/>
              </a:spcBef>
              <a:spcAft>
                <a:spcPts val="0"/>
              </a:spcAft>
              <a:tabLst>
                <a:tab pos="255270" algn="l"/>
              </a:tabLst>
            </a:pPr>
            <a:r>
              <a:rPr lang="en-US" sz="2800" b="1" dirty="0" err="1">
                <a:effectLst/>
                <a:latin typeface="Cambria" panose="02040503050406030204" pitchFamily="18" charset="0"/>
                <a:ea typeface="Cambria" panose="02040503050406030204" pitchFamily="18" charset="0"/>
              </a:rPr>
              <a:t>Nhận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xét</a:t>
            </a:r>
            <a:r>
              <a:rPr lang="en-US" sz="2800" b="1" dirty="0">
                <a:effectLst/>
                <a:latin typeface="Cambria" panose="02040503050406030204" pitchFamily="18" charset="0"/>
                <a:ea typeface="Cambria" panose="02040503050406030204" pitchFamily="18" charset="0"/>
              </a:rPr>
              <a:t>:</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9EB45A4-5137-1E3F-F526-E119483BDA65}"/>
                  </a:ext>
                </a:extLst>
              </p:cNvPr>
              <p:cNvSpPr txBox="1"/>
              <p:nvPr/>
            </p:nvSpPr>
            <p:spPr>
              <a:xfrm>
                <a:off x="772160" y="1838960"/>
                <a:ext cx="3281680" cy="781496"/>
              </a:xfrm>
              <a:prstGeom prst="rect">
                <a:avLst/>
              </a:prstGeom>
              <a:noFill/>
            </p:spPr>
            <p:txBody>
              <a:bodyPr wrap="square" rtlCol="0">
                <a:spAutoFit/>
              </a:bodyPr>
              <a:lstStyle/>
              <a:p>
                <a:pPr>
                  <a:tabLst>
                    <a:tab pos="255270" algn="l"/>
                  </a:tabLst>
                </a:pPr>
                <a14:m>
                  <m:oMath xmlns:m="http://schemas.openxmlformats.org/officeDocument/2006/math">
                    <m:f>
                      <m:fPr>
                        <m:ctrlPr>
                          <a:rPr lang="en-US" sz="2800" b="1" i="1" smtClean="0">
                            <a:effectLst/>
                            <a:latin typeface="Cambria Math" panose="02040503050406030204" pitchFamily="18" charset="0"/>
                          </a:rPr>
                        </m:ctrlPr>
                      </m:fPr>
                      <m:num>
                        <m:r>
                          <m:rPr>
                            <m:nor/>
                          </m:rPr>
                          <a:rPr lang="en-US" sz="2800" b="1" i="0" smtClean="0">
                            <a:effectLst/>
                            <a:latin typeface="Cambria Math" panose="02040503050406030204" pitchFamily="18" charset="0"/>
                          </a:rPr>
                          <m:t>3</m:t>
                        </m:r>
                      </m:num>
                      <m:den>
                        <m:r>
                          <m:rPr>
                            <m:nor/>
                          </m:rPr>
                          <a:rPr lang="en-US" sz="2800" b="1">
                            <a:effectLst/>
                            <a:latin typeface="Cambria" panose="02040503050406030204" pitchFamily="18" charset="0"/>
                            <a:ea typeface="Cambria" panose="02040503050406030204" pitchFamily="18" charset="0"/>
                            <a:cs typeface="Times New Roman" panose="02020603050405020304" pitchFamily="18" charset="0"/>
                          </a:rPr>
                          <m:t> </m:t>
                        </m:r>
                        <m:r>
                          <m:rPr>
                            <m:nor/>
                          </m:rPr>
                          <a:rPr lang="en-US" sz="2800" b="1" i="0" smtClean="0">
                            <a:effectLst/>
                            <a:latin typeface="Cambria" panose="02040503050406030204" pitchFamily="18" charset="0"/>
                            <a:ea typeface="Cambria" panose="02040503050406030204" pitchFamily="18" charset="0"/>
                            <a:cs typeface="Times New Roman" panose="02020603050405020304" pitchFamily="18" charset="0"/>
                          </a:rPr>
                          <m:t>7</m:t>
                        </m:r>
                        <m:r>
                          <m:rPr>
                            <m:nor/>
                          </m:rPr>
                          <a:rPr lang="en-US" sz="2800" b="1">
                            <a:effectLst/>
                            <a:latin typeface="Cambria" panose="02040503050406030204" pitchFamily="18" charset="0"/>
                            <a:ea typeface="Cambria" panose="02040503050406030204" pitchFamily="18" charset="0"/>
                          </a:rPr>
                          <m:t> </m:t>
                        </m:r>
                      </m:den>
                    </m:f>
                  </m:oMath>
                </a14:m>
                <a:r>
                  <a:rPr lang="pt-BR" sz="2800" b="1" dirty="0">
                    <a:effectLst/>
                    <a:latin typeface="Cambria" panose="02040503050406030204" pitchFamily="18" charset="0"/>
                    <a:ea typeface="Cambria" panose="02040503050406030204" pitchFamily="18" charset="0"/>
                  </a:rPr>
                  <a:t>  &lt; </a:t>
                </a:r>
                <a14:m>
                  <m:oMath xmlns:m="http://schemas.openxmlformats.org/officeDocument/2006/math">
                    <m:r>
                      <a:rPr lang="en-US" sz="2800" b="1" i="0" smtClean="0">
                        <a:effectLst/>
                        <a:latin typeface="Cambria Math" panose="02040503050406030204" pitchFamily="18" charset="0"/>
                      </a:rPr>
                      <m:t> </m:t>
                    </m:r>
                    <m:f>
                      <m:fPr>
                        <m:ctrlPr>
                          <a:rPr lang="en-US" sz="2800" b="1" i="1">
                            <a:effectLst/>
                            <a:latin typeface="Cambria Math" panose="02040503050406030204" pitchFamily="18" charset="0"/>
                          </a:rPr>
                        </m:ctrlPr>
                      </m:fPr>
                      <m:num>
                        <m:r>
                          <m:rPr>
                            <m:nor/>
                          </m:rPr>
                          <a:rPr lang="en-US" sz="2800" b="1" i="0" smtClean="0">
                            <a:effectLst/>
                            <a:latin typeface="Cambria Math" panose="02040503050406030204" pitchFamily="18" charset="0"/>
                          </a:rPr>
                          <m:t>7</m:t>
                        </m:r>
                      </m:num>
                      <m:den>
                        <m:r>
                          <m:rPr>
                            <m:nor/>
                          </m:rPr>
                          <a:rPr lang="en-US" sz="2800" b="1" i="0" smtClean="0">
                            <a:effectLst/>
                            <a:latin typeface="Cambria Math" panose="02040503050406030204" pitchFamily="18" charset="0"/>
                          </a:rPr>
                          <m:t>7</m:t>
                        </m:r>
                      </m:den>
                    </m:f>
                    <m:r>
                      <m:rPr>
                        <m:nor/>
                      </m:rPr>
                      <a:rPr lang="en-US" sz="2800" b="1" i="0" smtClean="0">
                        <a:effectLst/>
                        <a:latin typeface="Cambria Math" panose="02040503050406030204" pitchFamily="18" charset="0"/>
                      </a:rPr>
                      <m:t> </m:t>
                    </m:r>
                    <m:r>
                      <m:rPr>
                        <m:nor/>
                      </m:rPr>
                      <a:rPr lang="en-US" sz="2800" b="1" i="0" smtClean="0">
                        <a:effectLst/>
                        <a:latin typeface="Cambria Math" panose="02040503050406030204" pitchFamily="18" charset="0"/>
                      </a:rPr>
                      <m:t>n</m:t>
                    </m:r>
                    <m:r>
                      <m:rPr>
                        <m:nor/>
                      </m:rPr>
                      <a:rPr lang="en-US" sz="2800" b="1" i="0" smtClean="0">
                        <a:effectLst/>
                        <a:latin typeface="Cambria Math" panose="02040503050406030204" pitchFamily="18" charset="0"/>
                      </a:rPr>
                      <m:t>ê</m:t>
                    </m:r>
                    <m:r>
                      <m:rPr>
                        <m:nor/>
                      </m:rPr>
                      <a:rPr lang="en-US" sz="2800" b="1" i="0" smtClean="0">
                        <a:effectLst/>
                        <a:latin typeface="Cambria Math" panose="02040503050406030204" pitchFamily="18" charset="0"/>
                      </a:rPr>
                      <m:t>n</m:t>
                    </m:r>
                    <m:f>
                      <m:fPr>
                        <m:ctrlPr>
                          <a:rPr lang="en-US" sz="2800" b="1" i="1" smtClean="0">
                            <a:effectLst/>
                            <a:latin typeface="Cambria Math" panose="02040503050406030204" pitchFamily="18" charset="0"/>
                          </a:rPr>
                        </m:ctrlPr>
                      </m:fPr>
                      <m:num>
                        <m:r>
                          <m:rPr>
                            <m:nor/>
                          </m:rPr>
                          <a:rPr lang="en-US" sz="2800" b="1" i="0" smtClean="0">
                            <a:effectLst/>
                            <a:latin typeface="Cambria Math" panose="02040503050406030204" pitchFamily="18" charset="0"/>
                          </a:rPr>
                          <m:t>3</m:t>
                        </m:r>
                      </m:num>
                      <m:den>
                        <m:r>
                          <m:rPr>
                            <m:nor/>
                          </m:rPr>
                          <a:rPr lang="en-US" sz="2800" b="1">
                            <a:effectLst/>
                            <a:latin typeface="Cambria" panose="02040503050406030204" pitchFamily="18" charset="0"/>
                            <a:ea typeface="Cambria" panose="02040503050406030204" pitchFamily="18" charset="0"/>
                            <a:cs typeface="Times New Roman" panose="02020603050405020304" pitchFamily="18" charset="0"/>
                          </a:rPr>
                          <m:t> </m:t>
                        </m:r>
                        <m:r>
                          <m:rPr>
                            <m:nor/>
                          </m:rPr>
                          <a:rPr lang="en-US" sz="2800" b="1" i="0" smtClean="0">
                            <a:effectLst/>
                            <a:latin typeface="Cambria" panose="02040503050406030204" pitchFamily="18" charset="0"/>
                            <a:ea typeface="Cambria" panose="02040503050406030204" pitchFamily="18" charset="0"/>
                            <a:cs typeface="Times New Roman" panose="02020603050405020304" pitchFamily="18" charset="0"/>
                          </a:rPr>
                          <m:t>7</m:t>
                        </m:r>
                        <m:r>
                          <m:rPr>
                            <m:nor/>
                          </m:rPr>
                          <a:rPr lang="en-US" sz="2800" b="1">
                            <a:effectLst/>
                            <a:latin typeface="Cambria" panose="02040503050406030204" pitchFamily="18" charset="0"/>
                            <a:ea typeface="Cambria" panose="02040503050406030204" pitchFamily="18" charset="0"/>
                          </a:rPr>
                          <m:t> </m:t>
                        </m:r>
                      </m:den>
                    </m:f>
                    <m:r>
                      <m:rPr>
                        <m:nor/>
                      </m:rPr>
                      <a:rPr lang="pt-BR" sz="2800" b="1" dirty="0">
                        <a:effectLst/>
                        <a:latin typeface="Cambria" panose="02040503050406030204" pitchFamily="18" charset="0"/>
                        <a:ea typeface="Cambria" panose="02040503050406030204" pitchFamily="18" charset="0"/>
                      </a:rPr>
                      <m:t>  &lt;</m:t>
                    </m:r>
                    <m:r>
                      <m:rPr>
                        <m:nor/>
                      </m:rPr>
                      <a:rPr lang="en-US" sz="2800" b="1" i="0" dirty="0" smtClean="0">
                        <a:effectLst/>
                        <a:latin typeface="Cambria" panose="02040503050406030204" pitchFamily="18" charset="0"/>
                        <a:ea typeface="Cambria" panose="02040503050406030204" pitchFamily="18" charset="0"/>
                      </a:rPr>
                      <m:t> 1</m:t>
                    </m:r>
                  </m:oMath>
                </a14:m>
                <a:endParaRPr lang="en-US" sz="2800" b="1" dirty="0">
                  <a:effectLst/>
                  <a:latin typeface="Cambria" panose="02040503050406030204" pitchFamily="18" charset="0"/>
                  <a:ea typeface="Cambria" panose="02040503050406030204" pitchFamily="18" charset="0"/>
                </a:endParaRPr>
              </a:p>
            </p:txBody>
          </p:sp>
        </mc:Choice>
        <mc:Fallback xmlns="">
          <p:sp>
            <p:nvSpPr>
              <p:cNvPr id="14" name="TextBox 13">
                <a:extLst>
                  <a:ext uri="{FF2B5EF4-FFF2-40B4-BE49-F238E27FC236}">
                    <a16:creationId xmlns:a16="http://schemas.microsoft.com/office/drawing/2014/main" id="{F9EB45A4-5137-1E3F-F526-E119483BDA65}"/>
                  </a:ext>
                </a:extLst>
              </p:cNvPr>
              <p:cNvSpPr txBox="1">
                <a:spLocks noRot="1" noChangeAspect="1" noMove="1" noResize="1" noEditPoints="1" noAdjustHandles="1" noChangeArrowheads="1" noChangeShapeType="1" noTextEdit="1"/>
              </p:cNvSpPr>
              <p:nvPr/>
            </p:nvSpPr>
            <p:spPr>
              <a:xfrm>
                <a:off x="772160" y="1838960"/>
                <a:ext cx="3281680" cy="781496"/>
              </a:xfrm>
              <a:prstGeom prst="rect">
                <a:avLst/>
              </a:prstGeom>
              <a:blipFill>
                <a:blip r:embed="rId3"/>
                <a:stretch>
                  <a:fillRect b="-78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699DAB62-9332-E90D-BDD3-312A4578418F}"/>
                  </a:ext>
                </a:extLst>
              </p:cNvPr>
              <p:cNvSpPr txBox="1"/>
              <p:nvPr/>
            </p:nvSpPr>
            <p:spPr>
              <a:xfrm>
                <a:off x="741680" y="2631440"/>
                <a:ext cx="3281680" cy="790088"/>
              </a:xfrm>
              <a:prstGeom prst="rect">
                <a:avLst/>
              </a:prstGeom>
              <a:noFill/>
            </p:spPr>
            <p:txBody>
              <a:bodyPr wrap="square" rtlCol="0">
                <a:spAutoFit/>
              </a:bodyPr>
              <a:lstStyle/>
              <a:p>
                <a:pPr>
                  <a:tabLst>
                    <a:tab pos="255270" algn="l"/>
                  </a:tabLst>
                </a:pPr>
                <a14:m>
                  <m:oMath xmlns:m="http://schemas.openxmlformats.org/officeDocument/2006/math">
                    <m:f>
                      <m:fPr>
                        <m:ctrlPr>
                          <a:rPr lang="en-US" sz="2800" b="1" i="1" smtClean="0">
                            <a:effectLst/>
                            <a:latin typeface="Cambria Math" panose="02040503050406030204" pitchFamily="18" charset="0"/>
                          </a:rPr>
                        </m:ctrlPr>
                      </m:fPr>
                      <m:num>
                        <m:r>
                          <m:rPr>
                            <m:nor/>
                          </m:rPr>
                          <a:rPr lang="en-US" sz="2800" b="1" i="0" smtClean="0">
                            <a:effectLst/>
                            <a:latin typeface="Cambria Math" panose="02040503050406030204" pitchFamily="18" charset="0"/>
                          </a:rPr>
                          <m:t>8</m:t>
                        </m:r>
                      </m:num>
                      <m:den>
                        <m:r>
                          <m:rPr>
                            <m:nor/>
                          </m:rPr>
                          <a:rPr lang="en-US" sz="2800" b="1">
                            <a:effectLst/>
                            <a:latin typeface="Cambria" panose="02040503050406030204" pitchFamily="18" charset="0"/>
                            <a:ea typeface="Cambria" panose="02040503050406030204" pitchFamily="18" charset="0"/>
                            <a:cs typeface="Times New Roman" panose="02020603050405020304" pitchFamily="18" charset="0"/>
                          </a:rPr>
                          <m:t> </m:t>
                        </m:r>
                        <m:r>
                          <m:rPr>
                            <m:nor/>
                          </m:rPr>
                          <a:rPr lang="en-US" sz="2800" b="1" i="0" smtClean="0">
                            <a:effectLst/>
                            <a:latin typeface="Cambria" panose="02040503050406030204" pitchFamily="18" charset="0"/>
                            <a:ea typeface="Cambria" panose="02040503050406030204" pitchFamily="18" charset="0"/>
                            <a:cs typeface="Times New Roman" panose="02020603050405020304" pitchFamily="18" charset="0"/>
                          </a:rPr>
                          <m:t>5</m:t>
                        </m:r>
                        <m:r>
                          <m:rPr>
                            <m:nor/>
                          </m:rPr>
                          <a:rPr lang="en-US" sz="2800" b="1">
                            <a:effectLst/>
                            <a:latin typeface="Cambria" panose="02040503050406030204" pitchFamily="18" charset="0"/>
                            <a:ea typeface="Cambria" panose="02040503050406030204" pitchFamily="18" charset="0"/>
                          </a:rPr>
                          <m:t> </m:t>
                        </m:r>
                      </m:den>
                    </m:f>
                  </m:oMath>
                </a14:m>
                <a:r>
                  <a:rPr lang="pt-BR" sz="2800" b="1" dirty="0">
                    <a:effectLst/>
                    <a:latin typeface="Cambria" panose="02040503050406030204" pitchFamily="18" charset="0"/>
                    <a:ea typeface="Cambria" panose="02040503050406030204" pitchFamily="18" charset="0"/>
                  </a:rPr>
                  <a:t>  </a:t>
                </a:r>
                <a:r>
                  <a:rPr lang="pt-BR" sz="2800" b="1" dirty="0">
                    <a:latin typeface="Cambria" panose="02040503050406030204" pitchFamily="18" charset="0"/>
                    <a:ea typeface="Cambria" panose="02040503050406030204" pitchFamily="18" charset="0"/>
                  </a:rPr>
                  <a:t>&gt;</a:t>
                </a:r>
                <a:r>
                  <a:rPr lang="pt-BR" sz="2800" b="1" dirty="0">
                    <a:effectLst/>
                    <a:latin typeface="Cambria" panose="02040503050406030204" pitchFamily="18" charset="0"/>
                    <a:ea typeface="Cambria" panose="02040503050406030204" pitchFamily="18" charset="0"/>
                  </a:rPr>
                  <a:t> </a:t>
                </a:r>
                <a14:m>
                  <m:oMath xmlns:m="http://schemas.openxmlformats.org/officeDocument/2006/math">
                    <m:r>
                      <a:rPr lang="en-US" sz="2800" b="1" i="0" smtClean="0">
                        <a:effectLst/>
                        <a:latin typeface="Cambria Math" panose="02040503050406030204" pitchFamily="18" charset="0"/>
                      </a:rPr>
                      <m:t> </m:t>
                    </m:r>
                    <m:f>
                      <m:fPr>
                        <m:ctrlPr>
                          <a:rPr lang="en-US" sz="2800" b="1" i="1">
                            <a:effectLst/>
                            <a:latin typeface="Cambria Math" panose="02040503050406030204" pitchFamily="18" charset="0"/>
                          </a:rPr>
                        </m:ctrlPr>
                      </m:fPr>
                      <m:num>
                        <m:r>
                          <m:rPr>
                            <m:nor/>
                          </m:rPr>
                          <a:rPr lang="en-US" sz="2800" b="1" i="0" smtClean="0">
                            <a:effectLst/>
                            <a:latin typeface="Cambria Math" panose="02040503050406030204" pitchFamily="18" charset="0"/>
                          </a:rPr>
                          <m:t>5</m:t>
                        </m:r>
                      </m:num>
                      <m:den>
                        <m:r>
                          <m:rPr>
                            <m:nor/>
                          </m:rPr>
                          <a:rPr lang="en-US" sz="2800" b="1" i="0" smtClean="0">
                            <a:effectLst/>
                            <a:latin typeface="Cambria Math" panose="02040503050406030204" pitchFamily="18" charset="0"/>
                          </a:rPr>
                          <m:t>5</m:t>
                        </m:r>
                      </m:den>
                    </m:f>
                    <m:r>
                      <m:rPr>
                        <m:nor/>
                      </m:rPr>
                      <a:rPr lang="en-US" sz="2800" b="1" i="0" smtClean="0">
                        <a:effectLst/>
                        <a:latin typeface="Cambria Math" panose="02040503050406030204" pitchFamily="18" charset="0"/>
                      </a:rPr>
                      <m:t> </m:t>
                    </m:r>
                    <m:r>
                      <m:rPr>
                        <m:nor/>
                      </m:rPr>
                      <a:rPr lang="en-US" sz="2800" b="1" i="0" smtClean="0">
                        <a:effectLst/>
                        <a:latin typeface="Cambria Math" panose="02040503050406030204" pitchFamily="18" charset="0"/>
                      </a:rPr>
                      <m:t>n</m:t>
                    </m:r>
                    <m:r>
                      <m:rPr>
                        <m:nor/>
                      </m:rPr>
                      <a:rPr lang="en-US" sz="2800" b="1" i="0" smtClean="0">
                        <a:effectLst/>
                        <a:latin typeface="Cambria Math" panose="02040503050406030204" pitchFamily="18" charset="0"/>
                      </a:rPr>
                      <m:t>ê</m:t>
                    </m:r>
                    <m:r>
                      <m:rPr>
                        <m:nor/>
                      </m:rPr>
                      <a:rPr lang="en-US" sz="2800" b="1" i="0" smtClean="0">
                        <a:effectLst/>
                        <a:latin typeface="Cambria Math" panose="02040503050406030204" pitchFamily="18" charset="0"/>
                      </a:rPr>
                      <m:t>n</m:t>
                    </m:r>
                    <m:f>
                      <m:fPr>
                        <m:ctrlPr>
                          <a:rPr lang="en-US" sz="2800" b="1" i="1" smtClean="0">
                            <a:effectLst/>
                            <a:latin typeface="Cambria Math" panose="02040503050406030204" pitchFamily="18" charset="0"/>
                          </a:rPr>
                        </m:ctrlPr>
                      </m:fPr>
                      <m:num>
                        <m:r>
                          <m:rPr>
                            <m:nor/>
                          </m:rPr>
                          <a:rPr lang="en-US" sz="2800" b="1" i="0" smtClean="0">
                            <a:effectLst/>
                            <a:latin typeface="Cambria Math" panose="02040503050406030204" pitchFamily="18" charset="0"/>
                          </a:rPr>
                          <m:t>8</m:t>
                        </m:r>
                      </m:num>
                      <m:den>
                        <m:r>
                          <m:rPr>
                            <m:nor/>
                          </m:rPr>
                          <a:rPr lang="en-US" sz="2800" b="1">
                            <a:effectLst/>
                            <a:latin typeface="Cambria" panose="02040503050406030204" pitchFamily="18" charset="0"/>
                            <a:ea typeface="Cambria" panose="02040503050406030204" pitchFamily="18" charset="0"/>
                            <a:cs typeface="Times New Roman" panose="02020603050405020304" pitchFamily="18" charset="0"/>
                          </a:rPr>
                          <m:t> </m:t>
                        </m:r>
                        <m:r>
                          <m:rPr>
                            <m:nor/>
                          </m:rPr>
                          <a:rPr lang="en-US" sz="2800" b="1" i="0" smtClean="0">
                            <a:effectLst/>
                            <a:latin typeface="Cambria" panose="02040503050406030204" pitchFamily="18" charset="0"/>
                            <a:ea typeface="Cambria" panose="02040503050406030204" pitchFamily="18" charset="0"/>
                            <a:cs typeface="Times New Roman" panose="02020603050405020304" pitchFamily="18" charset="0"/>
                          </a:rPr>
                          <m:t>5</m:t>
                        </m:r>
                        <m:r>
                          <m:rPr>
                            <m:nor/>
                          </m:rPr>
                          <a:rPr lang="en-US" sz="2800" b="1">
                            <a:effectLst/>
                            <a:latin typeface="Cambria" panose="02040503050406030204" pitchFamily="18" charset="0"/>
                            <a:ea typeface="Cambria" panose="02040503050406030204" pitchFamily="18" charset="0"/>
                          </a:rPr>
                          <m:t> </m:t>
                        </m:r>
                      </m:den>
                    </m:f>
                    <m:r>
                      <m:rPr>
                        <m:nor/>
                      </m:rPr>
                      <a:rPr lang="pt-BR" sz="2800" b="1" dirty="0">
                        <a:effectLst/>
                        <a:latin typeface="Cambria" panose="02040503050406030204" pitchFamily="18" charset="0"/>
                        <a:ea typeface="Cambria" panose="02040503050406030204" pitchFamily="18" charset="0"/>
                      </a:rPr>
                      <m:t>  </m:t>
                    </m:r>
                    <m:r>
                      <m:rPr>
                        <m:nor/>
                      </m:rPr>
                      <a:rPr lang="en-US" sz="2800" b="1" i="0" dirty="0" smtClean="0">
                        <a:effectLst/>
                        <a:latin typeface="Cambria" panose="02040503050406030204" pitchFamily="18" charset="0"/>
                        <a:ea typeface="Cambria" panose="02040503050406030204" pitchFamily="18" charset="0"/>
                      </a:rPr>
                      <m:t>&gt; 1</m:t>
                    </m:r>
                  </m:oMath>
                </a14:m>
                <a:endParaRPr lang="en-US" sz="2800" b="1" dirty="0">
                  <a:effectLst/>
                  <a:latin typeface="Cambria" panose="02040503050406030204" pitchFamily="18" charset="0"/>
                  <a:ea typeface="Cambria" panose="02040503050406030204" pitchFamily="18" charset="0"/>
                </a:endParaRPr>
              </a:p>
            </p:txBody>
          </p:sp>
        </mc:Choice>
        <mc:Fallback xmlns="">
          <p:sp>
            <p:nvSpPr>
              <p:cNvPr id="15" name="TextBox 14">
                <a:extLst>
                  <a:ext uri="{FF2B5EF4-FFF2-40B4-BE49-F238E27FC236}">
                    <a16:creationId xmlns:a16="http://schemas.microsoft.com/office/drawing/2014/main" id="{699DAB62-9332-E90D-BDD3-312A4578418F}"/>
                  </a:ext>
                </a:extLst>
              </p:cNvPr>
              <p:cNvSpPr txBox="1">
                <a:spLocks noRot="1" noChangeAspect="1" noMove="1" noResize="1" noEditPoints="1" noAdjustHandles="1" noChangeArrowheads="1" noChangeShapeType="1" noTextEdit="1"/>
              </p:cNvSpPr>
              <p:nvPr/>
            </p:nvSpPr>
            <p:spPr>
              <a:xfrm>
                <a:off x="741680" y="2631440"/>
                <a:ext cx="3281680" cy="790088"/>
              </a:xfrm>
              <a:prstGeom prst="rect">
                <a:avLst/>
              </a:prstGeom>
              <a:blipFill>
                <a:blip r:embed="rId4"/>
                <a:stretch>
                  <a:fillRect b="-85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57FE66CE-A670-5841-C5CA-5305E610A480}"/>
                  </a:ext>
                </a:extLst>
              </p:cNvPr>
              <p:cNvSpPr txBox="1"/>
              <p:nvPr/>
            </p:nvSpPr>
            <p:spPr>
              <a:xfrm>
                <a:off x="701040" y="3505200"/>
                <a:ext cx="3627120" cy="902491"/>
              </a:xfrm>
              <a:prstGeom prst="rect">
                <a:avLst/>
              </a:prstGeom>
              <a:noFill/>
            </p:spPr>
            <p:txBody>
              <a:bodyPr wrap="square" rtlCol="0">
                <a:spAutoFit/>
              </a:bodyPr>
              <a:lstStyle/>
              <a:p>
                <a:pPr>
                  <a:tabLst>
                    <a:tab pos="255270" algn="l"/>
                  </a:tabLst>
                </a:pPr>
                <a14:m>
                  <m:oMathPara xmlns:m="http://schemas.openxmlformats.org/officeDocument/2006/math">
                    <m:oMathParaPr>
                      <m:jc m:val="centerGroup"/>
                    </m:oMathParaPr>
                    <m:oMath xmlns:m="http://schemas.openxmlformats.org/officeDocument/2006/math">
                      <m:r>
                        <a:rPr lang="en-US" sz="2800" b="1" i="1" smtClean="0">
                          <a:effectLst/>
                          <a:latin typeface="Cambria Math" panose="02040503050406030204" pitchFamily="18" charset="0"/>
                        </a:rPr>
                        <m:t>𝟒</m:t>
                      </m:r>
                      <m:r>
                        <a:rPr lang="en-US" sz="2800" b="1" i="1" smtClean="0">
                          <a:effectLst/>
                          <a:latin typeface="Cambria Math" panose="02040503050406030204" pitchFamily="18" charset="0"/>
                        </a:rPr>
                        <m:t> :</m:t>
                      </m:r>
                      <m:r>
                        <a:rPr lang="en-US" sz="2800" b="1" i="1" smtClean="0">
                          <a:effectLst/>
                          <a:latin typeface="Cambria Math" panose="02040503050406030204" pitchFamily="18" charset="0"/>
                        </a:rPr>
                        <m:t>𝟒</m:t>
                      </m:r>
                      <m:r>
                        <a:rPr lang="en-US" sz="2800" b="1" i="1" smtClean="0">
                          <a:effectLst/>
                          <a:latin typeface="Cambria Math" panose="02040503050406030204" pitchFamily="18" charset="0"/>
                        </a:rPr>
                        <m:t>=</m:t>
                      </m:r>
                      <m:r>
                        <a:rPr lang="en-US" sz="2800" b="1" i="1" smtClean="0">
                          <a:effectLst/>
                          <a:latin typeface="Cambria Math" panose="02040503050406030204" pitchFamily="18" charset="0"/>
                        </a:rPr>
                        <m:t>𝟏</m:t>
                      </m:r>
                      <m:r>
                        <a:rPr lang="en-US" sz="2800" b="1" i="1" smtClean="0">
                          <a:effectLst/>
                          <a:latin typeface="Cambria Math" panose="02040503050406030204" pitchFamily="18" charset="0"/>
                        </a:rPr>
                        <m:t> </m:t>
                      </m:r>
                      <m:r>
                        <m:rPr>
                          <m:nor/>
                        </m:rPr>
                        <a:rPr lang="en-US" sz="2800" b="1" i="0" smtClean="0">
                          <a:effectLst/>
                          <a:latin typeface="Cambria Math" panose="02040503050406030204" pitchFamily="18" charset="0"/>
                        </a:rPr>
                        <m:t>n</m:t>
                      </m:r>
                      <m:r>
                        <m:rPr>
                          <m:nor/>
                        </m:rPr>
                        <a:rPr lang="en-US" sz="2800" b="1" i="0" smtClean="0">
                          <a:effectLst/>
                          <a:latin typeface="Cambria Math" panose="02040503050406030204" pitchFamily="18" charset="0"/>
                        </a:rPr>
                        <m:t>ê</m:t>
                      </m:r>
                      <m:r>
                        <m:rPr>
                          <m:nor/>
                        </m:rPr>
                        <a:rPr lang="en-US" sz="2800" b="1" i="0" smtClean="0">
                          <a:effectLst/>
                          <a:latin typeface="Cambria Math" panose="02040503050406030204" pitchFamily="18" charset="0"/>
                        </a:rPr>
                        <m:t>n</m:t>
                      </m:r>
                      <m:f>
                        <m:fPr>
                          <m:ctrlPr>
                            <a:rPr lang="en-US" sz="2800" b="1" i="1" smtClean="0">
                              <a:effectLst/>
                              <a:latin typeface="Cambria Math" panose="02040503050406030204" pitchFamily="18" charset="0"/>
                            </a:rPr>
                          </m:ctrlPr>
                        </m:fPr>
                        <m:num>
                          <m:r>
                            <m:rPr>
                              <m:nor/>
                            </m:rPr>
                            <a:rPr lang="en-US" sz="2800" b="1" i="0" smtClean="0">
                              <a:effectLst/>
                              <a:latin typeface="Cambria Math" panose="02040503050406030204" pitchFamily="18" charset="0"/>
                            </a:rPr>
                            <m:t>4</m:t>
                          </m:r>
                        </m:num>
                        <m:den>
                          <m:r>
                            <m:rPr>
                              <m:nor/>
                            </m:rPr>
                            <a:rPr lang="en-US" sz="2800" b="1">
                              <a:effectLst/>
                              <a:latin typeface="Cambria" panose="02040503050406030204" pitchFamily="18" charset="0"/>
                              <a:ea typeface="Cambria" panose="02040503050406030204" pitchFamily="18" charset="0"/>
                              <a:cs typeface="Times New Roman" panose="02020603050405020304" pitchFamily="18" charset="0"/>
                            </a:rPr>
                            <m:t> </m:t>
                          </m:r>
                          <m:r>
                            <m:rPr>
                              <m:nor/>
                            </m:rPr>
                            <a:rPr lang="en-US" sz="2800" b="1" i="0" smtClean="0">
                              <a:effectLst/>
                              <a:latin typeface="Cambria" panose="02040503050406030204" pitchFamily="18" charset="0"/>
                              <a:ea typeface="Cambria" panose="02040503050406030204" pitchFamily="18" charset="0"/>
                              <a:cs typeface="Times New Roman" panose="02020603050405020304" pitchFamily="18" charset="0"/>
                            </a:rPr>
                            <m:t>4</m:t>
                          </m:r>
                          <m:r>
                            <m:rPr>
                              <m:nor/>
                            </m:rPr>
                            <a:rPr lang="en-US" sz="2800" b="1">
                              <a:effectLst/>
                              <a:latin typeface="Cambria" panose="02040503050406030204" pitchFamily="18" charset="0"/>
                              <a:ea typeface="Cambria" panose="02040503050406030204" pitchFamily="18" charset="0"/>
                            </a:rPr>
                            <m:t> </m:t>
                          </m:r>
                        </m:den>
                      </m:f>
                      <m:r>
                        <m:rPr>
                          <m:nor/>
                        </m:rPr>
                        <a:rPr lang="pt-BR" sz="2800" b="1" dirty="0">
                          <a:effectLst/>
                          <a:latin typeface="Cambria" panose="02040503050406030204" pitchFamily="18" charset="0"/>
                          <a:ea typeface="Cambria" panose="02040503050406030204" pitchFamily="18" charset="0"/>
                        </a:rPr>
                        <m:t>  </m:t>
                      </m:r>
                      <m:r>
                        <m:rPr>
                          <m:nor/>
                        </m:rPr>
                        <a:rPr lang="en-US" sz="2800" b="1" i="0" dirty="0" smtClean="0">
                          <a:effectLst/>
                          <a:latin typeface="Cambria" panose="02040503050406030204" pitchFamily="18" charset="0"/>
                          <a:ea typeface="Cambria" panose="02040503050406030204" pitchFamily="18" charset="0"/>
                        </a:rPr>
                        <m:t>= 1</m:t>
                      </m:r>
                    </m:oMath>
                  </m:oMathPara>
                </a14:m>
                <a:endParaRPr lang="en-US" sz="2800" b="1" dirty="0">
                  <a:effectLst/>
                  <a:latin typeface="Cambria" panose="02040503050406030204" pitchFamily="18" charset="0"/>
                  <a:ea typeface="Cambria" panose="02040503050406030204" pitchFamily="18" charset="0"/>
                </a:endParaRPr>
              </a:p>
            </p:txBody>
          </p:sp>
        </mc:Choice>
        <mc:Fallback xmlns="">
          <p:sp>
            <p:nvSpPr>
              <p:cNvPr id="24" name="TextBox 23">
                <a:extLst>
                  <a:ext uri="{FF2B5EF4-FFF2-40B4-BE49-F238E27FC236}">
                    <a16:creationId xmlns:a16="http://schemas.microsoft.com/office/drawing/2014/main" id="{57FE66CE-A670-5841-C5CA-5305E610A480}"/>
                  </a:ext>
                </a:extLst>
              </p:cNvPr>
              <p:cNvSpPr txBox="1">
                <a:spLocks noRot="1" noChangeAspect="1" noMove="1" noResize="1" noEditPoints="1" noAdjustHandles="1" noChangeArrowheads="1" noChangeShapeType="1" noTextEdit="1"/>
              </p:cNvSpPr>
              <p:nvPr/>
            </p:nvSpPr>
            <p:spPr>
              <a:xfrm>
                <a:off x="701040" y="3505200"/>
                <a:ext cx="3627120" cy="902491"/>
              </a:xfrm>
              <a:prstGeom prst="rect">
                <a:avLst/>
              </a:prstGeom>
              <a:blipFill>
                <a:blip r:embed="rId5"/>
                <a:stretch>
                  <a:fillRect/>
                </a:stretch>
              </a:blipFill>
            </p:spPr>
            <p:txBody>
              <a:bodyPr/>
              <a:lstStyle/>
              <a:p>
                <a:r>
                  <a:rPr lang="en-US">
                    <a:noFill/>
                  </a:rPr>
                  <a:t> </a:t>
                </a:r>
              </a:p>
            </p:txBody>
          </p:sp>
        </mc:Fallback>
      </mc:AlternateContent>
      <p:pic>
        <p:nvPicPr>
          <p:cNvPr id="26" name="Picture 25">
            <a:extLst>
              <a:ext uri="{FF2B5EF4-FFF2-40B4-BE49-F238E27FC236}">
                <a16:creationId xmlns:a16="http://schemas.microsoft.com/office/drawing/2014/main" id="{8E7F0528-2DF1-2550-2D26-184026B1B2BE}"/>
              </a:ext>
            </a:extLst>
          </p:cNvPr>
          <p:cNvPicPr>
            <a:picLocks noChangeAspect="1"/>
          </p:cNvPicPr>
          <p:nvPr/>
        </p:nvPicPr>
        <p:blipFill>
          <a:blip r:embed="rId6"/>
          <a:stretch>
            <a:fillRect/>
          </a:stretch>
        </p:blipFill>
        <p:spPr>
          <a:xfrm>
            <a:off x="4934585" y="2857817"/>
            <a:ext cx="1123950" cy="1914525"/>
          </a:xfrm>
          <a:prstGeom prst="rect">
            <a:avLst/>
          </a:prstGeom>
        </p:spPr>
      </p:pic>
      <p:sp>
        <p:nvSpPr>
          <p:cNvPr id="27" name="Speech Bubble: Rectangle with Corners Rounded 26">
            <a:extLst>
              <a:ext uri="{FF2B5EF4-FFF2-40B4-BE49-F238E27FC236}">
                <a16:creationId xmlns:a16="http://schemas.microsoft.com/office/drawing/2014/main" id="{18E73346-0B3F-FE88-FE4D-A71E2392743B}"/>
              </a:ext>
            </a:extLst>
          </p:cNvPr>
          <p:cNvSpPr/>
          <p:nvPr/>
        </p:nvSpPr>
        <p:spPr>
          <a:xfrm>
            <a:off x="5902960" y="1615440"/>
            <a:ext cx="6096000" cy="1330960"/>
          </a:xfrm>
          <a:prstGeom prst="wedgeRoundRectCallout">
            <a:avLst>
              <a:gd name="adj1" fmla="val -53502"/>
              <a:gd name="adj2" fmla="val 47076"/>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Arial" panose="020B0604020202020204" pitchFamily="34" charset="0"/>
              <a:buChar char="•"/>
            </a:pPr>
            <a:r>
              <a:rPr lang="vi-VN" sz="2000" b="1" i="1" dirty="0">
                <a:latin typeface="Cambria" panose="02040503050406030204" pitchFamily="18" charset="0"/>
                <a:ea typeface="Cambria" panose="02040503050406030204" pitchFamily="18" charset="0"/>
              </a:rPr>
              <a:t>Nếu tử số bé hơn mẫu số thì phân số bé hơn 1.</a:t>
            </a:r>
            <a:endParaRPr lang="en-US" sz="2000" b="1" i="1"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vi-VN" sz="2000" b="1" i="1" dirty="0">
                <a:latin typeface="Cambria" panose="02040503050406030204" pitchFamily="18" charset="0"/>
                <a:ea typeface="Cambria" panose="02040503050406030204" pitchFamily="18" charset="0"/>
              </a:rPr>
              <a:t>Nếu tử số lớn hơn mẫu số thì phân số lớn hơn 1.</a:t>
            </a:r>
            <a:endParaRPr lang="en-US" sz="2800" b="1"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vi-VN" sz="2000" b="1" i="1" dirty="0">
                <a:latin typeface="Cambria" panose="02040503050406030204" pitchFamily="18" charset="0"/>
                <a:ea typeface="Cambria" panose="02040503050406030204" pitchFamily="18" charset="0"/>
              </a:rPr>
              <a:t>Nếu tử số bằng mẫu số thì phân số bằng 1.</a:t>
            </a:r>
            <a:endParaRPr lang="vi-VN" sz="2800" b="1" dirty="0">
              <a:effectLst/>
              <a:latin typeface="Cambria" panose="02040503050406030204" pitchFamily="18" charset="0"/>
              <a:ea typeface="Cambria" panose="02040503050406030204" pitchFamily="18" charset="0"/>
            </a:endParaRPr>
          </a:p>
        </p:txBody>
      </p:sp>
      <p:grpSp>
        <p:nvGrpSpPr>
          <p:cNvPr id="33" name="Group 32">
            <a:extLst>
              <a:ext uri="{FF2B5EF4-FFF2-40B4-BE49-F238E27FC236}">
                <a16:creationId xmlns:a16="http://schemas.microsoft.com/office/drawing/2014/main" id="{0B1EB7D3-FDB5-CBA5-D050-666E085D76F0}"/>
              </a:ext>
            </a:extLst>
          </p:cNvPr>
          <p:cNvGrpSpPr/>
          <p:nvPr/>
        </p:nvGrpSpPr>
        <p:grpSpPr>
          <a:xfrm>
            <a:off x="1137920" y="5029200"/>
            <a:ext cx="4104640" cy="783548"/>
            <a:chOff x="508000" y="4866640"/>
            <a:chExt cx="4104640" cy="783548"/>
          </a:xfrm>
        </p:grpSpPr>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E85BC5F8-B33B-98AC-7B6A-CA0B36D35677}"/>
                    </a:ext>
                  </a:extLst>
                </p:cNvPr>
                <p:cNvSpPr txBox="1"/>
                <p:nvPr/>
              </p:nvSpPr>
              <p:spPr>
                <a:xfrm>
                  <a:off x="508000" y="4866640"/>
                  <a:ext cx="4104640" cy="783548"/>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a) </a:t>
                  </a:r>
                  <a14:m>
                    <m:oMath xmlns:m="http://schemas.openxmlformats.org/officeDocument/2006/math">
                      <m:f>
                        <m:fPr>
                          <m:ctrlPr>
                            <a:rPr lang="en-US" sz="2800" b="1" i="1" smtClean="0">
                              <a:effectLst/>
                              <a:latin typeface="Cambria Math" panose="02040503050406030204" pitchFamily="18" charset="0"/>
                            </a:rPr>
                          </m:ctrlPr>
                        </m:fPr>
                        <m:num>
                          <m:r>
                            <m:rPr>
                              <m:nor/>
                            </m:rPr>
                            <a:rPr lang="en-US" sz="2800" b="1" i="0" smtClean="0">
                              <a:effectLst/>
                              <a:latin typeface="Cambria" panose="02040503050406030204" pitchFamily="18" charset="0"/>
                              <a:ea typeface="Cambria" panose="02040503050406030204" pitchFamily="18" charset="0"/>
                            </a:rPr>
                            <m:t>12</m:t>
                          </m:r>
                        </m:num>
                        <m:den>
                          <m:r>
                            <m:rPr>
                              <m:nor/>
                            </m:rPr>
                            <a:rPr lang="en-US" sz="2800" b="1">
                              <a:effectLst/>
                              <a:latin typeface="Cambria" panose="02040503050406030204" pitchFamily="18" charset="0"/>
                              <a:ea typeface="Cambria" panose="02040503050406030204" pitchFamily="18" charset="0"/>
                              <a:cs typeface="Times New Roman" panose="02020603050405020304" pitchFamily="18" charset="0"/>
                            </a:rPr>
                            <m:t> </m:t>
                          </m:r>
                          <m:r>
                            <m:rPr>
                              <m:nor/>
                            </m:rPr>
                            <a:rPr lang="en-US" sz="2800" b="1" i="0" smtClean="0">
                              <a:effectLst/>
                              <a:latin typeface="Cambria" panose="02040503050406030204" pitchFamily="18" charset="0"/>
                              <a:ea typeface="Cambria" panose="02040503050406030204" pitchFamily="18" charset="0"/>
                              <a:cs typeface="Times New Roman" panose="02020603050405020304" pitchFamily="18" charset="0"/>
                            </a:rPr>
                            <m:t>15</m:t>
                          </m:r>
                          <m:r>
                            <m:rPr>
                              <m:nor/>
                            </m:rPr>
                            <a:rPr lang="en-US" sz="2800" b="1">
                              <a:effectLst/>
                              <a:latin typeface="Cambria" panose="02040503050406030204" pitchFamily="18" charset="0"/>
                              <a:ea typeface="Cambria" panose="02040503050406030204" pitchFamily="18" charset="0"/>
                            </a:rPr>
                            <m:t> </m:t>
                          </m:r>
                        </m:den>
                      </m:f>
                    </m:oMath>
                  </a14:m>
                  <a:r>
                    <a:rPr lang="en-US" sz="2800" dirty="0">
                      <a:latin typeface="Cambria" panose="02040503050406030204" pitchFamily="18" charset="0"/>
                      <a:ea typeface="Cambria" panose="02040503050406030204" pitchFamily="18" charset="0"/>
                    </a:rPr>
                    <a:t> </a:t>
                  </a:r>
                </a:p>
              </p:txBody>
            </p:sp>
          </mc:Choice>
          <mc:Fallback xmlns="">
            <p:sp>
              <p:nvSpPr>
                <p:cNvPr id="30" name="TextBox 29">
                  <a:extLst>
                    <a:ext uri="{FF2B5EF4-FFF2-40B4-BE49-F238E27FC236}">
                      <a16:creationId xmlns:a16="http://schemas.microsoft.com/office/drawing/2014/main" id="{E85BC5F8-B33B-98AC-7B6A-CA0B36D35677}"/>
                    </a:ext>
                  </a:extLst>
                </p:cNvPr>
                <p:cNvSpPr txBox="1">
                  <a:spLocks noRot="1" noChangeAspect="1" noMove="1" noResize="1" noEditPoints="1" noAdjustHandles="1" noChangeArrowheads="1" noChangeShapeType="1" noTextEdit="1"/>
                </p:cNvSpPr>
                <p:nvPr/>
              </p:nvSpPr>
              <p:spPr>
                <a:xfrm>
                  <a:off x="508000" y="4866640"/>
                  <a:ext cx="4104640" cy="783548"/>
                </a:xfrm>
                <a:prstGeom prst="rect">
                  <a:avLst/>
                </a:prstGeom>
                <a:blipFill>
                  <a:blip r:embed="rId7"/>
                  <a:stretch>
                    <a:fillRect l="-3120" b="-6977"/>
                  </a:stretch>
                </a:blipFill>
              </p:spPr>
              <p:txBody>
                <a:bodyPr/>
                <a:lstStyle/>
                <a:p>
                  <a:r>
                    <a:rPr lang="en-US">
                      <a:noFill/>
                    </a:rPr>
                    <a:t> </a:t>
                  </a:r>
                </a:p>
              </p:txBody>
            </p:sp>
          </mc:Fallback>
        </mc:AlternateContent>
        <p:sp>
          <p:nvSpPr>
            <p:cNvPr id="31" name="Rectangle 30">
              <a:extLst>
                <a:ext uri="{FF2B5EF4-FFF2-40B4-BE49-F238E27FC236}">
                  <a16:creationId xmlns:a16="http://schemas.microsoft.com/office/drawing/2014/main" id="{701234C9-3B55-BDFB-7F86-3896BB996C17}"/>
                </a:ext>
              </a:extLst>
            </p:cNvPr>
            <p:cNvSpPr/>
            <p:nvPr/>
          </p:nvSpPr>
          <p:spPr>
            <a:xfrm>
              <a:off x="1645920" y="5019040"/>
              <a:ext cx="497840" cy="508000"/>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32" name="TextBox 31">
              <a:extLst>
                <a:ext uri="{FF2B5EF4-FFF2-40B4-BE49-F238E27FC236}">
                  <a16:creationId xmlns:a16="http://schemas.microsoft.com/office/drawing/2014/main" id="{0619334D-4601-304E-D2EC-4CF49BF384F9}"/>
                </a:ext>
              </a:extLst>
            </p:cNvPr>
            <p:cNvSpPr txBox="1"/>
            <p:nvPr/>
          </p:nvSpPr>
          <p:spPr>
            <a:xfrm>
              <a:off x="2143760" y="4958080"/>
              <a:ext cx="924560" cy="646331"/>
            </a:xfrm>
            <a:prstGeom prst="rect">
              <a:avLst/>
            </a:prstGeom>
            <a:noFill/>
          </p:spPr>
          <p:txBody>
            <a:bodyPr wrap="square" rtlCol="0">
              <a:spAutoFit/>
            </a:bodyPr>
            <a:lstStyle/>
            <a:p>
              <a:r>
                <a:rPr lang="en-US" sz="3600" dirty="0">
                  <a:latin typeface="Cambria" panose="02040503050406030204" pitchFamily="18" charset="0"/>
                  <a:ea typeface="Cambria" panose="02040503050406030204" pitchFamily="18" charset="0"/>
                </a:rPr>
                <a:t>1</a:t>
              </a:r>
            </a:p>
          </p:txBody>
        </p:sp>
      </p:grpSp>
      <p:grpSp>
        <p:nvGrpSpPr>
          <p:cNvPr id="34" name="Group 33">
            <a:extLst>
              <a:ext uri="{FF2B5EF4-FFF2-40B4-BE49-F238E27FC236}">
                <a16:creationId xmlns:a16="http://schemas.microsoft.com/office/drawing/2014/main" id="{8A9EC7B2-50DF-5D2A-BDE1-3D49D37AF1FF}"/>
              </a:ext>
            </a:extLst>
          </p:cNvPr>
          <p:cNvGrpSpPr/>
          <p:nvPr/>
        </p:nvGrpSpPr>
        <p:grpSpPr>
          <a:xfrm>
            <a:off x="3799840" y="5008880"/>
            <a:ext cx="4104640" cy="785856"/>
            <a:chOff x="508000" y="4866640"/>
            <a:chExt cx="4104640" cy="785856"/>
          </a:xfrm>
        </p:grpSpPr>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6A781FB9-F362-4DCD-5A77-C68A97773E2B}"/>
                    </a:ext>
                  </a:extLst>
                </p:cNvPr>
                <p:cNvSpPr txBox="1"/>
                <p:nvPr/>
              </p:nvSpPr>
              <p:spPr>
                <a:xfrm>
                  <a:off x="508000" y="4866640"/>
                  <a:ext cx="4104640" cy="785856"/>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b) </a:t>
                  </a:r>
                  <a14:m>
                    <m:oMath xmlns:m="http://schemas.openxmlformats.org/officeDocument/2006/math">
                      <m:f>
                        <m:fPr>
                          <m:ctrlPr>
                            <a:rPr lang="en-US" sz="2800" b="1" i="1" smtClean="0">
                              <a:effectLst/>
                              <a:latin typeface="Cambria Math" panose="02040503050406030204" pitchFamily="18" charset="0"/>
                            </a:rPr>
                          </m:ctrlPr>
                        </m:fPr>
                        <m:num>
                          <m:r>
                            <m:rPr>
                              <m:nor/>
                            </m:rPr>
                            <a:rPr lang="en-US" sz="2800" b="1" i="0" smtClean="0">
                              <a:effectLst/>
                              <a:latin typeface="Cambria Math" panose="02040503050406030204" pitchFamily="18" charset="0"/>
                            </a:rPr>
                            <m:t>9</m:t>
                          </m:r>
                        </m:num>
                        <m:den>
                          <m:r>
                            <m:rPr>
                              <m:nor/>
                            </m:rPr>
                            <a:rPr lang="en-US" sz="2800" b="1">
                              <a:effectLst/>
                              <a:latin typeface="Cambria" panose="02040503050406030204" pitchFamily="18" charset="0"/>
                              <a:ea typeface="Cambria" panose="02040503050406030204" pitchFamily="18" charset="0"/>
                              <a:cs typeface="Times New Roman" panose="02020603050405020304" pitchFamily="18" charset="0"/>
                            </a:rPr>
                            <m:t> </m:t>
                          </m:r>
                          <m:r>
                            <m:rPr>
                              <m:nor/>
                            </m:rPr>
                            <a:rPr lang="en-US" sz="2800" b="1" i="0" smtClean="0">
                              <a:effectLst/>
                              <a:latin typeface="Cambria" panose="02040503050406030204" pitchFamily="18" charset="0"/>
                              <a:ea typeface="Cambria" panose="02040503050406030204" pitchFamily="18" charset="0"/>
                              <a:cs typeface="Times New Roman" panose="02020603050405020304" pitchFamily="18" charset="0"/>
                            </a:rPr>
                            <m:t>7</m:t>
                          </m:r>
                          <m:r>
                            <m:rPr>
                              <m:nor/>
                            </m:rPr>
                            <a:rPr lang="en-US" sz="2800" b="1">
                              <a:effectLst/>
                              <a:latin typeface="Cambria" panose="02040503050406030204" pitchFamily="18" charset="0"/>
                              <a:ea typeface="Cambria" panose="02040503050406030204" pitchFamily="18" charset="0"/>
                            </a:rPr>
                            <m:t> </m:t>
                          </m:r>
                        </m:den>
                      </m:f>
                    </m:oMath>
                  </a14:m>
                  <a:r>
                    <a:rPr lang="en-US" sz="2800" dirty="0">
                      <a:latin typeface="Cambria" panose="02040503050406030204" pitchFamily="18" charset="0"/>
                      <a:ea typeface="Cambria" panose="02040503050406030204" pitchFamily="18" charset="0"/>
                    </a:rPr>
                    <a:t> </a:t>
                  </a:r>
                </a:p>
              </p:txBody>
            </p:sp>
          </mc:Choice>
          <mc:Fallback xmlns="">
            <p:sp>
              <p:nvSpPr>
                <p:cNvPr id="35" name="TextBox 34">
                  <a:extLst>
                    <a:ext uri="{FF2B5EF4-FFF2-40B4-BE49-F238E27FC236}">
                      <a16:creationId xmlns:a16="http://schemas.microsoft.com/office/drawing/2014/main" id="{6A781FB9-F362-4DCD-5A77-C68A97773E2B}"/>
                    </a:ext>
                  </a:extLst>
                </p:cNvPr>
                <p:cNvSpPr txBox="1">
                  <a:spLocks noRot="1" noChangeAspect="1" noMove="1" noResize="1" noEditPoints="1" noAdjustHandles="1" noChangeArrowheads="1" noChangeShapeType="1" noTextEdit="1"/>
                </p:cNvSpPr>
                <p:nvPr/>
              </p:nvSpPr>
              <p:spPr>
                <a:xfrm>
                  <a:off x="508000" y="4866640"/>
                  <a:ext cx="4104640" cy="785856"/>
                </a:xfrm>
                <a:prstGeom prst="rect">
                  <a:avLst/>
                </a:prstGeom>
                <a:blipFill>
                  <a:blip r:embed="rId8"/>
                  <a:stretch>
                    <a:fillRect l="-2967" b="-6977"/>
                  </a:stretch>
                </a:blipFill>
              </p:spPr>
              <p:txBody>
                <a:bodyPr/>
                <a:lstStyle/>
                <a:p>
                  <a:r>
                    <a:rPr lang="en-US">
                      <a:noFill/>
                    </a:rPr>
                    <a:t> </a:t>
                  </a:r>
                </a:p>
              </p:txBody>
            </p:sp>
          </mc:Fallback>
        </mc:AlternateContent>
        <p:sp>
          <p:nvSpPr>
            <p:cNvPr id="36" name="Rectangle 35">
              <a:extLst>
                <a:ext uri="{FF2B5EF4-FFF2-40B4-BE49-F238E27FC236}">
                  <a16:creationId xmlns:a16="http://schemas.microsoft.com/office/drawing/2014/main" id="{72ED0112-3E49-A19C-615B-2A8D4913169A}"/>
                </a:ext>
              </a:extLst>
            </p:cNvPr>
            <p:cNvSpPr/>
            <p:nvPr/>
          </p:nvSpPr>
          <p:spPr>
            <a:xfrm>
              <a:off x="1554480" y="5008880"/>
              <a:ext cx="497840" cy="508000"/>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37" name="TextBox 36">
              <a:extLst>
                <a:ext uri="{FF2B5EF4-FFF2-40B4-BE49-F238E27FC236}">
                  <a16:creationId xmlns:a16="http://schemas.microsoft.com/office/drawing/2014/main" id="{395DF231-3ACE-CD52-134F-038E2232FFF2}"/>
                </a:ext>
              </a:extLst>
            </p:cNvPr>
            <p:cNvSpPr txBox="1"/>
            <p:nvPr/>
          </p:nvSpPr>
          <p:spPr>
            <a:xfrm>
              <a:off x="2092960" y="4958080"/>
              <a:ext cx="924560" cy="646331"/>
            </a:xfrm>
            <a:prstGeom prst="rect">
              <a:avLst/>
            </a:prstGeom>
            <a:noFill/>
          </p:spPr>
          <p:txBody>
            <a:bodyPr wrap="square" rtlCol="0">
              <a:spAutoFit/>
            </a:bodyPr>
            <a:lstStyle/>
            <a:p>
              <a:r>
                <a:rPr lang="en-US" sz="3600" dirty="0">
                  <a:latin typeface="Cambria" panose="02040503050406030204" pitchFamily="18" charset="0"/>
                  <a:ea typeface="Cambria" panose="02040503050406030204" pitchFamily="18" charset="0"/>
                </a:rPr>
                <a:t>1</a:t>
              </a:r>
            </a:p>
          </p:txBody>
        </p:sp>
      </p:grpSp>
      <p:grpSp>
        <p:nvGrpSpPr>
          <p:cNvPr id="38" name="Group 37">
            <a:extLst>
              <a:ext uri="{FF2B5EF4-FFF2-40B4-BE49-F238E27FC236}">
                <a16:creationId xmlns:a16="http://schemas.microsoft.com/office/drawing/2014/main" id="{C339FA77-3DFE-DCF2-8817-6FF09527F104}"/>
              </a:ext>
            </a:extLst>
          </p:cNvPr>
          <p:cNvGrpSpPr/>
          <p:nvPr/>
        </p:nvGrpSpPr>
        <p:grpSpPr>
          <a:xfrm>
            <a:off x="6380480" y="4998720"/>
            <a:ext cx="4104640" cy="780855"/>
            <a:chOff x="508000" y="4866640"/>
            <a:chExt cx="4104640" cy="780855"/>
          </a:xfrm>
        </p:grpSpPr>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2698F9F1-A19B-A774-C638-6BF2B38DFC5D}"/>
                    </a:ext>
                  </a:extLst>
                </p:cNvPr>
                <p:cNvSpPr txBox="1"/>
                <p:nvPr/>
              </p:nvSpPr>
              <p:spPr>
                <a:xfrm>
                  <a:off x="508000" y="4866640"/>
                  <a:ext cx="4104640" cy="780855"/>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c) </a:t>
                  </a:r>
                  <a14:m>
                    <m:oMath xmlns:m="http://schemas.openxmlformats.org/officeDocument/2006/math">
                      <m:f>
                        <m:fPr>
                          <m:ctrlPr>
                            <a:rPr lang="en-US" sz="2800" b="1" i="1" smtClean="0">
                              <a:effectLst/>
                              <a:latin typeface="Cambria Math" panose="02040503050406030204" pitchFamily="18" charset="0"/>
                            </a:rPr>
                          </m:ctrlPr>
                        </m:fPr>
                        <m:num>
                          <m:r>
                            <m:rPr>
                              <m:nor/>
                            </m:rPr>
                            <a:rPr lang="en-US" sz="2800" b="1" i="0" smtClean="0">
                              <a:effectLst/>
                              <a:latin typeface="Cambria Math" panose="02040503050406030204" pitchFamily="18" charset="0"/>
                            </a:rPr>
                            <m:t>3</m:t>
                          </m:r>
                        </m:num>
                        <m:den>
                          <m:r>
                            <m:rPr>
                              <m:nor/>
                            </m:rPr>
                            <a:rPr lang="en-US" sz="2800" b="1">
                              <a:effectLst/>
                              <a:latin typeface="Cambria" panose="02040503050406030204" pitchFamily="18" charset="0"/>
                              <a:ea typeface="Cambria" panose="02040503050406030204" pitchFamily="18" charset="0"/>
                              <a:cs typeface="Times New Roman" panose="02020603050405020304" pitchFamily="18" charset="0"/>
                            </a:rPr>
                            <m:t> </m:t>
                          </m:r>
                          <m:r>
                            <m:rPr>
                              <m:nor/>
                            </m:rPr>
                            <a:rPr lang="en-US" sz="2800" b="1" i="0" smtClean="0">
                              <a:effectLst/>
                              <a:latin typeface="Cambria" panose="02040503050406030204" pitchFamily="18" charset="0"/>
                              <a:ea typeface="Cambria" panose="02040503050406030204" pitchFamily="18" charset="0"/>
                              <a:cs typeface="Times New Roman" panose="02020603050405020304" pitchFamily="18" charset="0"/>
                            </a:rPr>
                            <m:t>3</m:t>
                          </m:r>
                          <m:r>
                            <m:rPr>
                              <m:nor/>
                            </m:rPr>
                            <a:rPr lang="en-US" sz="2800" b="1">
                              <a:effectLst/>
                              <a:latin typeface="Cambria" panose="02040503050406030204" pitchFamily="18" charset="0"/>
                              <a:ea typeface="Cambria" panose="02040503050406030204" pitchFamily="18" charset="0"/>
                            </a:rPr>
                            <m:t> </m:t>
                          </m:r>
                        </m:den>
                      </m:f>
                    </m:oMath>
                  </a14:m>
                  <a:r>
                    <a:rPr lang="en-US" sz="2800" dirty="0">
                      <a:latin typeface="Cambria" panose="02040503050406030204" pitchFamily="18" charset="0"/>
                      <a:ea typeface="Cambria" panose="02040503050406030204" pitchFamily="18" charset="0"/>
                    </a:rPr>
                    <a:t> </a:t>
                  </a:r>
                </a:p>
              </p:txBody>
            </p:sp>
          </mc:Choice>
          <mc:Fallback xmlns="">
            <p:sp>
              <p:nvSpPr>
                <p:cNvPr id="39" name="TextBox 38">
                  <a:extLst>
                    <a:ext uri="{FF2B5EF4-FFF2-40B4-BE49-F238E27FC236}">
                      <a16:creationId xmlns:a16="http://schemas.microsoft.com/office/drawing/2014/main" id="{2698F9F1-A19B-A774-C638-6BF2B38DFC5D}"/>
                    </a:ext>
                  </a:extLst>
                </p:cNvPr>
                <p:cNvSpPr txBox="1">
                  <a:spLocks noRot="1" noChangeAspect="1" noMove="1" noResize="1" noEditPoints="1" noAdjustHandles="1" noChangeArrowheads="1" noChangeShapeType="1" noTextEdit="1"/>
                </p:cNvSpPr>
                <p:nvPr/>
              </p:nvSpPr>
              <p:spPr>
                <a:xfrm>
                  <a:off x="508000" y="4866640"/>
                  <a:ext cx="4104640" cy="780855"/>
                </a:xfrm>
                <a:prstGeom prst="rect">
                  <a:avLst/>
                </a:prstGeom>
                <a:blipFill>
                  <a:blip r:embed="rId9"/>
                  <a:stretch>
                    <a:fillRect l="-3120" b="-7813"/>
                  </a:stretch>
                </a:blipFill>
              </p:spPr>
              <p:txBody>
                <a:bodyPr/>
                <a:lstStyle/>
                <a:p>
                  <a:r>
                    <a:rPr lang="en-US">
                      <a:noFill/>
                    </a:rPr>
                    <a:t> </a:t>
                  </a:r>
                </a:p>
              </p:txBody>
            </p:sp>
          </mc:Fallback>
        </mc:AlternateContent>
        <p:sp>
          <p:nvSpPr>
            <p:cNvPr id="40" name="Rectangle 39">
              <a:extLst>
                <a:ext uri="{FF2B5EF4-FFF2-40B4-BE49-F238E27FC236}">
                  <a16:creationId xmlns:a16="http://schemas.microsoft.com/office/drawing/2014/main" id="{C7D1EB09-E307-3EF4-F76C-379103DF67CD}"/>
                </a:ext>
              </a:extLst>
            </p:cNvPr>
            <p:cNvSpPr/>
            <p:nvPr/>
          </p:nvSpPr>
          <p:spPr>
            <a:xfrm>
              <a:off x="1554480" y="5008880"/>
              <a:ext cx="497840" cy="508000"/>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41" name="TextBox 40">
              <a:extLst>
                <a:ext uri="{FF2B5EF4-FFF2-40B4-BE49-F238E27FC236}">
                  <a16:creationId xmlns:a16="http://schemas.microsoft.com/office/drawing/2014/main" id="{DBA18DBB-5F70-CA50-B3A9-B9FE80518649}"/>
                </a:ext>
              </a:extLst>
            </p:cNvPr>
            <p:cNvSpPr txBox="1"/>
            <p:nvPr/>
          </p:nvSpPr>
          <p:spPr>
            <a:xfrm>
              <a:off x="2092960" y="4958080"/>
              <a:ext cx="924560" cy="646331"/>
            </a:xfrm>
            <a:prstGeom prst="rect">
              <a:avLst/>
            </a:prstGeom>
            <a:noFill/>
          </p:spPr>
          <p:txBody>
            <a:bodyPr wrap="square" rtlCol="0">
              <a:spAutoFit/>
            </a:bodyPr>
            <a:lstStyle/>
            <a:p>
              <a:r>
                <a:rPr lang="en-US" sz="3600" dirty="0">
                  <a:latin typeface="Cambria" panose="02040503050406030204" pitchFamily="18" charset="0"/>
                  <a:ea typeface="Cambria" panose="02040503050406030204" pitchFamily="18" charset="0"/>
                </a:rPr>
                <a:t>1</a:t>
              </a:r>
            </a:p>
          </p:txBody>
        </p:sp>
      </p:grpSp>
      <p:grpSp>
        <p:nvGrpSpPr>
          <p:cNvPr id="43" name="Group 42">
            <a:extLst>
              <a:ext uri="{FF2B5EF4-FFF2-40B4-BE49-F238E27FC236}">
                <a16:creationId xmlns:a16="http://schemas.microsoft.com/office/drawing/2014/main" id="{6A0FE614-3F5B-0E45-68B0-38D612B1B644}"/>
              </a:ext>
            </a:extLst>
          </p:cNvPr>
          <p:cNvGrpSpPr/>
          <p:nvPr/>
        </p:nvGrpSpPr>
        <p:grpSpPr>
          <a:xfrm>
            <a:off x="8829040" y="4968240"/>
            <a:ext cx="4104640" cy="783099"/>
            <a:chOff x="508000" y="4866640"/>
            <a:chExt cx="4104640" cy="783099"/>
          </a:xfrm>
        </p:grpSpPr>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A8D53F91-758C-2DCC-A8E7-82134DA3FFE4}"/>
                    </a:ext>
                  </a:extLst>
                </p:cNvPr>
                <p:cNvSpPr txBox="1"/>
                <p:nvPr/>
              </p:nvSpPr>
              <p:spPr>
                <a:xfrm>
                  <a:off x="508000" y="4866640"/>
                  <a:ext cx="4104640" cy="783099"/>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d) </a:t>
                  </a:r>
                  <a14:m>
                    <m:oMath xmlns:m="http://schemas.openxmlformats.org/officeDocument/2006/math">
                      <m:f>
                        <m:fPr>
                          <m:ctrlPr>
                            <a:rPr lang="en-US" sz="2800" b="1" i="1" smtClean="0">
                              <a:effectLst/>
                              <a:latin typeface="Cambria Math" panose="02040503050406030204" pitchFamily="18" charset="0"/>
                            </a:rPr>
                          </m:ctrlPr>
                        </m:fPr>
                        <m:num>
                          <m:r>
                            <m:rPr>
                              <m:nor/>
                            </m:rPr>
                            <a:rPr lang="en-US" sz="2800" b="1" i="0" smtClean="0">
                              <a:effectLst/>
                              <a:latin typeface="Cambria Math" panose="02040503050406030204" pitchFamily="18" charset="0"/>
                            </a:rPr>
                            <m:t>99</m:t>
                          </m:r>
                        </m:num>
                        <m:den>
                          <m:r>
                            <m:rPr>
                              <m:nor/>
                            </m:rPr>
                            <a:rPr lang="en-US" sz="2800" b="1">
                              <a:effectLst/>
                              <a:latin typeface="Cambria" panose="02040503050406030204" pitchFamily="18" charset="0"/>
                              <a:ea typeface="Cambria" panose="02040503050406030204" pitchFamily="18" charset="0"/>
                              <a:cs typeface="Times New Roman" panose="02020603050405020304" pitchFamily="18" charset="0"/>
                            </a:rPr>
                            <m:t> </m:t>
                          </m:r>
                          <m:r>
                            <m:rPr>
                              <m:nor/>
                            </m:rPr>
                            <a:rPr lang="en-US" sz="2800" b="1" i="0" smtClean="0">
                              <a:effectLst/>
                              <a:latin typeface="Cambria" panose="02040503050406030204" pitchFamily="18" charset="0"/>
                              <a:ea typeface="Cambria" panose="02040503050406030204" pitchFamily="18" charset="0"/>
                              <a:cs typeface="Times New Roman" panose="02020603050405020304" pitchFamily="18" charset="0"/>
                            </a:rPr>
                            <m:t>100</m:t>
                          </m:r>
                          <m:r>
                            <m:rPr>
                              <m:nor/>
                            </m:rPr>
                            <a:rPr lang="en-US" sz="2800" b="1">
                              <a:effectLst/>
                              <a:latin typeface="Cambria" panose="02040503050406030204" pitchFamily="18" charset="0"/>
                              <a:ea typeface="Cambria" panose="02040503050406030204" pitchFamily="18" charset="0"/>
                            </a:rPr>
                            <m:t> </m:t>
                          </m:r>
                        </m:den>
                      </m:f>
                    </m:oMath>
                  </a14:m>
                  <a:r>
                    <a:rPr lang="en-US" sz="2800" dirty="0">
                      <a:latin typeface="Cambria" panose="02040503050406030204" pitchFamily="18" charset="0"/>
                      <a:ea typeface="Cambria" panose="02040503050406030204" pitchFamily="18" charset="0"/>
                    </a:rPr>
                    <a:t> </a:t>
                  </a:r>
                </a:p>
              </p:txBody>
            </p:sp>
          </mc:Choice>
          <mc:Fallback xmlns="">
            <p:sp>
              <p:nvSpPr>
                <p:cNvPr id="44" name="TextBox 43">
                  <a:extLst>
                    <a:ext uri="{FF2B5EF4-FFF2-40B4-BE49-F238E27FC236}">
                      <a16:creationId xmlns:a16="http://schemas.microsoft.com/office/drawing/2014/main" id="{A8D53F91-758C-2DCC-A8E7-82134DA3FFE4}"/>
                    </a:ext>
                  </a:extLst>
                </p:cNvPr>
                <p:cNvSpPr txBox="1">
                  <a:spLocks noRot="1" noChangeAspect="1" noMove="1" noResize="1" noEditPoints="1" noAdjustHandles="1" noChangeArrowheads="1" noChangeShapeType="1" noTextEdit="1"/>
                </p:cNvSpPr>
                <p:nvPr/>
              </p:nvSpPr>
              <p:spPr>
                <a:xfrm>
                  <a:off x="508000" y="4866640"/>
                  <a:ext cx="4104640" cy="783099"/>
                </a:xfrm>
                <a:prstGeom prst="rect">
                  <a:avLst/>
                </a:prstGeom>
                <a:blipFill>
                  <a:blip r:embed="rId10"/>
                  <a:stretch>
                    <a:fillRect l="-2967" b="-7813"/>
                  </a:stretch>
                </a:blipFill>
              </p:spPr>
              <p:txBody>
                <a:bodyPr/>
                <a:lstStyle/>
                <a:p>
                  <a:r>
                    <a:rPr lang="en-US">
                      <a:noFill/>
                    </a:rPr>
                    <a:t> </a:t>
                  </a:r>
                </a:p>
              </p:txBody>
            </p:sp>
          </mc:Fallback>
        </mc:AlternateContent>
        <p:sp>
          <p:nvSpPr>
            <p:cNvPr id="45" name="Rectangle 44">
              <a:extLst>
                <a:ext uri="{FF2B5EF4-FFF2-40B4-BE49-F238E27FC236}">
                  <a16:creationId xmlns:a16="http://schemas.microsoft.com/office/drawing/2014/main" id="{6649A8D9-D72A-A5B6-11A0-D766A825B89C}"/>
                </a:ext>
              </a:extLst>
            </p:cNvPr>
            <p:cNvSpPr/>
            <p:nvPr/>
          </p:nvSpPr>
          <p:spPr>
            <a:xfrm>
              <a:off x="1869440" y="4988560"/>
              <a:ext cx="497840" cy="508000"/>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46" name="TextBox 45">
              <a:extLst>
                <a:ext uri="{FF2B5EF4-FFF2-40B4-BE49-F238E27FC236}">
                  <a16:creationId xmlns:a16="http://schemas.microsoft.com/office/drawing/2014/main" id="{086BA61F-5DEA-7D36-C4A7-9D3E834D76EC}"/>
                </a:ext>
              </a:extLst>
            </p:cNvPr>
            <p:cNvSpPr txBox="1"/>
            <p:nvPr/>
          </p:nvSpPr>
          <p:spPr>
            <a:xfrm>
              <a:off x="2387600" y="4917440"/>
              <a:ext cx="924560" cy="646331"/>
            </a:xfrm>
            <a:prstGeom prst="rect">
              <a:avLst/>
            </a:prstGeom>
            <a:noFill/>
          </p:spPr>
          <p:txBody>
            <a:bodyPr wrap="square" rtlCol="0">
              <a:spAutoFit/>
            </a:bodyPr>
            <a:lstStyle/>
            <a:p>
              <a:r>
                <a:rPr lang="en-US" sz="3600" dirty="0">
                  <a:latin typeface="Cambria" panose="02040503050406030204" pitchFamily="18" charset="0"/>
                  <a:ea typeface="Cambria" panose="02040503050406030204" pitchFamily="18" charset="0"/>
                </a:rPr>
                <a:t>1</a:t>
              </a:r>
            </a:p>
          </p:txBody>
        </p:sp>
      </p:grpSp>
      <p:sp>
        <p:nvSpPr>
          <p:cNvPr id="47" name="Rectangle 46">
            <a:extLst>
              <a:ext uri="{FF2B5EF4-FFF2-40B4-BE49-F238E27FC236}">
                <a16:creationId xmlns:a16="http://schemas.microsoft.com/office/drawing/2014/main" id="{380970CD-6E2E-B983-3495-65C810AD7813}"/>
              </a:ext>
            </a:extLst>
          </p:cNvPr>
          <p:cNvSpPr/>
          <p:nvPr/>
        </p:nvSpPr>
        <p:spPr>
          <a:xfrm>
            <a:off x="2286000" y="5191760"/>
            <a:ext cx="497840" cy="508000"/>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solidFill>
                  <a:srgbClr val="FF0000"/>
                </a:solidFill>
                <a:latin typeface="Cambria" panose="02040503050406030204" pitchFamily="18" charset="0"/>
                <a:ea typeface="Cambria" panose="02040503050406030204" pitchFamily="18" charset="0"/>
              </a:rPr>
              <a:t>&lt;</a:t>
            </a:r>
          </a:p>
        </p:txBody>
      </p:sp>
      <p:sp>
        <p:nvSpPr>
          <p:cNvPr id="48" name="Rectangle 47">
            <a:extLst>
              <a:ext uri="{FF2B5EF4-FFF2-40B4-BE49-F238E27FC236}">
                <a16:creationId xmlns:a16="http://schemas.microsoft.com/office/drawing/2014/main" id="{5CC25AC5-F51F-2852-BE62-6FFC9B278E3F}"/>
              </a:ext>
            </a:extLst>
          </p:cNvPr>
          <p:cNvSpPr/>
          <p:nvPr/>
        </p:nvSpPr>
        <p:spPr>
          <a:xfrm>
            <a:off x="4826000" y="5161280"/>
            <a:ext cx="497840" cy="508000"/>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solidFill>
                  <a:srgbClr val="FF0000"/>
                </a:solidFill>
                <a:latin typeface="Cambria" panose="02040503050406030204" pitchFamily="18" charset="0"/>
                <a:ea typeface="Cambria" panose="02040503050406030204" pitchFamily="18" charset="0"/>
              </a:rPr>
              <a:t>&gt;</a:t>
            </a:r>
          </a:p>
        </p:txBody>
      </p:sp>
      <p:sp>
        <p:nvSpPr>
          <p:cNvPr id="49" name="Rectangle 48">
            <a:extLst>
              <a:ext uri="{FF2B5EF4-FFF2-40B4-BE49-F238E27FC236}">
                <a16:creationId xmlns:a16="http://schemas.microsoft.com/office/drawing/2014/main" id="{F8172DE6-0D4F-7617-6651-622520917058}"/>
              </a:ext>
            </a:extLst>
          </p:cNvPr>
          <p:cNvSpPr/>
          <p:nvPr/>
        </p:nvSpPr>
        <p:spPr>
          <a:xfrm>
            <a:off x="7426960" y="5140960"/>
            <a:ext cx="497840" cy="508000"/>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solidFill>
                  <a:srgbClr val="FF0000"/>
                </a:solidFill>
                <a:latin typeface="Cambria" panose="02040503050406030204" pitchFamily="18" charset="0"/>
                <a:ea typeface="Cambria" panose="02040503050406030204" pitchFamily="18" charset="0"/>
              </a:rPr>
              <a:t>=</a:t>
            </a:r>
          </a:p>
        </p:txBody>
      </p:sp>
      <p:sp>
        <p:nvSpPr>
          <p:cNvPr id="50" name="Rectangle 49">
            <a:extLst>
              <a:ext uri="{FF2B5EF4-FFF2-40B4-BE49-F238E27FC236}">
                <a16:creationId xmlns:a16="http://schemas.microsoft.com/office/drawing/2014/main" id="{0E2FC321-C98E-3972-D7BA-8B8BD0401E59}"/>
              </a:ext>
            </a:extLst>
          </p:cNvPr>
          <p:cNvSpPr/>
          <p:nvPr/>
        </p:nvSpPr>
        <p:spPr>
          <a:xfrm>
            <a:off x="10200640" y="5090160"/>
            <a:ext cx="497840" cy="508000"/>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solidFill>
                  <a:srgbClr val="FF0000"/>
                </a:solidFill>
                <a:latin typeface="Cambria" panose="02040503050406030204" pitchFamily="18" charset="0"/>
                <a:ea typeface="Cambria" panose="02040503050406030204" pitchFamily="18" charset="0"/>
              </a:rPr>
              <a:t>&lt;</a:t>
            </a:r>
          </a:p>
        </p:txBody>
      </p:sp>
    </p:spTree>
    <p:extLst>
      <p:ext uri="{BB962C8B-B14F-4D97-AF65-F5344CB8AC3E}">
        <p14:creationId xmlns:p14="http://schemas.microsoft.com/office/powerpoint/2010/main" val="23820117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barn(inVertical)">
                                      <p:cBhvr>
                                        <p:cTn id="19" dur="500"/>
                                        <p:tgtEl>
                                          <p:spTgt spid="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4">
                                            <p:txEl>
                                              <p:pRg st="0" end="0"/>
                                            </p:txEl>
                                          </p:spTgt>
                                        </p:tgtEl>
                                        <p:attrNameLst>
                                          <p:attrName>style.visibility</p:attrName>
                                        </p:attrNameLst>
                                      </p:cBhvr>
                                      <p:to>
                                        <p:strVal val="visible"/>
                                      </p:to>
                                    </p:set>
                                    <p:animEffect transition="in" filter="barn(inVertical)">
                                      <p:cBhvr>
                                        <p:cTn id="24" dur="500"/>
                                        <p:tgtEl>
                                          <p:spTgt spid="1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5">
                                            <p:txEl>
                                              <p:pRg st="0" end="0"/>
                                            </p:txEl>
                                          </p:spTgt>
                                        </p:tgtEl>
                                        <p:attrNameLst>
                                          <p:attrName>style.visibility</p:attrName>
                                        </p:attrNameLst>
                                      </p:cBhvr>
                                      <p:to>
                                        <p:strVal val="visible"/>
                                      </p:to>
                                    </p:set>
                                    <p:animEffect transition="in" filter="barn(inVertical)">
                                      <p:cBhvr>
                                        <p:cTn id="29" dur="500"/>
                                        <p:tgtEl>
                                          <p:spTgt spid="1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4">
                                            <p:txEl>
                                              <p:pRg st="0" end="0"/>
                                            </p:txEl>
                                          </p:spTgt>
                                        </p:tgtEl>
                                        <p:attrNameLst>
                                          <p:attrName>style.visibility</p:attrName>
                                        </p:attrNameLst>
                                      </p:cBhvr>
                                      <p:to>
                                        <p:strVal val="visible"/>
                                      </p:to>
                                    </p:set>
                                    <p:animEffect transition="in" filter="barn(inVertical)">
                                      <p:cBhvr>
                                        <p:cTn id="34" dur="500"/>
                                        <p:tgtEl>
                                          <p:spTgt spid="24">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barn(inVertical)">
                                      <p:cBhvr>
                                        <p:cTn id="39" dur="500"/>
                                        <p:tgtEl>
                                          <p:spTgt spid="27"/>
                                        </p:tgtEl>
                                      </p:cBhvr>
                                    </p:animEffect>
                                  </p:childTnLst>
                                </p:cTn>
                              </p:par>
                              <p:par>
                                <p:cTn id="40" presetID="16" presetClass="entr" presetSubtype="21" fill="hold"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barn(inVertical)">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wipe(down)">
                                      <p:cBhvr>
                                        <p:cTn id="47" dur="500"/>
                                        <p:tgtEl>
                                          <p:spTgt spid="33"/>
                                        </p:tgtEl>
                                      </p:cBhvr>
                                    </p:animEffect>
                                  </p:childTnLst>
                                </p:cTn>
                              </p:par>
                              <p:par>
                                <p:cTn id="48" presetID="22" presetClass="entr" presetSubtype="4" fill="hold" nodeType="with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wipe(down)">
                                      <p:cBhvr>
                                        <p:cTn id="50" dur="500"/>
                                        <p:tgtEl>
                                          <p:spTgt spid="34"/>
                                        </p:tgtEl>
                                      </p:cBhvr>
                                    </p:animEffect>
                                  </p:childTnLst>
                                </p:cTn>
                              </p:par>
                              <p:par>
                                <p:cTn id="51" presetID="22" presetClass="entr" presetSubtype="4" fill="hold" nodeType="withEffect">
                                  <p:stCondLst>
                                    <p:cond delay="0"/>
                                  </p:stCondLst>
                                  <p:childTnLst>
                                    <p:set>
                                      <p:cBhvr>
                                        <p:cTn id="52" dur="1" fill="hold">
                                          <p:stCondLst>
                                            <p:cond delay="0"/>
                                          </p:stCondLst>
                                        </p:cTn>
                                        <p:tgtEl>
                                          <p:spTgt spid="38"/>
                                        </p:tgtEl>
                                        <p:attrNameLst>
                                          <p:attrName>style.visibility</p:attrName>
                                        </p:attrNameLst>
                                      </p:cBhvr>
                                      <p:to>
                                        <p:strVal val="visible"/>
                                      </p:to>
                                    </p:set>
                                    <p:animEffect transition="in" filter="wipe(down)">
                                      <p:cBhvr>
                                        <p:cTn id="53" dur="500"/>
                                        <p:tgtEl>
                                          <p:spTgt spid="38"/>
                                        </p:tgtEl>
                                      </p:cBhvr>
                                    </p:animEffect>
                                  </p:childTnLst>
                                </p:cTn>
                              </p:par>
                              <p:par>
                                <p:cTn id="54" presetID="22" presetClass="entr" presetSubtype="4" fill="hold" nodeType="with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wipe(down)">
                                      <p:cBhvr>
                                        <p:cTn id="56" dur="500"/>
                                        <p:tgtEl>
                                          <p:spTgt spid="4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47"/>
                                        </p:tgtEl>
                                        <p:attrNameLst>
                                          <p:attrName>style.visibility</p:attrName>
                                        </p:attrNameLst>
                                      </p:cBhvr>
                                      <p:to>
                                        <p:strVal val="visible"/>
                                      </p:to>
                                    </p:set>
                                    <p:animEffect transition="in" filter="wipe(down)">
                                      <p:cBhvr>
                                        <p:cTn id="61" dur="500"/>
                                        <p:tgtEl>
                                          <p:spTgt spid="47"/>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48"/>
                                        </p:tgtEl>
                                        <p:attrNameLst>
                                          <p:attrName>style.visibility</p:attrName>
                                        </p:attrNameLst>
                                      </p:cBhvr>
                                      <p:to>
                                        <p:strVal val="visible"/>
                                      </p:to>
                                    </p:set>
                                    <p:animEffect transition="in" filter="wipe(down)">
                                      <p:cBhvr>
                                        <p:cTn id="66" dur="500"/>
                                        <p:tgtEl>
                                          <p:spTgt spid="48"/>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49"/>
                                        </p:tgtEl>
                                        <p:attrNameLst>
                                          <p:attrName>style.visibility</p:attrName>
                                        </p:attrNameLst>
                                      </p:cBhvr>
                                      <p:to>
                                        <p:strVal val="visible"/>
                                      </p:to>
                                    </p:set>
                                    <p:animEffect transition="in" filter="wipe(down)">
                                      <p:cBhvr>
                                        <p:cTn id="71" dur="500"/>
                                        <p:tgtEl>
                                          <p:spTgt spid="49"/>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50"/>
                                        </p:tgtEl>
                                        <p:attrNameLst>
                                          <p:attrName>style.visibility</p:attrName>
                                        </p:attrNameLst>
                                      </p:cBhvr>
                                      <p:to>
                                        <p:strVal val="visible"/>
                                      </p:to>
                                    </p:set>
                                    <p:animEffect transition="in" filter="wipe(down)">
                                      <p:cBhvr>
                                        <p:cTn id="76"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8" grpId="0" build="p"/>
      <p:bldP spid="14" grpId="0" build="p"/>
      <p:bldP spid="15" grpId="0" build="p"/>
      <p:bldP spid="24" grpId="0" build="p"/>
      <p:bldP spid="27" grpId="0" animBg="1"/>
      <p:bldP spid="47" grpId="0" animBg="1"/>
      <p:bldP spid="48" grpId="0" animBg="1"/>
      <p:bldP spid="49" grpId="0" animBg="1"/>
      <p:bldP spid="5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2"/>
          <p:cNvPicPr>
            <a:picLocks noChangeAspect="1"/>
          </p:cNvPicPr>
          <p:nvPr/>
        </p:nvPicPr>
        <p:blipFill>
          <a:blip r:embed="rId2"/>
          <a:stretch>
            <a:fillRect/>
          </a:stretch>
        </p:blipFill>
        <p:spPr>
          <a:xfrm>
            <a:off x="-1057" y="6085571"/>
            <a:ext cx="12193057" cy="1091279"/>
          </a:xfrm>
          <a:prstGeom prst="rect">
            <a:avLst/>
          </a:prstGeom>
        </p:spPr>
      </p:pic>
      <p:sp>
        <p:nvSpPr>
          <p:cNvPr id="2" name="Rectangle: Rounded Corners 1">
            <a:extLst>
              <a:ext uri="{FF2B5EF4-FFF2-40B4-BE49-F238E27FC236}">
                <a16:creationId xmlns:a16="http://schemas.microsoft.com/office/drawing/2014/main" id="{C8543DB4-BAB6-55E7-D216-C63F61824CD9}"/>
              </a:ext>
            </a:extLst>
          </p:cNvPr>
          <p:cNvSpPr/>
          <p:nvPr/>
        </p:nvSpPr>
        <p:spPr>
          <a:xfrm>
            <a:off x="335280" y="304800"/>
            <a:ext cx="11592560" cy="647192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a:ea typeface="+mn-ea"/>
              <a:cs typeface="+mn-cs"/>
            </a:endParaRPr>
          </a:p>
        </p:txBody>
      </p:sp>
      <p:sp>
        <p:nvSpPr>
          <p:cNvPr id="9" name="TextBox 8">
            <a:extLst>
              <a:ext uri="{FF2B5EF4-FFF2-40B4-BE49-F238E27FC236}">
                <a16:creationId xmlns:a16="http://schemas.microsoft.com/office/drawing/2014/main" id="{9DE56AAC-E4C3-9ED4-421E-E0AEF6C890D0}"/>
              </a:ext>
            </a:extLst>
          </p:cNvPr>
          <p:cNvSpPr txBox="1"/>
          <p:nvPr/>
        </p:nvSpPr>
        <p:spPr>
          <a:xfrm>
            <a:off x="4866641" y="449659"/>
            <a:ext cx="3119120" cy="707886"/>
          </a:xfrm>
          <a:prstGeom prst="rect">
            <a:avLst/>
          </a:prstGeom>
          <a:solidFill>
            <a:schemeClr val="bg1"/>
          </a:solidFill>
          <a:ln w="63500" cmpd="thickThi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2. &gt;; &lt;; =</a:t>
            </a:r>
          </a:p>
        </p:txBody>
      </p:sp>
      <p:sp>
        <p:nvSpPr>
          <p:cNvPr id="7" name="Rectangle 6">
            <a:extLst>
              <a:ext uri="{FF2B5EF4-FFF2-40B4-BE49-F238E27FC236}">
                <a16:creationId xmlns:a16="http://schemas.microsoft.com/office/drawing/2014/main" id="{6B7DB043-0A5E-0036-9A4E-577C61EDF60B}"/>
              </a:ext>
            </a:extLst>
          </p:cNvPr>
          <p:cNvSpPr/>
          <p:nvPr/>
        </p:nvSpPr>
        <p:spPr>
          <a:xfrm>
            <a:off x="629920" y="1249680"/>
            <a:ext cx="3789680" cy="323088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866A7DD-DF4C-3A38-C9FA-6BBE26D9B992}"/>
              </a:ext>
            </a:extLst>
          </p:cNvPr>
          <p:cNvSpPr txBox="1"/>
          <p:nvPr/>
        </p:nvSpPr>
        <p:spPr>
          <a:xfrm>
            <a:off x="1564640" y="1310640"/>
            <a:ext cx="2082800" cy="523220"/>
          </a:xfrm>
          <a:prstGeom prst="rect">
            <a:avLst/>
          </a:prstGeom>
          <a:noFill/>
        </p:spPr>
        <p:txBody>
          <a:bodyPr wrap="square" rtlCol="0">
            <a:spAutoFit/>
          </a:bodyPr>
          <a:lstStyle/>
          <a:p>
            <a:pPr marL="0" marR="0">
              <a:spcBef>
                <a:spcPts val="0"/>
              </a:spcBef>
              <a:spcAft>
                <a:spcPts val="0"/>
              </a:spcAft>
              <a:tabLst>
                <a:tab pos="255270" algn="l"/>
              </a:tabLst>
            </a:pPr>
            <a:r>
              <a:rPr lang="en-US" sz="2800" b="1" dirty="0" err="1">
                <a:effectLst/>
                <a:latin typeface="Cambria" panose="02040503050406030204" pitchFamily="18" charset="0"/>
                <a:ea typeface="Cambria" panose="02040503050406030204" pitchFamily="18" charset="0"/>
              </a:rPr>
              <a:t>Nhận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xét</a:t>
            </a:r>
            <a:r>
              <a:rPr lang="en-US" sz="2800" b="1" dirty="0">
                <a:effectLst/>
                <a:latin typeface="Cambria" panose="02040503050406030204" pitchFamily="18" charset="0"/>
                <a:ea typeface="Cambria" panose="02040503050406030204" pitchFamily="18" charset="0"/>
              </a:rPr>
              <a:t>:</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9EB45A4-5137-1E3F-F526-E119483BDA65}"/>
                  </a:ext>
                </a:extLst>
              </p:cNvPr>
              <p:cNvSpPr txBox="1"/>
              <p:nvPr/>
            </p:nvSpPr>
            <p:spPr>
              <a:xfrm>
                <a:off x="772160" y="1838960"/>
                <a:ext cx="3281680" cy="781496"/>
              </a:xfrm>
              <a:prstGeom prst="rect">
                <a:avLst/>
              </a:prstGeom>
              <a:noFill/>
            </p:spPr>
            <p:txBody>
              <a:bodyPr wrap="square" rtlCol="0">
                <a:spAutoFit/>
              </a:bodyPr>
              <a:lstStyle/>
              <a:p>
                <a:pPr>
                  <a:tabLst>
                    <a:tab pos="255270" algn="l"/>
                  </a:tabLst>
                </a:pPr>
                <a14:m>
                  <m:oMath xmlns:m="http://schemas.openxmlformats.org/officeDocument/2006/math">
                    <m:f>
                      <m:fPr>
                        <m:ctrlPr>
                          <a:rPr lang="en-US" sz="2800" b="1" i="1" smtClean="0">
                            <a:effectLst/>
                            <a:latin typeface="Cambria Math" panose="02040503050406030204" pitchFamily="18" charset="0"/>
                          </a:rPr>
                        </m:ctrlPr>
                      </m:fPr>
                      <m:num>
                        <m:r>
                          <m:rPr>
                            <m:nor/>
                          </m:rPr>
                          <a:rPr lang="en-US" sz="2800" b="1" i="0" smtClean="0">
                            <a:effectLst/>
                            <a:latin typeface="Cambria Math" panose="02040503050406030204" pitchFamily="18" charset="0"/>
                          </a:rPr>
                          <m:t>3</m:t>
                        </m:r>
                      </m:num>
                      <m:den>
                        <m:r>
                          <m:rPr>
                            <m:nor/>
                          </m:rPr>
                          <a:rPr lang="en-US" sz="2800" b="1">
                            <a:effectLst/>
                            <a:latin typeface="Cambria" panose="02040503050406030204" pitchFamily="18" charset="0"/>
                            <a:ea typeface="Cambria" panose="02040503050406030204" pitchFamily="18" charset="0"/>
                            <a:cs typeface="Times New Roman" panose="02020603050405020304" pitchFamily="18" charset="0"/>
                          </a:rPr>
                          <m:t> </m:t>
                        </m:r>
                        <m:r>
                          <m:rPr>
                            <m:nor/>
                          </m:rPr>
                          <a:rPr lang="en-US" sz="2800" b="1" i="0" smtClean="0">
                            <a:effectLst/>
                            <a:latin typeface="Cambria" panose="02040503050406030204" pitchFamily="18" charset="0"/>
                            <a:ea typeface="Cambria" panose="02040503050406030204" pitchFamily="18" charset="0"/>
                            <a:cs typeface="Times New Roman" panose="02020603050405020304" pitchFamily="18" charset="0"/>
                          </a:rPr>
                          <m:t>7</m:t>
                        </m:r>
                        <m:r>
                          <m:rPr>
                            <m:nor/>
                          </m:rPr>
                          <a:rPr lang="en-US" sz="2800" b="1">
                            <a:effectLst/>
                            <a:latin typeface="Cambria" panose="02040503050406030204" pitchFamily="18" charset="0"/>
                            <a:ea typeface="Cambria" panose="02040503050406030204" pitchFamily="18" charset="0"/>
                          </a:rPr>
                          <m:t> </m:t>
                        </m:r>
                      </m:den>
                    </m:f>
                  </m:oMath>
                </a14:m>
                <a:r>
                  <a:rPr lang="pt-BR" sz="2800" b="1" dirty="0">
                    <a:effectLst/>
                    <a:latin typeface="Cambria" panose="02040503050406030204" pitchFamily="18" charset="0"/>
                    <a:ea typeface="Cambria" panose="02040503050406030204" pitchFamily="18" charset="0"/>
                  </a:rPr>
                  <a:t>  &lt; </a:t>
                </a:r>
                <a14:m>
                  <m:oMath xmlns:m="http://schemas.openxmlformats.org/officeDocument/2006/math">
                    <m:r>
                      <a:rPr lang="en-US" sz="2800" b="1" i="0" smtClean="0">
                        <a:effectLst/>
                        <a:latin typeface="Cambria Math" panose="02040503050406030204" pitchFamily="18" charset="0"/>
                      </a:rPr>
                      <m:t> </m:t>
                    </m:r>
                    <m:f>
                      <m:fPr>
                        <m:ctrlPr>
                          <a:rPr lang="en-US" sz="2800" b="1" i="1">
                            <a:effectLst/>
                            <a:latin typeface="Cambria Math" panose="02040503050406030204" pitchFamily="18" charset="0"/>
                          </a:rPr>
                        </m:ctrlPr>
                      </m:fPr>
                      <m:num>
                        <m:r>
                          <m:rPr>
                            <m:nor/>
                          </m:rPr>
                          <a:rPr lang="en-US" sz="2800" b="1" i="0" smtClean="0">
                            <a:effectLst/>
                            <a:latin typeface="Cambria Math" panose="02040503050406030204" pitchFamily="18" charset="0"/>
                          </a:rPr>
                          <m:t>7</m:t>
                        </m:r>
                      </m:num>
                      <m:den>
                        <m:r>
                          <m:rPr>
                            <m:nor/>
                          </m:rPr>
                          <a:rPr lang="en-US" sz="2800" b="1" i="0" smtClean="0">
                            <a:effectLst/>
                            <a:latin typeface="Cambria Math" panose="02040503050406030204" pitchFamily="18" charset="0"/>
                          </a:rPr>
                          <m:t>7</m:t>
                        </m:r>
                      </m:den>
                    </m:f>
                    <m:r>
                      <m:rPr>
                        <m:nor/>
                      </m:rPr>
                      <a:rPr lang="en-US" sz="2800" b="1" i="0" smtClean="0">
                        <a:effectLst/>
                        <a:latin typeface="Cambria Math" panose="02040503050406030204" pitchFamily="18" charset="0"/>
                      </a:rPr>
                      <m:t> </m:t>
                    </m:r>
                    <m:r>
                      <m:rPr>
                        <m:nor/>
                      </m:rPr>
                      <a:rPr lang="en-US" sz="2800" b="1" i="0" smtClean="0">
                        <a:effectLst/>
                        <a:latin typeface="Cambria Math" panose="02040503050406030204" pitchFamily="18" charset="0"/>
                      </a:rPr>
                      <m:t>n</m:t>
                    </m:r>
                    <m:r>
                      <m:rPr>
                        <m:nor/>
                      </m:rPr>
                      <a:rPr lang="en-US" sz="2800" b="1" i="0" smtClean="0">
                        <a:effectLst/>
                        <a:latin typeface="Cambria Math" panose="02040503050406030204" pitchFamily="18" charset="0"/>
                      </a:rPr>
                      <m:t>ê</m:t>
                    </m:r>
                    <m:r>
                      <m:rPr>
                        <m:nor/>
                      </m:rPr>
                      <a:rPr lang="en-US" sz="2800" b="1" i="0" smtClean="0">
                        <a:effectLst/>
                        <a:latin typeface="Cambria Math" panose="02040503050406030204" pitchFamily="18" charset="0"/>
                      </a:rPr>
                      <m:t>n</m:t>
                    </m:r>
                    <m:f>
                      <m:fPr>
                        <m:ctrlPr>
                          <a:rPr lang="en-US" sz="2800" b="1" i="1" smtClean="0">
                            <a:effectLst/>
                            <a:latin typeface="Cambria Math" panose="02040503050406030204" pitchFamily="18" charset="0"/>
                          </a:rPr>
                        </m:ctrlPr>
                      </m:fPr>
                      <m:num>
                        <m:r>
                          <m:rPr>
                            <m:nor/>
                          </m:rPr>
                          <a:rPr lang="en-US" sz="2800" b="1" i="0" smtClean="0">
                            <a:effectLst/>
                            <a:latin typeface="Cambria Math" panose="02040503050406030204" pitchFamily="18" charset="0"/>
                          </a:rPr>
                          <m:t>3</m:t>
                        </m:r>
                      </m:num>
                      <m:den>
                        <m:r>
                          <m:rPr>
                            <m:nor/>
                          </m:rPr>
                          <a:rPr lang="en-US" sz="2800" b="1">
                            <a:effectLst/>
                            <a:latin typeface="Cambria" panose="02040503050406030204" pitchFamily="18" charset="0"/>
                            <a:ea typeface="Cambria" panose="02040503050406030204" pitchFamily="18" charset="0"/>
                            <a:cs typeface="Times New Roman" panose="02020603050405020304" pitchFamily="18" charset="0"/>
                          </a:rPr>
                          <m:t> </m:t>
                        </m:r>
                        <m:r>
                          <m:rPr>
                            <m:nor/>
                          </m:rPr>
                          <a:rPr lang="en-US" sz="2800" b="1" i="0" smtClean="0">
                            <a:effectLst/>
                            <a:latin typeface="Cambria" panose="02040503050406030204" pitchFamily="18" charset="0"/>
                            <a:ea typeface="Cambria" panose="02040503050406030204" pitchFamily="18" charset="0"/>
                            <a:cs typeface="Times New Roman" panose="02020603050405020304" pitchFamily="18" charset="0"/>
                          </a:rPr>
                          <m:t>7</m:t>
                        </m:r>
                        <m:r>
                          <m:rPr>
                            <m:nor/>
                          </m:rPr>
                          <a:rPr lang="en-US" sz="2800" b="1">
                            <a:effectLst/>
                            <a:latin typeface="Cambria" panose="02040503050406030204" pitchFamily="18" charset="0"/>
                            <a:ea typeface="Cambria" panose="02040503050406030204" pitchFamily="18" charset="0"/>
                          </a:rPr>
                          <m:t> </m:t>
                        </m:r>
                      </m:den>
                    </m:f>
                    <m:r>
                      <m:rPr>
                        <m:nor/>
                      </m:rPr>
                      <a:rPr lang="pt-BR" sz="2800" b="1" dirty="0">
                        <a:effectLst/>
                        <a:latin typeface="Cambria" panose="02040503050406030204" pitchFamily="18" charset="0"/>
                        <a:ea typeface="Cambria" panose="02040503050406030204" pitchFamily="18" charset="0"/>
                      </a:rPr>
                      <m:t>  &lt;</m:t>
                    </m:r>
                    <m:r>
                      <m:rPr>
                        <m:nor/>
                      </m:rPr>
                      <a:rPr lang="en-US" sz="2800" b="1" i="0" dirty="0" smtClean="0">
                        <a:effectLst/>
                        <a:latin typeface="Cambria" panose="02040503050406030204" pitchFamily="18" charset="0"/>
                        <a:ea typeface="Cambria" panose="02040503050406030204" pitchFamily="18" charset="0"/>
                      </a:rPr>
                      <m:t> 1</m:t>
                    </m:r>
                  </m:oMath>
                </a14:m>
                <a:endParaRPr lang="en-US" sz="2800" b="1" dirty="0">
                  <a:effectLst/>
                  <a:latin typeface="Cambria" panose="02040503050406030204" pitchFamily="18" charset="0"/>
                  <a:ea typeface="Cambria" panose="02040503050406030204" pitchFamily="18" charset="0"/>
                </a:endParaRPr>
              </a:p>
            </p:txBody>
          </p:sp>
        </mc:Choice>
        <mc:Fallback xmlns="">
          <p:sp>
            <p:nvSpPr>
              <p:cNvPr id="14" name="TextBox 13">
                <a:extLst>
                  <a:ext uri="{FF2B5EF4-FFF2-40B4-BE49-F238E27FC236}">
                    <a16:creationId xmlns:a16="http://schemas.microsoft.com/office/drawing/2014/main" id="{F9EB45A4-5137-1E3F-F526-E119483BDA65}"/>
                  </a:ext>
                </a:extLst>
              </p:cNvPr>
              <p:cNvSpPr txBox="1">
                <a:spLocks noRot="1" noChangeAspect="1" noMove="1" noResize="1" noEditPoints="1" noAdjustHandles="1" noChangeArrowheads="1" noChangeShapeType="1" noTextEdit="1"/>
              </p:cNvSpPr>
              <p:nvPr/>
            </p:nvSpPr>
            <p:spPr>
              <a:xfrm>
                <a:off x="772160" y="1838960"/>
                <a:ext cx="3281680" cy="781496"/>
              </a:xfrm>
              <a:prstGeom prst="rect">
                <a:avLst/>
              </a:prstGeom>
              <a:blipFill>
                <a:blip r:embed="rId3"/>
                <a:stretch>
                  <a:fillRect b="-78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699DAB62-9332-E90D-BDD3-312A4578418F}"/>
                  </a:ext>
                </a:extLst>
              </p:cNvPr>
              <p:cNvSpPr txBox="1"/>
              <p:nvPr/>
            </p:nvSpPr>
            <p:spPr>
              <a:xfrm>
                <a:off x="741680" y="2631440"/>
                <a:ext cx="3281680" cy="790088"/>
              </a:xfrm>
              <a:prstGeom prst="rect">
                <a:avLst/>
              </a:prstGeom>
              <a:noFill/>
            </p:spPr>
            <p:txBody>
              <a:bodyPr wrap="square" rtlCol="0">
                <a:spAutoFit/>
              </a:bodyPr>
              <a:lstStyle/>
              <a:p>
                <a:pPr>
                  <a:tabLst>
                    <a:tab pos="255270" algn="l"/>
                  </a:tabLst>
                </a:pPr>
                <a14:m>
                  <m:oMath xmlns:m="http://schemas.openxmlformats.org/officeDocument/2006/math">
                    <m:f>
                      <m:fPr>
                        <m:ctrlPr>
                          <a:rPr lang="en-US" sz="2800" b="1" i="1" smtClean="0">
                            <a:effectLst/>
                            <a:latin typeface="Cambria Math" panose="02040503050406030204" pitchFamily="18" charset="0"/>
                          </a:rPr>
                        </m:ctrlPr>
                      </m:fPr>
                      <m:num>
                        <m:r>
                          <m:rPr>
                            <m:nor/>
                          </m:rPr>
                          <a:rPr lang="en-US" sz="2800" b="1" i="0" smtClean="0">
                            <a:effectLst/>
                            <a:latin typeface="Cambria Math" panose="02040503050406030204" pitchFamily="18" charset="0"/>
                          </a:rPr>
                          <m:t>8</m:t>
                        </m:r>
                      </m:num>
                      <m:den>
                        <m:r>
                          <m:rPr>
                            <m:nor/>
                          </m:rPr>
                          <a:rPr lang="en-US" sz="2800" b="1">
                            <a:effectLst/>
                            <a:latin typeface="Cambria" panose="02040503050406030204" pitchFamily="18" charset="0"/>
                            <a:ea typeface="Cambria" panose="02040503050406030204" pitchFamily="18" charset="0"/>
                            <a:cs typeface="Times New Roman" panose="02020603050405020304" pitchFamily="18" charset="0"/>
                          </a:rPr>
                          <m:t> </m:t>
                        </m:r>
                        <m:r>
                          <m:rPr>
                            <m:nor/>
                          </m:rPr>
                          <a:rPr lang="en-US" sz="2800" b="1" i="0" smtClean="0">
                            <a:effectLst/>
                            <a:latin typeface="Cambria" panose="02040503050406030204" pitchFamily="18" charset="0"/>
                            <a:ea typeface="Cambria" panose="02040503050406030204" pitchFamily="18" charset="0"/>
                            <a:cs typeface="Times New Roman" panose="02020603050405020304" pitchFamily="18" charset="0"/>
                          </a:rPr>
                          <m:t>5</m:t>
                        </m:r>
                        <m:r>
                          <m:rPr>
                            <m:nor/>
                          </m:rPr>
                          <a:rPr lang="en-US" sz="2800" b="1">
                            <a:effectLst/>
                            <a:latin typeface="Cambria" panose="02040503050406030204" pitchFamily="18" charset="0"/>
                            <a:ea typeface="Cambria" panose="02040503050406030204" pitchFamily="18" charset="0"/>
                          </a:rPr>
                          <m:t> </m:t>
                        </m:r>
                      </m:den>
                    </m:f>
                  </m:oMath>
                </a14:m>
                <a:r>
                  <a:rPr lang="pt-BR" sz="2800" b="1" dirty="0">
                    <a:effectLst/>
                    <a:latin typeface="Cambria" panose="02040503050406030204" pitchFamily="18" charset="0"/>
                    <a:ea typeface="Cambria" panose="02040503050406030204" pitchFamily="18" charset="0"/>
                  </a:rPr>
                  <a:t>  </a:t>
                </a:r>
                <a:r>
                  <a:rPr lang="pt-BR" sz="2800" b="1" dirty="0">
                    <a:latin typeface="Cambria" panose="02040503050406030204" pitchFamily="18" charset="0"/>
                    <a:ea typeface="Cambria" panose="02040503050406030204" pitchFamily="18" charset="0"/>
                  </a:rPr>
                  <a:t>&gt;</a:t>
                </a:r>
                <a:r>
                  <a:rPr lang="pt-BR" sz="2800" b="1" dirty="0">
                    <a:effectLst/>
                    <a:latin typeface="Cambria" panose="02040503050406030204" pitchFamily="18" charset="0"/>
                    <a:ea typeface="Cambria" panose="02040503050406030204" pitchFamily="18" charset="0"/>
                  </a:rPr>
                  <a:t> </a:t>
                </a:r>
                <a14:m>
                  <m:oMath xmlns:m="http://schemas.openxmlformats.org/officeDocument/2006/math">
                    <m:r>
                      <a:rPr lang="en-US" sz="2800" b="1" i="0" smtClean="0">
                        <a:effectLst/>
                        <a:latin typeface="Cambria Math" panose="02040503050406030204" pitchFamily="18" charset="0"/>
                      </a:rPr>
                      <m:t> </m:t>
                    </m:r>
                    <m:f>
                      <m:fPr>
                        <m:ctrlPr>
                          <a:rPr lang="en-US" sz="2800" b="1" i="1">
                            <a:effectLst/>
                            <a:latin typeface="Cambria Math" panose="02040503050406030204" pitchFamily="18" charset="0"/>
                          </a:rPr>
                        </m:ctrlPr>
                      </m:fPr>
                      <m:num>
                        <m:r>
                          <m:rPr>
                            <m:nor/>
                          </m:rPr>
                          <a:rPr lang="en-US" sz="2800" b="1" i="0" smtClean="0">
                            <a:effectLst/>
                            <a:latin typeface="Cambria Math" panose="02040503050406030204" pitchFamily="18" charset="0"/>
                          </a:rPr>
                          <m:t>5</m:t>
                        </m:r>
                      </m:num>
                      <m:den>
                        <m:r>
                          <m:rPr>
                            <m:nor/>
                          </m:rPr>
                          <a:rPr lang="en-US" sz="2800" b="1" i="0" smtClean="0">
                            <a:effectLst/>
                            <a:latin typeface="Cambria Math" panose="02040503050406030204" pitchFamily="18" charset="0"/>
                          </a:rPr>
                          <m:t>5</m:t>
                        </m:r>
                      </m:den>
                    </m:f>
                    <m:r>
                      <m:rPr>
                        <m:nor/>
                      </m:rPr>
                      <a:rPr lang="en-US" sz="2800" b="1" i="0" smtClean="0">
                        <a:effectLst/>
                        <a:latin typeface="Cambria Math" panose="02040503050406030204" pitchFamily="18" charset="0"/>
                      </a:rPr>
                      <m:t> </m:t>
                    </m:r>
                    <m:r>
                      <m:rPr>
                        <m:nor/>
                      </m:rPr>
                      <a:rPr lang="en-US" sz="2800" b="1" i="0" smtClean="0">
                        <a:effectLst/>
                        <a:latin typeface="Cambria Math" panose="02040503050406030204" pitchFamily="18" charset="0"/>
                      </a:rPr>
                      <m:t>n</m:t>
                    </m:r>
                    <m:r>
                      <m:rPr>
                        <m:nor/>
                      </m:rPr>
                      <a:rPr lang="en-US" sz="2800" b="1" i="0" smtClean="0">
                        <a:effectLst/>
                        <a:latin typeface="Cambria Math" panose="02040503050406030204" pitchFamily="18" charset="0"/>
                      </a:rPr>
                      <m:t>ê</m:t>
                    </m:r>
                    <m:r>
                      <m:rPr>
                        <m:nor/>
                      </m:rPr>
                      <a:rPr lang="en-US" sz="2800" b="1" i="0" smtClean="0">
                        <a:effectLst/>
                        <a:latin typeface="Cambria Math" panose="02040503050406030204" pitchFamily="18" charset="0"/>
                      </a:rPr>
                      <m:t>n</m:t>
                    </m:r>
                    <m:f>
                      <m:fPr>
                        <m:ctrlPr>
                          <a:rPr lang="en-US" sz="2800" b="1" i="1" smtClean="0">
                            <a:effectLst/>
                            <a:latin typeface="Cambria Math" panose="02040503050406030204" pitchFamily="18" charset="0"/>
                          </a:rPr>
                        </m:ctrlPr>
                      </m:fPr>
                      <m:num>
                        <m:r>
                          <m:rPr>
                            <m:nor/>
                          </m:rPr>
                          <a:rPr lang="en-US" sz="2800" b="1" i="0" smtClean="0">
                            <a:effectLst/>
                            <a:latin typeface="Cambria Math" panose="02040503050406030204" pitchFamily="18" charset="0"/>
                          </a:rPr>
                          <m:t>8</m:t>
                        </m:r>
                      </m:num>
                      <m:den>
                        <m:r>
                          <m:rPr>
                            <m:nor/>
                          </m:rPr>
                          <a:rPr lang="en-US" sz="2800" b="1">
                            <a:effectLst/>
                            <a:latin typeface="Cambria" panose="02040503050406030204" pitchFamily="18" charset="0"/>
                            <a:ea typeface="Cambria" panose="02040503050406030204" pitchFamily="18" charset="0"/>
                            <a:cs typeface="Times New Roman" panose="02020603050405020304" pitchFamily="18" charset="0"/>
                          </a:rPr>
                          <m:t> </m:t>
                        </m:r>
                        <m:r>
                          <m:rPr>
                            <m:nor/>
                          </m:rPr>
                          <a:rPr lang="en-US" sz="2800" b="1" i="0" smtClean="0">
                            <a:effectLst/>
                            <a:latin typeface="Cambria" panose="02040503050406030204" pitchFamily="18" charset="0"/>
                            <a:ea typeface="Cambria" panose="02040503050406030204" pitchFamily="18" charset="0"/>
                            <a:cs typeface="Times New Roman" panose="02020603050405020304" pitchFamily="18" charset="0"/>
                          </a:rPr>
                          <m:t>5</m:t>
                        </m:r>
                        <m:r>
                          <m:rPr>
                            <m:nor/>
                          </m:rPr>
                          <a:rPr lang="en-US" sz="2800" b="1">
                            <a:effectLst/>
                            <a:latin typeface="Cambria" panose="02040503050406030204" pitchFamily="18" charset="0"/>
                            <a:ea typeface="Cambria" panose="02040503050406030204" pitchFamily="18" charset="0"/>
                          </a:rPr>
                          <m:t> </m:t>
                        </m:r>
                      </m:den>
                    </m:f>
                    <m:r>
                      <m:rPr>
                        <m:nor/>
                      </m:rPr>
                      <a:rPr lang="pt-BR" sz="2800" b="1" dirty="0">
                        <a:effectLst/>
                        <a:latin typeface="Cambria" panose="02040503050406030204" pitchFamily="18" charset="0"/>
                        <a:ea typeface="Cambria" panose="02040503050406030204" pitchFamily="18" charset="0"/>
                      </a:rPr>
                      <m:t>  </m:t>
                    </m:r>
                    <m:r>
                      <m:rPr>
                        <m:nor/>
                      </m:rPr>
                      <a:rPr lang="en-US" sz="2800" b="1" i="0" dirty="0" smtClean="0">
                        <a:effectLst/>
                        <a:latin typeface="Cambria" panose="02040503050406030204" pitchFamily="18" charset="0"/>
                        <a:ea typeface="Cambria" panose="02040503050406030204" pitchFamily="18" charset="0"/>
                      </a:rPr>
                      <m:t>&gt; 1</m:t>
                    </m:r>
                  </m:oMath>
                </a14:m>
                <a:endParaRPr lang="en-US" sz="2800" b="1" dirty="0">
                  <a:effectLst/>
                  <a:latin typeface="Cambria" panose="02040503050406030204" pitchFamily="18" charset="0"/>
                  <a:ea typeface="Cambria" panose="02040503050406030204" pitchFamily="18" charset="0"/>
                </a:endParaRPr>
              </a:p>
            </p:txBody>
          </p:sp>
        </mc:Choice>
        <mc:Fallback xmlns="">
          <p:sp>
            <p:nvSpPr>
              <p:cNvPr id="15" name="TextBox 14">
                <a:extLst>
                  <a:ext uri="{FF2B5EF4-FFF2-40B4-BE49-F238E27FC236}">
                    <a16:creationId xmlns:a16="http://schemas.microsoft.com/office/drawing/2014/main" id="{699DAB62-9332-E90D-BDD3-312A4578418F}"/>
                  </a:ext>
                </a:extLst>
              </p:cNvPr>
              <p:cNvSpPr txBox="1">
                <a:spLocks noRot="1" noChangeAspect="1" noMove="1" noResize="1" noEditPoints="1" noAdjustHandles="1" noChangeArrowheads="1" noChangeShapeType="1" noTextEdit="1"/>
              </p:cNvSpPr>
              <p:nvPr/>
            </p:nvSpPr>
            <p:spPr>
              <a:xfrm>
                <a:off x="741680" y="2631440"/>
                <a:ext cx="3281680" cy="790088"/>
              </a:xfrm>
              <a:prstGeom prst="rect">
                <a:avLst/>
              </a:prstGeom>
              <a:blipFill>
                <a:blip r:embed="rId4"/>
                <a:stretch>
                  <a:fillRect b="-85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57FE66CE-A670-5841-C5CA-5305E610A480}"/>
                  </a:ext>
                </a:extLst>
              </p:cNvPr>
              <p:cNvSpPr txBox="1"/>
              <p:nvPr/>
            </p:nvSpPr>
            <p:spPr>
              <a:xfrm>
                <a:off x="701040" y="3505200"/>
                <a:ext cx="3627120" cy="902491"/>
              </a:xfrm>
              <a:prstGeom prst="rect">
                <a:avLst/>
              </a:prstGeom>
              <a:noFill/>
            </p:spPr>
            <p:txBody>
              <a:bodyPr wrap="square" rtlCol="0">
                <a:spAutoFit/>
              </a:bodyPr>
              <a:lstStyle/>
              <a:p>
                <a:pPr>
                  <a:tabLst>
                    <a:tab pos="255270" algn="l"/>
                  </a:tabLst>
                </a:pPr>
                <a14:m>
                  <m:oMathPara xmlns:m="http://schemas.openxmlformats.org/officeDocument/2006/math">
                    <m:oMathParaPr>
                      <m:jc m:val="centerGroup"/>
                    </m:oMathParaPr>
                    <m:oMath xmlns:m="http://schemas.openxmlformats.org/officeDocument/2006/math">
                      <m:r>
                        <a:rPr lang="en-US" sz="2800" b="1" i="1" smtClean="0">
                          <a:effectLst/>
                          <a:latin typeface="Cambria Math" panose="02040503050406030204" pitchFamily="18" charset="0"/>
                        </a:rPr>
                        <m:t>𝟒</m:t>
                      </m:r>
                      <m:r>
                        <a:rPr lang="en-US" sz="2800" b="1" i="1" smtClean="0">
                          <a:effectLst/>
                          <a:latin typeface="Cambria Math" panose="02040503050406030204" pitchFamily="18" charset="0"/>
                        </a:rPr>
                        <m:t> :</m:t>
                      </m:r>
                      <m:r>
                        <a:rPr lang="en-US" sz="2800" b="1" i="1" smtClean="0">
                          <a:effectLst/>
                          <a:latin typeface="Cambria Math" panose="02040503050406030204" pitchFamily="18" charset="0"/>
                        </a:rPr>
                        <m:t>𝟒</m:t>
                      </m:r>
                      <m:r>
                        <a:rPr lang="en-US" sz="2800" b="1" i="1" smtClean="0">
                          <a:effectLst/>
                          <a:latin typeface="Cambria Math" panose="02040503050406030204" pitchFamily="18" charset="0"/>
                        </a:rPr>
                        <m:t>=</m:t>
                      </m:r>
                      <m:r>
                        <a:rPr lang="en-US" sz="2800" b="1" i="1" smtClean="0">
                          <a:effectLst/>
                          <a:latin typeface="Cambria Math" panose="02040503050406030204" pitchFamily="18" charset="0"/>
                        </a:rPr>
                        <m:t>𝟏</m:t>
                      </m:r>
                      <m:r>
                        <a:rPr lang="en-US" sz="2800" b="1" i="1" smtClean="0">
                          <a:effectLst/>
                          <a:latin typeface="Cambria Math" panose="02040503050406030204" pitchFamily="18" charset="0"/>
                        </a:rPr>
                        <m:t> </m:t>
                      </m:r>
                      <m:r>
                        <m:rPr>
                          <m:nor/>
                        </m:rPr>
                        <a:rPr lang="en-US" sz="2800" b="1" i="0" smtClean="0">
                          <a:effectLst/>
                          <a:latin typeface="Cambria Math" panose="02040503050406030204" pitchFamily="18" charset="0"/>
                        </a:rPr>
                        <m:t>n</m:t>
                      </m:r>
                      <m:r>
                        <m:rPr>
                          <m:nor/>
                        </m:rPr>
                        <a:rPr lang="en-US" sz="2800" b="1" i="0" smtClean="0">
                          <a:effectLst/>
                          <a:latin typeface="Cambria Math" panose="02040503050406030204" pitchFamily="18" charset="0"/>
                        </a:rPr>
                        <m:t>ê</m:t>
                      </m:r>
                      <m:r>
                        <m:rPr>
                          <m:nor/>
                        </m:rPr>
                        <a:rPr lang="en-US" sz="2800" b="1" i="0" smtClean="0">
                          <a:effectLst/>
                          <a:latin typeface="Cambria Math" panose="02040503050406030204" pitchFamily="18" charset="0"/>
                        </a:rPr>
                        <m:t>n</m:t>
                      </m:r>
                      <m:f>
                        <m:fPr>
                          <m:ctrlPr>
                            <a:rPr lang="en-US" sz="2800" b="1" i="1" smtClean="0">
                              <a:effectLst/>
                              <a:latin typeface="Cambria Math" panose="02040503050406030204" pitchFamily="18" charset="0"/>
                            </a:rPr>
                          </m:ctrlPr>
                        </m:fPr>
                        <m:num>
                          <m:r>
                            <m:rPr>
                              <m:nor/>
                            </m:rPr>
                            <a:rPr lang="en-US" sz="2800" b="1" i="0" smtClean="0">
                              <a:effectLst/>
                              <a:latin typeface="Cambria Math" panose="02040503050406030204" pitchFamily="18" charset="0"/>
                            </a:rPr>
                            <m:t>4</m:t>
                          </m:r>
                        </m:num>
                        <m:den>
                          <m:r>
                            <m:rPr>
                              <m:nor/>
                            </m:rPr>
                            <a:rPr lang="en-US" sz="2800" b="1">
                              <a:effectLst/>
                              <a:latin typeface="Cambria" panose="02040503050406030204" pitchFamily="18" charset="0"/>
                              <a:ea typeface="Cambria" panose="02040503050406030204" pitchFamily="18" charset="0"/>
                              <a:cs typeface="Times New Roman" panose="02020603050405020304" pitchFamily="18" charset="0"/>
                            </a:rPr>
                            <m:t> </m:t>
                          </m:r>
                          <m:r>
                            <m:rPr>
                              <m:nor/>
                            </m:rPr>
                            <a:rPr lang="en-US" sz="2800" b="1" i="0" smtClean="0">
                              <a:effectLst/>
                              <a:latin typeface="Cambria" panose="02040503050406030204" pitchFamily="18" charset="0"/>
                              <a:ea typeface="Cambria" panose="02040503050406030204" pitchFamily="18" charset="0"/>
                              <a:cs typeface="Times New Roman" panose="02020603050405020304" pitchFamily="18" charset="0"/>
                            </a:rPr>
                            <m:t>4</m:t>
                          </m:r>
                          <m:r>
                            <m:rPr>
                              <m:nor/>
                            </m:rPr>
                            <a:rPr lang="en-US" sz="2800" b="1">
                              <a:effectLst/>
                              <a:latin typeface="Cambria" panose="02040503050406030204" pitchFamily="18" charset="0"/>
                              <a:ea typeface="Cambria" panose="02040503050406030204" pitchFamily="18" charset="0"/>
                            </a:rPr>
                            <m:t> </m:t>
                          </m:r>
                        </m:den>
                      </m:f>
                      <m:r>
                        <m:rPr>
                          <m:nor/>
                        </m:rPr>
                        <a:rPr lang="pt-BR" sz="2800" b="1" dirty="0">
                          <a:effectLst/>
                          <a:latin typeface="Cambria" panose="02040503050406030204" pitchFamily="18" charset="0"/>
                          <a:ea typeface="Cambria" panose="02040503050406030204" pitchFamily="18" charset="0"/>
                        </a:rPr>
                        <m:t>  </m:t>
                      </m:r>
                      <m:r>
                        <m:rPr>
                          <m:nor/>
                        </m:rPr>
                        <a:rPr lang="en-US" sz="2800" b="1" i="0" dirty="0" smtClean="0">
                          <a:effectLst/>
                          <a:latin typeface="Cambria" panose="02040503050406030204" pitchFamily="18" charset="0"/>
                          <a:ea typeface="Cambria" panose="02040503050406030204" pitchFamily="18" charset="0"/>
                        </a:rPr>
                        <m:t>= 1</m:t>
                      </m:r>
                    </m:oMath>
                  </m:oMathPara>
                </a14:m>
                <a:endParaRPr lang="en-US" sz="2800" b="1" dirty="0">
                  <a:effectLst/>
                  <a:latin typeface="Cambria" panose="02040503050406030204" pitchFamily="18" charset="0"/>
                  <a:ea typeface="Cambria" panose="02040503050406030204" pitchFamily="18" charset="0"/>
                </a:endParaRPr>
              </a:p>
            </p:txBody>
          </p:sp>
        </mc:Choice>
        <mc:Fallback xmlns="">
          <p:sp>
            <p:nvSpPr>
              <p:cNvPr id="24" name="TextBox 23">
                <a:extLst>
                  <a:ext uri="{FF2B5EF4-FFF2-40B4-BE49-F238E27FC236}">
                    <a16:creationId xmlns:a16="http://schemas.microsoft.com/office/drawing/2014/main" id="{57FE66CE-A670-5841-C5CA-5305E610A480}"/>
                  </a:ext>
                </a:extLst>
              </p:cNvPr>
              <p:cNvSpPr txBox="1">
                <a:spLocks noRot="1" noChangeAspect="1" noMove="1" noResize="1" noEditPoints="1" noAdjustHandles="1" noChangeArrowheads="1" noChangeShapeType="1" noTextEdit="1"/>
              </p:cNvSpPr>
              <p:nvPr/>
            </p:nvSpPr>
            <p:spPr>
              <a:xfrm>
                <a:off x="701040" y="3505200"/>
                <a:ext cx="3627120" cy="902491"/>
              </a:xfrm>
              <a:prstGeom prst="rect">
                <a:avLst/>
              </a:prstGeom>
              <a:blipFill>
                <a:blip r:embed="rId5"/>
                <a:stretch>
                  <a:fillRect/>
                </a:stretch>
              </a:blipFill>
            </p:spPr>
            <p:txBody>
              <a:bodyPr/>
              <a:lstStyle/>
              <a:p>
                <a:r>
                  <a:rPr lang="en-US">
                    <a:noFill/>
                  </a:rPr>
                  <a:t> </a:t>
                </a:r>
              </a:p>
            </p:txBody>
          </p:sp>
        </mc:Fallback>
      </mc:AlternateContent>
      <p:pic>
        <p:nvPicPr>
          <p:cNvPr id="26" name="Picture 25">
            <a:extLst>
              <a:ext uri="{FF2B5EF4-FFF2-40B4-BE49-F238E27FC236}">
                <a16:creationId xmlns:a16="http://schemas.microsoft.com/office/drawing/2014/main" id="{8E7F0528-2DF1-2550-2D26-184026B1B2BE}"/>
              </a:ext>
            </a:extLst>
          </p:cNvPr>
          <p:cNvPicPr>
            <a:picLocks noChangeAspect="1"/>
          </p:cNvPicPr>
          <p:nvPr/>
        </p:nvPicPr>
        <p:blipFill>
          <a:blip r:embed="rId6"/>
          <a:stretch>
            <a:fillRect/>
          </a:stretch>
        </p:blipFill>
        <p:spPr>
          <a:xfrm>
            <a:off x="4934585" y="2857817"/>
            <a:ext cx="1123950" cy="1914525"/>
          </a:xfrm>
          <a:prstGeom prst="rect">
            <a:avLst/>
          </a:prstGeom>
        </p:spPr>
      </p:pic>
      <p:sp>
        <p:nvSpPr>
          <p:cNvPr id="27" name="Speech Bubble: Rectangle with Corners Rounded 26">
            <a:extLst>
              <a:ext uri="{FF2B5EF4-FFF2-40B4-BE49-F238E27FC236}">
                <a16:creationId xmlns:a16="http://schemas.microsoft.com/office/drawing/2014/main" id="{18E73346-0B3F-FE88-FE4D-A71E2392743B}"/>
              </a:ext>
            </a:extLst>
          </p:cNvPr>
          <p:cNvSpPr/>
          <p:nvPr/>
        </p:nvSpPr>
        <p:spPr>
          <a:xfrm>
            <a:off x="5902960" y="1615440"/>
            <a:ext cx="6096000" cy="1330960"/>
          </a:xfrm>
          <a:prstGeom prst="wedgeRoundRectCallout">
            <a:avLst>
              <a:gd name="adj1" fmla="val -53502"/>
              <a:gd name="adj2" fmla="val 47076"/>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Arial" panose="020B0604020202020204" pitchFamily="34" charset="0"/>
              <a:buChar char="•"/>
            </a:pPr>
            <a:r>
              <a:rPr lang="vi-VN" sz="2000" b="1" i="1" dirty="0">
                <a:latin typeface="Cambria" panose="02040503050406030204" pitchFamily="18" charset="0"/>
                <a:ea typeface="Cambria" panose="02040503050406030204" pitchFamily="18" charset="0"/>
              </a:rPr>
              <a:t>Nếu tử số bé hơn mẫu số thì phân số bé hơn 1.</a:t>
            </a:r>
            <a:endParaRPr lang="en-US" sz="2000" b="1" i="1"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vi-VN" sz="2000" b="1" i="1" dirty="0">
                <a:latin typeface="Cambria" panose="02040503050406030204" pitchFamily="18" charset="0"/>
                <a:ea typeface="Cambria" panose="02040503050406030204" pitchFamily="18" charset="0"/>
              </a:rPr>
              <a:t>Nếu tử số lớn hơn mẫu số thì phân số lớn hơn 1.</a:t>
            </a:r>
            <a:endParaRPr lang="en-US" sz="2800" b="1"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vi-VN" sz="2000" b="1" i="1" dirty="0">
                <a:latin typeface="Cambria" panose="02040503050406030204" pitchFamily="18" charset="0"/>
                <a:ea typeface="Cambria" panose="02040503050406030204" pitchFamily="18" charset="0"/>
              </a:rPr>
              <a:t>Nếu tử số bằng mẫu số thì phân số bằng 1.</a:t>
            </a:r>
            <a:endParaRPr lang="vi-VN" sz="2800" b="1" dirty="0">
              <a:effectLst/>
              <a:latin typeface="Cambria" panose="02040503050406030204" pitchFamily="18" charset="0"/>
              <a:ea typeface="Cambria" panose="02040503050406030204" pitchFamily="18" charset="0"/>
            </a:endParaRPr>
          </a:p>
        </p:txBody>
      </p:sp>
      <p:grpSp>
        <p:nvGrpSpPr>
          <p:cNvPr id="33" name="Group 32">
            <a:extLst>
              <a:ext uri="{FF2B5EF4-FFF2-40B4-BE49-F238E27FC236}">
                <a16:creationId xmlns:a16="http://schemas.microsoft.com/office/drawing/2014/main" id="{0B1EB7D3-FDB5-CBA5-D050-666E085D76F0}"/>
              </a:ext>
            </a:extLst>
          </p:cNvPr>
          <p:cNvGrpSpPr/>
          <p:nvPr/>
        </p:nvGrpSpPr>
        <p:grpSpPr>
          <a:xfrm>
            <a:off x="1137920" y="5029200"/>
            <a:ext cx="4104640" cy="783548"/>
            <a:chOff x="508000" y="4866640"/>
            <a:chExt cx="4104640" cy="783548"/>
          </a:xfrm>
        </p:grpSpPr>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E85BC5F8-B33B-98AC-7B6A-CA0B36D35677}"/>
                    </a:ext>
                  </a:extLst>
                </p:cNvPr>
                <p:cNvSpPr txBox="1"/>
                <p:nvPr/>
              </p:nvSpPr>
              <p:spPr>
                <a:xfrm>
                  <a:off x="508000" y="4866640"/>
                  <a:ext cx="4104640" cy="783548"/>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a) </a:t>
                  </a:r>
                  <a14:m>
                    <m:oMath xmlns:m="http://schemas.openxmlformats.org/officeDocument/2006/math">
                      <m:f>
                        <m:fPr>
                          <m:ctrlPr>
                            <a:rPr lang="en-US" sz="2800" b="1" i="1" smtClean="0">
                              <a:effectLst/>
                              <a:latin typeface="Cambria Math" panose="02040503050406030204" pitchFamily="18" charset="0"/>
                            </a:rPr>
                          </m:ctrlPr>
                        </m:fPr>
                        <m:num>
                          <m:r>
                            <m:rPr>
                              <m:nor/>
                            </m:rPr>
                            <a:rPr lang="en-US" sz="2800" b="1" i="0" smtClean="0">
                              <a:effectLst/>
                              <a:latin typeface="Cambria" panose="02040503050406030204" pitchFamily="18" charset="0"/>
                              <a:ea typeface="Cambria" panose="02040503050406030204" pitchFamily="18" charset="0"/>
                            </a:rPr>
                            <m:t>12</m:t>
                          </m:r>
                        </m:num>
                        <m:den>
                          <m:r>
                            <m:rPr>
                              <m:nor/>
                            </m:rPr>
                            <a:rPr lang="en-US" sz="2800" b="1">
                              <a:effectLst/>
                              <a:latin typeface="Cambria" panose="02040503050406030204" pitchFamily="18" charset="0"/>
                              <a:ea typeface="Cambria" panose="02040503050406030204" pitchFamily="18" charset="0"/>
                              <a:cs typeface="Times New Roman" panose="02020603050405020304" pitchFamily="18" charset="0"/>
                            </a:rPr>
                            <m:t> </m:t>
                          </m:r>
                          <m:r>
                            <m:rPr>
                              <m:nor/>
                            </m:rPr>
                            <a:rPr lang="en-US" sz="2800" b="1" i="0" smtClean="0">
                              <a:effectLst/>
                              <a:latin typeface="Cambria" panose="02040503050406030204" pitchFamily="18" charset="0"/>
                              <a:ea typeface="Cambria" panose="02040503050406030204" pitchFamily="18" charset="0"/>
                              <a:cs typeface="Times New Roman" panose="02020603050405020304" pitchFamily="18" charset="0"/>
                            </a:rPr>
                            <m:t>15</m:t>
                          </m:r>
                          <m:r>
                            <m:rPr>
                              <m:nor/>
                            </m:rPr>
                            <a:rPr lang="en-US" sz="2800" b="1">
                              <a:effectLst/>
                              <a:latin typeface="Cambria" panose="02040503050406030204" pitchFamily="18" charset="0"/>
                              <a:ea typeface="Cambria" panose="02040503050406030204" pitchFamily="18" charset="0"/>
                            </a:rPr>
                            <m:t> </m:t>
                          </m:r>
                        </m:den>
                      </m:f>
                    </m:oMath>
                  </a14:m>
                  <a:r>
                    <a:rPr lang="en-US" sz="2800" dirty="0">
                      <a:latin typeface="Cambria" panose="02040503050406030204" pitchFamily="18" charset="0"/>
                      <a:ea typeface="Cambria" panose="02040503050406030204" pitchFamily="18" charset="0"/>
                    </a:rPr>
                    <a:t> </a:t>
                  </a:r>
                </a:p>
              </p:txBody>
            </p:sp>
          </mc:Choice>
          <mc:Fallback xmlns="">
            <p:sp>
              <p:nvSpPr>
                <p:cNvPr id="30" name="TextBox 29">
                  <a:extLst>
                    <a:ext uri="{FF2B5EF4-FFF2-40B4-BE49-F238E27FC236}">
                      <a16:creationId xmlns:a16="http://schemas.microsoft.com/office/drawing/2014/main" id="{E85BC5F8-B33B-98AC-7B6A-CA0B36D35677}"/>
                    </a:ext>
                  </a:extLst>
                </p:cNvPr>
                <p:cNvSpPr txBox="1">
                  <a:spLocks noRot="1" noChangeAspect="1" noMove="1" noResize="1" noEditPoints="1" noAdjustHandles="1" noChangeArrowheads="1" noChangeShapeType="1" noTextEdit="1"/>
                </p:cNvSpPr>
                <p:nvPr/>
              </p:nvSpPr>
              <p:spPr>
                <a:xfrm>
                  <a:off x="508000" y="4866640"/>
                  <a:ext cx="4104640" cy="783548"/>
                </a:xfrm>
                <a:prstGeom prst="rect">
                  <a:avLst/>
                </a:prstGeom>
                <a:blipFill>
                  <a:blip r:embed="rId7"/>
                  <a:stretch>
                    <a:fillRect l="-3120" b="-6977"/>
                  </a:stretch>
                </a:blipFill>
              </p:spPr>
              <p:txBody>
                <a:bodyPr/>
                <a:lstStyle/>
                <a:p>
                  <a:r>
                    <a:rPr lang="en-US">
                      <a:noFill/>
                    </a:rPr>
                    <a:t> </a:t>
                  </a:r>
                </a:p>
              </p:txBody>
            </p:sp>
          </mc:Fallback>
        </mc:AlternateContent>
        <p:sp>
          <p:nvSpPr>
            <p:cNvPr id="31" name="Rectangle 30">
              <a:extLst>
                <a:ext uri="{FF2B5EF4-FFF2-40B4-BE49-F238E27FC236}">
                  <a16:creationId xmlns:a16="http://schemas.microsoft.com/office/drawing/2014/main" id="{701234C9-3B55-BDFB-7F86-3896BB996C17}"/>
                </a:ext>
              </a:extLst>
            </p:cNvPr>
            <p:cNvSpPr/>
            <p:nvPr/>
          </p:nvSpPr>
          <p:spPr>
            <a:xfrm>
              <a:off x="1645920" y="5019040"/>
              <a:ext cx="497840" cy="508000"/>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32" name="TextBox 31">
              <a:extLst>
                <a:ext uri="{FF2B5EF4-FFF2-40B4-BE49-F238E27FC236}">
                  <a16:creationId xmlns:a16="http://schemas.microsoft.com/office/drawing/2014/main" id="{0619334D-4601-304E-D2EC-4CF49BF384F9}"/>
                </a:ext>
              </a:extLst>
            </p:cNvPr>
            <p:cNvSpPr txBox="1"/>
            <p:nvPr/>
          </p:nvSpPr>
          <p:spPr>
            <a:xfrm>
              <a:off x="2143760" y="4958080"/>
              <a:ext cx="924560" cy="646331"/>
            </a:xfrm>
            <a:prstGeom prst="rect">
              <a:avLst/>
            </a:prstGeom>
            <a:noFill/>
          </p:spPr>
          <p:txBody>
            <a:bodyPr wrap="square" rtlCol="0">
              <a:spAutoFit/>
            </a:bodyPr>
            <a:lstStyle/>
            <a:p>
              <a:r>
                <a:rPr lang="en-US" sz="3600" dirty="0">
                  <a:latin typeface="Cambria" panose="02040503050406030204" pitchFamily="18" charset="0"/>
                  <a:ea typeface="Cambria" panose="02040503050406030204" pitchFamily="18" charset="0"/>
                </a:rPr>
                <a:t>1</a:t>
              </a:r>
            </a:p>
          </p:txBody>
        </p:sp>
      </p:grpSp>
      <p:grpSp>
        <p:nvGrpSpPr>
          <p:cNvPr id="34" name="Group 33">
            <a:extLst>
              <a:ext uri="{FF2B5EF4-FFF2-40B4-BE49-F238E27FC236}">
                <a16:creationId xmlns:a16="http://schemas.microsoft.com/office/drawing/2014/main" id="{8A9EC7B2-50DF-5D2A-BDE1-3D49D37AF1FF}"/>
              </a:ext>
            </a:extLst>
          </p:cNvPr>
          <p:cNvGrpSpPr/>
          <p:nvPr/>
        </p:nvGrpSpPr>
        <p:grpSpPr>
          <a:xfrm>
            <a:off x="3799840" y="5008880"/>
            <a:ext cx="4104640" cy="785856"/>
            <a:chOff x="508000" y="4866640"/>
            <a:chExt cx="4104640" cy="785856"/>
          </a:xfrm>
        </p:grpSpPr>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6A781FB9-F362-4DCD-5A77-C68A97773E2B}"/>
                    </a:ext>
                  </a:extLst>
                </p:cNvPr>
                <p:cNvSpPr txBox="1"/>
                <p:nvPr/>
              </p:nvSpPr>
              <p:spPr>
                <a:xfrm>
                  <a:off x="508000" y="4866640"/>
                  <a:ext cx="4104640" cy="785856"/>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b) </a:t>
                  </a:r>
                  <a14:m>
                    <m:oMath xmlns:m="http://schemas.openxmlformats.org/officeDocument/2006/math">
                      <m:f>
                        <m:fPr>
                          <m:ctrlPr>
                            <a:rPr lang="en-US" sz="2800" b="1" i="1" smtClean="0">
                              <a:effectLst/>
                              <a:latin typeface="Cambria Math" panose="02040503050406030204" pitchFamily="18" charset="0"/>
                            </a:rPr>
                          </m:ctrlPr>
                        </m:fPr>
                        <m:num>
                          <m:r>
                            <m:rPr>
                              <m:nor/>
                            </m:rPr>
                            <a:rPr lang="en-US" sz="2800" b="1" i="0" smtClean="0">
                              <a:effectLst/>
                              <a:latin typeface="Cambria Math" panose="02040503050406030204" pitchFamily="18" charset="0"/>
                            </a:rPr>
                            <m:t>9</m:t>
                          </m:r>
                        </m:num>
                        <m:den>
                          <m:r>
                            <m:rPr>
                              <m:nor/>
                            </m:rPr>
                            <a:rPr lang="en-US" sz="2800" b="1">
                              <a:effectLst/>
                              <a:latin typeface="Cambria" panose="02040503050406030204" pitchFamily="18" charset="0"/>
                              <a:ea typeface="Cambria" panose="02040503050406030204" pitchFamily="18" charset="0"/>
                              <a:cs typeface="Times New Roman" panose="02020603050405020304" pitchFamily="18" charset="0"/>
                            </a:rPr>
                            <m:t> </m:t>
                          </m:r>
                          <m:r>
                            <m:rPr>
                              <m:nor/>
                            </m:rPr>
                            <a:rPr lang="en-US" sz="2800" b="1" i="0" smtClean="0">
                              <a:effectLst/>
                              <a:latin typeface="Cambria" panose="02040503050406030204" pitchFamily="18" charset="0"/>
                              <a:ea typeface="Cambria" panose="02040503050406030204" pitchFamily="18" charset="0"/>
                              <a:cs typeface="Times New Roman" panose="02020603050405020304" pitchFamily="18" charset="0"/>
                            </a:rPr>
                            <m:t>7</m:t>
                          </m:r>
                          <m:r>
                            <m:rPr>
                              <m:nor/>
                            </m:rPr>
                            <a:rPr lang="en-US" sz="2800" b="1">
                              <a:effectLst/>
                              <a:latin typeface="Cambria" panose="02040503050406030204" pitchFamily="18" charset="0"/>
                              <a:ea typeface="Cambria" panose="02040503050406030204" pitchFamily="18" charset="0"/>
                            </a:rPr>
                            <m:t> </m:t>
                          </m:r>
                        </m:den>
                      </m:f>
                    </m:oMath>
                  </a14:m>
                  <a:r>
                    <a:rPr lang="en-US" sz="2800" dirty="0">
                      <a:latin typeface="Cambria" panose="02040503050406030204" pitchFamily="18" charset="0"/>
                      <a:ea typeface="Cambria" panose="02040503050406030204" pitchFamily="18" charset="0"/>
                    </a:rPr>
                    <a:t> </a:t>
                  </a:r>
                </a:p>
              </p:txBody>
            </p:sp>
          </mc:Choice>
          <mc:Fallback xmlns="">
            <p:sp>
              <p:nvSpPr>
                <p:cNvPr id="35" name="TextBox 34">
                  <a:extLst>
                    <a:ext uri="{FF2B5EF4-FFF2-40B4-BE49-F238E27FC236}">
                      <a16:creationId xmlns:a16="http://schemas.microsoft.com/office/drawing/2014/main" id="{6A781FB9-F362-4DCD-5A77-C68A97773E2B}"/>
                    </a:ext>
                  </a:extLst>
                </p:cNvPr>
                <p:cNvSpPr txBox="1">
                  <a:spLocks noRot="1" noChangeAspect="1" noMove="1" noResize="1" noEditPoints="1" noAdjustHandles="1" noChangeArrowheads="1" noChangeShapeType="1" noTextEdit="1"/>
                </p:cNvSpPr>
                <p:nvPr/>
              </p:nvSpPr>
              <p:spPr>
                <a:xfrm>
                  <a:off x="508000" y="4866640"/>
                  <a:ext cx="4104640" cy="785856"/>
                </a:xfrm>
                <a:prstGeom prst="rect">
                  <a:avLst/>
                </a:prstGeom>
                <a:blipFill>
                  <a:blip r:embed="rId8"/>
                  <a:stretch>
                    <a:fillRect l="-2967" b="-6977"/>
                  </a:stretch>
                </a:blipFill>
              </p:spPr>
              <p:txBody>
                <a:bodyPr/>
                <a:lstStyle/>
                <a:p>
                  <a:r>
                    <a:rPr lang="en-US">
                      <a:noFill/>
                    </a:rPr>
                    <a:t> </a:t>
                  </a:r>
                </a:p>
              </p:txBody>
            </p:sp>
          </mc:Fallback>
        </mc:AlternateContent>
        <p:sp>
          <p:nvSpPr>
            <p:cNvPr id="36" name="Rectangle 35">
              <a:extLst>
                <a:ext uri="{FF2B5EF4-FFF2-40B4-BE49-F238E27FC236}">
                  <a16:creationId xmlns:a16="http://schemas.microsoft.com/office/drawing/2014/main" id="{72ED0112-3E49-A19C-615B-2A8D4913169A}"/>
                </a:ext>
              </a:extLst>
            </p:cNvPr>
            <p:cNvSpPr/>
            <p:nvPr/>
          </p:nvSpPr>
          <p:spPr>
            <a:xfrm>
              <a:off x="1554480" y="5008880"/>
              <a:ext cx="497840" cy="508000"/>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37" name="TextBox 36">
              <a:extLst>
                <a:ext uri="{FF2B5EF4-FFF2-40B4-BE49-F238E27FC236}">
                  <a16:creationId xmlns:a16="http://schemas.microsoft.com/office/drawing/2014/main" id="{395DF231-3ACE-CD52-134F-038E2232FFF2}"/>
                </a:ext>
              </a:extLst>
            </p:cNvPr>
            <p:cNvSpPr txBox="1"/>
            <p:nvPr/>
          </p:nvSpPr>
          <p:spPr>
            <a:xfrm>
              <a:off x="2092960" y="4958080"/>
              <a:ext cx="924560" cy="646331"/>
            </a:xfrm>
            <a:prstGeom prst="rect">
              <a:avLst/>
            </a:prstGeom>
            <a:noFill/>
          </p:spPr>
          <p:txBody>
            <a:bodyPr wrap="square" rtlCol="0">
              <a:spAutoFit/>
            </a:bodyPr>
            <a:lstStyle/>
            <a:p>
              <a:r>
                <a:rPr lang="en-US" sz="3600" dirty="0">
                  <a:latin typeface="Cambria" panose="02040503050406030204" pitchFamily="18" charset="0"/>
                  <a:ea typeface="Cambria" panose="02040503050406030204" pitchFamily="18" charset="0"/>
                </a:rPr>
                <a:t>1</a:t>
              </a:r>
            </a:p>
          </p:txBody>
        </p:sp>
      </p:grpSp>
      <p:grpSp>
        <p:nvGrpSpPr>
          <p:cNvPr id="38" name="Group 37">
            <a:extLst>
              <a:ext uri="{FF2B5EF4-FFF2-40B4-BE49-F238E27FC236}">
                <a16:creationId xmlns:a16="http://schemas.microsoft.com/office/drawing/2014/main" id="{C339FA77-3DFE-DCF2-8817-6FF09527F104}"/>
              </a:ext>
            </a:extLst>
          </p:cNvPr>
          <p:cNvGrpSpPr/>
          <p:nvPr/>
        </p:nvGrpSpPr>
        <p:grpSpPr>
          <a:xfrm>
            <a:off x="6380480" y="4998720"/>
            <a:ext cx="4104640" cy="780855"/>
            <a:chOff x="508000" y="4866640"/>
            <a:chExt cx="4104640" cy="780855"/>
          </a:xfrm>
        </p:grpSpPr>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2698F9F1-A19B-A774-C638-6BF2B38DFC5D}"/>
                    </a:ext>
                  </a:extLst>
                </p:cNvPr>
                <p:cNvSpPr txBox="1"/>
                <p:nvPr/>
              </p:nvSpPr>
              <p:spPr>
                <a:xfrm>
                  <a:off x="508000" y="4866640"/>
                  <a:ext cx="4104640" cy="780855"/>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c) </a:t>
                  </a:r>
                  <a14:m>
                    <m:oMath xmlns:m="http://schemas.openxmlformats.org/officeDocument/2006/math">
                      <m:f>
                        <m:fPr>
                          <m:ctrlPr>
                            <a:rPr lang="en-US" sz="2800" b="1" i="1" smtClean="0">
                              <a:effectLst/>
                              <a:latin typeface="Cambria Math" panose="02040503050406030204" pitchFamily="18" charset="0"/>
                            </a:rPr>
                          </m:ctrlPr>
                        </m:fPr>
                        <m:num>
                          <m:r>
                            <m:rPr>
                              <m:nor/>
                            </m:rPr>
                            <a:rPr lang="en-US" sz="2800" b="1" i="0" smtClean="0">
                              <a:effectLst/>
                              <a:latin typeface="Cambria Math" panose="02040503050406030204" pitchFamily="18" charset="0"/>
                            </a:rPr>
                            <m:t>3</m:t>
                          </m:r>
                        </m:num>
                        <m:den>
                          <m:r>
                            <m:rPr>
                              <m:nor/>
                            </m:rPr>
                            <a:rPr lang="en-US" sz="2800" b="1">
                              <a:effectLst/>
                              <a:latin typeface="Cambria" panose="02040503050406030204" pitchFamily="18" charset="0"/>
                              <a:ea typeface="Cambria" panose="02040503050406030204" pitchFamily="18" charset="0"/>
                              <a:cs typeface="Times New Roman" panose="02020603050405020304" pitchFamily="18" charset="0"/>
                            </a:rPr>
                            <m:t> </m:t>
                          </m:r>
                          <m:r>
                            <m:rPr>
                              <m:nor/>
                            </m:rPr>
                            <a:rPr lang="en-US" sz="2800" b="1" i="0" smtClean="0">
                              <a:effectLst/>
                              <a:latin typeface="Cambria" panose="02040503050406030204" pitchFamily="18" charset="0"/>
                              <a:ea typeface="Cambria" panose="02040503050406030204" pitchFamily="18" charset="0"/>
                              <a:cs typeface="Times New Roman" panose="02020603050405020304" pitchFamily="18" charset="0"/>
                            </a:rPr>
                            <m:t>3</m:t>
                          </m:r>
                          <m:r>
                            <m:rPr>
                              <m:nor/>
                            </m:rPr>
                            <a:rPr lang="en-US" sz="2800" b="1">
                              <a:effectLst/>
                              <a:latin typeface="Cambria" panose="02040503050406030204" pitchFamily="18" charset="0"/>
                              <a:ea typeface="Cambria" panose="02040503050406030204" pitchFamily="18" charset="0"/>
                            </a:rPr>
                            <m:t> </m:t>
                          </m:r>
                        </m:den>
                      </m:f>
                    </m:oMath>
                  </a14:m>
                  <a:r>
                    <a:rPr lang="en-US" sz="2800" dirty="0">
                      <a:latin typeface="Cambria" panose="02040503050406030204" pitchFamily="18" charset="0"/>
                      <a:ea typeface="Cambria" panose="02040503050406030204" pitchFamily="18" charset="0"/>
                    </a:rPr>
                    <a:t> </a:t>
                  </a:r>
                </a:p>
              </p:txBody>
            </p:sp>
          </mc:Choice>
          <mc:Fallback xmlns="">
            <p:sp>
              <p:nvSpPr>
                <p:cNvPr id="39" name="TextBox 38">
                  <a:extLst>
                    <a:ext uri="{FF2B5EF4-FFF2-40B4-BE49-F238E27FC236}">
                      <a16:creationId xmlns:a16="http://schemas.microsoft.com/office/drawing/2014/main" id="{2698F9F1-A19B-A774-C638-6BF2B38DFC5D}"/>
                    </a:ext>
                  </a:extLst>
                </p:cNvPr>
                <p:cNvSpPr txBox="1">
                  <a:spLocks noRot="1" noChangeAspect="1" noMove="1" noResize="1" noEditPoints="1" noAdjustHandles="1" noChangeArrowheads="1" noChangeShapeType="1" noTextEdit="1"/>
                </p:cNvSpPr>
                <p:nvPr/>
              </p:nvSpPr>
              <p:spPr>
                <a:xfrm>
                  <a:off x="508000" y="4866640"/>
                  <a:ext cx="4104640" cy="780855"/>
                </a:xfrm>
                <a:prstGeom prst="rect">
                  <a:avLst/>
                </a:prstGeom>
                <a:blipFill>
                  <a:blip r:embed="rId9"/>
                  <a:stretch>
                    <a:fillRect l="-3120" b="-7813"/>
                  </a:stretch>
                </a:blipFill>
              </p:spPr>
              <p:txBody>
                <a:bodyPr/>
                <a:lstStyle/>
                <a:p>
                  <a:r>
                    <a:rPr lang="en-US">
                      <a:noFill/>
                    </a:rPr>
                    <a:t> </a:t>
                  </a:r>
                </a:p>
              </p:txBody>
            </p:sp>
          </mc:Fallback>
        </mc:AlternateContent>
        <p:sp>
          <p:nvSpPr>
            <p:cNvPr id="40" name="Rectangle 39">
              <a:extLst>
                <a:ext uri="{FF2B5EF4-FFF2-40B4-BE49-F238E27FC236}">
                  <a16:creationId xmlns:a16="http://schemas.microsoft.com/office/drawing/2014/main" id="{C7D1EB09-E307-3EF4-F76C-379103DF67CD}"/>
                </a:ext>
              </a:extLst>
            </p:cNvPr>
            <p:cNvSpPr/>
            <p:nvPr/>
          </p:nvSpPr>
          <p:spPr>
            <a:xfrm>
              <a:off x="1554480" y="5008880"/>
              <a:ext cx="497840" cy="508000"/>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41" name="TextBox 40">
              <a:extLst>
                <a:ext uri="{FF2B5EF4-FFF2-40B4-BE49-F238E27FC236}">
                  <a16:creationId xmlns:a16="http://schemas.microsoft.com/office/drawing/2014/main" id="{DBA18DBB-5F70-CA50-B3A9-B9FE80518649}"/>
                </a:ext>
              </a:extLst>
            </p:cNvPr>
            <p:cNvSpPr txBox="1"/>
            <p:nvPr/>
          </p:nvSpPr>
          <p:spPr>
            <a:xfrm>
              <a:off x="2092960" y="4958080"/>
              <a:ext cx="924560" cy="646331"/>
            </a:xfrm>
            <a:prstGeom prst="rect">
              <a:avLst/>
            </a:prstGeom>
            <a:noFill/>
          </p:spPr>
          <p:txBody>
            <a:bodyPr wrap="square" rtlCol="0">
              <a:spAutoFit/>
            </a:bodyPr>
            <a:lstStyle/>
            <a:p>
              <a:r>
                <a:rPr lang="en-US" sz="3600" dirty="0">
                  <a:latin typeface="Cambria" panose="02040503050406030204" pitchFamily="18" charset="0"/>
                  <a:ea typeface="Cambria" panose="02040503050406030204" pitchFamily="18" charset="0"/>
                </a:rPr>
                <a:t>1</a:t>
              </a:r>
            </a:p>
          </p:txBody>
        </p:sp>
      </p:grpSp>
      <p:grpSp>
        <p:nvGrpSpPr>
          <p:cNvPr id="43" name="Group 42">
            <a:extLst>
              <a:ext uri="{FF2B5EF4-FFF2-40B4-BE49-F238E27FC236}">
                <a16:creationId xmlns:a16="http://schemas.microsoft.com/office/drawing/2014/main" id="{6A0FE614-3F5B-0E45-68B0-38D612B1B644}"/>
              </a:ext>
            </a:extLst>
          </p:cNvPr>
          <p:cNvGrpSpPr/>
          <p:nvPr/>
        </p:nvGrpSpPr>
        <p:grpSpPr>
          <a:xfrm>
            <a:off x="8829040" y="4968240"/>
            <a:ext cx="4104640" cy="783099"/>
            <a:chOff x="508000" y="4866640"/>
            <a:chExt cx="4104640" cy="783099"/>
          </a:xfrm>
        </p:grpSpPr>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A8D53F91-758C-2DCC-A8E7-82134DA3FFE4}"/>
                    </a:ext>
                  </a:extLst>
                </p:cNvPr>
                <p:cNvSpPr txBox="1"/>
                <p:nvPr/>
              </p:nvSpPr>
              <p:spPr>
                <a:xfrm>
                  <a:off x="508000" y="4866640"/>
                  <a:ext cx="4104640" cy="783099"/>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d) </a:t>
                  </a:r>
                  <a14:m>
                    <m:oMath xmlns:m="http://schemas.openxmlformats.org/officeDocument/2006/math">
                      <m:f>
                        <m:fPr>
                          <m:ctrlPr>
                            <a:rPr lang="en-US" sz="2800" b="1" i="1" smtClean="0">
                              <a:effectLst/>
                              <a:latin typeface="Cambria Math" panose="02040503050406030204" pitchFamily="18" charset="0"/>
                            </a:rPr>
                          </m:ctrlPr>
                        </m:fPr>
                        <m:num>
                          <m:r>
                            <m:rPr>
                              <m:nor/>
                            </m:rPr>
                            <a:rPr lang="en-US" sz="2800" b="1" i="0" smtClean="0">
                              <a:effectLst/>
                              <a:latin typeface="Cambria Math" panose="02040503050406030204" pitchFamily="18" charset="0"/>
                            </a:rPr>
                            <m:t>99</m:t>
                          </m:r>
                        </m:num>
                        <m:den>
                          <m:r>
                            <m:rPr>
                              <m:nor/>
                            </m:rPr>
                            <a:rPr lang="en-US" sz="2800" b="1">
                              <a:effectLst/>
                              <a:latin typeface="Cambria" panose="02040503050406030204" pitchFamily="18" charset="0"/>
                              <a:ea typeface="Cambria" panose="02040503050406030204" pitchFamily="18" charset="0"/>
                              <a:cs typeface="Times New Roman" panose="02020603050405020304" pitchFamily="18" charset="0"/>
                            </a:rPr>
                            <m:t> </m:t>
                          </m:r>
                          <m:r>
                            <m:rPr>
                              <m:nor/>
                            </m:rPr>
                            <a:rPr lang="en-US" sz="2800" b="1" i="0" smtClean="0">
                              <a:effectLst/>
                              <a:latin typeface="Cambria" panose="02040503050406030204" pitchFamily="18" charset="0"/>
                              <a:ea typeface="Cambria" panose="02040503050406030204" pitchFamily="18" charset="0"/>
                              <a:cs typeface="Times New Roman" panose="02020603050405020304" pitchFamily="18" charset="0"/>
                            </a:rPr>
                            <m:t>100</m:t>
                          </m:r>
                          <m:r>
                            <m:rPr>
                              <m:nor/>
                            </m:rPr>
                            <a:rPr lang="en-US" sz="2800" b="1">
                              <a:effectLst/>
                              <a:latin typeface="Cambria" panose="02040503050406030204" pitchFamily="18" charset="0"/>
                              <a:ea typeface="Cambria" panose="02040503050406030204" pitchFamily="18" charset="0"/>
                            </a:rPr>
                            <m:t> </m:t>
                          </m:r>
                        </m:den>
                      </m:f>
                    </m:oMath>
                  </a14:m>
                  <a:r>
                    <a:rPr lang="en-US" sz="2800" dirty="0">
                      <a:latin typeface="Cambria" panose="02040503050406030204" pitchFamily="18" charset="0"/>
                      <a:ea typeface="Cambria" panose="02040503050406030204" pitchFamily="18" charset="0"/>
                    </a:rPr>
                    <a:t> </a:t>
                  </a:r>
                </a:p>
              </p:txBody>
            </p:sp>
          </mc:Choice>
          <mc:Fallback xmlns="">
            <p:sp>
              <p:nvSpPr>
                <p:cNvPr id="44" name="TextBox 43">
                  <a:extLst>
                    <a:ext uri="{FF2B5EF4-FFF2-40B4-BE49-F238E27FC236}">
                      <a16:creationId xmlns:a16="http://schemas.microsoft.com/office/drawing/2014/main" id="{A8D53F91-758C-2DCC-A8E7-82134DA3FFE4}"/>
                    </a:ext>
                  </a:extLst>
                </p:cNvPr>
                <p:cNvSpPr txBox="1">
                  <a:spLocks noRot="1" noChangeAspect="1" noMove="1" noResize="1" noEditPoints="1" noAdjustHandles="1" noChangeArrowheads="1" noChangeShapeType="1" noTextEdit="1"/>
                </p:cNvSpPr>
                <p:nvPr/>
              </p:nvSpPr>
              <p:spPr>
                <a:xfrm>
                  <a:off x="508000" y="4866640"/>
                  <a:ext cx="4104640" cy="783099"/>
                </a:xfrm>
                <a:prstGeom prst="rect">
                  <a:avLst/>
                </a:prstGeom>
                <a:blipFill>
                  <a:blip r:embed="rId10"/>
                  <a:stretch>
                    <a:fillRect l="-2967" b="-7813"/>
                  </a:stretch>
                </a:blipFill>
              </p:spPr>
              <p:txBody>
                <a:bodyPr/>
                <a:lstStyle/>
                <a:p>
                  <a:r>
                    <a:rPr lang="en-US">
                      <a:noFill/>
                    </a:rPr>
                    <a:t> </a:t>
                  </a:r>
                </a:p>
              </p:txBody>
            </p:sp>
          </mc:Fallback>
        </mc:AlternateContent>
        <p:sp>
          <p:nvSpPr>
            <p:cNvPr id="45" name="Rectangle 44">
              <a:extLst>
                <a:ext uri="{FF2B5EF4-FFF2-40B4-BE49-F238E27FC236}">
                  <a16:creationId xmlns:a16="http://schemas.microsoft.com/office/drawing/2014/main" id="{6649A8D9-D72A-A5B6-11A0-D766A825B89C}"/>
                </a:ext>
              </a:extLst>
            </p:cNvPr>
            <p:cNvSpPr/>
            <p:nvPr/>
          </p:nvSpPr>
          <p:spPr>
            <a:xfrm>
              <a:off x="1869440" y="4988560"/>
              <a:ext cx="497840" cy="508000"/>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46" name="TextBox 45">
              <a:extLst>
                <a:ext uri="{FF2B5EF4-FFF2-40B4-BE49-F238E27FC236}">
                  <a16:creationId xmlns:a16="http://schemas.microsoft.com/office/drawing/2014/main" id="{086BA61F-5DEA-7D36-C4A7-9D3E834D76EC}"/>
                </a:ext>
              </a:extLst>
            </p:cNvPr>
            <p:cNvSpPr txBox="1"/>
            <p:nvPr/>
          </p:nvSpPr>
          <p:spPr>
            <a:xfrm>
              <a:off x="2387600" y="4917440"/>
              <a:ext cx="924560" cy="646331"/>
            </a:xfrm>
            <a:prstGeom prst="rect">
              <a:avLst/>
            </a:prstGeom>
            <a:noFill/>
          </p:spPr>
          <p:txBody>
            <a:bodyPr wrap="square" rtlCol="0">
              <a:spAutoFit/>
            </a:bodyPr>
            <a:lstStyle/>
            <a:p>
              <a:r>
                <a:rPr lang="en-US" sz="3600" dirty="0">
                  <a:latin typeface="Cambria" panose="02040503050406030204" pitchFamily="18" charset="0"/>
                  <a:ea typeface="Cambria" panose="02040503050406030204" pitchFamily="18" charset="0"/>
                </a:rPr>
                <a:t>1</a:t>
              </a:r>
            </a:p>
          </p:txBody>
        </p:sp>
      </p:grpSp>
      <p:sp>
        <p:nvSpPr>
          <p:cNvPr id="47" name="Rectangle 46">
            <a:extLst>
              <a:ext uri="{FF2B5EF4-FFF2-40B4-BE49-F238E27FC236}">
                <a16:creationId xmlns:a16="http://schemas.microsoft.com/office/drawing/2014/main" id="{380970CD-6E2E-B983-3495-65C810AD7813}"/>
              </a:ext>
            </a:extLst>
          </p:cNvPr>
          <p:cNvSpPr/>
          <p:nvPr/>
        </p:nvSpPr>
        <p:spPr>
          <a:xfrm>
            <a:off x="2286000" y="5191760"/>
            <a:ext cx="497840" cy="508000"/>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solidFill>
                  <a:srgbClr val="FF0000"/>
                </a:solidFill>
                <a:latin typeface="Cambria" panose="02040503050406030204" pitchFamily="18" charset="0"/>
                <a:ea typeface="Cambria" panose="02040503050406030204" pitchFamily="18" charset="0"/>
              </a:rPr>
              <a:t>&lt;</a:t>
            </a:r>
          </a:p>
        </p:txBody>
      </p:sp>
      <p:sp>
        <p:nvSpPr>
          <p:cNvPr id="48" name="Rectangle 47">
            <a:extLst>
              <a:ext uri="{FF2B5EF4-FFF2-40B4-BE49-F238E27FC236}">
                <a16:creationId xmlns:a16="http://schemas.microsoft.com/office/drawing/2014/main" id="{5CC25AC5-F51F-2852-BE62-6FFC9B278E3F}"/>
              </a:ext>
            </a:extLst>
          </p:cNvPr>
          <p:cNvSpPr/>
          <p:nvPr/>
        </p:nvSpPr>
        <p:spPr>
          <a:xfrm>
            <a:off x="4826000" y="5161280"/>
            <a:ext cx="497840" cy="508000"/>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solidFill>
                  <a:srgbClr val="FF0000"/>
                </a:solidFill>
                <a:latin typeface="Cambria" panose="02040503050406030204" pitchFamily="18" charset="0"/>
                <a:ea typeface="Cambria" panose="02040503050406030204" pitchFamily="18" charset="0"/>
              </a:rPr>
              <a:t>&gt;</a:t>
            </a:r>
          </a:p>
        </p:txBody>
      </p:sp>
      <p:sp>
        <p:nvSpPr>
          <p:cNvPr id="49" name="Rectangle 48">
            <a:extLst>
              <a:ext uri="{FF2B5EF4-FFF2-40B4-BE49-F238E27FC236}">
                <a16:creationId xmlns:a16="http://schemas.microsoft.com/office/drawing/2014/main" id="{F8172DE6-0D4F-7617-6651-622520917058}"/>
              </a:ext>
            </a:extLst>
          </p:cNvPr>
          <p:cNvSpPr/>
          <p:nvPr/>
        </p:nvSpPr>
        <p:spPr>
          <a:xfrm>
            <a:off x="7426960" y="5140960"/>
            <a:ext cx="497840" cy="508000"/>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solidFill>
                  <a:srgbClr val="FF0000"/>
                </a:solidFill>
                <a:latin typeface="Cambria" panose="02040503050406030204" pitchFamily="18" charset="0"/>
                <a:ea typeface="Cambria" panose="02040503050406030204" pitchFamily="18" charset="0"/>
              </a:rPr>
              <a:t>=</a:t>
            </a:r>
          </a:p>
        </p:txBody>
      </p:sp>
      <p:sp>
        <p:nvSpPr>
          <p:cNvPr id="50" name="Rectangle 49">
            <a:extLst>
              <a:ext uri="{FF2B5EF4-FFF2-40B4-BE49-F238E27FC236}">
                <a16:creationId xmlns:a16="http://schemas.microsoft.com/office/drawing/2014/main" id="{0E2FC321-C98E-3972-D7BA-8B8BD0401E59}"/>
              </a:ext>
            </a:extLst>
          </p:cNvPr>
          <p:cNvSpPr/>
          <p:nvPr/>
        </p:nvSpPr>
        <p:spPr>
          <a:xfrm>
            <a:off x="10200640" y="5090160"/>
            <a:ext cx="497840" cy="508000"/>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solidFill>
                  <a:srgbClr val="FF0000"/>
                </a:solidFill>
                <a:latin typeface="Cambria" panose="02040503050406030204" pitchFamily="18" charset="0"/>
                <a:ea typeface="Cambria" panose="02040503050406030204" pitchFamily="18" charset="0"/>
              </a:rPr>
              <a:t>&lt;</a:t>
            </a:r>
          </a:p>
        </p:txBody>
      </p:sp>
    </p:spTree>
    <p:extLst>
      <p:ext uri="{BB962C8B-B14F-4D97-AF65-F5344CB8AC3E}">
        <p14:creationId xmlns:p14="http://schemas.microsoft.com/office/powerpoint/2010/main" val="29184330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barn(inVertical)">
                                      <p:cBhvr>
                                        <p:cTn id="19" dur="500"/>
                                        <p:tgtEl>
                                          <p:spTgt spid="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4">
                                            <p:txEl>
                                              <p:pRg st="0" end="0"/>
                                            </p:txEl>
                                          </p:spTgt>
                                        </p:tgtEl>
                                        <p:attrNameLst>
                                          <p:attrName>style.visibility</p:attrName>
                                        </p:attrNameLst>
                                      </p:cBhvr>
                                      <p:to>
                                        <p:strVal val="visible"/>
                                      </p:to>
                                    </p:set>
                                    <p:animEffect transition="in" filter="barn(inVertical)">
                                      <p:cBhvr>
                                        <p:cTn id="24" dur="500"/>
                                        <p:tgtEl>
                                          <p:spTgt spid="1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5">
                                            <p:txEl>
                                              <p:pRg st="0" end="0"/>
                                            </p:txEl>
                                          </p:spTgt>
                                        </p:tgtEl>
                                        <p:attrNameLst>
                                          <p:attrName>style.visibility</p:attrName>
                                        </p:attrNameLst>
                                      </p:cBhvr>
                                      <p:to>
                                        <p:strVal val="visible"/>
                                      </p:to>
                                    </p:set>
                                    <p:animEffect transition="in" filter="barn(inVertical)">
                                      <p:cBhvr>
                                        <p:cTn id="29" dur="500"/>
                                        <p:tgtEl>
                                          <p:spTgt spid="1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4">
                                            <p:txEl>
                                              <p:pRg st="0" end="0"/>
                                            </p:txEl>
                                          </p:spTgt>
                                        </p:tgtEl>
                                        <p:attrNameLst>
                                          <p:attrName>style.visibility</p:attrName>
                                        </p:attrNameLst>
                                      </p:cBhvr>
                                      <p:to>
                                        <p:strVal val="visible"/>
                                      </p:to>
                                    </p:set>
                                    <p:animEffect transition="in" filter="barn(inVertical)">
                                      <p:cBhvr>
                                        <p:cTn id="34" dur="500"/>
                                        <p:tgtEl>
                                          <p:spTgt spid="24">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barn(inVertical)">
                                      <p:cBhvr>
                                        <p:cTn id="39" dur="500"/>
                                        <p:tgtEl>
                                          <p:spTgt spid="27"/>
                                        </p:tgtEl>
                                      </p:cBhvr>
                                    </p:animEffect>
                                  </p:childTnLst>
                                </p:cTn>
                              </p:par>
                              <p:par>
                                <p:cTn id="40" presetID="16" presetClass="entr" presetSubtype="21" fill="hold"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barn(inVertical)">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wipe(down)">
                                      <p:cBhvr>
                                        <p:cTn id="47" dur="500"/>
                                        <p:tgtEl>
                                          <p:spTgt spid="33"/>
                                        </p:tgtEl>
                                      </p:cBhvr>
                                    </p:animEffect>
                                  </p:childTnLst>
                                </p:cTn>
                              </p:par>
                              <p:par>
                                <p:cTn id="48" presetID="22" presetClass="entr" presetSubtype="4" fill="hold" nodeType="with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wipe(down)">
                                      <p:cBhvr>
                                        <p:cTn id="50" dur="500"/>
                                        <p:tgtEl>
                                          <p:spTgt spid="34"/>
                                        </p:tgtEl>
                                      </p:cBhvr>
                                    </p:animEffect>
                                  </p:childTnLst>
                                </p:cTn>
                              </p:par>
                              <p:par>
                                <p:cTn id="51" presetID="22" presetClass="entr" presetSubtype="4" fill="hold" nodeType="withEffect">
                                  <p:stCondLst>
                                    <p:cond delay="0"/>
                                  </p:stCondLst>
                                  <p:childTnLst>
                                    <p:set>
                                      <p:cBhvr>
                                        <p:cTn id="52" dur="1" fill="hold">
                                          <p:stCondLst>
                                            <p:cond delay="0"/>
                                          </p:stCondLst>
                                        </p:cTn>
                                        <p:tgtEl>
                                          <p:spTgt spid="38"/>
                                        </p:tgtEl>
                                        <p:attrNameLst>
                                          <p:attrName>style.visibility</p:attrName>
                                        </p:attrNameLst>
                                      </p:cBhvr>
                                      <p:to>
                                        <p:strVal val="visible"/>
                                      </p:to>
                                    </p:set>
                                    <p:animEffect transition="in" filter="wipe(down)">
                                      <p:cBhvr>
                                        <p:cTn id="53" dur="500"/>
                                        <p:tgtEl>
                                          <p:spTgt spid="38"/>
                                        </p:tgtEl>
                                      </p:cBhvr>
                                    </p:animEffect>
                                  </p:childTnLst>
                                </p:cTn>
                              </p:par>
                              <p:par>
                                <p:cTn id="54" presetID="22" presetClass="entr" presetSubtype="4" fill="hold" nodeType="with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wipe(down)">
                                      <p:cBhvr>
                                        <p:cTn id="56" dur="500"/>
                                        <p:tgtEl>
                                          <p:spTgt spid="4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47"/>
                                        </p:tgtEl>
                                        <p:attrNameLst>
                                          <p:attrName>style.visibility</p:attrName>
                                        </p:attrNameLst>
                                      </p:cBhvr>
                                      <p:to>
                                        <p:strVal val="visible"/>
                                      </p:to>
                                    </p:set>
                                    <p:animEffect transition="in" filter="wipe(down)">
                                      <p:cBhvr>
                                        <p:cTn id="61" dur="500"/>
                                        <p:tgtEl>
                                          <p:spTgt spid="47"/>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48"/>
                                        </p:tgtEl>
                                        <p:attrNameLst>
                                          <p:attrName>style.visibility</p:attrName>
                                        </p:attrNameLst>
                                      </p:cBhvr>
                                      <p:to>
                                        <p:strVal val="visible"/>
                                      </p:to>
                                    </p:set>
                                    <p:animEffect transition="in" filter="wipe(down)">
                                      <p:cBhvr>
                                        <p:cTn id="66" dur="500"/>
                                        <p:tgtEl>
                                          <p:spTgt spid="48"/>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49"/>
                                        </p:tgtEl>
                                        <p:attrNameLst>
                                          <p:attrName>style.visibility</p:attrName>
                                        </p:attrNameLst>
                                      </p:cBhvr>
                                      <p:to>
                                        <p:strVal val="visible"/>
                                      </p:to>
                                    </p:set>
                                    <p:animEffect transition="in" filter="wipe(down)">
                                      <p:cBhvr>
                                        <p:cTn id="71" dur="500"/>
                                        <p:tgtEl>
                                          <p:spTgt spid="49"/>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50"/>
                                        </p:tgtEl>
                                        <p:attrNameLst>
                                          <p:attrName>style.visibility</p:attrName>
                                        </p:attrNameLst>
                                      </p:cBhvr>
                                      <p:to>
                                        <p:strVal val="visible"/>
                                      </p:to>
                                    </p:set>
                                    <p:animEffect transition="in" filter="wipe(down)">
                                      <p:cBhvr>
                                        <p:cTn id="76"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8" grpId="0" build="p"/>
      <p:bldP spid="14" grpId="0" build="p"/>
      <p:bldP spid="15" grpId="0" build="p"/>
      <p:bldP spid="24" grpId="0" build="p"/>
      <p:bldP spid="27" grpId="0" animBg="1"/>
      <p:bldP spid="47" grpId="0" animBg="1"/>
      <p:bldP spid="48" grpId="0" animBg="1"/>
      <p:bldP spid="49" grpId="0" animBg="1"/>
      <p:bldP spid="5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1009595" flipH="1">
            <a:off x="5571762" y="776859"/>
            <a:ext cx="6738242" cy="5217555"/>
          </a:xfrm>
          <a:prstGeom prst="rect">
            <a:avLst/>
          </a:prstGeom>
        </p:spPr>
      </p:pic>
      <p:pic>
        <p:nvPicPr>
          <p:cNvPr id="4" name="Picture 3">
            <a:extLst>
              <a:ext uri="{FF2B5EF4-FFF2-40B4-BE49-F238E27FC236}">
                <a16:creationId xmlns:a16="http://schemas.microsoft.com/office/drawing/2014/main" id="{89108251-6228-2F78-E589-2B8D3EB03F80}"/>
              </a:ext>
            </a:extLst>
          </p:cNvPr>
          <p:cNvPicPr>
            <a:picLocks noChangeAspect="1"/>
          </p:cNvPicPr>
          <p:nvPr/>
        </p:nvPicPr>
        <p:blipFill>
          <a:blip r:embed="rId3"/>
          <a:stretch>
            <a:fillRect/>
          </a:stretch>
        </p:blipFill>
        <p:spPr>
          <a:xfrm>
            <a:off x="160424" y="2259352"/>
            <a:ext cx="5749026" cy="1999661"/>
          </a:xfrm>
          <a:prstGeom prst="rect">
            <a:avLst/>
          </a:prstGeom>
        </p:spPr>
      </p:pic>
    </p:spTree>
    <p:extLst>
      <p:ext uri="{BB962C8B-B14F-4D97-AF65-F5344CB8AC3E}">
        <p14:creationId xmlns:p14="http://schemas.microsoft.com/office/powerpoint/2010/main" val="171024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9445" y="-82483"/>
            <a:ext cx="12579409" cy="7988598"/>
          </a:xfrm>
          <a:prstGeom prst="rect">
            <a:avLst/>
          </a:prstGeom>
        </p:spPr>
      </p:pic>
      <p:pic>
        <p:nvPicPr>
          <p:cNvPr id="3" name="图片 2"/>
          <p:cNvPicPr>
            <a:picLocks noChangeAspect="1"/>
          </p:cNvPicPr>
          <p:nvPr/>
        </p:nvPicPr>
        <p:blipFill>
          <a:blip r:embed="rId7"/>
          <a:stretch>
            <a:fillRect/>
          </a:stretch>
        </p:blipFill>
        <p:spPr>
          <a:xfrm>
            <a:off x="-588935" y="-395677"/>
            <a:ext cx="3974937" cy="2651990"/>
          </a:xfrm>
          <a:prstGeom prst="rect">
            <a:avLst/>
          </a:prstGeom>
        </p:spPr>
      </p:pic>
      <p:pic>
        <p:nvPicPr>
          <p:cNvPr id="22" name="图片 21"/>
          <p:cNvPicPr>
            <a:picLocks noChangeAspect="1"/>
          </p:cNvPicPr>
          <p:nvPr/>
        </p:nvPicPr>
        <p:blipFill>
          <a:blip r:embed="rId8"/>
          <a:stretch>
            <a:fillRect/>
          </a:stretch>
        </p:blipFill>
        <p:spPr>
          <a:xfrm>
            <a:off x="9214970" y="-446169"/>
            <a:ext cx="2438611" cy="2438611"/>
          </a:xfrm>
          <a:prstGeom prst="rect">
            <a:avLst/>
          </a:prstGeom>
        </p:spPr>
      </p:pic>
      <p:pic>
        <p:nvPicPr>
          <p:cNvPr id="2" name="图片 1"/>
          <p:cNvPicPr>
            <a:picLocks noChangeAspect="1"/>
          </p:cNvPicPr>
          <p:nvPr/>
        </p:nvPicPr>
        <p:blipFill>
          <a:blip r:embed="rId9"/>
          <a:stretch>
            <a:fillRect/>
          </a:stretch>
        </p:blipFill>
        <p:spPr>
          <a:xfrm>
            <a:off x="9182845" y="-83682"/>
            <a:ext cx="4102964" cy="2743438"/>
          </a:xfrm>
          <a:prstGeom prst="rect">
            <a:avLst/>
          </a:prstGeom>
        </p:spPr>
      </p:pic>
      <p:pic>
        <p:nvPicPr>
          <p:cNvPr id="36" name="Picture 35">
            <a:extLst>
              <a:ext uri="{FF2B5EF4-FFF2-40B4-BE49-F238E27FC236}">
                <a16:creationId xmlns:a16="http://schemas.microsoft.com/office/drawing/2014/main" id="{DAFD0E75-F0E2-455F-A1E7-65DE8BEC517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23704" y="558800"/>
            <a:ext cx="9268295" cy="6239361"/>
          </a:xfrm>
          <a:prstGeom prst="rect">
            <a:avLst/>
          </a:prstGeom>
        </p:spPr>
      </p:pic>
      <p:pic>
        <p:nvPicPr>
          <p:cNvPr id="4" name="图片 3"/>
          <p:cNvPicPr>
            <a:picLocks noChangeAspect="1"/>
          </p:cNvPicPr>
          <p:nvPr/>
        </p:nvPicPr>
        <p:blipFill>
          <a:blip r:embed="rId11"/>
          <a:stretch>
            <a:fillRect/>
          </a:stretch>
        </p:blipFill>
        <p:spPr>
          <a:xfrm>
            <a:off x="122057" y="690474"/>
            <a:ext cx="1322947" cy="1420491"/>
          </a:xfrm>
          <a:prstGeom prst="rect">
            <a:avLst/>
          </a:prstGeom>
        </p:spPr>
      </p:pic>
      <p:pic>
        <p:nvPicPr>
          <p:cNvPr id="21" name="PA_图片 5">
            <a:extLst>
              <a:ext uri="{FF2B5EF4-FFF2-40B4-BE49-F238E27FC236}">
                <a16:creationId xmlns:a16="http://schemas.microsoft.com/office/drawing/2014/main" id="{A9A22A9E-97DA-4ADC-ADD7-46559719808D}"/>
              </a:ext>
            </a:extLst>
          </p:cNvPr>
          <p:cNvPicPr>
            <a:picLocks noChangeAspect="1"/>
          </p:cNvPicPr>
          <p:nvPr>
            <p:custDataLst>
              <p:tags r:id="rId1"/>
            </p:custDataLst>
          </p:nvPr>
        </p:nvPicPr>
        <p:blipFill>
          <a:blip r:embed="rId12"/>
          <a:stretch>
            <a:fillRect/>
          </a:stretch>
        </p:blipFill>
        <p:spPr>
          <a:xfrm>
            <a:off x="10643395" y="4968196"/>
            <a:ext cx="1816569" cy="1549627"/>
          </a:xfrm>
          <a:prstGeom prst="rect">
            <a:avLst/>
          </a:prstGeom>
        </p:spPr>
      </p:pic>
      <p:pic>
        <p:nvPicPr>
          <p:cNvPr id="26" name="PA_图片 8">
            <a:extLst>
              <a:ext uri="{FF2B5EF4-FFF2-40B4-BE49-F238E27FC236}">
                <a16:creationId xmlns:a16="http://schemas.microsoft.com/office/drawing/2014/main" id="{9DDD65F6-D06C-40C6-B11F-BB4F6B5C393C}"/>
              </a:ext>
            </a:extLst>
          </p:cNvPr>
          <p:cNvPicPr>
            <a:picLocks noChangeAspect="1"/>
          </p:cNvPicPr>
          <p:nvPr>
            <p:custDataLst>
              <p:tags r:id="rId2"/>
            </p:custDataLst>
          </p:nvPr>
        </p:nvPicPr>
        <p:blipFill>
          <a:blip r:embed="rId13"/>
          <a:stretch>
            <a:fillRect/>
          </a:stretch>
        </p:blipFill>
        <p:spPr>
          <a:xfrm>
            <a:off x="3007916" y="6023533"/>
            <a:ext cx="698425" cy="635244"/>
          </a:xfrm>
          <a:prstGeom prst="rect">
            <a:avLst/>
          </a:prstGeom>
        </p:spPr>
      </p:pic>
      <p:pic>
        <p:nvPicPr>
          <p:cNvPr id="27" name="图片 17"/>
          <p:cNvPicPr>
            <a:picLocks noChangeAspect="1"/>
          </p:cNvPicPr>
          <p:nvPr/>
        </p:nvPicPr>
        <p:blipFill>
          <a:blip r:embed="rId14"/>
          <a:stretch>
            <a:fillRect/>
          </a:stretch>
        </p:blipFill>
        <p:spPr>
          <a:xfrm rot="20812872">
            <a:off x="11618115" y="6991161"/>
            <a:ext cx="711685" cy="1908955"/>
          </a:xfrm>
          <a:prstGeom prst="rect">
            <a:avLst/>
          </a:prstGeom>
        </p:spPr>
      </p:pic>
      <p:pic>
        <p:nvPicPr>
          <p:cNvPr id="28" name="图片 18"/>
          <p:cNvPicPr>
            <a:picLocks noChangeAspect="1"/>
          </p:cNvPicPr>
          <p:nvPr/>
        </p:nvPicPr>
        <p:blipFill>
          <a:blip r:embed="rId15"/>
          <a:stretch>
            <a:fillRect/>
          </a:stretch>
        </p:blipFill>
        <p:spPr>
          <a:xfrm>
            <a:off x="11218431" y="8539785"/>
            <a:ext cx="439257" cy="701740"/>
          </a:xfrm>
          <a:prstGeom prst="rect">
            <a:avLst/>
          </a:prstGeom>
        </p:spPr>
      </p:pic>
      <p:pic>
        <p:nvPicPr>
          <p:cNvPr id="30" name="图片 19"/>
          <p:cNvPicPr>
            <a:picLocks noChangeAspect="1"/>
          </p:cNvPicPr>
          <p:nvPr/>
        </p:nvPicPr>
        <p:blipFill>
          <a:blip r:embed="rId16"/>
          <a:stretch>
            <a:fillRect/>
          </a:stretch>
        </p:blipFill>
        <p:spPr>
          <a:xfrm>
            <a:off x="12224306" y="8956590"/>
            <a:ext cx="471316" cy="484832"/>
          </a:xfrm>
          <a:prstGeom prst="rect">
            <a:avLst/>
          </a:prstGeom>
        </p:spPr>
      </p:pic>
      <p:pic>
        <p:nvPicPr>
          <p:cNvPr id="31" name="图片 20"/>
          <p:cNvPicPr>
            <a:picLocks noChangeAspect="1"/>
          </p:cNvPicPr>
          <p:nvPr/>
        </p:nvPicPr>
        <p:blipFill>
          <a:blip r:embed="rId17"/>
          <a:stretch>
            <a:fillRect/>
          </a:stretch>
        </p:blipFill>
        <p:spPr>
          <a:xfrm rot="1423112">
            <a:off x="11656018" y="7168505"/>
            <a:ext cx="590804" cy="1593966"/>
          </a:xfrm>
          <a:prstGeom prst="rect">
            <a:avLst/>
          </a:prstGeom>
        </p:spPr>
      </p:pic>
      <p:pic>
        <p:nvPicPr>
          <p:cNvPr id="32" name="图片 21"/>
          <p:cNvPicPr>
            <a:picLocks noChangeAspect="1"/>
          </p:cNvPicPr>
          <p:nvPr/>
        </p:nvPicPr>
        <p:blipFill>
          <a:blip r:embed="rId18"/>
          <a:stretch>
            <a:fillRect/>
          </a:stretch>
        </p:blipFill>
        <p:spPr>
          <a:xfrm>
            <a:off x="11858491" y="6971063"/>
            <a:ext cx="356257" cy="2125755"/>
          </a:xfrm>
          <a:prstGeom prst="rect">
            <a:avLst/>
          </a:prstGeom>
        </p:spPr>
      </p:pic>
      <p:pic>
        <p:nvPicPr>
          <p:cNvPr id="33" name="PA_图片 7">
            <a:extLst>
              <a:ext uri="{FF2B5EF4-FFF2-40B4-BE49-F238E27FC236}">
                <a16:creationId xmlns:a16="http://schemas.microsoft.com/office/drawing/2014/main" id="{6D0BAA3D-431E-4D9D-B705-0E86AF7CCB50}"/>
              </a:ext>
            </a:extLst>
          </p:cNvPr>
          <p:cNvPicPr>
            <a:picLocks noChangeAspect="1"/>
          </p:cNvPicPr>
          <p:nvPr>
            <p:custDataLst>
              <p:tags r:id="rId3"/>
            </p:custDataLst>
          </p:nvPr>
        </p:nvPicPr>
        <p:blipFill>
          <a:blip r:embed="rId19"/>
          <a:stretch>
            <a:fillRect/>
          </a:stretch>
        </p:blipFill>
        <p:spPr>
          <a:xfrm>
            <a:off x="1104530" y="3241225"/>
            <a:ext cx="825094" cy="876300"/>
          </a:xfrm>
          <a:prstGeom prst="rect">
            <a:avLst/>
          </a:prstGeom>
        </p:spPr>
      </p:pic>
      <p:pic>
        <p:nvPicPr>
          <p:cNvPr id="37" name="Picture 36"/>
          <p:cNvPicPr>
            <a:picLocks noChangeAspect="1"/>
          </p:cNvPicPr>
          <p:nvPr/>
        </p:nvPicPr>
        <p:blipFill>
          <a:blip r:embed="rId20" cstate="print">
            <a:extLst>
              <a:ext uri="{BEBA8EAE-BF5A-486C-A8C5-ECC9F3942E4B}">
                <a14:imgProps xmlns:a14="http://schemas.microsoft.com/office/drawing/2010/main">
                  <a14:imgLayer r:embed="rId21">
                    <a14:imgEffect>
                      <a14:backgroundRemoval t="0" b="100000" l="178" r="100000">
                        <a14:foregroundMark x1="31083" y1="15700" x2="25044" y2="17406"/>
                        <a14:foregroundMark x1="25044" y1="17406" x2="23623" y2="24573"/>
                        <a14:foregroundMark x1="23623" y1="24573" x2="24689" y2="29693"/>
                        <a14:foregroundMark x1="25044" y1="29863" x2="42274" y2="34812"/>
                        <a14:foregroundMark x1="42274" y1="35324" x2="52931" y2="38908"/>
                        <a14:foregroundMark x1="53108" y1="40102" x2="64121" y2="40102"/>
                        <a14:foregroundMark x1="64476" y1="40785" x2="74067" y2="36177"/>
                        <a14:foregroundMark x1="74067" y1="36007" x2="84192" y2="31058"/>
                        <a14:foregroundMark x1="76554" y1="38908" x2="84725" y2="33959"/>
                        <a14:foregroundMark x1="86856" y1="36519" x2="89165" y2="23549"/>
                        <a14:foregroundMark x1="89165" y1="23208" x2="73357" y2="23549"/>
                        <a14:foregroundMark x1="77265" y1="22184" x2="78508" y2="11604"/>
                        <a14:foregroundMark x1="77087" y1="11433" x2="66963" y2="11433"/>
                        <a14:foregroundMark x1="66963" y1="11433" x2="65897" y2="2560"/>
                        <a14:foregroundMark x1="60924" y1="3242" x2="53641" y2="6826"/>
                        <a14:foregroundMark x1="57194" y1="6826" x2="57194" y2="6826"/>
                        <a14:foregroundMark x1="17584" y1="45392" x2="21137" y2="49147"/>
                        <a14:foregroundMark x1="10480" y1="42662" x2="13677" y2="45392"/>
                        <a14:foregroundMark x1="7282" y1="46246" x2="12966" y2="46246"/>
                        <a14:foregroundMark x1="14387" y1="47440" x2="10835" y2="49659"/>
                        <a14:foregroundMark x1="27886" y1="47440" x2="29663" y2="47782"/>
                        <a14:foregroundMark x1="31794" y1="44881" x2="35169" y2="44881"/>
                        <a14:foregroundMark x1="64476" y1="48976" x2="66607" y2="50341"/>
                        <a14:foregroundMark x1="71226" y1="52901" x2="72114" y2="54608"/>
                        <a14:foregroundMark x1="82238" y1="53925" x2="84192" y2="62628"/>
                        <a14:foregroundMark x1="69272" y1="53072" x2="70870" y2="54266"/>
                        <a14:foregroundMark x1="79041" y1="53072" x2="81528" y2="73720"/>
                        <a14:foregroundMark x1="70693" y1="61092" x2="73357" y2="65529"/>
                        <a14:foregroundMark x1="45293" y1="55631" x2="38899" y2="67406"/>
                        <a14:foregroundMark x1="7460" y1="62799" x2="3908" y2="69454"/>
                        <a14:foregroundMark x1="13854" y1="62628" x2="14565" y2="63311"/>
                        <a14:foregroundMark x1="85790" y1="67918" x2="84192" y2="78328"/>
                        <a14:foregroundMark x1="85790" y1="69625" x2="90409" y2="78328"/>
                        <a14:foregroundMark x1="77265" y1="89420" x2="89343" y2="94539"/>
                        <a14:foregroundMark x1="78686" y1="87031" x2="75844" y2="87031"/>
                        <a14:foregroundMark x1="82060" y1="86348" x2="83659" y2="86348"/>
                        <a14:foregroundMark x1="32327" y1="85836" x2="29663" y2="94710"/>
                        <a14:foregroundMark x1="39964" y1="86519" x2="38011" y2="96246"/>
                        <a14:foregroundMark x1="44938" y1="12287" x2="48845" y2="16894"/>
                        <a14:foregroundMark x1="36767" y1="9556" x2="42806" y2="11263"/>
                      </a14:backgroundRemoval>
                    </a14:imgEffect>
                  </a14:imgLayer>
                </a14:imgProps>
              </a:ext>
              <a:ext uri="{28A0092B-C50C-407E-A947-70E740481C1C}">
                <a14:useLocalDpi xmlns:a14="http://schemas.microsoft.com/office/drawing/2010/main" val="0"/>
              </a:ext>
            </a:extLst>
          </a:blip>
          <a:stretch>
            <a:fillRect/>
          </a:stretch>
        </p:blipFill>
        <p:spPr>
          <a:xfrm>
            <a:off x="200962" y="3003572"/>
            <a:ext cx="3736038" cy="3888664"/>
          </a:xfrm>
          <a:prstGeom prst="rect">
            <a:avLst/>
          </a:prstGeom>
        </p:spPr>
      </p:pic>
      <p:sp>
        <p:nvSpPr>
          <p:cNvPr id="24" name="TextBox 23"/>
          <p:cNvSpPr txBox="1"/>
          <p:nvPr/>
        </p:nvSpPr>
        <p:spPr>
          <a:xfrm>
            <a:off x="3566160" y="1241158"/>
            <a:ext cx="705673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Nêu</a:t>
            </a: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cách</a:t>
            </a: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so </a:t>
            </a:r>
            <a:r>
              <a:rPr kumimoji="0" lang="en-US" sz="36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sánh</a:t>
            </a: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hai</a:t>
            </a: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phân</a:t>
            </a: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số</a:t>
            </a: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có</a:t>
            </a: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cùng</a:t>
            </a: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mẫu</a:t>
            </a: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số</a:t>
            </a: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t>
            </a:r>
          </a:p>
        </p:txBody>
      </p:sp>
      <p:sp>
        <p:nvSpPr>
          <p:cNvPr id="29" name="TextBox 28"/>
          <p:cNvSpPr txBox="1"/>
          <p:nvPr/>
        </p:nvSpPr>
        <p:spPr>
          <a:xfrm>
            <a:off x="3669260" y="2698819"/>
            <a:ext cx="7608340" cy="2246769"/>
          </a:xfrm>
          <a:prstGeom prst="rect">
            <a:avLst/>
          </a:prstGeom>
          <a:noFill/>
        </p:spPr>
        <p:txBody>
          <a:bodyPr wrap="square" rtlCol="0">
            <a:spAutoFit/>
          </a:bodyPr>
          <a:lstStyle/>
          <a:p>
            <a:pPr lvl="0" algn="just"/>
            <a:r>
              <a:rPr lang="vi-VN" sz="2800" b="1" dirty="0">
                <a:solidFill>
                  <a:srgbClr val="FFFFFF"/>
                </a:solidFill>
                <a:latin typeface="Cambria" panose="02040503050406030204" pitchFamily="18" charset="0"/>
                <a:ea typeface="Cambria" panose="02040503050406030204" pitchFamily="18" charset="0"/>
                <a:cs typeface="Arial" panose="020B0604020202020204" pitchFamily="34" charset="0"/>
              </a:rPr>
              <a:t>Trong hai phân số cùng mẫu số: </a:t>
            </a:r>
          </a:p>
          <a:p>
            <a:pPr marL="342900" lvl="0" indent="-342900" algn="just">
              <a:buFont typeface="Arial" panose="020B0604020202020204" pitchFamily="34" charset="0"/>
              <a:buChar char="•"/>
            </a:pPr>
            <a:r>
              <a:rPr lang="vi-VN" sz="2800" b="1" dirty="0">
                <a:solidFill>
                  <a:srgbClr val="FFFFFF"/>
                </a:solidFill>
                <a:latin typeface="Cambria" panose="02040503050406030204" pitchFamily="18" charset="0"/>
                <a:ea typeface="Cambria" panose="02040503050406030204" pitchFamily="18" charset="0"/>
                <a:cs typeface="Arial" panose="020B0604020202020204" pitchFamily="34" charset="0"/>
              </a:rPr>
              <a:t>Phân số nào có tử số bé hơn thì bé hơn.</a:t>
            </a:r>
          </a:p>
          <a:p>
            <a:pPr marL="342900" lvl="0" indent="-342900" algn="just">
              <a:buFont typeface="Arial" panose="020B0604020202020204" pitchFamily="34" charset="0"/>
              <a:buChar char="•"/>
            </a:pPr>
            <a:r>
              <a:rPr lang="vi-VN" sz="2800" b="1" dirty="0">
                <a:solidFill>
                  <a:srgbClr val="FFFFFF"/>
                </a:solidFill>
                <a:latin typeface="Cambria" panose="02040503050406030204" pitchFamily="18" charset="0"/>
                <a:ea typeface="Cambria" panose="02040503050406030204" pitchFamily="18" charset="0"/>
                <a:cs typeface="Arial" panose="020B0604020202020204" pitchFamily="34" charset="0"/>
              </a:rPr>
              <a:t>Phân số nào có tử số lớn hơn thì lớn hơn.</a:t>
            </a:r>
          </a:p>
          <a:p>
            <a:pPr marL="342900" lvl="0" indent="-342900" algn="just">
              <a:buFont typeface="Arial" panose="020B0604020202020204" pitchFamily="34" charset="0"/>
              <a:buChar char="•"/>
            </a:pPr>
            <a:r>
              <a:rPr lang="vi-VN" sz="2800" b="1" dirty="0">
                <a:solidFill>
                  <a:srgbClr val="FFFFFF"/>
                </a:solidFill>
                <a:latin typeface="Cambria" panose="02040503050406030204" pitchFamily="18" charset="0"/>
                <a:ea typeface="Cambria" panose="02040503050406030204" pitchFamily="18" charset="0"/>
                <a:cs typeface="Arial" panose="020B0604020202020204" pitchFamily="34" charset="0"/>
              </a:rPr>
              <a:t>Nếu tử số bằng nhau thì hai phân số đó bằng nhau.</a:t>
            </a:r>
          </a:p>
        </p:txBody>
      </p:sp>
    </p:spTree>
    <p:extLst>
      <p:ext uri="{BB962C8B-B14F-4D97-AF65-F5344CB8AC3E}">
        <p14:creationId xmlns:p14="http://schemas.microsoft.com/office/powerpoint/2010/main" val="3086112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0-#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5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2000" fill="hold"/>
                                        <p:tgtEl>
                                          <p:spTgt spid="3"/>
                                        </p:tgtEl>
                                        <p:attrNameLst>
                                          <p:attrName>ppt_x</p:attrName>
                                        </p:attrNameLst>
                                      </p:cBhvr>
                                      <p:tavLst>
                                        <p:tav tm="0">
                                          <p:val>
                                            <p:strVal val="1+#ppt_w/2"/>
                                          </p:val>
                                        </p:tav>
                                        <p:tav tm="100000">
                                          <p:val>
                                            <p:strVal val="#ppt_x"/>
                                          </p:val>
                                        </p:tav>
                                      </p:tavLst>
                                    </p:anim>
                                    <p:anim calcmode="lin" valueType="num">
                                      <p:cBhvr additive="base">
                                        <p:cTn id="12" dur="20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25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1000" fill="hold"/>
                                        <p:tgtEl>
                                          <p:spTgt spid="22"/>
                                        </p:tgtEl>
                                        <p:attrNameLst>
                                          <p:attrName>ppt_x</p:attrName>
                                        </p:attrNameLst>
                                      </p:cBhvr>
                                      <p:tavLst>
                                        <p:tav tm="0">
                                          <p:val>
                                            <p:strVal val="1+#ppt_w/2"/>
                                          </p:val>
                                        </p:tav>
                                        <p:tav tm="100000">
                                          <p:val>
                                            <p:strVal val="#ppt_x"/>
                                          </p:val>
                                        </p:tav>
                                      </p:tavLst>
                                    </p:anim>
                                    <p:anim calcmode="lin" valueType="num">
                                      <p:cBhvr additive="base">
                                        <p:cTn id="16" dur="1000" fill="hold"/>
                                        <p:tgtEl>
                                          <p:spTgt spid="22"/>
                                        </p:tgtEl>
                                        <p:attrNameLst>
                                          <p:attrName>ppt_y</p:attrName>
                                        </p:attrNameLst>
                                      </p:cBhvr>
                                      <p:tavLst>
                                        <p:tav tm="0">
                                          <p:val>
                                            <p:strVal val="#ppt_y"/>
                                          </p:val>
                                        </p:tav>
                                        <p:tav tm="100000">
                                          <p:val>
                                            <p:strVal val="#ppt_y"/>
                                          </p:val>
                                        </p:tav>
                                      </p:tavLst>
                                    </p:anim>
                                  </p:childTnLst>
                                </p:cTn>
                              </p:par>
                              <p:par>
                                <p:cTn id="17" presetID="26" presetClass="entr" presetSubtype="0" fill="hold" nodeType="withEffect">
                                  <p:stCondLst>
                                    <p:cond delay="100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290">
                                          <p:stCondLst>
                                            <p:cond delay="0"/>
                                          </p:stCondLst>
                                        </p:cTn>
                                        <p:tgtEl>
                                          <p:spTgt spid="4"/>
                                        </p:tgtEl>
                                      </p:cBhvr>
                                    </p:animEffect>
                                    <p:anim calcmode="lin" valueType="num">
                                      <p:cBhvr>
                                        <p:cTn id="20"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1"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2"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23"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24"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25" dur="13">
                                          <p:stCondLst>
                                            <p:cond delay="325"/>
                                          </p:stCondLst>
                                        </p:cTn>
                                        <p:tgtEl>
                                          <p:spTgt spid="4"/>
                                        </p:tgtEl>
                                      </p:cBhvr>
                                      <p:to x="100000" y="60000"/>
                                    </p:animScale>
                                    <p:animScale>
                                      <p:cBhvr>
                                        <p:cTn id="26" dur="83" decel="50000">
                                          <p:stCondLst>
                                            <p:cond delay="338"/>
                                          </p:stCondLst>
                                        </p:cTn>
                                        <p:tgtEl>
                                          <p:spTgt spid="4"/>
                                        </p:tgtEl>
                                      </p:cBhvr>
                                      <p:to x="100000" y="100000"/>
                                    </p:animScale>
                                    <p:animScale>
                                      <p:cBhvr>
                                        <p:cTn id="27" dur="13">
                                          <p:stCondLst>
                                            <p:cond delay="656"/>
                                          </p:stCondLst>
                                        </p:cTn>
                                        <p:tgtEl>
                                          <p:spTgt spid="4"/>
                                        </p:tgtEl>
                                      </p:cBhvr>
                                      <p:to x="100000" y="80000"/>
                                    </p:animScale>
                                    <p:animScale>
                                      <p:cBhvr>
                                        <p:cTn id="28" dur="83" decel="50000">
                                          <p:stCondLst>
                                            <p:cond delay="669"/>
                                          </p:stCondLst>
                                        </p:cTn>
                                        <p:tgtEl>
                                          <p:spTgt spid="4"/>
                                        </p:tgtEl>
                                      </p:cBhvr>
                                      <p:to x="100000" y="100000"/>
                                    </p:animScale>
                                    <p:animScale>
                                      <p:cBhvr>
                                        <p:cTn id="29" dur="13">
                                          <p:stCondLst>
                                            <p:cond delay="821"/>
                                          </p:stCondLst>
                                        </p:cTn>
                                        <p:tgtEl>
                                          <p:spTgt spid="4"/>
                                        </p:tgtEl>
                                      </p:cBhvr>
                                      <p:to x="100000" y="90000"/>
                                    </p:animScale>
                                    <p:animScale>
                                      <p:cBhvr>
                                        <p:cTn id="30" dur="83" decel="50000">
                                          <p:stCondLst>
                                            <p:cond delay="834"/>
                                          </p:stCondLst>
                                        </p:cTn>
                                        <p:tgtEl>
                                          <p:spTgt spid="4"/>
                                        </p:tgtEl>
                                      </p:cBhvr>
                                      <p:to x="100000" y="100000"/>
                                    </p:animScale>
                                    <p:animScale>
                                      <p:cBhvr>
                                        <p:cTn id="31" dur="13">
                                          <p:stCondLst>
                                            <p:cond delay="904"/>
                                          </p:stCondLst>
                                        </p:cTn>
                                        <p:tgtEl>
                                          <p:spTgt spid="4"/>
                                        </p:tgtEl>
                                      </p:cBhvr>
                                      <p:to x="100000" y="95000"/>
                                    </p:animScale>
                                    <p:animScale>
                                      <p:cBhvr>
                                        <p:cTn id="32" dur="83" decel="50000">
                                          <p:stCondLst>
                                            <p:cond delay="917"/>
                                          </p:stCondLst>
                                        </p:cTn>
                                        <p:tgtEl>
                                          <p:spTgt spid="4"/>
                                        </p:tgtEl>
                                      </p:cBhvr>
                                      <p:to x="100000" y="100000"/>
                                    </p:animScale>
                                  </p:childTnLst>
                                </p:cTn>
                              </p:par>
                              <p:par>
                                <p:cTn id="33" presetID="53" presetClass="entr" presetSubtype="528" fill="hold" nodeType="withEffect">
                                  <p:stCondLst>
                                    <p:cond delay="100"/>
                                  </p:stCondLst>
                                  <p:childTnLst>
                                    <p:set>
                                      <p:cBhvr>
                                        <p:cTn id="34" dur="1" fill="hold">
                                          <p:stCondLst>
                                            <p:cond delay="0"/>
                                          </p:stCondLst>
                                        </p:cTn>
                                        <p:tgtEl>
                                          <p:spTgt spid="21"/>
                                        </p:tgtEl>
                                        <p:attrNameLst>
                                          <p:attrName>style.visibility</p:attrName>
                                        </p:attrNameLst>
                                      </p:cBhvr>
                                      <p:to>
                                        <p:strVal val="visible"/>
                                      </p:to>
                                    </p:set>
                                    <p:anim calcmode="lin" valueType="num">
                                      <p:cBhvr>
                                        <p:cTn id="35" dur="500" fill="hold"/>
                                        <p:tgtEl>
                                          <p:spTgt spid="21"/>
                                        </p:tgtEl>
                                        <p:attrNameLst>
                                          <p:attrName>ppt_w</p:attrName>
                                        </p:attrNameLst>
                                      </p:cBhvr>
                                      <p:tavLst>
                                        <p:tav tm="0">
                                          <p:val>
                                            <p:fltVal val="0"/>
                                          </p:val>
                                        </p:tav>
                                        <p:tav tm="100000">
                                          <p:val>
                                            <p:strVal val="#ppt_w"/>
                                          </p:val>
                                        </p:tav>
                                      </p:tavLst>
                                    </p:anim>
                                    <p:anim calcmode="lin" valueType="num">
                                      <p:cBhvr>
                                        <p:cTn id="36" dur="500" fill="hold"/>
                                        <p:tgtEl>
                                          <p:spTgt spid="21"/>
                                        </p:tgtEl>
                                        <p:attrNameLst>
                                          <p:attrName>ppt_h</p:attrName>
                                        </p:attrNameLst>
                                      </p:cBhvr>
                                      <p:tavLst>
                                        <p:tav tm="0">
                                          <p:val>
                                            <p:fltVal val="0"/>
                                          </p:val>
                                        </p:tav>
                                        <p:tav tm="100000">
                                          <p:val>
                                            <p:strVal val="#ppt_h"/>
                                          </p:val>
                                        </p:tav>
                                      </p:tavLst>
                                    </p:anim>
                                    <p:animEffect transition="in" filter="fade">
                                      <p:cBhvr>
                                        <p:cTn id="37" dur="500"/>
                                        <p:tgtEl>
                                          <p:spTgt spid="21"/>
                                        </p:tgtEl>
                                      </p:cBhvr>
                                    </p:animEffect>
                                    <p:anim calcmode="lin" valueType="num">
                                      <p:cBhvr>
                                        <p:cTn id="38" dur="500" fill="hold"/>
                                        <p:tgtEl>
                                          <p:spTgt spid="21"/>
                                        </p:tgtEl>
                                        <p:attrNameLst>
                                          <p:attrName>ppt_x</p:attrName>
                                        </p:attrNameLst>
                                      </p:cBhvr>
                                      <p:tavLst>
                                        <p:tav tm="0">
                                          <p:val>
                                            <p:fltVal val="0.5"/>
                                          </p:val>
                                        </p:tav>
                                        <p:tav tm="100000">
                                          <p:val>
                                            <p:strVal val="#ppt_x"/>
                                          </p:val>
                                        </p:tav>
                                      </p:tavLst>
                                    </p:anim>
                                    <p:anim calcmode="lin" valueType="num">
                                      <p:cBhvr>
                                        <p:cTn id="39" dur="500" fill="hold"/>
                                        <p:tgtEl>
                                          <p:spTgt spid="21"/>
                                        </p:tgtEl>
                                        <p:attrNameLst>
                                          <p:attrName>ppt_y</p:attrName>
                                        </p:attrNameLst>
                                      </p:cBhvr>
                                      <p:tavLst>
                                        <p:tav tm="0">
                                          <p:val>
                                            <p:fltVal val="0.5"/>
                                          </p:val>
                                        </p:tav>
                                        <p:tav tm="100000">
                                          <p:val>
                                            <p:strVal val="#ppt_y"/>
                                          </p:val>
                                        </p:tav>
                                      </p:tavLst>
                                    </p:anim>
                                  </p:childTnLst>
                                </p:cTn>
                              </p:par>
                              <p:par>
                                <p:cTn id="40" presetID="53" presetClass="entr" presetSubtype="528" fill="hold" nodeType="withEffect">
                                  <p:stCondLst>
                                    <p:cond delay="500"/>
                                  </p:stCondLst>
                                  <p:childTnLst>
                                    <p:set>
                                      <p:cBhvr>
                                        <p:cTn id="41" dur="1" fill="hold">
                                          <p:stCondLst>
                                            <p:cond delay="0"/>
                                          </p:stCondLst>
                                        </p:cTn>
                                        <p:tgtEl>
                                          <p:spTgt spid="26"/>
                                        </p:tgtEl>
                                        <p:attrNameLst>
                                          <p:attrName>style.visibility</p:attrName>
                                        </p:attrNameLst>
                                      </p:cBhvr>
                                      <p:to>
                                        <p:strVal val="visible"/>
                                      </p:to>
                                    </p:set>
                                    <p:anim calcmode="lin" valueType="num">
                                      <p:cBhvr>
                                        <p:cTn id="42" dur="500" fill="hold"/>
                                        <p:tgtEl>
                                          <p:spTgt spid="26"/>
                                        </p:tgtEl>
                                        <p:attrNameLst>
                                          <p:attrName>ppt_w</p:attrName>
                                        </p:attrNameLst>
                                      </p:cBhvr>
                                      <p:tavLst>
                                        <p:tav tm="0">
                                          <p:val>
                                            <p:fltVal val="0"/>
                                          </p:val>
                                        </p:tav>
                                        <p:tav tm="100000">
                                          <p:val>
                                            <p:strVal val="#ppt_w"/>
                                          </p:val>
                                        </p:tav>
                                      </p:tavLst>
                                    </p:anim>
                                    <p:anim calcmode="lin" valueType="num">
                                      <p:cBhvr>
                                        <p:cTn id="43" dur="500" fill="hold"/>
                                        <p:tgtEl>
                                          <p:spTgt spid="26"/>
                                        </p:tgtEl>
                                        <p:attrNameLst>
                                          <p:attrName>ppt_h</p:attrName>
                                        </p:attrNameLst>
                                      </p:cBhvr>
                                      <p:tavLst>
                                        <p:tav tm="0">
                                          <p:val>
                                            <p:fltVal val="0"/>
                                          </p:val>
                                        </p:tav>
                                        <p:tav tm="100000">
                                          <p:val>
                                            <p:strVal val="#ppt_h"/>
                                          </p:val>
                                        </p:tav>
                                      </p:tavLst>
                                    </p:anim>
                                    <p:animEffect transition="in" filter="fade">
                                      <p:cBhvr>
                                        <p:cTn id="44" dur="500"/>
                                        <p:tgtEl>
                                          <p:spTgt spid="26"/>
                                        </p:tgtEl>
                                      </p:cBhvr>
                                    </p:animEffect>
                                    <p:anim calcmode="lin" valueType="num">
                                      <p:cBhvr>
                                        <p:cTn id="45" dur="500" fill="hold"/>
                                        <p:tgtEl>
                                          <p:spTgt spid="26"/>
                                        </p:tgtEl>
                                        <p:attrNameLst>
                                          <p:attrName>ppt_x</p:attrName>
                                        </p:attrNameLst>
                                      </p:cBhvr>
                                      <p:tavLst>
                                        <p:tav tm="0">
                                          <p:val>
                                            <p:fltVal val="0.5"/>
                                          </p:val>
                                        </p:tav>
                                        <p:tav tm="100000">
                                          <p:val>
                                            <p:strVal val="#ppt_x"/>
                                          </p:val>
                                        </p:tav>
                                      </p:tavLst>
                                    </p:anim>
                                    <p:anim calcmode="lin" valueType="num">
                                      <p:cBhvr>
                                        <p:cTn id="46" dur="500" fill="hold"/>
                                        <p:tgtEl>
                                          <p:spTgt spid="26"/>
                                        </p:tgtEl>
                                        <p:attrNameLst>
                                          <p:attrName>ppt_y</p:attrName>
                                        </p:attrNameLst>
                                      </p:cBhvr>
                                      <p:tavLst>
                                        <p:tav tm="0">
                                          <p:val>
                                            <p:fltVal val="0.5"/>
                                          </p:val>
                                        </p:tav>
                                        <p:tav tm="100000">
                                          <p:val>
                                            <p:strVal val="#ppt_y"/>
                                          </p:val>
                                        </p:tav>
                                      </p:tavLst>
                                    </p:anim>
                                  </p:childTnLst>
                                </p:cTn>
                              </p:par>
                              <p:par>
                                <p:cTn id="47" presetID="53" presetClass="entr" presetSubtype="528" fill="hold" nodeType="withEffect">
                                  <p:stCondLst>
                                    <p:cond delay="1000"/>
                                  </p:stCondLst>
                                  <p:childTnLst>
                                    <p:set>
                                      <p:cBhvr>
                                        <p:cTn id="48" dur="1" fill="hold">
                                          <p:stCondLst>
                                            <p:cond delay="0"/>
                                          </p:stCondLst>
                                        </p:cTn>
                                        <p:tgtEl>
                                          <p:spTgt spid="33"/>
                                        </p:tgtEl>
                                        <p:attrNameLst>
                                          <p:attrName>style.visibility</p:attrName>
                                        </p:attrNameLst>
                                      </p:cBhvr>
                                      <p:to>
                                        <p:strVal val="visible"/>
                                      </p:to>
                                    </p:set>
                                    <p:anim calcmode="lin" valueType="num">
                                      <p:cBhvr>
                                        <p:cTn id="49" dur="500" fill="hold"/>
                                        <p:tgtEl>
                                          <p:spTgt spid="33"/>
                                        </p:tgtEl>
                                        <p:attrNameLst>
                                          <p:attrName>ppt_w</p:attrName>
                                        </p:attrNameLst>
                                      </p:cBhvr>
                                      <p:tavLst>
                                        <p:tav tm="0">
                                          <p:val>
                                            <p:fltVal val="0"/>
                                          </p:val>
                                        </p:tav>
                                        <p:tav tm="100000">
                                          <p:val>
                                            <p:strVal val="#ppt_w"/>
                                          </p:val>
                                        </p:tav>
                                      </p:tavLst>
                                    </p:anim>
                                    <p:anim calcmode="lin" valueType="num">
                                      <p:cBhvr>
                                        <p:cTn id="50" dur="500" fill="hold"/>
                                        <p:tgtEl>
                                          <p:spTgt spid="33"/>
                                        </p:tgtEl>
                                        <p:attrNameLst>
                                          <p:attrName>ppt_h</p:attrName>
                                        </p:attrNameLst>
                                      </p:cBhvr>
                                      <p:tavLst>
                                        <p:tav tm="0">
                                          <p:val>
                                            <p:fltVal val="0"/>
                                          </p:val>
                                        </p:tav>
                                        <p:tav tm="100000">
                                          <p:val>
                                            <p:strVal val="#ppt_h"/>
                                          </p:val>
                                        </p:tav>
                                      </p:tavLst>
                                    </p:anim>
                                    <p:animEffect transition="in" filter="fade">
                                      <p:cBhvr>
                                        <p:cTn id="51" dur="500"/>
                                        <p:tgtEl>
                                          <p:spTgt spid="33"/>
                                        </p:tgtEl>
                                      </p:cBhvr>
                                    </p:animEffect>
                                    <p:anim calcmode="lin" valueType="num">
                                      <p:cBhvr>
                                        <p:cTn id="52" dur="500" fill="hold"/>
                                        <p:tgtEl>
                                          <p:spTgt spid="33"/>
                                        </p:tgtEl>
                                        <p:attrNameLst>
                                          <p:attrName>ppt_x</p:attrName>
                                        </p:attrNameLst>
                                      </p:cBhvr>
                                      <p:tavLst>
                                        <p:tav tm="0">
                                          <p:val>
                                            <p:fltVal val="0.5"/>
                                          </p:val>
                                        </p:tav>
                                        <p:tav tm="100000">
                                          <p:val>
                                            <p:strVal val="#ppt_x"/>
                                          </p:val>
                                        </p:tav>
                                      </p:tavLst>
                                    </p:anim>
                                    <p:anim calcmode="lin" valueType="num">
                                      <p:cBhvr>
                                        <p:cTn id="53" dur="500" fill="hold"/>
                                        <p:tgtEl>
                                          <p:spTgt spid="33"/>
                                        </p:tgtEl>
                                        <p:attrNameLst>
                                          <p:attrName>ppt_y</p:attrName>
                                        </p:attrNameLst>
                                      </p:cBhvr>
                                      <p:tavLst>
                                        <p:tav tm="0">
                                          <p:val>
                                            <p:fltVal val="0.5"/>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29"/>
                                        </p:tgtEl>
                                        <p:attrNameLst>
                                          <p:attrName>style.visibility</p:attrName>
                                        </p:attrNameLst>
                                      </p:cBhvr>
                                      <p:to>
                                        <p:strVal val="visible"/>
                                      </p:to>
                                    </p:set>
                                    <p:anim calcmode="lin" valueType="num">
                                      <p:cBhvr>
                                        <p:cTn id="58" dur="500" fill="hold"/>
                                        <p:tgtEl>
                                          <p:spTgt spid="29"/>
                                        </p:tgtEl>
                                        <p:attrNameLst>
                                          <p:attrName>ppt_w</p:attrName>
                                        </p:attrNameLst>
                                      </p:cBhvr>
                                      <p:tavLst>
                                        <p:tav tm="0">
                                          <p:val>
                                            <p:fltVal val="0"/>
                                          </p:val>
                                        </p:tav>
                                        <p:tav tm="100000">
                                          <p:val>
                                            <p:strVal val="#ppt_w"/>
                                          </p:val>
                                        </p:tav>
                                      </p:tavLst>
                                    </p:anim>
                                    <p:anim calcmode="lin" valueType="num">
                                      <p:cBhvr>
                                        <p:cTn id="59" dur="500" fill="hold"/>
                                        <p:tgtEl>
                                          <p:spTgt spid="29"/>
                                        </p:tgtEl>
                                        <p:attrNameLst>
                                          <p:attrName>ppt_h</p:attrName>
                                        </p:attrNameLst>
                                      </p:cBhvr>
                                      <p:tavLst>
                                        <p:tav tm="0">
                                          <p:val>
                                            <p:fltVal val="0"/>
                                          </p:val>
                                        </p:tav>
                                        <p:tav tm="100000">
                                          <p:val>
                                            <p:strVal val="#ppt_h"/>
                                          </p:val>
                                        </p:tav>
                                      </p:tavLst>
                                    </p:anim>
                                    <p:animEffect transition="in" filter="fade">
                                      <p:cBhvr>
                                        <p:cTn id="6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hq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19925870">
            <a:off x="9500316" y="134049"/>
            <a:ext cx="1421261" cy="1594683"/>
          </a:xfrm>
          <a:prstGeom prst="rect">
            <a:avLst/>
          </a:prstGeom>
        </p:spPr>
      </p:pic>
      <p:pic>
        <p:nvPicPr>
          <p:cNvPr id="14" name="Picture 13"/>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rot="1333705">
            <a:off x="9307243" y="1642596"/>
            <a:ext cx="2691248" cy="3075712"/>
          </a:xfrm>
          <a:prstGeom prst="rect">
            <a:avLst/>
          </a:prstGeom>
        </p:spPr>
      </p:pic>
      <p:pic>
        <p:nvPicPr>
          <p:cNvPr id="15" name="Picture 14"/>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rot="19471724">
            <a:off x="10051769" y="4618983"/>
            <a:ext cx="2009754" cy="2316719"/>
          </a:xfrm>
          <a:prstGeom prst="rect">
            <a:avLst/>
          </a:prstGeom>
        </p:spPr>
      </p:pic>
      <p:pic>
        <p:nvPicPr>
          <p:cNvPr id="30" name="Picture 29"/>
          <p:cNvPicPr>
            <a:picLocks noChangeAspect="1"/>
          </p:cNvPicPr>
          <p:nvPr/>
        </p:nvPicPr>
        <p:blipFill>
          <a:blip r:embed="rId9" cstate="hqprint">
            <a:extLst>
              <a:ext uri="{BEBA8EAE-BF5A-486C-A8C5-ECC9F3942E4B}">
                <a14:imgProps xmlns:a14="http://schemas.microsoft.com/office/drawing/2010/main">
                  <a14:imgLayer r:embed="rId10">
                    <a14:imgEffect>
                      <a14:backgroundRemoval t="0" b="100000" l="0" r="100000">
                        <a14:foregroundMark x1="63333" y1="51705" x2="95167" y2="63258"/>
                        <a14:foregroundMark x1="57167" y1="54167" x2="75833" y2="70265"/>
                      </a14:backgroundRemoval>
                    </a14:imgEffect>
                  </a14:imgLayer>
                </a14:imgProps>
              </a:ext>
              <a:ext uri="{28A0092B-C50C-407E-A947-70E740481C1C}">
                <a14:useLocalDpi xmlns:a14="http://schemas.microsoft.com/office/drawing/2010/main" val="0"/>
              </a:ext>
            </a:extLst>
          </a:blip>
          <a:stretch>
            <a:fillRect/>
          </a:stretch>
        </p:blipFill>
        <p:spPr>
          <a:xfrm rot="20083613">
            <a:off x="8034225" y="1045663"/>
            <a:ext cx="1582498" cy="1392598"/>
          </a:xfrm>
          <a:prstGeom prst="rect">
            <a:avLst/>
          </a:prstGeom>
        </p:spPr>
      </p:pic>
      <p:pic>
        <p:nvPicPr>
          <p:cNvPr id="31" name="Picture 30"/>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rot="10800000">
            <a:off x="8915852" y="5045633"/>
            <a:ext cx="1012344" cy="890863"/>
          </a:xfrm>
          <a:prstGeom prst="rect">
            <a:avLst/>
          </a:prstGeom>
        </p:spPr>
      </p:pic>
      <p:pic>
        <p:nvPicPr>
          <p:cNvPr id="37" name="Picture 36"/>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rot="6247515">
            <a:off x="11066732" y="521251"/>
            <a:ext cx="1061322" cy="933963"/>
          </a:xfrm>
          <a:prstGeom prst="rect">
            <a:avLst/>
          </a:prstGeom>
        </p:spPr>
      </p:pic>
      <p:pic>
        <p:nvPicPr>
          <p:cNvPr id="39" name="Picture 38"/>
          <p:cNvPicPr>
            <a:picLocks noChangeAspect="1"/>
          </p:cNvPicPr>
          <p:nvPr/>
        </p:nvPicPr>
        <p:blipFill>
          <a:blip r:embed="rId13" cstate="hqprint">
            <a:extLst>
              <a:ext uri="{BEBA8EAE-BF5A-486C-A8C5-ECC9F3942E4B}">
                <a14:imgProps xmlns:a14="http://schemas.microsoft.com/office/drawing/2010/main">
                  <a14:imgLayer r:embed="rId1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877005" y="4078224"/>
            <a:ext cx="1098475" cy="707311"/>
          </a:xfrm>
          <a:prstGeom prst="rect">
            <a:avLst/>
          </a:prstGeom>
        </p:spPr>
      </p:pic>
      <p:pic>
        <p:nvPicPr>
          <p:cNvPr id="2" name="Picture 1">
            <a:extLst>
              <a:ext uri="{FF2B5EF4-FFF2-40B4-BE49-F238E27FC236}">
                <a16:creationId xmlns:a16="http://schemas.microsoft.com/office/drawing/2014/main" id="{E045BBBD-DB48-460E-FCAD-8A7E5D02440D}"/>
              </a:ext>
            </a:extLst>
          </p:cNvPr>
          <p:cNvPicPr>
            <a:picLocks noChangeAspect="1"/>
          </p:cNvPicPr>
          <p:nvPr/>
        </p:nvPicPr>
        <p:blipFill>
          <a:blip r:embed="rId15"/>
          <a:stretch>
            <a:fillRect/>
          </a:stretch>
        </p:blipFill>
        <p:spPr>
          <a:xfrm>
            <a:off x="586725" y="1336677"/>
            <a:ext cx="9132600" cy="5803895"/>
          </a:xfrm>
          <a:prstGeom prst="rect">
            <a:avLst/>
          </a:prstGeom>
        </p:spPr>
      </p:pic>
    </p:spTree>
    <p:extLst>
      <p:ext uri="{BB962C8B-B14F-4D97-AF65-F5344CB8AC3E}">
        <p14:creationId xmlns:p14="http://schemas.microsoft.com/office/powerpoint/2010/main" val="1297306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TRO NHANH NHU CHOP">
            <a:hlinkClick r:id="" action="ppaction://media"/>
            <a:extLst>
              <a:ext uri="{FF2B5EF4-FFF2-40B4-BE49-F238E27FC236}">
                <a16:creationId xmlns:a16="http://schemas.microsoft.com/office/drawing/2014/main" id="{DE7E1A8D-C02C-45FB-9D8D-CFDA1A9F7E1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 y="0"/>
            <a:ext cx="12192000" cy="6858000"/>
          </a:xfrm>
          <a:prstGeom prst="rect">
            <a:avLst/>
          </a:prstGeom>
        </p:spPr>
      </p:pic>
      <p:sp>
        <p:nvSpPr>
          <p:cNvPr id="2" name="TextBox 1">
            <a:extLst>
              <a:ext uri="{FF2B5EF4-FFF2-40B4-BE49-F238E27FC236}">
                <a16:creationId xmlns:a16="http://schemas.microsoft.com/office/drawing/2014/main" id="{2798187E-DAD7-4FAE-A5F5-C2A15612E9CB}"/>
              </a:ext>
            </a:extLst>
          </p:cNvPr>
          <p:cNvSpPr txBox="1"/>
          <p:nvPr/>
        </p:nvSpPr>
        <p:spPr>
          <a:xfrm>
            <a:off x="1948542" y="6013660"/>
            <a:ext cx="829491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9Slide03 NguyenHa 01" panose="02040603050506020204" pitchFamily="18" charset="0"/>
                <a:ea typeface="+mn-ea"/>
                <a:cs typeface="+mn-cs"/>
              </a:rPr>
              <a:t>Phiên bản Lớp học</a:t>
            </a:r>
          </a:p>
        </p:txBody>
      </p:sp>
    </p:spTree>
    <p:extLst>
      <p:ext uri="{BB962C8B-B14F-4D97-AF65-F5344CB8AC3E}">
        <p14:creationId xmlns:p14="http://schemas.microsoft.com/office/powerpoint/2010/main" val="13556177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9" fill="hold"/>
                                        <p:tgtEl>
                                          <p:spTgt spid="4"/>
                                        </p:tgtEl>
                                      </p:cBhvr>
                                    </p:cmd>
                                  </p:childTnLst>
                                </p:cTn>
                              </p:par>
                            </p:childTnLst>
                          </p:cTn>
                        </p:par>
                        <p:par>
                          <p:cTn id="7" fill="hold">
                            <p:stCondLst>
                              <p:cond delay="2809"/>
                            </p:stCondLst>
                            <p:childTnLst>
                              <p:par>
                                <p:cTn id="8" presetID="10" presetClass="exit" presetSubtype="0" fill="hold" nodeType="afterEffect">
                                  <p:stCondLst>
                                    <p:cond delay="350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md type="call" cmd="stop">
                                      <p:cBhvr>
                                        <p:cTn id="11" dur="1">
                                          <p:stCondLst>
                                            <p:cond delay="499"/>
                                          </p:stCondLst>
                                        </p:cTn>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repeatCount="2000" fill="hold" display="0">
                  <p:stCondLst>
                    <p:cond delay="indefinite"/>
                  </p:stCondLst>
                  <p:endCondLst>
                    <p:cond evt="onNext" delay="0">
                      <p:tgtEl>
                        <p:sldTgt/>
                      </p:tgtEl>
                    </p:cond>
                  </p:end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CA349"/>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0B4BFBD-CA22-4300-99D5-59E0ED2E96FA}"/>
              </a:ext>
            </a:extLst>
          </p:cNvPr>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8203" y="-1962638"/>
            <a:ext cx="9428155" cy="9648564"/>
          </a:xfrm>
          <a:prstGeom prst="rect">
            <a:avLst/>
          </a:prstGeom>
        </p:spPr>
      </p:pic>
      <p:pic>
        <p:nvPicPr>
          <p:cNvPr id="45" name="图片 7">
            <a:extLst>
              <a:ext uri="{FF2B5EF4-FFF2-40B4-BE49-F238E27FC236}">
                <a16:creationId xmlns:a16="http://schemas.microsoft.com/office/drawing/2014/main" id="{6D3C1C9C-0AEB-4C2E-990F-B9C9AD4CF9D2}"/>
              </a:ext>
            </a:extLst>
          </p:cNvPr>
          <p:cNvPicPr>
            <a:picLocks noChangeAspect="1"/>
          </p:cNvPicPr>
          <p:nvPr/>
        </p:nvPicPr>
        <p:blipFill>
          <a:blip r:embed="rId6"/>
          <a:stretch>
            <a:fillRect/>
          </a:stretch>
        </p:blipFill>
        <p:spPr>
          <a:xfrm>
            <a:off x="6701593" y="-1"/>
            <a:ext cx="5619093" cy="6824975"/>
          </a:xfrm>
          <a:prstGeom prst="rect">
            <a:avLst/>
          </a:prstGeom>
        </p:spPr>
      </p:pic>
      <mc:AlternateContent xmlns:mc="http://schemas.openxmlformats.org/markup-compatibility/2006" xmlns:a14="http://schemas.microsoft.com/office/drawing/2010/main">
        <mc:Choice Requires="a14">
          <p:sp>
            <p:nvSpPr>
              <p:cNvPr id="10" name="TextBox 9"/>
              <p:cNvSpPr txBox="1"/>
              <p:nvPr/>
            </p:nvSpPr>
            <p:spPr>
              <a:xfrm rot="21399920">
                <a:off x="3045995" y="1958281"/>
                <a:ext cx="6049667" cy="978538"/>
              </a:xfrm>
              <a:prstGeom prst="rect">
                <a:avLst/>
              </a:prstGeom>
              <a:noFill/>
            </p:spPr>
            <p:txBody>
              <a:bodyPr wrap="square" rtlCol="0">
                <a:spAutoFit/>
              </a:bodyPr>
              <a:lstStyle/>
              <a:p>
                <a:pPr lvl="0" algn="ctr"/>
                <a:r>
                  <a:rPr lang="en-US" sz="40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Đọc </a:t>
                </a:r>
                <a:r>
                  <a:rPr lang="en-US" sz="40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phân</a:t>
                </a:r>
                <a:r>
                  <a:rPr lang="en-US" sz="40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40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số</a:t>
                </a:r>
                <a:r>
                  <a:rPr lang="en-US" sz="40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40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sau</a:t>
                </a:r>
                <a:r>
                  <a:rPr lang="en-US" sz="40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14:m>
                  <m:oMath xmlns:m="http://schemas.openxmlformats.org/officeDocument/2006/math">
                    <m:f>
                      <m:fPr>
                        <m:ctrlPr>
                          <a:rPr kumimoji="0" lang="en-US" sz="40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ctrlPr>
                      </m:fPr>
                      <m:num>
                        <m:r>
                          <a:rPr kumimoji="0" lang="en-US" sz="40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t>𝟐</m:t>
                        </m:r>
                      </m:num>
                      <m:den>
                        <m:r>
                          <a:rPr kumimoji="0" lang="en-US" sz="40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t>𝟑</m:t>
                        </m:r>
                      </m:den>
                    </m:f>
                  </m:oMath>
                </a14:m>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9Slide07 Pattaya" panose="00000500000000000000" pitchFamily="2" charset="-34"/>
                </a:endParaRPr>
              </a:p>
            </p:txBody>
          </p:sp>
        </mc:Choice>
        <mc:Fallback xmlns="">
          <p:sp>
            <p:nvSpPr>
              <p:cNvPr id="10" name="TextBox 9"/>
              <p:cNvSpPr txBox="1">
                <a:spLocks noRot="1" noChangeAspect="1" noMove="1" noResize="1" noEditPoints="1" noAdjustHandles="1" noChangeArrowheads="1" noChangeShapeType="1" noTextEdit="1"/>
              </p:cNvSpPr>
              <p:nvPr/>
            </p:nvSpPr>
            <p:spPr>
              <a:xfrm rot="21399920">
                <a:off x="3045995" y="1958281"/>
                <a:ext cx="6049667" cy="978538"/>
              </a:xfrm>
              <a:prstGeom prst="rect">
                <a:avLst/>
              </a:prstGeom>
              <a:blipFill>
                <a:blip r:embed="rId7"/>
                <a:stretch>
                  <a:fillRect b="-5479"/>
                </a:stretch>
              </a:blipFill>
            </p:spPr>
            <p:txBody>
              <a:bodyPr/>
              <a:lstStyle/>
              <a:p>
                <a:r>
                  <a:rPr lang="en-US">
                    <a:noFill/>
                  </a:rPr>
                  <a:t> </a:t>
                </a:r>
              </a:p>
            </p:txBody>
          </p:sp>
        </mc:Fallback>
      </mc:AlternateContent>
      <p:pic>
        <p:nvPicPr>
          <p:cNvPr id="46" name="图片 18">
            <a:extLst>
              <a:ext uri="{FF2B5EF4-FFF2-40B4-BE49-F238E27FC236}">
                <a16:creationId xmlns:a16="http://schemas.microsoft.com/office/drawing/2014/main" id="{725CCC26-9C74-4095-AD0B-3E789B19EBD3}"/>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906887" y="866823"/>
            <a:ext cx="3715164" cy="3715164"/>
          </a:xfrm>
          <a:prstGeom prst="rect">
            <a:avLst/>
          </a:prstGeom>
        </p:spPr>
      </p:pic>
      <p:pic>
        <p:nvPicPr>
          <p:cNvPr id="56" name="DONG HO CAT">
            <a:extLst>
              <a:ext uri="{FF2B5EF4-FFF2-40B4-BE49-F238E27FC236}">
                <a16:creationId xmlns:a16="http://schemas.microsoft.com/office/drawing/2014/main" id="{5F823108-B3DE-43B4-8172-6CB57BBEC191}"/>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57" name="Picture 56">
            <a:extLst>
              <a:ext uri="{FF2B5EF4-FFF2-40B4-BE49-F238E27FC236}">
                <a16:creationId xmlns:a16="http://schemas.microsoft.com/office/drawing/2014/main" id="{D17C7E6C-6F0B-473A-A994-D0C2CC65077F}"/>
              </a:ext>
            </a:extLst>
          </p:cNvPr>
          <p:cNvPicPr>
            <a:picLocks noChangeAspect="1"/>
          </p:cNvPicPr>
          <p:nvPr/>
        </p:nvPicPr>
        <p:blipFill>
          <a:blip r:embed="rId10"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58" name="Picture 57">
            <a:extLst>
              <a:ext uri="{FF2B5EF4-FFF2-40B4-BE49-F238E27FC236}">
                <a16:creationId xmlns:a16="http://schemas.microsoft.com/office/drawing/2014/main" id="{54354D89-380C-4151-8D3A-4954B597885D}"/>
              </a:ext>
            </a:extLst>
          </p:cNvPr>
          <p:cNvPicPr>
            <a:picLocks noChangeAspect="1"/>
          </p:cNvPicPr>
          <p:nvPr/>
        </p:nvPicPr>
        <p:blipFill>
          <a:blip r:embed="rId11"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4200" y="148224"/>
            <a:ext cx="1588750" cy="1087357"/>
          </a:xfrm>
          <a:prstGeom prst="rect">
            <a:avLst/>
          </a:prstGeom>
        </p:spPr>
      </p:pic>
      <p:pic>
        <p:nvPicPr>
          <p:cNvPr id="59" name="Picture 58">
            <a:extLst>
              <a:ext uri="{FF2B5EF4-FFF2-40B4-BE49-F238E27FC236}">
                <a16:creationId xmlns:a16="http://schemas.microsoft.com/office/drawing/2014/main" id="{618038B4-F6CA-4400-8D07-F8E25246C00A}"/>
              </a:ext>
            </a:extLst>
          </p:cNvPr>
          <p:cNvPicPr>
            <a:picLocks noChangeAspect="1"/>
          </p:cNvPicPr>
          <p:nvPr/>
        </p:nvPicPr>
        <p:blipFill>
          <a:blip r:embed="rId1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233272"/>
            <a:ext cx="1588750" cy="1087357"/>
          </a:xfrm>
          <a:prstGeom prst="rect">
            <a:avLst/>
          </a:prstGeom>
        </p:spPr>
      </p:pic>
      <p:pic>
        <p:nvPicPr>
          <p:cNvPr id="60" name="Picture 59">
            <a:extLst>
              <a:ext uri="{FF2B5EF4-FFF2-40B4-BE49-F238E27FC236}">
                <a16:creationId xmlns:a16="http://schemas.microsoft.com/office/drawing/2014/main" id="{5901BCA2-F5BF-4339-8E8B-19992404936F}"/>
              </a:ext>
            </a:extLst>
          </p:cNvPr>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43054"/>
            <a:ext cx="1588750" cy="1087357"/>
          </a:xfrm>
          <a:prstGeom prst="rect">
            <a:avLst/>
          </a:prstGeom>
        </p:spPr>
      </p:pic>
      <p:pic>
        <p:nvPicPr>
          <p:cNvPr id="61" name="Picture 60">
            <a:extLst>
              <a:ext uri="{FF2B5EF4-FFF2-40B4-BE49-F238E27FC236}">
                <a16:creationId xmlns:a16="http://schemas.microsoft.com/office/drawing/2014/main" id="{2F38D119-E066-4421-AE22-C318AC5C3BE5}"/>
              </a:ext>
            </a:extLst>
          </p:cNvPr>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24948"/>
            <a:ext cx="1588750" cy="1087357"/>
          </a:xfrm>
          <a:prstGeom prst="rect">
            <a:avLst/>
          </a:prstGeom>
        </p:spPr>
      </p:pic>
      <p:pic>
        <p:nvPicPr>
          <p:cNvPr id="62" name="Picture 61">
            <a:extLst>
              <a:ext uri="{FF2B5EF4-FFF2-40B4-BE49-F238E27FC236}">
                <a16:creationId xmlns:a16="http://schemas.microsoft.com/office/drawing/2014/main" id="{DEE80163-5AC9-49A5-A0D3-41B4456FE5E0}"/>
              </a:ext>
            </a:extLst>
          </p:cNvPr>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6335" y="252182"/>
            <a:ext cx="1588750" cy="1087357"/>
          </a:xfrm>
          <a:prstGeom prst="rect">
            <a:avLst/>
          </a:prstGeom>
        </p:spPr>
      </p:pic>
      <p:sp>
        <p:nvSpPr>
          <p:cNvPr id="63" name="Ribbon: Curved and Tilted Down 62">
            <a:extLst>
              <a:ext uri="{FF2B5EF4-FFF2-40B4-BE49-F238E27FC236}">
                <a16:creationId xmlns:a16="http://schemas.microsoft.com/office/drawing/2014/main" id="{68FA8598-2808-4F9F-BECB-6B08FC75456B}"/>
              </a:ext>
            </a:extLst>
          </p:cNvPr>
          <p:cNvSpPr/>
          <p:nvPr/>
        </p:nvSpPr>
        <p:spPr>
          <a:xfrm>
            <a:off x="2687664" y="76196"/>
            <a:ext cx="2622335" cy="1087357"/>
          </a:xfrm>
          <a:prstGeom prst="ellipseRibbon">
            <a:avLst>
              <a:gd name="adj1" fmla="val 25000"/>
              <a:gd name="adj2" fmla="val 59963"/>
              <a:gd name="adj3" fmla="val 12500"/>
            </a:avLst>
          </a:prstGeom>
          <a:solidFill>
            <a:srgbClr val="FFC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9Slide07 Pattaya" panose="00000500000000000000" pitchFamily="2" charset="-34"/>
              </a:rPr>
              <a:t>Câu 1</a:t>
            </a:r>
          </a:p>
        </p:txBody>
      </p:sp>
      <p:grpSp>
        <p:nvGrpSpPr>
          <p:cNvPr id="71" name="Group 70">
            <a:extLst>
              <a:ext uri="{FF2B5EF4-FFF2-40B4-BE49-F238E27FC236}">
                <a16:creationId xmlns:a16="http://schemas.microsoft.com/office/drawing/2014/main" id="{D560EDED-6A49-4039-998D-7AF84E40E0D0}"/>
              </a:ext>
            </a:extLst>
          </p:cNvPr>
          <p:cNvGrpSpPr/>
          <p:nvPr/>
        </p:nvGrpSpPr>
        <p:grpSpPr>
          <a:xfrm>
            <a:off x="2752725" y="4447836"/>
            <a:ext cx="6257925" cy="2410164"/>
            <a:chOff x="3810858" y="4447836"/>
            <a:chExt cx="4461074" cy="2410164"/>
          </a:xfrm>
        </p:grpSpPr>
        <p:pic>
          <p:nvPicPr>
            <p:cNvPr id="53" name="Picture 52">
              <a:extLst>
                <a:ext uri="{FF2B5EF4-FFF2-40B4-BE49-F238E27FC236}">
                  <a16:creationId xmlns:a16="http://schemas.microsoft.com/office/drawing/2014/main" id="{FB7CA528-6BD8-4B7F-83C7-47E446E33DCB}"/>
                </a:ext>
              </a:extLst>
            </p:cNvPr>
            <p:cNvPicPr>
              <a:picLocks noChangeAspect="1"/>
            </p:cNvPicPr>
            <p:nvPr/>
          </p:nvPicPr>
          <p:blipFill rotWithShape="1">
            <a:blip r:embed="rId16">
              <a:duotone>
                <a:schemeClr val="accent5">
                  <a:shade val="45000"/>
                  <a:satMod val="135000"/>
                </a:schemeClr>
                <a:prstClr val="white"/>
              </a:duotone>
              <a:extLst>
                <a:ext uri="{28A0092B-C50C-407E-A947-70E740481C1C}">
                  <a14:useLocalDpi xmlns:a14="http://schemas.microsoft.com/office/drawing/2010/main" val="0"/>
                </a:ext>
              </a:extLst>
            </a:blip>
            <a:srcRect t="6471" b="53360"/>
            <a:stretch/>
          </p:blipFill>
          <p:spPr>
            <a:xfrm>
              <a:off x="3810858" y="4447836"/>
              <a:ext cx="4461074" cy="2410164"/>
            </a:xfrm>
            <a:prstGeom prst="rect">
              <a:avLst/>
            </a:prstGeom>
          </p:spPr>
        </p:pic>
        <p:sp>
          <p:nvSpPr>
            <p:cNvPr id="66" name="TextBox 65">
              <a:extLst>
                <a:ext uri="{FF2B5EF4-FFF2-40B4-BE49-F238E27FC236}">
                  <a16:creationId xmlns:a16="http://schemas.microsoft.com/office/drawing/2014/main" id="{1A2A9EA7-1FA0-46CB-8F71-380A0AAADFF9}"/>
                </a:ext>
              </a:extLst>
            </p:cNvPr>
            <p:cNvSpPr txBox="1"/>
            <p:nvPr/>
          </p:nvSpPr>
          <p:spPr>
            <a:xfrm>
              <a:off x="5045070" y="5377120"/>
              <a:ext cx="2331397"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Hai </a:t>
              </a:r>
              <a:r>
                <a:rPr kumimoji="0" lang="en-US" sz="44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phần</a:t>
              </a:r>
              <a:r>
                <a:rPr kumimoji="0" lang="en-US" sz="44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ba</a:t>
              </a:r>
              <a:endParaRPr kumimoji="0" lang="en-US" sz="44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9400397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 giay.wav"/>
                                        </p:tgtEl>
                                      </p:cMediaNode>
                                    </p:audio>
                                  </p:sub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999"/>
                                          </p:stCondLst>
                                        </p:cTn>
                                        <p:tgtEl>
                                          <p:spTgt spid="62"/>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p:stCondLst>
                              <p:cond delay="1000"/>
                            </p:stCondLst>
                            <p:childTnLst>
                              <p:par>
                                <p:cTn id="15" presetID="1" presetClass="exit" presetSubtype="0" fill="hold" nodeType="afterEffect">
                                  <p:stCondLst>
                                    <p:cond delay="0"/>
                                  </p:stCondLst>
                                  <p:childTnLst>
                                    <p:set>
                                      <p:cBhvr>
                                        <p:cTn id="16" dur="1" fill="hold">
                                          <p:stCondLst>
                                            <p:cond delay="999"/>
                                          </p:stCondLst>
                                        </p:cTn>
                                        <p:tgtEl>
                                          <p:spTgt spid="61"/>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childTnLst>
                          </p:cTn>
                        </p:par>
                        <p:par>
                          <p:cTn id="20" fill="hold">
                            <p:stCondLst>
                              <p:cond delay="2000"/>
                            </p:stCondLst>
                            <p:childTnLst>
                              <p:par>
                                <p:cTn id="21" presetID="1" presetClass="exit" presetSubtype="0" fill="hold" nodeType="afterEffect">
                                  <p:stCondLst>
                                    <p:cond delay="0"/>
                                  </p:stCondLst>
                                  <p:childTnLst>
                                    <p:set>
                                      <p:cBhvr>
                                        <p:cTn id="22" dur="1" fill="hold">
                                          <p:stCondLst>
                                            <p:cond delay="999"/>
                                          </p:stCondLst>
                                        </p:cTn>
                                        <p:tgtEl>
                                          <p:spTgt spid="60"/>
                                        </p:tgtEl>
                                        <p:attrNameLst>
                                          <p:attrName>style.visibility</p:attrName>
                                        </p:attrNameLst>
                                      </p:cBhvr>
                                      <p:to>
                                        <p:strVal val="hidden"/>
                                      </p:to>
                                    </p:set>
                                  </p:childTnLst>
                                </p:cTn>
                              </p:par>
                            </p:childTnLst>
                          </p:cTn>
                        </p:par>
                        <p:par>
                          <p:cTn id="23" fill="hold">
                            <p:stCondLst>
                              <p:cond delay="3000"/>
                            </p:stCondLst>
                            <p:childTnLst>
                              <p:par>
                                <p:cTn id="24" presetID="1" presetClass="entr" presetSubtype="0"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childTnLst>
                                </p:cTn>
                              </p:par>
                            </p:childTnLst>
                          </p:cTn>
                        </p:par>
                        <p:par>
                          <p:cTn id="26" fill="hold">
                            <p:stCondLst>
                              <p:cond delay="3000"/>
                            </p:stCondLst>
                            <p:childTnLst>
                              <p:par>
                                <p:cTn id="27" presetID="1" presetClass="exit" presetSubtype="0" fill="hold" nodeType="afterEffect">
                                  <p:stCondLst>
                                    <p:cond delay="0"/>
                                  </p:stCondLst>
                                  <p:childTnLst>
                                    <p:set>
                                      <p:cBhvr>
                                        <p:cTn id="28" dur="1" fill="hold">
                                          <p:stCondLst>
                                            <p:cond delay="999"/>
                                          </p:stCondLst>
                                        </p:cTn>
                                        <p:tgtEl>
                                          <p:spTgt spid="59"/>
                                        </p:tgtEl>
                                        <p:attrNameLst>
                                          <p:attrName>style.visibility</p:attrName>
                                        </p:attrNameLst>
                                      </p:cBhvr>
                                      <p:to>
                                        <p:strVal val="hidden"/>
                                      </p:to>
                                    </p:set>
                                  </p:childTnLst>
                                </p:cTn>
                              </p:par>
                            </p:childTnLst>
                          </p:cTn>
                        </p:par>
                        <p:par>
                          <p:cTn id="29" fill="hold">
                            <p:stCondLst>
                              <p:cond delay="4000"/>
                            </p:stCondLst>
                            <p:childTnLst>
                              <p:par>
                                <p:cTn id="30" presetID="1" presetClass="entr" presetSubtype="0"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4000"/>
                            </p:stCondLst>
                            <p:childTnLst>
                              <p:par>
                                <p:cTn id="33" presetID="1" presetClass="exit" presetSubtype="0" fill="hold" nodeType="afterEffect">
                                  <p:stCondLst>
                                    <p:cond delay="0"/>
                                  </p:stCondLst>
                                  <p:childTnLst>
                                    <p:set>
                                      <p:cBhvr>
                                        <p:cTn id="34" dur="1" fill="hold">
                                          <p:stCondLst>
                                            <p:cond delay="999"/>
                                          </p:stCondLst>
                                        </p:cTn>
                                        <p:tgtEl>
                                          <p:spTgt spid="58"/>
                                        </p:tgtEl>
                                        <p:attrNameLst>
                                          <p:attrName>style.visibility</p:attrName>
                                        </p:attrNameLst>
                                      </p:cBhvr>
                                      <p:to>
                                        <p:strVal val="hidden"/>
                                      </p:to>
                                    </p:set>
                                  </p:childTnLst>
                                </p:cTn>
                              </p:par>
                            </p:childTnLst>
                          </p:cTn>
                        </p:par>
                        <p:par>
                          <p:cTn id="35" fill="hold">
                            <p:stCondLst>
                              <p:cond delay="5000"/>
                            </p:stCondLst>
                            <p:childTnLst>
                              <p:par>
                                <p:cTn id="36" presetID="1" presetClass="entr" presetSubtype="0" fill="hold" nodeType="after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wipe(down)">
                                      <p:cBhvr>
                                        <p:cTn id="42"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CA349"/>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0B4BFBD-CA22-4300-99D5-59E0ED2E96FA}"/>
              </a:ext>
            </a:extLst>
          </p:cNvPr>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8203" y="-1962638"/>
            <a:ext cx="9428155" cy="9648564"/>
          </a:xfrm>
          <a:prstGeom prst="rect">
            <a:avLst/>
          </a:prstGeom>
        </p:spPr>
      </p:pic>
      <p:pic>
        <p:nvPicPr>
          <p:cNvPr id="45" name="图片 7">
            <a:extLst>
              <a:ext uri="{FF2B5EF4-FFF2-40B4-BE49-F238E27FC236}">
                <a16:creationId xmlns:a16="http://schemas.microsoft.com/office/drawing/2014/main" id="{6D3C1C9C-0AEB-4C2E-990F-B9C9AD4CF9D2}"/>
              </a:ext>
            </a:extLst>
          </p:cNvPr>
          <p:cNvPicPr>
            <a:picLocks noChangeAspect="1"/>
          </p:cNvPicPr>
          <p:nvPr/>
        </p:nvPicPr>
        <p:blipFill>
          <a:blip r:embed="rId6"/>
          <a:stretch>
            <a:fillRect/>
          </a:stretch>
        </p:blipFill>
        <p:spPr>
          <a:xfrm>
            <a:off x="6701593" y="-1"/>
            <a:ext cx="5619093" cy="6824975"/>
          </a:xfrm>
          <a:prstGeom prst="rect">
            <a:avLst/>
          </a:prstGeom>
        </p:spPr>
      </p:pic>
      <mc:AlternateContent xmlns:mc="http://schemas.openxmlformats.org/markup-compatibility/2006" xmlns:a14="http://schemas.microsoft.com/office/drawing/2010/main">
        <mc:Choice Requires="a14">
          <p:sp>
            <p:nvSpPr>
              <p:cNvPr id="10" name="TextBox 9"/>
              <p:cNvSpPr txBox="1"/>
              <p:nvPr/>
            </p:nvSpPr>
            <p:spPr>
              <a:xfrm rot="21399920">
                <a:off x="3021919" y="1811183"/>
                <a:ext cx="6049667" cy="1157240"/>
              </a:xfrm>
              <a:prstGeom prst="rect">
                <a:avLst/>
              </a:prstGeom>
              <a:noFill/>
            </p:spPr>
            <p:txBody>
              <a:bodyPr wrap="square" rtlCol="0">
                <a:spAutoFit/>
              </a:bodyPr>
              <a:lstStyle/>
              <a:p>
                <a:pPr lvl="0" algn="ctr"/>
                <a:r>
                  <a:rPr lang="en-US" sz="48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Đọc </a:t>
                </a:r>
                <a:r>
                  <a:rPr lang="en-US" sz="48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phân</a:t>
                </a:r>
                <a:r>
                  <a:rPr lang="en-US" sz="48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48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số</a:t>
                </a:r>
                <a:r>
                  <a:rPr lang="en-US" sz="48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48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sau</a:t>
                </a:r>
                <a:r>
                  <a:rPr lang="en-US" sz="48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14:m>
                  <m:oMath xmlns:m="http://schemas.openxmlformats.org/officeDocument/2006/math">
                    <m:f>
                      <m:fPr>
                        <m:ctrlPr>
                          <a:rPr kumimoji="0" lang="en-US" sz="48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ctrlPr>
                      </m:fPr>
                      <m:num>
                        <m:r>
                          <a:rPr kumimoji="0" lang="en-US" sz="48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t>𝟒</m:t>
                        </m:r>
                      </m:num>
                      <m:den>
                        <m:r>
                          <a:rPr kumimoji="0" lang="en-US" sz="48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t>𝟔</m:t>
                        </m:r>
                      </m:den>
                    </m:f>
                  </m:oMath>
                </a14:m>
                <a:endParaRPr kumimoji="0" lang="en-US"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9Slide07 Pattaya" panose="00000500000000000000" pitchFamily="2" charset="-34"/>
                </a:endParaRPr>
              </a:p>
            </p:txBody>
          </p:sp>
        </mc:Choice>
        <mc:Fallback xmlns="">
          <p:sp>
            <p:nvSpPr>
              <p:cNvPr id="10" name="TextBox 9"/>
              <p:cNvSpPr txBox="1">
                <a:spLocks noRot="1" noChangeAspect="1" noMove="1" noResize="1" noEditPoints="1" noAdjustHandles="1" noChangeArrowheads="1" noChangeShapeType="1" noTextEdit="1"/>
              </p:cNvSpPr>
              <p:nvPr/>
            </p:nvSpPr>
            <p:spPr>
              <a:xfrm rot="21399920">
                <a:off x="3021919" y="1811183"/>
                <a:ext cx="6049667" cy="1157240"/>
              </a:xfrm>
              <a:prstGeom prst="rect">
                <a:avLst/>
              </a:prstGeom>
              <a:blipFill>
                <a:blip r:embed="rId7"/>
                <a:stretch>
                  <a:fillRect b="-8871"/>
                </a:stretch>
              </a:blipFill>
            </p:spPr>
            <p:txBody>
              <a:bodyPr/>
              <a:lstStyle/>
              <a:p>
                <a:r>
                  <a:rPr lang="en-US">
                    <a:noFill/>
                  </a:rPr>
                  <a:t> </a:t>
                </a:r>
              </a:p>
            </p:txBody>
          </p:sp>
        </mc:Fallback>
      </mc:AlternateContent>
      <p:pic>
        <p:nvPicPr>
          <p:cNvPr id="46" name="图片 18">
            <a:extLst>
              <a:ext uri="{FF2B5EF4-FFF2-40B4-BE49-F238E27FC236}">
                <a16:creationId xmlns:a16="http://schemas.microsoft.com/office/drawing/2014/main" id="{725CCC26-9C74-4095-AD0B-3E789B19EBD3}"/>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906887" y="866823"/>
            <a:ext cx="3715164" cy="3715164"/>
          </a:xfrm>
          <a:prstGeom prst="rect">
            <a:avLst/>
          </a:prstGeom>
        </p:spPr>
      </p:pic>
      <p:grpSp>
        <p:nvGrpSpPr>
          <p:cNvPr id="70" name="Group 69">
            <a:extLst>
              <a:ext uri="{FF2B5EF4-FFF2-40B4-BE49-F238E27FC236}">
                <a16:creationId xmlns:a16="http://schemas.microsoft.com/office/drawing/2014/main" id="{E99B3C86-5F78-4F9A-8170-763617BBE323}"/>
              </a:ext>
            </a:extLst>
          </p:cNvPr>
          <p:cNvGrpSpPr/>
          <p:nvPr/>
        </p:nvGrpSpPr>
        <p:grpSpPr>
          <a:xfrm>
            <a:off x="4345510" y="4447836"/>
            <a:ext cx="5941490" cy="2410164"/>
            <a:chOff x="-312215" y="4447836"/>
            <a:chExt cx="4461074" cy="2410164"/>
          </a:xfrm>
        </p:grpSpPr>
        <p:pic>
          <p:nvPicPr>
            <p:cNvPr id="17" name="Picture 16">
              <a:extLst>
                <a:ext uri="{FF2B5EF4-FFF2-40B4-BE49-F238E27FC236}">
                  <a16:creationId xmlns:a16="http://schemas.microsoft.com/office/drawing/2014/main" id="{C7415D06-AEE3-47E5-920D-7798D2D3B475}"/>
                </a:ext>
              </a:extLst>
            </p:cNvPr>
            <p:cNvPicPr>
              <a:picLocks noChangeAspect="1"/>
            </p:cNvPicPr>
            <p:nvPr/>
          </p:nvPicPr>
          <p:blipFill rotWithShape="1">
            <a:blip r:embed="rId9">
              <a:duotone>
                <a:schemeClr val="accent4">
                  <a:shade val="45000"/>
                  <a:satMod val="135000"/>
                </a:schemeClr>
                <a:prstClr val="white"/>
              </a:duotone>
              <a:extLst>
                <a:ext uri="{28A0092B-C50C-407E-A947-70E740481C1C}">
                  <a14:useLocalDpi xmlns:a14="http://schemas.microsoft.com/office/drawing/2010/main" val="0"/>
                </a:ext>
              </a:extLst>
            </a:blip>
            <a:srcRect t="6471" b="53360"/>
            <a:stretch/>
          </p:blipFill>
          <p:spPr>
            <a:xfrm>
              <a:off x="-312215" y="4447836"/>
              <a:ext cx="4461074" cy="2410164"/>
            </a:xfrm>
            <a:prstGeom prst="rect">
              <a:avLst/>
            </a:prstGeom>
          </p:spPr>
        </p:pic>
        <p:sp>
          <p:nvSpPr>
            <p:cNvPr id="12" name="TextBox 11"/>
            <p:cNvSpPr txBox="1"/>
            <p:nvPr/>
          </p:nvSpPr>
          <p:spPr>
            <a:xfrm>
              <a:off x="748515" y="5417520"/>
              <a:ext cx="2519354"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Bốn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phần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sáu</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56" name="DONG HO CAT">
            <a:extLst>
              <a:ext uri="{FF2B5EF4-FFF2-40B4-BE49-F238E27FC236}">
                <a16:creationId xmlns:a16="http://schemas.microsoft.com/office/drawing/2014/main" id="{5F823108-B3DE-43B4-8172-6CB57BBEC19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57" name="Picture 56">
            <a:extLst>
              <a:ext uri="{FF2B5EF4-FFF2-40B4-BE49-F238E27FC236}">
                <a16:creationId xmlns:a16="http://schemas.microsoft.com/office/drawing/2014/main" id="{D17C7E6C-6F0B-473A-A994-D0C2CC65077F}"/>
              </a:ext>
            </a:extLst>
          </p:cNvPr>
          <p:cNvPicPr>
            <a:picLocks noChangeAspect="1"/>
          </p:cNvPicPr>
          <p:nvPr/>
        </p:nvPicPr>
        <p:blipFill>
          <a:blip r:embed="rId11"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58" name="Picture 57">
            <a:extLst>
              <a:ext uri="{FF2B5EF4-FFF2-40B4-BE49-F238E27FC236}">
                <a16:creationId xmlns:a16="http://schemas.microsoft.com/office/drawing/2014/main" id="{54354D89-380C-4151-8D3A-4954B597885D}"/>
              </a:ext>
            </a:extLst>
          </p:cNvPr>
          <p:cNvPicPr>
            <a:picLocks noChangeAspect="1"/>
          </p:cNvPicPr>
          <p:nvPr/>
        </p:nvPicPr>
        <p:blipFill>
          <a:blip r:embed="rId1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4200" y="148224"/>
            <a:ext cx="1588750" cy="1087357"/>
          </a:xfrm>
          <a:prstGeom prst="rect">
            <a:avLst/>
          </a:prstGeom>
        </p:spPr>
      </p:pic>
      <p:pic>
        <p:nvPicPr>
          <p:cNvPr id="59" name="Picture 58">
            <a:extLst>
              <a:ext uri="{FF2B5EF4-FFF2-40B4-BE49-F238E27FC236}">
                <a16:creationId xmlns:a16="http://schemas.microsoft.com/office/drawing/2014/main" id="{618038B4-F6CA-4400-8D07-F8E25246C00A}"/>
              </a:ext>
            </a:extLst>
          </p:cNvPr>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233272"/>
            <a:ext cx="1588750" cy="1087357"/>
          </a:xfrm>
          <a:prstGeom prst="rect">
            <a:avLst/>
          </a:prstGeom>
        </p:spPr>
      </p:pic>
      <p:pic>
        <p:nvPicPr>
          <p:cNvPr id="60" name="Picture 59">
            <a:extLst>
              <a:ext uri="{FF2B5EF4-FFF2-40B4-BE49-F238E27FC236}">
                <a16:creationId xmlns:a16="http://schemas.microsoft.com/office/drawing/2014/main" id="{5901BCA2-F5BF-4339-8E8B-19992404936F}"/>
              </a:ext>
            </a:extLst>
          </p:cNvPr>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43054"/>
            <a:ext cx="1588750" cy="1087357"/>
          </a:xfrm>
          <a:prstGeom prst="rect">
            <a:avLst/>
          </a:prstGeom>
        </p:spPr>
      </p:pic>
      <p:pic>
        <p:nvPicPr>
          <p:cNvPr id="61" name="Picture 60">
            <a:extLst>
              <a:ext uri="{FF2B5EF4-FFF2-40B4-BE49-F238E27FC236}">
                <a16:creationId xmlns:a16="http://schemas.microsoft.com/office/drawing/2014/main" id="{2F38D119-E066-4421-AE22-C318AC5C3BE5}"/>
              </a:ext>
            </a:extLst>
          </p:cNvPr>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24948"/>
            <a:ext cx="1588750" cy="1087357"/>
          </a:xfrm>
          <a:prstGeom prst="rect">
            <a:avLst/>
          </a:prstGeom>
        </p:spPr>
      </p:pic>
      <p:pic>
        <p:nvPicPr>
          <p:cNvPr id="62" name="Picture 61">
            <a:extLst>
              <a:ext uri="{FF2B5EF4-FFF2-40B4-BE49-F238E27FC236}">
                <a16:creationId xmlns:a16="http://schemas.microsoft.com/office/drawing/2014/main" id="{DEE80163-5AC9-49A5-A0D3-41B4456FE5E0}"/>
              </a:ext>
            </a:extLst>
          </p:cNvPr>
          <p:cNvPicPr>
            <a:picLocks noChangeAspect="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6335" y="252182"/>
            <a:ext cx="1588750" cy="1087357"/>
          </a:xfrm>
          <a:prstGeom prst="rect">
            <a:avLst/>
          </a:prstGeom>
        </p:spPr>
      </p:pic>
      <p:sp>
        <p:nvSpPr>
          <p:cNvPr id="63" name="Ribbon: Curved and Tilted Down 62">
            <a:extLst>
              <a:ext uri="{FF2B5EF4-FFF2-40B4-BE49-F238E27FC236}">
                <a16:creationId xmlns:a16="http://schemas.microsoft.com/office/drawing/2014/main" id="{68FA8598-2808-4F9F-BECB-6B08FC75456B}"/>
              </a:ext>
            </a:extLst>
          </p:cNvPr>
          <p:cNvSpPr/>
          <p:nvPr/>
        </p:nvSpPr>
        <p:spPr>
          <a:xfrm>
            <a:off x="2687664" y="76196"/>
            <a:ext cx="2622335" cy="1087357"/>
          </a:xfrm>
          <a:prstGeom prst="ellipseRibbon">
            <a:avLst>
              <a:gd name="adj1" fmla="val 25000"/>
              <a:gd name="adj2" fmla="val 59963"/>
              <a:gd name="adj3" fmla="val 12500"/>
            </a:avLst>
          </a:prstGeom>
          <a:solidFill>
            <a:srgbClr val="FFC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9Slide07 Pattaya" panose="00000500000000000000" pitchFamily="2" charset="-34"/>
              </a:rPr>
              <a:t>Câu 2</a:t>
            </a:r>
          </a:p>
        </p:txBody>
      </p:sp>
    </p:spTree>
    <p:extLst>
      <p:ext uri="{BB962C8B-B14F-4D97-AF65-F5344CB8AC3E}">
        <p14:creationId xmlns:p14="http://schemas.microsoft.com/office/powerpoint/2010/main" val="2523971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 giay.wav"/>
                                        </p:tgtEl>
                                      </p:cMediaNode>
                                    </p:audio>
                                  </p:sub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999"/>
                                          </p:stCondLst>
                                        </p:cTn>
                                        <p:tgtEl>
                                          <p:spTgt spid="62"/>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p:stCondLst>
                              <p:cond delay="1000"/>
                            </p:stCondLst>
                            <p:childTnLst>
                              <p:par>
                                <p:cTn id="15" presetID="1" presetClass="exit" presetSubtype="0" fill="hold" nodeType="afterEffect">
                                  <p:stCondLst>
                                    <p:cond delay="0"/>
                                  </p:stCondLst>
                                  <p:childTnLst>
                                    <p:set>
                                      <p:cBhvr>
                                        <p:cTn id="16" dur="1" fill="hold">
                                          <p:stCondLst>
                                            <p:cond delay="999"/>
                                          </p:stCondLst>
                                        </p:cTn>
                                        <p:tgtEl>
                                          <p:spTgt spid="61"/>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childTnLst>
                          </p:cTn>
                        </p:par>
                        <p:par>
                          <p:cTn id="20" fill="hold">
                            <p:stCondLst>
                              <p:cond delay="2000"/>
                            </p:stCondLst>
                            <p:childTnLst>
                              <p:par>
                                <p:cTn id="21" presetID="1" presetClass="exit" presetSubtype="0" fill="hold" nodeType="afterEffect">
                                  <p:stCondLst>
                                    <p:cond delay="0"/>
                                  </p:stCondLst>
                                  <p:childTnLst>
                                    <p:set>
                                      <p:cBhvr>
                                        <p:cTn id="22" dur="1" fill="hold">
                                          <p:stCondLst>
                                            <p:cond delay="999"/>
                                          </p:stCondLst>
                                        </p:cTn>
                                        <p:tgtEl>
                                          <p:spTgt spid="60"/>
                                        </p:tgtEl>
                                        <p:attrNameLst>
                                          <p:attrName>style.visibility</p:attrName>
                                        </p:attrNameLst>
                                      </p:cBhvr>
                                      <p:to>
                                        <p:strVal val="hidden"/>
                                      </p:to>
                                    </p:set>
                                  </p:childTnLst>
                                </p:cTn>
                              </p:par>
                            </p:childTnLst>
                          </p:cTn>
                        </p:par>
                        <p:par>
                          <p:cTn id="23" fill="hold">
                            <p:stCondLst>
                              <p:cond delay="3000"/>
                            </p:stCondLst>
                            <p:childTnLst>
                              <p:par>
                                <p:cTn id="24" presetID="1" presetClass="entr" presetSubtype="0"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childTnLst>
                                </p:cTn>
                              </p:par>
                            </p:childTnLst>
                          </p:cTn>
                        </p:par>
                        <p:par>
                          <p:cTn id="26" fill="hold">
                            <p:stCondLst>
                              <p:cond delay="3000"/>
                            </p:stCondLst>
                            <p:childTnLst>
                              <p:par>
                                <p:cTn id="27" presetID="1" presetClass="exit" presetSubtype="0" fill="hold" nodeType="afterEffect">
                                  <p:stCondLst>
                                    <p:cond delay="0"/>
                                  </p:stCondLst>
                                  <p:childTnLst>
                                    <p:set>
                                      <p:cBhvr>
                                        <p:cTn id="28" dur="1" fill="hold">
                                          <p:stCondLst>
                                            <p:cond delay="999"/>
                                          </p:stCondLst>
                                        </p:cTn>
                                        <p:tgtEl>
                                          <p:spTgt spid="59"/>
                                        </p:tgtEl>
                                        <p:attrNameLst>
                                          <p:attrName>style.visibility</p:attrName>
                                        </p:attrNameLst>
                                      </p:cBhvr>
                                      <p:to>
                                        <p:strVal val="hidden"/>
                                      </p:to>
                                    </p:set>
                                  </p:childTnLst>
                                </p:cTn>
                              </p:par>
                            </p:childTnLst>
                          </p:cTn>
                        </p:par>
                        <p:par>
                          <p:cTn id="29" fill="hold">
                            <p:stCondLst>
                              <p:cond delay="4000"/>
                            </p:stCondLst>
                            <p:childTnLst>
                              <p:par>
                                <p:cTn id="30" presetID="1" presetClass="entr" presetSubtype="0"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4000"/>
                            </p:stCondLst>
                            <p:childTnLst>
                              <p:par>
                                <p:cTn id="33" presetID="1" presetClass="exit" presetSubtype="0" fill="hold" nodeType="afterEffect">
                                  <p:stCondLst>
                                    <p:cond delay="0"/>
                                  </p:stCondLst>
                                  <p:childTnLst>
                                    <p:set>
                                      <p:cBhvr>
                                        <p:cTn id="34" dur="1" fill="hold">
                                          <p:stCondLst>
                                            <p:cond delay="999"/>
                                          </p:stCondLst>
                                        </p:cTn>
                                        <p:tgtEl>
                                          <p:spTgt spid="58"/>
                                        </p:tgtEl>
                                        <p:attrNameLst>
                                          <p:attrName>style.visibility</p:attrName>
                                        </p:attrNameLst>
                                      </p:cBhvr>
                                      <p:to>
                                        <p:strVal val="hidden"/>
                                      </p:to>
                                    </p:set>
                                  </p:childTnLst>
                                </p:cTn>
                              </p:par>
                            </p:childTnLst>
                          </p:cTn>
                        </p:par>
                        <p:par>
                          <p:cTn id="35" fill="hold">
                            <p:stCondLst>
                              <p:cond delay="5000"/>
                            </p:stCondLst>
                            <p:childTnLst>
                              <p:par>
                                <p:cTn id="36" presetID="1" presetClass="entr" presetSubtype="0" fill="hold" nodeType="after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70"/>
                                        </p:tgtEl>
                                        <p:attrNameLst>
                                          <p:attrName>style.visibility</p:attrName>
                                        </p:attrNameLst>
                                      </p:cBhvr>
                                      <p:to>
                                        <p:strVal val="visible"/>
                                      </p:to>
                                    </p:set>
                                    <p:animEffect transition="in" filter="wipe(down)">
                                      <p:cBhvr>
                                        <p:cTn id="42"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CA349"/>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0B4BFBD-CA22-4300-99D5-59E0ED2E96FA}"/>
              </a:ext>
            </a:extLst>
          </p:cNvPr>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8203" y="-1962638"/>
            <a:ext cx="9428155" cy="9648564"/>
          </a:xfrm>
          <a:prstGeom prst="rect">
            <a:avLst/>
          </a:prstGeom>
        </p:spPr>
      </p:pic>
      <p:pic>
        <p:nvPicPr>
          <p:cNvPr id="45" name="图片 7">
            <a:extLst>
              <a:ext uri="{FF2B5EF4-FFF2-40B4-BE49-F238E27FC236}">
                <a16:creationId xmlns:a16="http://schemas.microsoft.com/office/drawing/2014/main" id="{6D3C1C9C-0AEB-4C2E-990F-B9C9AD4CF9D2}"/>
              </a:ext>
            </a:extLst>
          </p:cNvPr>
          <p:cNvPicPr>
            <a:picLocks noChangeAspect="1"/>
          </p:cNvPicPr>
          <p:nvPr/>
        </p:nvPicPr>
        <p:blipFill>
          <a:blip r:embed="rId6"/>
          <a:stretch>
            <a:fillRect/>
          </a:stretch>
        </p:blipFill>
        <p:spPr>
          <a:xfrm>
            <a:off x="6701593" y="-1"/>
            <a:ext cx="5619093" cy="6824975"/>
          </a:xfrm>
          <a:prstGeom prst="rect">
            <a:avLst/>
          </a:prstGeom>
        </p:spPr>
      </p:pic>
      <p:sp>
        <p:nvSpPr>
          <p:cNvPr id="10" name="TextBox 9"/>
          <p:cNvSpPr txBox="1"/>
          <p:nvPr/>
        </p:nvSpPr>
        <p:spPr>
          <a:xfrm rot="21399920">
            <a:off x="3016562" y="1955070"/>
            <a:ext cx="6049667" cy="1172629"/>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9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9Slide07 Pattaya" panose="00000500000000000000" pitchFamily="2" charset="-34"/>
              </a:rPr>
              <a:t>Viết</a:t>
            </a:r>
            <a:r>
              <a:rPr kumimoji="0" lang="en-US" sz="39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9Slide07 Pattaya" panose="00000500000000000000" pitchFamily="2" charset="-34"/>
              </a:rPr>
              <a:t> </a:t>
            </a:r>
            <a:r>
              <a:rPr kumimoji="0" lang="en-US" sz="39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9Slide07 Pattaya" panose="00000500000000000000" pitchFamily="2" charset="-34"/>
              </a:rPr>
              <a:t>thương</a:t>
            </a:r>
            <a:r>
              <a:rPr kumimoji="0" lang="en-US" sz="39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9Slide07 Pattaya" panose="00000500000000000000" pitchFamily="2" charset="-34"/>
              </a:rPr>
              <a:t> </a:t>
            </a:r>
            <a:r>
              <a:rPr kumimoji="0" lang="en-US" sz="39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9Slide07 Pattaya" panose="00000500000000000000" pitchFamily="2" charset="-34"/>
              </a:rPr>
              <a:t>của</a:t>
            </a:r>
            <a:r>
              <a:rPr kumimoji="0" lang="en-US" sz="39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9Slide07 Pattaya" panose="00000500000000000000" pitchFamily="2" charset="-34"/>
              </a:rPr>
              <a:t> </a:t>
            </a:r>
            <a:r>
              <a:rPr kumimoji="0" lang="en-US" sz="39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9Slide07 Pattaya" panose="00000500000000000000" pitchFamily="2" charset="-34"/>
              </a:rPr>
              <a:t>phép</a:t>
            </a:r>
            <a:r>
              <a:rPr kumimoji="0" lang="en-US" sz="39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9Slide07 Pattaya" panose="00000500000000000000" pitchFamily="2" charset="-34"/>
              </a:rPr>
              <a:t> chia: 7 : 5</a:t>
            </a:r>
          </a:p>
        </p:txBody>
      </p:sp>
      <p:pic>
        <p:nvPicPr>
          <p:cNvPr id="46" name="图片 18">
            <a:extLst>
              <a:ext uri="{FF2B5EF4-FFF2-40B4-BE49-F238E27FC236}">
                <a16:creationId xmlns:a16="http://schemas.microsoft.com/office/drawing/2014/main" id="{725CCC26-9C74-4095-AD0B-3E789B19EBD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906887" y="866823"/>
            <a:ext cx="3715164" cy="3715164"/>
          </a:xfrm>
          <a:prstGeom prst="rect">
            <a:avLst/>
          </a:prstGeom>
        </p:spPr>
      </p:pic>
      <p:grpSp>
        <p:nvGrpSpPr>
          <p:cNvPr id="70" name="Group 69">
            <a:extLst>
              <a:ext uri="{FF2B5EF4-FFF2-40B4-BE49-F238E27FC236}">
                <a16:creationId xmlns:a16="http://schemas.microsoft.com/office/drawing/2014/main" id="{E99B3C86-5F78-4F9A-8170-763617BBE323}"/>
              </a:ext>
            </a:extLst>
          </p:cNvPr>
          <p:cNvGrpSpPr/>
          <p:nvPr/>
        </p:nvGrpSpPr>
        <p:grpSpPr>
          <a:xfrm>
            <a:off x="4469335" y="4324011"/>
            <a:ext cx="4461074" cy="2410164"/>
            <a:chOff x="-312215" y="4447836"/>
            <a:chExt cx="4461074" cy="2410164"/>
          </a:xfrm>
        </p:grpSpPr>
        <p:pic>
          <p:nvPicPr>
            <p:cNvPr id="17" name="Picture 16">
              <a:extLst>
                <a:ext uri="{FF2B5EF4-FFF2-40B4-BE49-F238E27FC236}">
                  <a16:creationId xmlns:a16="http://schemas.microsoft.com/office/drawing/2014/main" id="{C7415D06-AEE3-47E5-920D-7798D2D3B475}"/>
                </a:ext>
              </a:extLst>
            </p:cNvPr>
            <p:cNvPicPr>
              <a:picLocks noChangeAspect="1"/>
            </p:cNvPicPr>
            <p:nvPr/>
          </p:nvPicPr>
          <p:blipFill rotWithShape="1">
            <a:blip r:embed="rId8">
              <a:duotone>
                <a:schemeClr val="accent4">
                  <a:shade val="45000"/>
                  <a:satMod val="135000"/>
                </a:schemeClr>
                <a:prstClr val="white"/>
              </a:duotone>
              <a:extLst>
                <a:ext uri="{28A0092B-C50C-407E-A947-70E740481C1C}">
                  <a14:useLocalDpi xmlns:a14="http://schemas.microsoft.com/office/drawing/2010/main" val="0"/>
                </a:ext>
              </a:extLst>
            </a:blip>
            <a:srcRect t="6471" b="53360"/>
            <a:stretch/>
          </p:blipFill>
          <p:spPr>
            <a:xfrm>
              <a:off x="-312215" y="4447836"/>
              <a:ext cx="4461074" cy="2410164"/>
            </a:xfrm>
            <a:prstGeom prst="rect">
              <a:avLst/>
            </a:prstGeom>
          </p:spPr>
        </p:pic>
        <mc:AlternateContent xmlns:mc="http://schemas.openxmlformats.org/markup-compatibility/2006" xmlns:a14="http://schemas.microsoft.com/office/drawing/2010/main">
          <mc:Choice Requires="a14">
            <p:sp>
              <p:nvSpPr>
                <p:cNvPr id="12" name="TextBox 11"/>
                <p:cNvSpPr txBox="1"/>
                <p:nvPr/>
              </p:nvSpPr>
              <p:spPr>
                <a:xfrm>
                  <a:off x="1716194" y="5026995"/>
                  <a:ext cx="603049" cy="12447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ctrlPr>
                          </m:fPr>
                          <m:num>
                            <m:r>
                              <a:rPr kumimoji="0" lang="en-US" sz="40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t>𝟕</m:t>
                            </m:r>
                          </m:num>
                          <m:den>
                            <m:r>
                              <a:rPr kumimoji="0" lang="en-US" sz="40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t>𝟓</m:t>
                            </m:r>
                          </m:den>
                        </m:f>
                      </m:oMath>
                    </m:oMathPara>
                  </a14:m>
                  <a:endParaRPr kumimoji="0" lang="en-US" sz="4000" b="1" i="0" u="none" strike="noStrike" kern="1200" cap="none" spc="0" normalizeH="0" baseline="0" noProof="0" dirty="0">
                    <a:ln>
                      <a:noFill/>
                    </a:ln>
                    <a:solidFill>
                      <a:srgbClr val="FFC000">
                        <a:lumMod val="50000"/>
                      </a:srgbClr>
                    </a:solidFill>
                    <a:effectLst/>
                    <a:uLnTx/>
                    <a:uFillTx/>
                    <a:latin typeface="Cambria" panose="02040503050406030204" pitchFamily="18" charset="0"/>
                    <a:ea typeface="Cambria" panose="02040503050406030204" pitchFamily="18"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1716194" y="5026995"/>
                  <a:ext cx="603049" cy="1244764"/>
                </a:xfrm>
                <a:prstGeom prst="rect">
                  <a:avLst/>
                </a:prstGeom>
                <a:blipFill>
                  <a:blip r:embed="rId9"/>
                  <a:stretch>
                    <a:fillRect/>
                  </a:stretch>
                </a:blipFill>
              </p:spPr>
              <p:txBody>
                <a:bodyPr/>
                <a:lstStyle/>
                <a:p>
                  <a:r>
                    <a:rPr lang="en-US">
                      <a:noFill/>
                    </a:rPr>
                    <a:t> </a:t>
                  </a:r>
                </a:p>
              </p:txBody>
            </p:sp>
          </mc:Fallback>
        </mc:AlternateContent>
      </p:grpSp>
      <p:pic>
        <p:nvPicPr>
          <p:cNvPr id="56" name="DONG HO CAT">
            <a:extLst>
              <a:ext uri="{FF2B5EF4-FFF2-40B4-BE49-F238E27FC236}">
                <a16:creationId xmlns:a16="http://schemas.microsoft.com/office/drawing/2014/main" id="{5F823108-B3DE-43B4-8172-6CB57BBEC19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57" name="Picture 56">
            <a:extLst>
              <a:ext uri="{FF2B5EF4-FFF2-40B4-BE49-F238E27FC236}">
                <a16:creationId xmlns:a16="http://schemas.microsoft.com/office/drawing/2014/main" id="{D17C7E6C-6F0B-473A-A994-D0C2CC65077F}"/>
              </a:ext>
            </a:extLst>
          </p:cNvPr>
          <p:cNvPicPr>
            <a:picLocks noChangeAspect="1"/>
          </p:cNvPicPr>
          <p:nvPr/>
        </p:nvPicPr>
        <p:blipFill>
          <a:blip r:embed="rId11"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58" name="Picture 57">
            <a:extLst>
              <a:ext uri="{FF2B5EF4-FFF2-40B4-BE49-F238E27FC236}">
                <a16:creationId xmlns:a16="http://schemas.microsoft.com/office/drawing/2014/main" id="{54354D89-380C-4151-8D3A-4954B597885D}"/>
              </a:ext>
            </a:extLst>
          </p:cNvPr>
          <p:cNvPicPr>
            <a:picLocks noChangeAspect="1"/>
          </p:cNvPicPr>
          <p:nvPr/>
        </p:nvPicPr>
        <p:blipFill>
          <a:blip r:embed="rId1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4200" y="148224"/>
            <a:ext cx="1588750" cy="1087357"/>
          </a:xfrm>
          <a:prstGeom prst="rect">
            <a:avLst/>
          </a:prstGeom>
        </p:spPr>
      </p:pic>
      <p:pic>
        <p:nvPicPr>
          <p:cNvPr id="59" name="Picture 58">
            <a:extLst>
              <a:ext uri="{FF2B5EF4-FFF2-40B4-BE49-F238E27FC236}">
                <a16:creationId xmlns:a16="http://schemas.microsoft.com/office/drawing/2014/main" id="{618038B4-F6CA-4400-8D07-F8E25246C00A}"/>
              </a:ext>
            </a:extLst>
          </p:cNvPr>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233272"/>
            <a:ext cx="1588750" cy="1087357"/>
          </a:xfrm>
          <a:prstGeom prst="rect">
            <a:avLst/>
          </a:prstGeom>
        </p:spPr>
      </p:pic>
      <p:pic>
        <p:nvPicPr>
          <p:cNvPr id="60" name="Picture 59">
            <a:extLst>
              <a:ext uri="{FF2B5EF4-FFF2-40B4-BE49-F238E27FC236}">
                <a16:creationId xmlns:a16="http://schemas.microsoft.com/office/drawing/2014/main" id="{5901BCA2-F5BF-4339-8E8B-19992404936F}"/>
              </a:ext>
            </a:extLst>
          </p:cNvPr>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43054"/>
            <a:ext cx="1588750" cy="1087357"/>
          </a:xfrm>
          <a:prstGeom prst="rect">
            <a:avLst/>
          </a:prstGeom>
        </p:spPr>
      </p:pic>
      <p:pic>
        <p:nvPicPr>
          <p:cNvPr id="61" name="Picture 60">
            <a:extLst>
              <a:ext uri="{FF2B5EF4-FFF2-40B4-BE49-F238E27FC236}">
                <a16:creationId xmlns:a16="http://schemas.microsoft.com/office/drawing/2014/main" id="{2F38D119-E066-4421-AE22-C318AC5C3BE5}"/>
              </a:ext>
            </a:extLst>
          </p:cNvPr>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24948"/>
            <a:ext cx="1588750" cy="1087357"/>
          </a:xfrm>
          <a:prstGeom prst="rect">
            <a:avLst/>
          </a:prstGeom>
        </p:spPr>
      </p:pic>
      <p:pic>
        <p:nvPicPr>
          <p:cNvPr id="62" name="Picture 61">
            <a:extLst>
              <a:ext uri="{FF2B5EF4-FFF2-40B4-BE49-F238E27FC236}">
                <a16:creationId xmlns:a16="http://schemas.microsoft.com/office/drawing/2014/main" id="{DEE80163-5AC9-49A5-A0D3-41B4456FE5E0}"/>
              </a:ext>
            </a:extLst>
          </p:cNvPr>
          <p:cNvPicPr>
            <a:picLocks noChangeAspect="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6335" y="252182"/>
            <a:ext cx="1588750" cy="1087357"/>
          </a:xfrm>
          <a:prstGeom prst="rect">
            <a:avLst/>
          </a:prstGeom>
        </p:spPr>
      </p:pic>
      <p:sp>
        <p:nvSpPr>
          <p:cNvPr id="63" name="Ribbon: Curved and Tilted Down 62">
            <a:extLst>
              <a:ext uri="{FF2B5EF4-FFF2-40B4-BE49-F238E27FC236}">
                <a16:creationId xmlns:a16="http://schemas.microsoft.com/office/drawing/2014/main" id="{68FA8598-2808-4F9F-BECB-6B08FC75456B}"/>
              </a:ext>
            </a:extLst>
          </p:cNvPr>
          <p:cNvSpPr/>
          <p:nvPr/>
        </p:nvSpPr>
        <p:spPr>
          <a:xfrm>
            <a:off x="2687664" y="76196"/>
            <a:ext cx="2622335" cy="1087357"/>
          </a:xfrm>
          <a:prstGeom prst="ellipseRibbon">
            <a:avLst>
              <a:gd name="adj1" fmla="val 25000"/>
              <a:gd name="adj2" fmla="val 59963"/>
              <a:gd name="adj3" fmla="val 12500"/>
            </a:avLst>
          </a:prstGeom>
          <a:solidFill>
            <a:srgbClr val="FFC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9Slide07 Pattaya" panose="00000500000000000000" pitchFamily="2" charset="-34"/>
              </a:rPr>
              <a:t>Câu 3</a:t>
            </a:r>
          </a:p>
        </p:txBody>
      </p:sp>
    </p:spTree>
    <p:extLst>
      <p:ext uri="{BB962C8B-B14F-4D97-AF65-F5344CB8AC3E}">
        <p14:creationId xmlns:p14="http://schemas.microsoft.com/office/powerpoint/2010/main" val="39895967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 giay.wav"/>
                                        </p:tgtEl>
                                      </p:cMediaNode>
                                    </p:audio>
                                  </p:sub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999"/>
                                          </p:stCondLst>
                                        </p:cTn>
                                        <p:tgtEl>
                                          <p:spTgt spid="62"/>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p:stCondLst>
                              <p:cond delay="1000"/>
                            </p:stCondLst>
                            <p:childTnLst>
                              <p:par>
                                <p:cTn id="15" presetID="1" presetClass="exit" presetSubtype="0" fill="hold" nodeType="afterEffect">
                                  <p:stCondLst>
                                    <p:cond delay="0"/>
                                  </p:stCondLst>
                                  <p:childTnLst>
                                    <p:set>
                                      <p:cBhvr>
                                        <p:cTn id="16" dur="1" fill="hold">
                                          <p:stCondLst>
                                            <p:cond delay="999"/>
                                          </p:stCondLst>
                                        </p:cTn>
                                        <p:tgtEl>
                                          <p:spTgt spid="61"/>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childTnLst>
                          </p:cTn>
                        </p:par>
                        <p:par>
                          <p:cTn id="20" fill="hold">
                            <p:stCondLst>
                              <p:cond delay="2000"/>
                            </p:stCondLst>
                            <p:childTnLst>
                              <p:par>
                                <p:cTn id="21" presetID="1" presetClass="exit" presetSubtype="0" fill="hold" nodeType="afterEffect">
                                  <p:stCondLst>
                                    <p:cond delay="0"/>
                                  </p:stCondLst>
                                  <p:childTnLst>
                                    <p:set>
                                      <p:cBhvr>
                                        <p:cTn id="22" dur="1" fill="hold">
                                          <p:stCondLst>
                                            <p:cond delay="999"/>
                                          </p:stCondLst>
                                        </p:cTn>
                                        <p:tgtEl>
                                          <p:spTgt spid="60"/>
                                        </p:tgtEl>
                                        <p:attrNameLst>
                                          <p:attrName>style.visibility</p:attrName>
                                        </p:attrNameLst>
                                      </p:cBhvr>
                                      <p:to>
                                        <p:strVal val="hidden"/>
                                      </p:to>
                                    </p:set>
                                  </p:childTnLst>
                                </p:cTn>
                              </p:par>
                            </p:childTnLst>
                          </p:cTn>
                        </p:par>
                        <p:par>
                          <p:cTn id="23" fill="hold">
                            <p:stCondLst>
                              <p:cond delay="3000"/>
                            </p:stCondLst>
                            <p:childTnLst>
                              <p:par>
                                <p:cTn id="24" presetID="1" presetClass="entr" presetSubtype="0"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childTnLst>
                                </p:cTn>
                              </p:par>
                            </p:childTnLst>
                          </p:cTn>
                        </p:par>
                        <p:par>
                          <p:cTn id="26" fill="hold">
                            <p:stCondLst>
                              <p:cond delay="3000"/>
                            </p:stCondLst>
                            <p:childTnLst>
                              <p:par>
                                <p:cTn id="27" presetID="1" presetClass="exit" presetSubtype="0" fill="hold" nodeType="afterEffect">
                                  <p:stCondLst>
                                    <p:cond delay="0"/>
                                  </p:stCondLst>
                                  <p:childTnLst>
                                    <p:set>
                                      <p:cBhvr>
                                        <p:cTn id="28" dur="1" fill="hold">
                                          <p:stCondLst>
                                            <p:cond delay="999"/>
                                          </p:stCondLst>
                                        </p:cTn>
                                        <p:tgtEl>
                                          <p:spTgt spid="59"/>
                                        </p:tgtEl>
                                        <p:attrNameLst>
                                          <p:attrName>style.visibility</p:attrName>
                                        </p:attrNameLst>
                                      </p:cBhvr>
                                      <p:to>
                                        <p:strVal val="hidden"/>
                                      </p:to>
                                    </p:set>
                                  </p:childTnLst>
                                </p:cTn>
                              </p:par>
                            </p:childTnLst>
                          </p:cTn>
                        </p:par>
                        <p:par>
                          <p:cTn id="29" fill="hold">
                            <p:stCondLst>
                              <p:cond delay="4000"/>
                            </p:stCondLst>
                            <p:childTnLst>
                              <p:par>
                                <p:cTn id="30" presetID="1" presetClass="entr" presetSubtype="0"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4000"/>
                            </p:stCondLst>
                            <p:childTnLst>
                              <p:par>
                                <p:cTn id="33" presetID="1" presetClass="exit" presetSubtype="0" fill="hold" nodeType="afterEffect">
                                  <p:stCondLst>
                                    <p:cond delay="0"/>
                                  </p:stCondLst>
                                  <p:childTnLst>
                                    <p:set>
                                      <p:cBhvr>
                                        <p:cTn id="34" dur="1" fill="hold">
                                          <p:stCondLst>
                                            <p:cond delay="999"/>
                                          </p:stCondLst>
                                        </p:cTn>
                                        <p:tgtEl>
                                          <p:spTgt spid="58"/>
                                        </p:tgtEl>
                                        <p:attrNameLst>
                                          <p:attrName>style.visibility</p:attrName>
                                        </p:attrNameLst>
                                      </p:cBhvr>
                                      <p:to>
                                        <p:strVal val="hidden"/>
                                      </p:to>
                                    </p:set>
                                  </p:childTnLst>
                                </p:cTn>
                              </p:par>
                            </p:childTnLst>
                          </p:cTn>
                        </p:par>
                        <p:par>
                          <p:cTn id="35" fill="hold">
                            <p:stCondLst>
                              <p:cond delay="5000"/>
                            </p:stCondLst>
                            <p:childTnLst>
                              <p:par>
                                <p:cTn id="36" presetID="1" presetClass="entr" presetSubtype="0" fill="hold" nodeType="after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70"/>
                                        </p:tgtEl>
                                        <p:attrNameLst>
                                          <p:attrName>style.visibility</p:attrName>
                                        </p:attrNameLst>
                                      </p:cBhvr>
                                      <p:to>
                                        <p:strVal val="visible"/>
                                      </p:to>
                                    </p:set>
                                    <p:animEffect transition="in" filter="wipe(down)">
                                      <p:cBhvr>
                                        <p:cTn id="42"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hq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19925870">
            <a:off x="9523949" y="132281"/>
            <a:ext cx="1421261" cy="1594683"/>
          </a:xfrm>
          <a:prstGeom prst="rect">
            <a:avLst/>
          </a:prstGeom>
        </p:spPr>
      </p:pic>
      <p:pic>
        <p:nvPicPr>
          <p:cNvPr id="14" name="Picture 13"/>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rot="1333705">
            <a:off x="9307243" y="1642596"/>
            <a:ext cx="2691248" cy="3075712"/>
          </a:xfrm>
          <a:prstGeom prst="rect">
            <a:avLst/>
          </a:prstGeom>
        </p:spPr>
      </p:pic>
      <p:pic>
        <p:nvPicPr>
          <p:cNvPr id="15" name="Picture 14"/>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rot="19471724">
            <a:off x="10051769" y="4618983"/>
            <a:ext cx="2009754" cy="2316719"/>
          </a:xfrm>
          <a:prstGeom prst="rect">
            <a:avLst/>
          </a:prstGeom>
        </p:spPr>
      </p:pic>
      <p:pic>
        <p:nvPicPr>
          <p:cNvPr id="30" name="Picture 29"/>
          <p:cNvPicPr>
            <a:picLocks noChangeAspect="1"/>
          </p:cNvPicPr>
          <p:nvPr/>
        </p:nvPicPr>
        <p:blipFill>
          <a:blip r:embed="rId9" cstate="hqprint">
            <a:extLst>
              <a:ext uri="{BEBA8EAE-BF5A-486C-A8C5-ECC9F3942E4B}">
                <a14:imgProps xmlns:a14="http://schemas.microsoft.com/office/drawing/2010/main">
                  <a14:imgLayer r:embed="rId10">
                    <a14:imgEffect>
                      <a14:backgroundRemoval t="0" b="100000" l="0" r="100000">
                        <a14:foregroundMark x1="63333" y1="51705" x2="95167" y2="63258"/>
                        <a14:foregroundMark x1="57167" y1="54167" x2="75833" y2="70265"/>
                      </a14:backgroundRemoval>
                    </a14:imgEffect>
                  </a14:imgLayer>
                </a14:imgProps>
              </a:ext>
              <a:ext uri="{28A0092B-C50C-407E-A947-70E740481C1C}">
                <a14:useLocalDpi xmlns:a14="http://schemas.microsoft.com/office/drawing/2010/main" val="0"/>
              </a:ext>
            </a:extLst>
          </a:blip>
          <a:stretch>
            <a:fillRect/>
          </a:stretch>
        </p:blipFill>
        <p:spPr>
          <a:xfrm rot="20083613">
            <a:off x="8034225" y="1045663"/>
            <a:ext cx="1582498" cy="1392598"/>
          </a:xfrm>
          <a:prstGeom prst="rect">
            <a:avLst/>
          </a:prstGeom>
        </p:spPr>
      </p:pic>
      <p:pic>
        <p:nvPicPr>
          <p:cNvPr id="31" name="Picture 30"/>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rot="10800000">
            <a:off x="8915852" y="5045633"/>
            <a:ext cx="1012344" cy="890863"/>
          </a:xfrm>
          <a:prstGeom prst="rect">
            <a:avLst/>
          </a:prstGeom>
        </p:spPr>
      </p:pic>
      <p:pic>
        <p:nvPicPr>
          <p:cNvPr id="37" name="Picture 36"/>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rot="6247515">
            <a:off x="11066732" y="521251"/>
            <a:ext cx="1061322" cy="933963"/>
          </a:xfrm>
          <a:prstGeom prst="rect">
            <a:avLst/>
          </a:prstGeom>
        </p:spPr>
      </p:pic>
      <p:pic>
        <p:nvPicPr>
          <p:cNvPr id="39" name="Picture 38"/>
          <p:cNvPicPr>
            <a:picLocks noChangeAspect="1"/>
          </p:cNvPicPr>
          <p:nvPr/>
        </p:nvPicPr>
        <p:blipFill>
          <a:blip r:embed="rId13" cstate="hqprint">
            <a:extLst>
              <a:ext uri="{BEBA8EAE-BF5A-486C-A8C5-ECC9F3942E4B}">
                <a14:imgProps xmlns:a14="http://schemas.microsoft.com/office/drawing/2010/main">
                  <a14:imgLayer r:embed="rId1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877005" y="4078224"/>
            <a:ext cx="1098475" cy="707311"/>
          </a:xfrm>
          <a:prstGeom prst="rect">
            <a:avLst/>
          </a:prstGeom>
        </p:spPr>
      </p:pic>
      <p:pic>
        <p:nvPicPr>
          <p:cNvPr id="3" name="Picture 2">
            <a:extLst>
              <a:ext uri="{FF2B5EF4-FFF2-40B4-BE49-F238E27FC236}">
                <a16:creationId xmlns:a16="http://schemas.microsoft.com/office/drawing/2014/main" id="{511ADC1A-1399-1794-64EA-BBF648694D7D}"/>
              </a:ext>
            </a:extLst>
          </p:cNvPr>
          <p:cNvPicPr>
            <a:picLocks noChangeAspect="1"/>
          </p:cNvPicPr>
          <p:nvPr/>
        </p:nvPicPr>
        <p:blipFill>
          <a:blip r:embed="rId15"/>
          <a:stretch>
            <a:fillRect/>
          </a:stretch>
        </p:blipFill>
        <p:spPr>
          <a:xfrm>
            <a:off x="799214" y="1486994"/>
            <a:ext cx="2859272" cy="1121761"/>
          </a:xfrm>
          <a:prstGeom prst="rect">
            <a:avLst/>
          </a:prstGeom>
        </p:spPr>
      </p:pic>
      <p:pic>
        <p:nvPicPr>
          <p:cNvPr id="11" name="Picture 10">
            <a:extLst>
              <a:ext uri="{FF2B5EF4-FFF2-40B4-BE49-F238E27FC236}">
                <a16:creationId xmlns:a16="http://schemas.microsoft.com/office/drawing/2014/main" id="{E5357094-1769-FC98-0AFA-725FB0DC351D}"/>
              </a:ext>
            </a:extLst>
          </p:cNvPr>
          <p:cNvPicPr>
            <a:picLocks noChangeAspect="1"/>
          </p:cNvPicPr>
          <p:nvPr/>
        </p:nvPicPr>
        <p:blipFill>
          <a:blip r:embed="rId16"/>
          <a:stretch>
            <a:fillRect/>
          </a:stretch>
        </p:blipFill>
        <p:spPr>
          <a:xfrm>
            <a:off x="-1371600" y="1954262"/>
            <a:ext cx="12607325" cy="3913971"/>
          </a:xfrm>
          <a:prstGeom prst="rect">
            <a:avLst/>
          </a:prstGeom>
        </p:spPr>
      </p:pic>
    </p:spTree>
    <p:extLst>
      <p:ext uri="{BB962C8B-B14F-4D97-AF65-F5344CB8AC3E}">
        <p14:creationId xmlns:p14="http://schemas.microsoft.com/office/powerpoint/2010/main" val="38373886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1000" fill="hold"/>
                                        <p:tgtEl>
                                          <p:spTgt spid="30"/>
                                        </p:tgtEl>
                                        <p:attrNameLst>
                                          <p:attrName>ppt_w</p:attrName>
                                        </p:attrNameLst>
                                      </p:cBhvr>
                                      <p:tavLst>
                                        <p:tav tm="0">
                                          <p:val>
                                            <p:fltVal val="0"/>
                                          </p:val>
                                        </p:tav>
                                        <p:tav tm="100000">
                                          <p:val>
                                            <p:strVal val="#ppt_w"/>
                                          </p:val>
                                        </p:tav>
                                      </p:tavLst>
                                    </p:anim>
                                    <p:anim calcmode="lin" valueType="num">
                                      <p:cBhvr>
                                        <p:cTn id="8" dur="1000" fill="hold"/>
                                        <p:tgtEl>
                                          <p:spTgt spid="30"/>
                                        </p:tgtEl>
                                        <p:attrNameLst>
                                          <p:attrName>ppt_h</p:attrName>
                                        </p:attrNameLst>
                                      </p:cBhvr>
                                      <p:tavLst>
                                        <p:tav tm="0">
                                          <p:val>
                                            <p:fltVal val="0"/>
                                          </p:val>
                                        </p:tav>
                                        <p:tav tm="100000">
                                          <p:val>
                                            <p:strVal val="#ppt_h"/>
                                          </p:val>
                                        </p:tav>
                                      </p:tavLst>
                                    </p:anim>
                                    <p:anim calcmode="lin" valueType="num">
                                      <p:cBhvr>
                                        <p:cTn id="9" dur="1000" fill="hold"/>
                                        <p:tgtEl>
                                          <p:spTgt spid="30"/>
                                        </p:tgtEl>
                                        <p:attrNameLst>
                                          <p:attrName>style.rotation</p:attrName>
                                        </p:attrNameLst>
                                      </p:cBhvr>
                                      <p:tavLst>
                                        <p:tav tm="0">
                                          <p:val>
                                            <p:fltVal val="90"/>
                                          </p:val>
                                        </p:tav>
                                        <p:tav tm="100000">
                                          <p:val>
                                            <p:fltVal val="0"/>
                                          </p:val>
                                        </p:tav>
                                      </p:tavLst>
                                    </p:anim>
                                    <p:animEffect transition="in" filter="fade">
                                      <p:cBhvr>
                                        <p:cTn id="10" dur="1000"/>
                                        <p:tgtEl>
                                          <p:spTgt spid="30"/>
                                        </p:tgtEl>
                                      </p:cBhvr>
                                    </p:animEffect>
                                  </p:childTnLst>
                                </p:cTn>
                              </p:par>
                              <p:par>
                                <p:cTn id="11" presetID="31"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 calcmode="lin" valueType="num">
                                      <p:cBhvr>
                                        <p:cTn id="13" dur="1000" fill="hold"/>
                                        <p:tgtEl>
                                          <p:spTgt spid="37"/>
                                        </p:tgtEl>
                                        <p:attrNameLst>
                                          <p:attrName>ppt_w</p:attrName>
                                        </p:attrNameLst>
                                      </p:cBhvr>
                                      <p:tavLst>
                                        <p:tav tm="0">
                                          <p:val>
                                            <p:fltVal val="0"/>
                                          </p:val>
                                        </p:tav>
                                        <p:tav tm="100000">
                                          <p:val>
                                            <p:strVal val="#ppt_w"/>
                                          </p:val>
                                        </p:tav>
                                      </p:tavLst>
                                    </p:anim>
                                    <p:anim calcmode="lin" valueType="num">
                                      <p:cBhvr>
                                        <p:cTn id="14" dur="1000" fill="hold"/>
                                        <p:tgtEl>
                                          <p:spTgt spid="37"/>
                                        </p:tgtEl>
                                        <p:attrNameLst>
                                          <p:attrName>ppt_h</p:attrName>
                                        </p:attrNameLst>
                                      </p:cBhvr>
                                      <p:tavLst>
                                        <p:tav tm="0">
                                          <p:val>
                                            <p:fltVal val="0"/>
                                          </p:val>
                                        </p:tav>
                                        <p:tav tm="100000">
                                          <p:val>
                                            <p:strVal val="#ppt_h"/>
                                          </p:val>
                                        </p:tav>
                                      </p:tavLst>
                                    </p:anim>
                                    <p:anim calcmode="lin" valueType="num">
                                      <p:cBhvr>
                                        <p:cTn id="15" dur="1000" fill="hold"/>
                                        <p:tgtEl>
                                          <p:spTgt spid="37"/>
                                        </p:tgtEl>
                                        <p:attrNameLst>
                                          <p:attrName>style.rotation</p:attrName>
                                        </p:attrNameLst>
                                      </p:cBhvr>
                                      <p:tavLst>
                                        <p:tav tm="0">
                                          <p:val>
                                            <p:fltVal val="90"/>
                                          </p:val>
                                        </p:tav>
                                        <p:tav tm="100000">
                                          <p:val>
                                            <p:fltVal val="0"/>
                                          </p:val>
                                        </p:tav>
                                      </p:tavLst>
                                    </p:anim>
                                    <p:animEffect transition="in" filter="fade">
                                      <p:cBhvr>
                                        <p:cTn id="16" dur="1000"/>
                                        <p:tgtEl>
                                          <p:spTgt spid="37"/>
                                        </p:tgtEl>
                                      </p:cBhvr>
                                    </p:animEffect>
                                  </p:childTnLst>
                                </p:cTn>
                              </p:par>
                              <p:par>
                                <p:cTn id="17" presetID="31" presetClass="entr" presetSubtype="0"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p:cTn id="19" dur="1000" fill="hold"/>
                                        <p:tgtEl>
                                          <p:spTgt spid="39"/>
                                        </p:tgtEl>
                                        <p:attrNameLst>
                                          <p:attrName>ppt_w</p:attrName>
                                        </p:attrNameLst>
                                      </p:cBhvr>
                                      <p:tavLst>
                                        <p:tav tm="0">
                                          <p:val>
                                            <p:fltVal val="0"/>
                                          </p:val>
                                        </p:tav>
                                        <p:tav tm="100000">
                                          <p:val>
                                            <p:strVal val="#ppt_w"/>
                                          </p:val>
                                        </p:tav>
                                      </p:tavLst>
                                    </p:anim>
                                    <p:anim calcmode="lin" valueType="num">
                                      <p:cBhvr>
                                        <p:cTn id="20" dur="1000" fill="hold"/>
                                        <p:tgtEl>
                                          <p:spTgt spid="39"/>
                                        </p:tgtEl>
                                        <p:attrNameLst>
                                          <p:attrName>ppt_h</p:attrName>
                                        </p:attrNameLst>
                                      </p:cBhvr>
                                      <p:tavLst>
                                        <p:tav tm="0">
                                          <p:val>
                                            <p:fltVal val="0"/>
                                          </p:val>
                                        </p:tav>
                                        <p:tav tm="100000">
                                          <p:val>
                                            <p:strVal val="#ppt_h"/>
                                          </p:val>
                                        </p:tav>
                                      </p:tavLst>
                                    </p:anim>
                                    <p:anim calcmode="lin" valueType="num">
                                      <p:cBhvr>
                                        <p:cTn id="21" dur="1000" fill="hold"/>
                                        <p:tgtEl>
                                          <p:spTgt spid="39"/>
                                        </p:tgtEl>
                                        <p:attrNameLst>
                                          <p:attrName>style.rotation</p:attrName>
                                        </p:attrNameLst>
                                      </p:cBhvr>
                                      <p:tavLst>
                                        <p:tav tm="0">
                                          <p:val>
                                            <p:fltVal val="90"/>
                                          </p:val>
                                        </p:tav>
                                        <p:tav tm="100000">
                                          <p:val>
                                            <p:fltVal val="0"/>
                                          </p:val>
                                        </p:tav>
                                      </p:tavLst>
                                    </p:anim>
                                    <p:animEffect transition="in" filter="fade">
                                      <p:cBhvr>
                                        <p:cTn id="22" dur="1000"/>
                                        <p:tgtEl>
                                          <p:spTgt spid="39"/>
                                        </p:tgtEl>
                                      </p:cBhvr>
                                    </p:animEffect>
                                  </p:childTnLst>
                                </p:cTn>
                              </p:par>
                              <p:par>
                                <p:cTn id="23" presetID="31"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p:cTn id="25" dur="1000" fill="hold"/>
                                        <p:tgtEl>
                                          <p:spTgt spid="31"/>
                                        </p:tgtEl>
                                        <p:attrNameLst>
                                          <p:attrName>ppt_w</p:attrName>
                                        </p:attrNameLst>
                                      </p:cBhvr>
                                      <p:tavLst>
                                        <p:tav tm="0">
                                          <p:val>
                                            <p:fltVal val="0"/>
                                          </p:val>
                                        </p:tav>
                                        <p:tav tm="100000">
                                          <p:val>
                                            <p:strVal val="#ppt_w"/>
                                          </p:val>
                                        </p:tav>
                                      </p:tavLst>
                                    </p:anim>
                                    <p:anim calcmode="lin" valueType="num">
                                      <p:cBhvr>
                                        <p:cTn id="26" dur="1000" fill="hold"/>
                                        <p:tgtEl>
                                          <p:spTgt spid="31"/>
                                        </p:tgtEl>
                                        <p:attrNameLst>
                                          <p:attrName>ppt_h</p:attrName>
                                        </p:attrNameLst>
                                      </p:cBhvr>
                                      <p:tavLst>
                                        <p:tav tm="0">
                                          <p:val>
                                            <p:fltVal val="0"/>
                                          </p:val>
                                        </p:tav>
                                        <p:tav tm="100000">
                                          <p:val>
                                            <p:strVal val="#ppt_h"/>
                                          </p:val>
                                        </p:tav>
                                      </p:tavLst>
                                    </p:anim>
                                    <p:anim calcmode="lin" valueType="num">
                                      <p:cBhvr>
                                        <p:cTn id="27" dur="1000" fill="hold"/>
                                        <p:tgtEl>
                                          <p:spTgt spid="31"/>
                                        </p:tgtEl>
                                        <p:attrNameLst>
                                          <p:attrName>style.rotation</p:attrName>
                                        </p:attrNameLst>
                                      </p:cBhvr>
                                      <p:tavLst>
                                        <p:tav tm="0">
                                          <p:val>
                                            <p:fltVal val="90"/>
                                          </p:val>
                                        </p:tav>
                                        <p:tav tm="100000">
                                          <p:val>
                                            <p:fltVal val="0"/>
                                          </p:val>
                                        </p:tav>
                                      </p:tavLst>
                                    </p:anim>
                                    <p:animEffect transition="in" filter="fade">
                                      <p:cBhvr>
                                        <p:cTn id="28" dur="10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45"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2000"/>
                                        <p:tgtEl>
                                          <p:spTgt spid="13"/>
                                        </p:tgtEl>
                                      </p:cBhvr>
                                    </p:animEffect>
                                    <p:anim calcmode="lin" valueType="num">
                                      <p:cBhvr>
                                        <p:cTn id="34" dur="2000" fill="hold"/>
                                        <p:tgtEl>
                                          <p:spTgt spid="13"/>
                                        </p:tgtEl>
                                        <p:attrNameLst>
                                          <p:attrName>ppt_w</p:attrName>
                                        </p:attrNameLst>
                                      </p:cBhvr>
                                      <p:tavLst>
                                        <p:tav tm="0" fmla="#ppt_w*sin(2.5*pi*$)">
                                          <p:val>
                                            <p:fltVal val="0"/>
                                          </p:val>
                                        </p:tav>
                                        <p:tav tm="100000">
                                          <p:val>
                                            <p:fltVal val="1"/>
                                          </p:val>
                                        </p:tav>
                                      </p:tavLst>
                                    </p:anim>
                                    <p:anim calcmode="lin" valueType="num">
                                      <p:cBhvr>
                                        <p:cTn id="35" dur="2000" fill="hold"/>
                                        <p:tgtEl>
                                          <p:spTgt spid="13"/>
                                        </p:tgtEl>
                                        <p:attrNameLst>
                                          <p:attrName>ppt_h</p:attrName>
                                        </p:attrNameLst>
                                      </p:cBhvr>
                                      <p:tavLst>
                                        <p:tav tm="0">
                                          <p:val>
                                            <p:strVal val="#ppt_h"/>
                                          </p:val>
                                        </p:tav>
                                        <p:tav tm="100000">
                                          <p:val>
                                            <p:strVal val="#ppt_h"/>
                                          </p:val>
                                        </p:tav>
                                      </p:tavLst>
                                    </p:anim>
                                  </p:childTnLst>
                                </p:cTn>
                              </p:par>
                              <p:par>
                                <p:cTn id="36" presetID="45" presetClass="entr" presetSubtype="0"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2000"/>
                                        <p:tgtEl>
                                          <p:spTgt spid="14"/>
                                        </p:tgtEl>
                                      </p:cBhvr>
                                    </p:animEffect>
                                    <p:anim calcmode="lin" valueType="num">
                                      <p:cBhvr>
                                        <p:cTn id="39" dur="2000" fill="hold"/>
                                        <p:tgtEl>
                                          <p:spTgt spid="14"/>
                                        </p:tgtEl>
                                        <p:attrNameLst>
                                          <p:attrName>ppt_w</p:attrName>
                                        </p:attrNameLst>
                                      </p:cBhvr>
                                      <p:tavLst>
                                        <p:tav tm="0" fmla="#ppt_w*sin(2.5*pi*$)">
                                          <p:val>
                                            <p:fltVal val="0"/>
                                          </p:val>
                                        </p:tav>
                                        <p:tav tm="100000">
                                          <p:val>
                                            <p:fltVal val="1"/>
                                          </p:val>
                                        </p:tav>
                                      </p:tavLst>
                                    </p:anim>
                                    <p:anim calcmode="lin" valueType="num">
                                      <p:cBhvr>
                                        <p:cTn id="40" dur="2000" fill="hold"/>
                                        <p:tgtEl>
                                          <p:spTgt spid="14"/>
                                        </p:tgtEl>
                                        <p:attrNameLst>
                                          <p:attrName>ppt_h</p:attrName>
                                        </p:attrNameLst>
                                      </p:cBhvr>
                                      <p:tavLst>
                                        <p:tav tm="0">
                                          <p:val>
                                            <p:strVal val="#ppt_h"/>
                                          </p:val>
                                        </p:tav>
                                        <p:tav tm="100000">
                                          <p:val>
                                            <p:strVal val="#ppt_h"/>
                                          </p:val>
                                        </p:tav>
                                      </p:tavLst>
                                    </p:anim>
                                  </p:childTnLst>
                                </p:cTn>
                              </p:par>
                              <p:par>
                                <p:cTn id="41" presetID="45"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2000"/>
                                        <p:tgtEl>
                                          <p:spTgt spid="15"/>
                                        </p:tgtEl>
                                      </p:cBhvr>
                                    </p:animEffect>
                                    <p:anim calcmode="lin" valueType="num">
                                      <p:cBhvr>
                                        <p:cTn id="44" dur="2000" fill="hold"/>
                                        <p:tgtEl>
                                          <p:spTgt spid="15"/>
                                        </p:tgtEl>
                                        <p:attrNameLst>
                                          <p:attrName>ppt_w</p:attrName>
                                        </p:attrNameLst>
                                      </p:cBhvr>
                                      <p:tavLst>
                                        <p:tav tm="0" fmla="#ppt_w*sin(2.5*pi*$)">
                                          <p:val>
                                            <p:fltVal val="0"/>
                                          </p:val>
                                        </p:tav>
                                        <p:tav tm="100000">
                                          <p:val>
                                            <p:fltVal val="1"/>
                                          </p:val>
                                        </p:tav>
                                      </p:tavLst>
                                    </p:anim>
                                    <p:anim calcmode="lin" valueType="num">
                                      <p:cBhvr>
                                        <p:cTn id="45" dur="20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p:cTn id="50" dur="500" fill="hold"/>
                                        <p:tgtEl>
                                          <p:spTgt spid="11"/>
                                        </p:tgtEl>
                                        <p:attrNameLst>
                                          <p:attrName>ppt_w</p:attrName>
                                        </p:attrNameLst>
                                      </p:cBhvr>
                                      <p:tavLst>
                                        <p:tav tm="0">
                                          <p:val>
                                            <p:fltVal val="0"/>
                                          </p:val>
                                        </p:tav>
                                        <p:tav tm="100000">
                                          <p:val>
                                            <p:strVal val="#ppt_w"/>
                                          </p:val>
                                        </p:tav>
                                      </p:tavLst>
                                    </p:anim>
                                    <p:anim calcmode="lin" valueType="num">
                                      <p:cBhvr>
                                        <p:cTn id="51" dur="500" fill="hold"/>
                                        <p:tgtEl>
                                          <p:spTgt spid="11"/>
                                        </p:tgtEl>
                                        <p:attrNameLst>
                                          <p:attrName>ppt_h</p:attrName>
                                        </p:attrNameLst>
                                      </p:cBhvr>
                                      <p:tavLst>
                                        <p:tav tm="0">
                                          <p:val>
                                            <p:fltVal val="0"/>
                                          </p:val>
                                        </p:tav>
                                        <p:tav tm="100000">
                                          <p:val>
                                            <p:strVal val="#ppt_h"/>
                                          </p:val>
                                        </p:tav>
                                      </p:tavLst>
                                    </p:anim>
                                    <p:animEffect transition="in" filter="fade">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1FDF41-B41B-5A10-DCA9-6DA7A07659E9}"/>
              </a:ext>
            </a:extLst>
          </p:cNvPr>
          <p:cNvPicPr>
            <a:picLocks noChangeAspect="1"/>
          </p:cNvPicPr>
          <p:nvPr/>
        </p:nvPicPr>
        <p:blipFill>
          <a:blip r:embed="rId2"/>
          <a:stretch>
            <a:fillRect/>
          </a:stretch>
        </p:blipFill>
        <p:spPr>
          <a:xfrm>
            <a:off x="2104695" y="652603"/>
            <a:ext cx="7620660" cy="1152244"/>
          </a:xfrm>
          <a:prstGeom prst="rect">
            <a:avLst/>
          </a:prstGeom>
        </p:spPr>
      </p:pic>
      <p:sp>
        <p:nvSpPr>
          <p:cNvPr id="4" name="Rectangle 3"/>
          <p:cNvSpPr/>
          <p:nvPr/>
        </p:nvSpPr>
        <p:spPr>
          <a:xfrm>
            <a:off x="779930" y="2165901"/>
            <a:ext cx="10676965" cy="2862322"/>
          </a:xfrm>
          <a:prstGeom prst="rect">
            <a:avLst/>
          </a:prstGeom>
        </p:spPr>
        <p:txBody>
          <a:bodyPr wrap="square">
            <a:spAutoFit/>
          </a:bodyPr>
          <a:lstStyle/>
          <a:p>
            <a:pPr marL="457200" indent="-457200" algn="just">
              <a:buFont typeface="Arial" panose="020B0604020202020204" pitchFamily="34" charset="0"/>
              <a:buChar char="•"/>
            </a:pPr>
            <a:r>
              <a:rPr lang="vi-VN" sz="3600" b="1" dirty="0">
                <a:latin typeface="Cambria" panose="02040503050406030204" pitchFamily="18" charset="0"/>
                <a:ea typeface="Cambria" panose="02040503050406030204" pitchFamily="18" charset="0"/>
              </a:rPr>
              <a:t>Biết so sánh hai phân số có cùng mẫu số, so sánh hai phân số khác mẫu số (trường hợp có một mẫu số chia hết cho mẫu số còn lại).</a:t>
            </a:r>
          </a:p>
          <a:p>
            <a:pPr marL="457200" indent="-457200" algn="just">
              <a:buFont typeface="Arial" panose="020B0604020202020204" pitchFamily="34" charset="0"/>
              <a:buChar char="•"/>
            </a:pPr>
            <a:r>
              <a:rPr lang="vi-VN" sz="3600" b="1" dirty="0">
                <a:latin typeface="Cambria" panose="02040503050406030204" pitchFamily="18" charset="0"/>
                <a:ea typeface="Cambria" panose="02040503050406030204" pitchFamily="18" charset="0"/>
              </a:rPr>
              <a:t>Vận dụng giải các bài tập, bài toán thực tế có liên quan đến so sánh phân số.</a:t>
            </a:r>
          </a:p>
        </p:txBody>
      </p:sp>
    </p:spTree>
    <p:extLst>
      <p:ext uri="{BB962C8B-B14F-4D97-AF65-F5344CB8AC3E}">
        <p14:creationId xmlns:p14="http://schemas.microsoft.com/office/powerpoint/2010/main" val="1294011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1258824" y="4364736"/>
            <a:ext cx="1167384" cy="1167384"/>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424" y="2398339"/>
            <a:ext cx="11133916" cy="4519839"/>
          </a:xfrm>
          <a:prstGeom prst="rect">
            <a:avLst/>
          </a:prstGeom>
        </p:spPr>
      </p:pic>
      <p:pic>
        <p:nvPicPr>
          <p:cNvPr id="3" name="Picture 2">
            <a:extLst>
              <a:ext uri="{FF2B5EF4-FFF2-40B4-BE49-F238E27FC236}">
                <a16:creationId xmlns:a16="http://schemas.microsoft.com/office/drawing/2014/main" id="{D18CEB50-99CA-D8C7-7518-9CDD8AA31DFC}"/>
              </a:ext>
            </a:extLst>
          </p:cNvPr>
          <p:cNvPicPr>
            <a:picLocks noChangeAspect="1"/>
          </p:cNvPicPr>
          <p:nvPr/>
        </p:nvPicPr>
        <p:blipFill>
          <a:blip r:embed="rId5"/>
          <a:stretch>
            <a:fillRect/>
          </a:stretch>
        </p:blipFill>
        <p:spPr>
          <a:xfrm>
            <a:off x="4159367" y="926348"/>
            <a:ext cx="9016765" cy="5614903"/>
          </a:xfrm>
          <a:prstGeom prst="rect">
            <a:avLst/>
          </a:prstGeom>
        </p:spPr>
      </p:pic>
    </p:spTree>
    <p:extLst>
      <p:ext uri="{BB962C8B-B14F-4D97-AF65-F5344CB8AC3E}">
        <p14:creationId xmlns:p14="http://schemas.microsoft.com/office/powerpoint/2010/main" val="18591896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2"/>
          <p:cNvPicPr>
            <a:picLocks noChangeAspect="1"/>
          </p:cNvPicPr>
          <p:nvPr/>
        </p:nvPicPr>
        <p:blipFill>
          <a:blip r:embed="rId2"/>
          <a:stretch>
            <a:fillRect/>
          </a:stretch>
        </p:blipFill>
        <p:spPr>
          <a:xfrm>
            <a:off x="-1057" y="6085571"/>
            <a:ext cx="12193057" cy="1091279"/>
          </a:xfrm>
          <a:prstGeom prst="rect">
            <a:avLst/>
          </a:prstGeom>
        </p:spPr>
      </p:pic>
      <p:pic>
        <p:nvPicPr>
          <p:cNvPr id="8194" name="Picture 2" descr="Q A Girl Stock Illustration - Download Image Now - i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7585" l="1453" r="100000">
                        <a14:foregroundMark x1="16707" y1="23188" x2="22518" y2="22705"/>
                        <a14:foregroundMark x1="44552" y1="75362" x2="52542" y2="78744"/>
                        <a14:foregroundMark x1="47700" y1="79469" x2="46973" y2="84300"/>
                        <a14:foregroundMark x1="53753" y1="79469" x2="54237" y2="85507"/>
                        <a14:foregroundMark x1="38015" y1="74879" x2="40920" y2="75845"/>
                        <a14:backgroundMark x1="78692" y1="28502" x2="73850" y2="31159"/>
                        <a14:backgroundMark x1="72639" y1="24155" x2="70218" y2="35266"/>
                        <a14:backgroundMark x1="70218" y1="35749" x2="77724" y2="42029"/>
                        <a14:backgroundMark x1="79661" y1="38164" x2="83535" y2="33333"/>
                      </a14:backgroundRemoval>
                    </a14:imgEffect>
                  </a14:imgLayer>
                </a14:imgProps>
              </a:ext>
              <a:ext uri="{28A0092B-C50C-407E-A947-70E740481C1C}">
                <a14:useLocalDpi xmlns:a14="http://schemas.microsoft.com/office/drawing/2010/main" val="0"/>
              </a:ext>
            </a:extLst>
          </a:blip>
          <a:srcRect/>
          <a:stretch>
            <a:fillRect/>
          </a:stretch>
        </p:blipFill>
        <p:spPr bwMode="auto">
          <a:xfrm>
            <a:off x="8690756" y="3977400"/>
            <a:ext cx="3144368" cy="315198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C8543DB4-BAB6-55E7-D216-C63F61824CD9}"/>
              </a:ext>
            </a:extLst>
          </p:cNvPr>
          <p:cNvSpPr/>
          <p:nvPr/>
        </p:nvSpPr>
        <p:spPr>
          <a:xfrm>
            <a:off x="335280" y="91440"/>
            <a:ext cx="11592560" cy="668528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0" name="Group 29">
            <a:extLst>
              <a:ext uri="{FF2B5EF4-FFF2-40B4-BE49-F238E27FC236}">
                <a16:creationId xmlns:a16="http://schemas.microsoft.com/office/drawing/2014/main" id="{54DEFFE0-BF53-0454-63AA-4FFF71D39C77}"/>
              </a:ext>
            </a:extLst>
          </p:cNvPr>
          <p:cNvGrpSpPr/>
          <p:nvPr/>
        </p:nvGrpSpPr>
        <p:grpSpPr>
          <a:xfrm>
            <a:off x="1747520" y="762000"/>
            <a:ext cx="2560320" cy="2509520"/>
            <a:chOff x="772160" y="782320"/>
            <a:chExt cx="2519680" cy="2499360"/>
          </a:xfrm>
        </p:grpSpPr>
        <p:sp>
          <p:nvSpPr>
            <p:cNvPr id="14" name="Oval 13">
              <a:extLst>
                <a:ext uri="{FF2B5EF4-FFF2-40B4-BE49-F238E27FC236}">
                  <a16:creationId xmlns:a16="http://schemas.microsoft.com/office/drawing/2014/main" id="{841E9F96-4C73-D29B-BB94-3C743047AD97}"/>
                </a:ext>
              </a:extLst>
            </p:cNvPr>
            <p:cNvSpPr/>
            <p:nvPr/>
          </p:nvSpPr>
          <p:spPr>
            <a:xfrm>
              <a:off x="792480" y="782320"/>
              <a:ext cx="2499360" cy="2499360"/>
            </a:xfrm>
            <a:prstGeom prst="ellipse">
              <a:avLst/>
            </a:prstGeom>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cxnSp>
          <p:nvCxnSpPr>
            <p:cNvPr id="19" name="Straight Connector 18">
              <a:extLst>
                <a:ext uri="{FF2B5EF4-FFF2-40B4-BE49-F238E27FC236}">
                  <a16:creationId xmlns:a16="http://schemas.microsoft.com/office/drawing/2014/main" id="{1BAB5B2C-0B7C-AC71-A6DE-E8AD0C2698D0}"/>
                </a:ext>
              </a:extLst>
            </p:cNvPr>
            <p:cNvCxnSpPr>
              <a:cxnSpLocks/>
              <a:stCxn id="14" idx="0"/>
              <a:endCxn id="14" idx="4"/>
            </p:cNvCxnSpPr>
            <p:nvPr/>
          </p:nvCxnSpPr>
          <p:spPr>
            <a:xfrm>
              <a:off x="2042160" y="782320"/>
              <a:ext cx="0" cy="249936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BD1A31E-595C-5F47-5CE2-6219F26F26FE}"/>
                </a:ext>
              </a:extLst>
            </p:cNvPr>
            <p:cNvCxnSpPr>
              <a:cxnSpLocks/>
              <a:endCxn id="14" idx="6"/>
            </p:cNvCxnSpPr>
            <p:nvPr/>
          </p:nvCxnSpPr>
          <p:spPr>
            <a:xfrm>
              <a:off x="772160" y="2021840"/>
              <a:ext cx="2519680" cy="1016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C2378E8-A1A7-87EF-C1EB-AF3D3A264BA2}"/>
                </a:ext>
              </a:extLst>
            </p:cNvPr>
            <p:cNvCxnSpPr>
              <a:cxnSpLocks/>
              <a:endCxn id="14" idx="5"/>
            </p:cNvCxnSpPr>
            <p:nvPr/>
          </p:nvCxnSpPr>
          <p:spPr>
            <a:xfrm>
              <a:off x="1137920" y="1148080"/>
              <a:ext cx="1787897" cy="176757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6BF2566-2589-9A95-0A8D-2BEA7230ACE9}"/>
                </a:ext>
              </a:extLst>
            </p:cNvPr>
            <p:cNvCxnSpPr>
              <a:cxnSpLocks/>
              <a:stCxn id="14" idx="7"/>
              <a:endCxn id="14" idx="3"/>
            </p:cNvCxnSpPr>
            <p:nvPr/>
          </p:nvCxnSpPr>
          <p:spPr>
            <a:xfrm flipH="1">
              <a:off x="1158503" y="1148343"/>
              <a:ext cx="1767314" cy="1767314"/>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8207" name="Freeform: Shape 8206">
            <a:extLst>
              <a:ext uri="{FF2B5EF4-FFF2-40B4-BE49-F238E27FC236}">
                <a16:creationId xmlns:a16="http://schemas.microsoft.com/office/drawing/2014/main" id="{D443DFC5-E1C3-DC64-98DF-CE4BC4CFA376}"/>
              </a:ext>
            </a:extLst>
          </p:cNvPr>
          <p:cNvSpPr/>
          <p:nvPr/>
        </p:nvSpPr>
        <p:spPr>
          <a:xfrm>
            <a:off x="2133600" y="782320"/>
            <a:ext cx="873760" cy="1229360"/>
          </a:xfrm>
          <a:custGeom>
            <a:avLst/>
            <a:gdLst>
              <a:gd name="connsiteX0" fmla="*/ 0 w 873760"/>
              <a:gd name="connsiteY0" fmla="*/ 386080 h 1249680"/>
              <a:gd name="connsiteX1" fmla="*/ 873760 w 873760"/>
              <a:gd name="connsiteY1" fmla="*/ 1249680 h 1249680"/>
              <a:gd name="connsiteX2" fmla="*/ 873760 w 873760"/>
              <a:gd name="connsiteY2" fmla="*/ 20320 h 1249680"/>
              <a:gd name="connsiteX3" fmla="*/ 690880 w 873760"/>
              <a:gd name="connsiteY3" fmla="*/ 0 h 1249680"/>
              <a:gd name="connsiteX4" fmla="*/ 477520 w 873760"/>
              <a:gd name="connsiteY4" fmla="*/ 50800 h 1249680"/>
              <a:gd name="connsiteX5" fmla="*/ 335280 w 873760"/>
              <a:gd name="connsiteY5" fmla="*/ 152400 h 1249680"/>
              <a:gd name="connsiteX6" fmla="*/ 142240 w 873760"/>
              <a:gd name="connsiteY6" fmla="*/ 243840 h 1249680"/>
              <a:gd name="connsiteX7" fmla="*/ 0 w 873760"/>
              <a:gd name="connsiteY7" fmla="*/ 386080 h 1249680"/>
              <a:gd name="connsiteX0" fmla="*/ 0 w 873760"/>
              <a:gd name="connsiteY0" fmla="*/ 365760 h 1229360"/>
              <a:gd name="connsiteX1" fmla="*/ 873760 w 873760"/>
              <a:gd name="connsiteY1" fmla="*/ 1229360 h 1229360"/>
              <a:gd name="connsiteX2" fmla="*/ 873760 w 873760"/>
              <a:gd name="connsiteY2" fmla="*/ 0 h 1229360"/>
              <a:gd name="connsiteX3" fmla="*/ 670560 w 873760"/>
              <a:gd name="connsiteY3" fmla="*/ 10160 h 1229360"/>
              <a:gd name="connsiteX4" fmla="*/ 477520 w 873760"/>
              <a:gd name="connsiteY4" fmla="*/ 30480 h 1229360"/>
              <a:gd name="connsiteX5" fmla="*/ 335280 w 873760"/>
              <a:gd name="connsiteY5" fmla="*/ 132080 h 1229360"/>
              <a:gd name="connsiteX6" fmla="*/ 142240 w 873760"/>
              <a:gd name="connsiteY6" fmla="*/ 223520 h 1229360"/>
              <a:gd name="connsiteX7" fmla="*/ 0 w 873760"/>
              <a:gd name="connsiteY7" fmla="*/ 365760 h 1229360"/>
              <a:gd name="connsiteX0" fmla="*/ 0 w 873760"/>
              <a:gd name="connsiteY0" fmla="*/ 365760 h 1229360"/>
              <a:gd name="connsiteX1" fmla="*/ 873760 w 873760"/>
              <a:gd name="connsiteY1" fmla="*/ 1229360 h 1229360"/>
              <a:gd name="connsiteX2" fmla="*/ 873760 w 873760"/>
              <a:gd name="connsiteY2" fmla="*/ 0 h 1229360"/>
              <a:gd name="connsiteX3" fmla="*/ 670560 w 873760"/>
              <a:gd name="connsiteY3" fmla="*/ 10160 h 1229360"/>
              <a:gd name="connsiteX4" fmla="*/ 477520 w 873760"/>
              <a:gd name="connsiteY4" fmla="*/ 30480 h 1229360"/>
              <a:gd name="connsiteX5" fmla="*/ 304800 w 873760"/>
              <a:gd name="connsiteY5" fmla="*/ 81280 h 1229360"/>
              <a:gd name="connsiteX6" fmla="*/ 142240 w 873760"/>
              <a:gd name="connsiteY6" fmla="*/ 223520 h 1229360"/>
              <a:gd name="connsiteX7" fmla="*/ 0 w 873760"/>
              <a:gd name="connsiteY7" fmla="*/ 365760 h 1229360"/>
              <a:gd name="connsiteX0" fmla="*/ 0 w 873760"/>
              <a:gd name="connsiteY0" fmla="*/ 365760 h 1229360"/>
              <a:gd name="connsiteX1" fmla="*/ 873760 w 873760"/>
              <a:gd name="connsiteY1" fmla="*/ 1229360 h 1229360"/>
              <a:gd name="connsiteX2" fmla="*/ 873760 w 873760"/>
              <a:gd name="connsiteY2" fmla="*/ 0 h 1229360"/>
              <a:gd name="connsiteX3" fmla="*/ 670560 w 873760"/>
              <a:gd name="connsiteY3" fmla="*/ 10160 h 1229360"/>
              <a:gd name="connsiteX4" fmla="*/ 477520 w 873760"/>
              <a:gd name="connsiteY4" fmla="*/ 30480 h 1229360"/>
              <a:gd name="connsiteX5" fmla="*/ 345440 w 873760"/>
              <a:gd name="connsiteY5" fmla="*/ 111760 h 1229360"/>
              <a:gd name="connsiteX6" fmla="*/ 142240 w 873760"/>
              <a:gd name="connsiteY6" fmla="*/ 223520 h 1229360"/>
              <a:gd name="connsiteX7" fmla="*/ 0 w 873760"/>
              <a:gd name="connsiteY7" fmla="*/ 365760 h 1229360"/>
              <a:gd name="connsiteX0" fmla="*/ 0 w 873760"/>
              <a:gd name="connsiteY0" fmla="*/ 365760 h 1229360"/>
              <a:gd name="connsiteX1" fmla="*/ 873760 w 873760"/>
              <a:gd name="connsiteY1" fmla="*/ 1229360 h 1229360"/>
              <a:gd name="connsiteX2" fmla="*/ 873760 w 873760"/>
              <a:gd name="connsiteY2" fmla="*/ 0 h 1229360"/>
              <a:gd name="connsiteX3" fmla="*/ 670560 w 873760"/>
              <a:gd name="connsiteY3" fmla="*/ 10160 h 1229360"/>
              <a:gd name="connsiteX4" fmla="*/ 528320 w 873760"/>
              <a:gd name="connsiteY4" fmla="*/ 50800 h 1229360"/>
              <a:gd name="connsiteX5" fmla="*/ 345440 w 873760"/>
              <a:gd name="connsiteY5" fmla="*/ 111760 h 1229360"/>
              <a:gd name="connsiteX6" fmla="*/ 142240 w 873760"/>
              <a:gd name="connsiteY6" fmla="*/ 223520 h 1229360"/>
              <a:gd name="connsiteX7" fmla="*/ 0 w 873760"/>
              <a:gd name="connsiteY7" fmla="*/ 365760 h 1229360"/>
              <a:gd name="connsiteX0" fmla="*/ 0 w 873760"/>
              <a:gd name="connsiteY0" fmla="*/ 365760 h 1229360"/>
              <a:gd name="connsiteX1" fmla="*/ 873760 w 873760"/>
              <a:gd name="connsiteY1" fmla="*/ 1229360 h 1229360"/>
              <a:gd name="connsiteX2" fmla="*/ 873760 w 873760"/>
              <a:gd name="connsiteY2" fmla="*/ 0 h 1229360"/>
              <a:gd name="connsiteX3" fmla="*/ 670560 w 873760"/>
              <a:gd name="connsiteY3" fmla="*/ 10160 h 1229360"/>
              <a:gd name="connsiteX4" fmla="*/ 528320 w 873760"/>
              <a:gd name="connsiteY4" fmla="*/ 50800 h 1229360"/>
              <a:gd name="connsiteX5" fmla="*/ 345440 w 873760"/>
              <a:gd name="connsiteY5" fmla="*/ 111760 h 1229360"/>
              <a:gd name="connsiteX6" fmla="*/ 142240 w 873760"/>
              <a:gd name="connsiteY6" fmla="*/ 223520 h 1229360"/>
              <a:gd name="connsiteX7" fmla="*/ 0 w 873760"/>
              <a:gd name="connsiteY7" fmla="*/ 365760 h 1229360"/>
              <a:gd name="connsiteX0" fmla="*/ 0 w 873760"/>
              <a:gd name="connsiteY0" fmla="*/ 365760 h 1229360"/>
              <a:gd name="connsiteX1" fmla="*/ 873760 w 873760"/>
              <a:gd name="connsiteY1" fmla="*/ 1229360 h 1229360"/>
              <a:gd name="connsiteX2" fmla="*/ 873760 w 873760"/>
              <a:gd name="connsiteY2" fmla="*/ 0 h 1229360"/>
              <a:gd name="connsiteX3" fmla="*/ 670560 w 873760"/>
              <a:gd name="connsiteY3" fmla="*/ 10160 h 1229360"/>
              <a:gd name="connsiteX4" fmla="*/ 528320 w 873760"/>
              <a:gd name="connsiteY4" fmla="*/ 50800 h 1229360"/>
              <a:gd name="connsiteX5" fmla="*/ 345440 w 873760"/>
              <a:gd name="connsiteY5" fmla="*/ 111760 h 1229360"/>
              <a:gd name="connsiteX6" fmla="*/ 172720 w 873760"/>
              <a:gd name="connsiteY6" fmla="*/ 223520 h 1229360"/>
              <a:gd name="connsiteX7" fmla="*/ 0 w 873760"/>
              <a:gd name="connsiteY7" fmla="*/ 365760 h 1229360"/>
              <a:gd name="connsiteX0" fmla="*/ 0 w 873760"/>
              <a:gd name="connsiteY0" fmla="*/ 365760 h 1229360"/>
              <a:gd name="connsiteX1" fmla="*/ 873760 w 873760"/>
              <a:gd name="connsiteY1" fmla="*/ 1229360 h 1229360"/>
              <a:gd name="connsiteX2" fmla="*/ 873760 w 873760"/>
              <a:gd name="connsiteY2" fmla="*/ 0 h 1229360"/>
              <a:gd name="connsiteX3" fmla="*/ 670560 w 873760"/>
              <a:gd name="connsiteY3" fmla="*/ 10160 h 1229360"/>
              <a:gd name="connsiteX4" fmla="*/ 568960 w 873760"/>
              <a:gd name="connsiteY4" fmla="*/ 40640 h 1229360"/>
              <a:gd name="connsiteX5" fmla="*/ 345440 w 873760"/>
              <a:gd name="connsiteY5" fmla="*/ 111760 h 1229360"/>
              <a:gd name="connsiteX6" fmla="*/ 172720 w 873760"/>
              <a:gd name="connsiteY6" fmla="*/ 223520 h 1229360"/>
              <a:gd name="connsiteX7" fmla="*/ 0 w 873760"/>
              <a:gd name="connsiteY7" fmla="*/ 365760 h 122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3760" h="1229360">
                <a:moveTo>
                  <a:pt x="0" y="365760"/>
                </a:moveTo>
                <a:lnTo>
                  <a:pt x="873760" y="1229360"/>
                </a:lnTo>
                <a:lnTo>
                  <a:pt x="873760" y="0"/>
                </a:lnTo>
                <a:lnTo>
                  <a:pt x="670560" y="10160"/>
                </a:lnTo>
                <a:lnTo>
                  <a:pt x="568960" y="40640"/>
                </a:lnTo>
                <a:lnTo>
                  <a:pt x="345440" y="111760"/>
                </a:lnTo>
                <a:lnTo>
                  <a:pt x="172720" y="223520"/>
                </a:lnTo>
                <a:lnTo>
                  <a:pt x="0" y="365760"/>
                </a:ln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11" name="Freeform: Shape 8210">
            <a:extLst>
              <a:ext uri="{FF2B5EF4-FFF2-40B4-BE49-F238E27FC236}">
                <a16:creationId xmlns:a16="http://schemas.microsoft.com/office/drawing/2014/main" id="{CA41AE9F-EF35-C961-40C5-5F9155A47B21}"/>
              </a:ext>
            </a:extLst>
          </p:cNvPr>
          <p:cNvSpPr/>
          <p:nvPr/>
        </p:nvSpPr>
        <p:spPr>
          <a:xfrm>
            <a:off x="3027680" y="749378"/>
            <a:ext cx="914400" cy="1231821"/>
          </a:xfrm>
          <a:custGeom>
            <a:avLst/>
            <a:gdLst>
              <a:gd name="connsiteX0" fmla="*/ 0 w 863600"/>
              <a:gd name="connsiteY0" fmla="*/ 40640 h 1188720"/>
              <a:gd name="connsiteX1" fmla="*/ 10160 w 863600"/>
              <a:gd name="connsiteY1" fmla="*/ 1188720 h 1188720"/>
              <a:gd name="connsiteX2" fmla="*/ 863600 w 863600"/>
              <a:gd name="connsiteY2" fmla="*/ 355600 h 1188720"/>
              <a:gd name="connsiteX3" fmla="*/ 690880 w 863600"/>
              <a:gd name="connsiteY3" fmla="*/ 182880 h 1188720"/>
              <a:gd name="connsiteX4" fmla="*/ 426720 w 863600"/>
              <a:gd name="connsiteY4" fmla="*/ 81280 h 1188720"/>
              <a:gd name="connsiteX5" fmla="*/ 223520 w 863600"/>
              <a:gd name="connsiteY5" fmla="*/ 0 h 1188720"/>
              <a:gd name="connsiteX6" fmla="*/ 0 w 863600"/>
              <a:gd name="connsiteY6" fmla="*/ 40640 h 1188720"/>
              <a:gd name="connsiteX0" fmla="*/ 0 w 863600"/>
              <a:gd name="connsiteY0" fmla="*/ 1801 h 1231161"/>
              <a:gd name="connsiteX1" fmla="*/ 10160 w 863600"/>
              <a:gd name="connsiteY1" fmla="*/ 1231161 h 1231161"/>
              <a:gd name="connsiteX2" fmla="*/ 863600 w 863600"/>
              <a:gd name="connsiteY2" fmla="*/ 398041 h 1231161"/>
              <a:gd name="connsiteX3" fmla="*/ 690880 w 863600"/>
              <a:gd name="connsiteY3" fmla="*/ 225321 h 1231161"/>
              <a:gd name="connsiteX4" fmla="*/ 426720 w 863600"/>
              <a:gd name="connsiteY4" fmla="*/ 123721 h 1231161"/>
              <a:gd name="connsiteX5" fmla="*/ 223520 w 863600"/>
              <a:gd name="connsiteY5" fmla="*/ 42441 h 1231161"/>
              <a:gd name="connsiteX6" fmla="*/ 0 w 863600"/>
              <a:gd name="connsiteY6" fmla="*/ 1801 h 1231161"/>
              <a:gd name="connsiteX0" fmla="*/ 0 w 863600"/>
              <a:gd name="connsiteY0" fmla="*/ 2461 h 1231821"/>
              <a:gd name="connsiteX1" fmla="*/ 10160 w 863600"/>
              <a:gd name="connsiteY1" fmla="*/ 1231821 h 1231821"/>
              <a:gd name="connsiteX2" fmla="*/ 863600 w 863600"/>
              <a:gd name="connsiteY2" fmla="*/ 398701 h 1231821"/>
              <a:gd name="connsiteX3" fmla="*/ 690880 w 863600"/>
              <a:gd name="connsiteY3" fmla="*/ 225981 h 1231821"/>
              <a:gd name="connsiteX4" fmla="*/ 426720 w 863600"/>
              <a:gd name="connsiteY4" fmla="*/ 124381 h 1231821"/>
              <a:gd name="connsiteX5" fmla="*/ 223520 w 863600"/>
              <a:gd name="connsiteY5" fmla="*/ 22781 h 1231821"/>
              <a:gd name="connsiteX6" fmla="*/ 0 w 863600"/>
              <a:gd name="connsiteY6" fmla="*/ 2461 h 1231821"/>
              <a:gd name="connsiteX0" fmla="*/ 0 w 863600"/>
              <a:gd name="connsiteY0" fmla="*/ 2461 h 1231821"/>
              <a:gd name="connsiteX1" fmla="*/ 10160 w 863600"/>
              <a:gd name="connsiteY1" fmla="*/ 1231821 h 1231821"/>
              <a:gd name="connsiteX2" fmla="*/ 863600 w 863600"/>
              <a:gd name="connsiteY2" fmla="*/ 398701 h 1231821"/>
              <a:gd name="connsiteX3" fmla="*/ 690880 w 863600"/>
              <a:gd name="connsiteY3" fmla="*/ 225981 h 1231821"/>
              <a:gd name="connsiteX4" fmla="*/ 508000 w 863600"/>
              <a:gd name="connsiteY4" fmla="*/ 124382 h 1231821"/>
              <a:gd name="connsiteX5" fmla="*/ 223520 w 863600"/>
              <a:gd name="connsiteY5" fmla="*/ 22781 h 1231821"/>
              <a:gd name="connsiteX6" fmla="*/ 0 w 863600"/>
              <a:gd name="connsiteY6" fmla="*/ 2461 h 1231821"/>
              <a:gd name="connsiteX0" fmla="*/ 0 w 914400"/>
              <a:gd name="connsiteY0" fmla="*/ 2461 h 1231821"/>
              <a:gd name="connsiteX1" fmla="*/ 10160 w 914400"/>
              <a:gd name="connsiteY1" fmla="*/ 1231821 h 1231821"/>
              <a:gd name="connsiteX2" fmla="*/ 914400 w 914400"/>
              <a:gd name="connsiteY2" fmla="*/ 378381 h 1231821"/>
              <a:gd name="connsiteX3" fmla="*/ 690880 w 914400"/>
              <a:gd name="connsiteY3" fmla="*/ 225981 h 1231821"/>
              <a:gd name="connsiteX4" fmla="*/ 508000 w 914400"/>
              <a:gd name="connsiteY4" fmla="*/ 124382 h 1231821"/>
              <a:gd name="connsiteX5" fmla="*/ 223520 w 914400"/>
              <a:gd name="connsiteY5" fmla="*/ 22781 h 1231821"/>
              <a:gd name="connsiteX6" fmla="*/ 0 w 914400"/>
              <a:gd name="connsiteY6" fmla="*/ 2461 h 1231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 h="1231821">
                <a:moveTo>
                  <a:pt x="0" y="2461"/>
                </a:moveTo>
                <a:cubicBezTo>
                  <a:pt x="3387" y="385154"/>
                  <a:pt x="6773" y="849128"/>
                  <a:pt x="10160" y="1231821"/>
                </a:cubicBezTo>
                <a:lnTo>
                  <a:pt x="914400" y="378381"/>
                </a:lnTo>
                <a:lnTo>
                  <a:pt x="690880" y="225981"/>
                </a:lnTo>
                <a:lnTo>
                  <a:pt x="508000" y="124382"/>
                </a:lnTo>
                <a:lnTo>
                  <a:pt x="223520" y="22781"/>
                </a:lnTo>
                <a:cubicBezTo>
                  <a:pt x="149013" y="36328"/>
                  <a:pt x="74507" y="-11086"/>
                  <a:pt x="0" y="2461"/>
                </a:cubicBez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12" name="Freeform: Shape 8211">
            <a:extLst>
              <a:ext uri="{FF2B5EF4-FFF2-40B4-BE49-F238E27FC236}">
                <a16:creationId xmlns:a16="http://schemas.microsoft.com/office/drawing/2014/main" id="{E0C73801-C2ED-94EE-EBD8-43D47A6A951D}"/>
              </a:ext>
            </a:extLst>
          </p:cNvPr>
          <p:cNvSpPr/>
          <p:nvPr/>
        </p:nvSpPr>
        <p:spPr>
          <a:xfrm>
            <a:off x="3027680" y="1137920"/>
            <a:ext cx="1259840" cy="883920"/>
          </a:xfrm>
          <a:custGeom>
            <a:avLst/>
            <a:gdLst>
              <a:gd name="connsiteX0" fmla="*/ 0 w 1229360"/>
              <a:gd name="connsiteY0" fmla="*/ 873760 h 883920"/>
              <a:gd name="connsiteX1" fmla="*/ 883920 w 1229360"/>
              <a:gd name="connsiteY1" fmla="*/ 0 h 883920"/>
              <a:gd name="connsiteX2" fmla="*/ 1036320 w 1229360"/>
              <a:gd name="connsiteY2" fmla="*/ 203200 h 883920"/>
              <a:gd name="connsiteX3" fmla="*/ 1168400 w 1229360"/>
              <a:gd name="connsiteY3" fmla="*/ 457200 h 883920"/>
              <a:gd name="connsiteX4" fmla="*/ 1229360 w 1229360"/>
              <a:gd name="connsiteY4" fmla="*/ 701040 h 883920"/>
              <a:gd name="connsiteX5" fmla="*/ 1229360 w 1229360"/>
              <a:gd name="connsiteY5" fmla="*/ 883920 h 883920"/>
              <a:gd name="connsiteX6" fmla="*/ 0 w 1229360"/>
              <a:gd name="connsiteY6" fmla="*/ 873760 h 883920"/>
              <a:gd name="connsiteX0" fmla="*/ 0 w 1229360"/>
              <a:gd name="connsiteY0" fmla="*/ 873760 h 883920"/>
              <a:gd name="connsiteX1" fmla="*/ 883920 w 1229360"/>
              <a:gd name="connsiteY1" fmla="*/ 0 h 883920"/>
              <a:gd name="connsiteX2" fmla="*/ 1076960 w 1229360"/>
              <a:gd name="connsiteY2" fmla="*/ 213360 h 883920"/>
              <a:gd name="connsiteX3" fmla="*/ 1168400 w 1229360"/>
              <a:gd name="connsiteY3" fmla="*/ 457200 h 883920"/>
              <a:gd name="connsiteX4" fmla="*/ 1229360 w 1229360"/>
              <a:gd name="connsiteY4" fmla="*/ 701040 h 883920"/>
              <a:gd name="connsiteX5" fmla="*/ 1229360 w 1229360"/>
              <a:gd name="connsiteY5" fmla="*/ 883920 h 883920"/>
              <a:gd name="connsiteX6" fmla="*/ 0 w 1229360"/>
              <a:gd name="connsiteY6" fmla="*/ 873760 h 883920"/>
              <a:gd name="connsiteX0" fmla="*/ 0 w 1259840"/>
              <a:gd name="connsiteY0" fmla="*/ 873760 h 883920"/>
              <a:gd name="connsiteX1" fmla="*/ 883920 w 1259840"/>
              <a:gd name="connsiteY1" fmla="*/ 0 h 883920"/>
              <a:gd name="connsiteX2" fmla="*/ 1076960 w 1259840"/>
              <a:gd name="connsiteY2" fmla="*/ 213360 h 883920"/>
              <a:gd name="connsiteX3" fmla="*/ 1168400 w 1259840"/>
              <a:gd name="connsiteY3" fmla="*/ 457200 h 883920"/>
              <a:gd name="connsiteX4" fmla="*/ 1259840 w 1259840"/>
              <a:gd name="connsiteY4" fmla="*/ 731520 h 883920"/>
              <a:gd name="connsiteX5" fmla="*/ 1229360 w 1259840"/>
              <a:gd name="connsiteY5" fmla="*/ 883920 h 883920"/>
              <a:gd name="connsiteX6" fmla="*/ 0 w 1259840"/>
              <a:gd name="connsiteY6" fmla="*/ 873760 h 883920"/>
              <a:gd name="connsiteX0" fmla="*/ 0 w 1259840"/>
              <a:gd name="connsiteY0" fmla="*/ 873760 h 883920"/>
              <a:gd name="connsiteX1" fmla="*/ 883920 w 1259840"/>
              <a:gd name="connsiteY1" fmla="*/ 0 h 883920"/>
              <a:gd name="connsiteX2" fmla="*/ 1076960 w 1259840"/>
              <a:gd name="connsiteY2" fmla="*/ 213360 h 883920"/>
              <a:gd name="connsiteX3" fmla="*/ 1168400 w 1259840"/>
              <a:gd name="connsiteY3" fmla="*/ 457200 h 883920"/>
              <a:gd name="connsiteX4" fmla="*/ 1259840 w 1259840"/>
              <a:gd name="connsiteY4" fmla="*/ 731520 h 883920"/>
              <a:gd name="connsiteX5" fmla="*/ 1259840 w 1259840"/>
              <a:gd name="connsiteY5" fmla="*/ 883920 h 883920"/>
              <a:gd name="connsiteX6" fmla="*/ 0 w 1259840"/>
              <a:gd name="connsiteY6" fmla="*/ 873760 h 883920"/>
              <a:gd name="connsiteX0" fmla="*/ 0 w 1259840"/>
              <a:gd name="connsiteY0" fmla="*/ 873760 h 883920"/>
              <a:gd name="connsiteX1" fmla="*/ 883920 w 1259840"/>
              <a:gd name="connsiteY1" fmla="*/ 0 h 883920"/>
              <a:gd name="connsiteX2" fmla="*/ 1076960 w 1259840"/>
              <a:gd name="connsiteY2" fmla="*/ 213360 h 883920"/>
              <a:gd name="connsiteX3" fmla="*/ 1168400 w 1259840"/>
              <a:gd name="connsiteY3" fmla="*/ 457200 h 883920"/>
              <a:gd name="connsiteX4" fmla="*/ 1259840 w 1259840"/>
              <a:gd name="connsiteY4" fmla="*/ 731520 h 883920"/>
              <a:gd name="connsiteX5" fmla="*/ 1259840 w 1259840"/>
              <a:gd name="connsiteY5" fmla="*/ 883920 h 883920"/>
              <a:gd name="connsiteX6" fmla="*/ 0 w 1259840"/>
              <a:gd name="connsiteY6" fmla="*/ 873760 h 883920"/>
              <a:gd name="connsiteX0" fmla="*/ 0 w 1259840"/>
              <a:gd name="connsiteY0" fmla="*/ 873760 h 883920"/>
              <a:gd name="connsiteX1" fmla="*/ 883920 w 1259840"/>
              <a:gd name="connsiteY1" fmla="*/ 0 h 883920"/>
              <a:gd name="connsiteX2" fmla="*/ 1076960 w 1259840"/>
              <a:gd name="connsiteY2" fmla="*/ 213360 h 883920"/>
              <a:gd name="connsiteX3" fmla="*/ 1198880 w 1259840"/>
              <a:gd name="connsiteY3" fmla="*/ 457200 h 883920"/>
              <a:gd name="connsiteX4" fmla="*/ 1259840 w 1259840"/>
              <a:gd name="connsiteY4" fmla="*/ 731520 h 883920"/>
              <a:gd name="connsiteX5" fmla="*/ 1259840 w 1259840"/>
              <a:gd name="connsiteY5" fmla="*/ 883920 h 883920"/>
              <a:gd name="connsiteX6" fmla="*/ 0 w 1259840"/>
              <a:gd name="connsiteY6" fmla="*/ 873760 h 88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9840" h="883920">
                <a:moveTo>
                  <a:pt x="0" y="873760"/>
                </a:moveTo>
                <a:lnTo>
                  <a:pt x="883920" y="0"/>
                </a:lnTo>
                <a:lnTo>
                  <a:pt x="1076960" y="213360"/>
                </a:lnTo>
                <a:lnTo>
                  <a:pt x="1198880" y="457200"/>
                </a:lnTo>
                <a:lnTo>
                  <a:pt x="1259840" y="731520"/>
                </a:lnTo>
                <a:lnTo>
                  <a:pt x="1259840" y="883920"/>
                </a:lnTo>
                <a:lnTo>
                  <a:pt x="0" y="873760"/>
                </a:ln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13" name="Freeform: Shape 8212">
            <a:extLst>
              <a:ext uri="{FF2B5EF4-FFF2-40B4-BE49-F238E27FC236}">
                <a16:creationId xmlns:a16="http://schemas.microsoft.com/office/drawing/2014/main" id="{9BB2C014-8085-9CBF-54ED-96F20D7073DB}"/>
              </a:ext>
            </a:extLst>
          </p:cNvPr>
          <p:cNvSpPr/>
          <p:nvPr/>
        </p:nvSpPr>
        <p:spPr>
          <a:xfrm>
            <a:off x="2997200" y="2021840"/>
            <a:ext cx="1290320" cy="863600"/>
          </a:xfrm>
          <a:custGeom>
            <a:avLst/>
            <a:gdLst>
              <a:gd name="connsiteX0" fmla="*/ 0 w 1270000"/>
              <a:gd name="connsiteY0" fmla="*/ 0 h 863600"/>
              <a:gd name="connsiteX1" fmla="*/ 1270000 w 1270000"/>
              <a:gd name="connsiteY1" fmla="*/ 20320 h 863600"/>
              <a:gd name="connsiteX2" fmla="*/ 1239520 w 1270000"/>
              <a:gd name="connsiteY2" fmla="*/ 284480 h 863600"/>
              <a:gd name="connsiteX3" fmla="*/ 1117600 w 1270000"/>
              <a:gd name="connsiteY3" fmla="*/ 579120 h 863600"/>
              <a:gd name="connsiteX4" fmla="*/ 914400 w 1270000"/>
              <a:gd name="connsiteY4" fmla="*/ 863600 h 863600"/>
              <a:gd name="connsiteX5" fmla="*/ 60960 w 1270000"/>
              <a:gd name="connsiteY5" fmla="*/ 20320 h 863600"/>
              <a:gd name="connsiteX6" fmla="*/ 0 w 1270000"/>
              <a:gd name="connsiteY6" fmla="*/ 0 h 863600"/>
              <a:gd name="connsiteX0" fmla="*/ 0 w 1290320"/>
              <a:gd name="connsiteY0" fmla="*/ 0 h 863600"/>
              <a:gd name="connsiteX1" fmla="*/ 1290320 w 1290320"/>
              <a:gd name="connsiteY1" fmla="*/ 0 h 863600"/>
              <a:gd name="connsiteX2" fmla="*/ 1239520 w 1290320"/>
              <a:gd name="connsiteY2" fmla="*/ 284480 h 863600"/>
              <a:gd name="connsiteX3" fmla="*/ 1117600 w 1290320"/>
              <a:gd name="connsiteY3" fmla="*/ 579120 h 863600"/>
              <a:gd name="connsiteX4" fmla="*/ 914400 w 1290320"/>
              <a:gd name="connsiteY4" fmla="*/ 863600 h 863600"/>
              <a:gd name="connsiteX5" fmla="*/ 60960 w 1290320"/>
              <a:gd name="connsiteY5" fmla="*/ 20320 h 863600"/>
              <a:gd name="connsiteX6" fmla="*/ 0 w 1290320"/>
              <a:gd name="connsiteY6" fmla="*/ 0 h 863600"/>
              <a:gd name="connsiteX0" fmla="*/ 0 w 1290320"/>
              <a:gd name="connsiteY0" fmla="*/ 0 h 863600"/>
              <a:gd name="connsiteX1" fmla="*/ 1290320 w 1290320"/>
              <a:gd name="connsiteY1" fmla="*/ 0 h 863600"/>
              <a:gd name="connsiteX2" fmla="*/ 1270000 w 1290320"/>
              <a:gd name="connsiteY2" fmla="*/ 304800 h 863600"/>
              <a:gd name="connsiteX3" fmla="*/ 1117600 w 1290320"/>
              <a:gd name="connsiteY3" fmla="*/ 579120 h 863600"/>
              <a:gd name="connsiteX4" fmla="*/ 914400 w 1290320"/>
              <a:gd name="connsiteY4" fmla="*/ 863600 h 863600"/>
              <a:gd name="connsiteX5" fmla="*/ 60960 w 1290320"/>
              <a:gd name="connsiteY5" fmla="*/ 20320 h 863600"/>
              <a:gd name="connsiteX6" fmla="*/ 0 w 1290320"/>
              <a:gd name="connsiteY6" fmla="*/ 0 h 863600"/>
              <a:gd name="connsiteX0" fmla="*/ 0 w 1290320"/>
              <a:gd name="connsiteY0" fmla="*/ 0 h 863600"/>
              <a:gd name="connsiteX1" fmla="*/ 1290320 w 1290320"/>
              <a:gd name="connsiteY1" fmla="*/ 0 h 863600"/>
              <a:gd name="connsiteX2" fmla="*/ 1270000 w 1290320"/>
              <a:gd name="connsiteY2" fmla="*/ 304800 h 863600"/>
              <a:gd name="connsiteX3" fmla="*/ 1107440 w 1290320"/>
              <a:gd name="connsiteY3" fmla="*/ 640080 h 863600"/>
              <a:gd name="connsiteX4" fmla="*/ 914400 w 1290320"/>
              <a:gd name="connsiteY4" fmla="*/ 863600 h 863600"/>
              <a:gd name="connsiteX5" fmla="*/ 60960 w 1290320"/>
              <a:gd name="connsiteY5" fmla="*/ 20320 h 863600"/>
              <a:gd name="connsiteX6" fmla="*/ 0 w 1290320"/>
              <a:gd name="connsiteY6" fmla="*/ 0 h 86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0320" h="863600">
                <a:moveTo>
                  <a:pt x="0" y="0"/>
                </a:moveTo>
                <a:lnTo>
                  <a:pt x="1290320" y="0"/>
                </a:lnTo>
                <a:lnTo>
                  <a:pt x="1270000" y="304800"/>
                </a:lnTo>
                <a:lnTo>
                  <a:pt x="1107440" y="640080"/>
                </a:lnTo>
                <a:lnTo>
                  <a:pt x="914400" y="863600"/>
                </a:lnTo>
                <a:lnTo>
                  <a:pt x="60960" y="20320"/>
                </a:lnTo>
                <a:lnTo>
                  <a:pt x="0" y="0"/>
                </a:ln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14" name="Freeform: Shape 8213">
            <a:extLst>
              <a:ext uri="{FF2B5EF4-FFF2-40B4-BE49-F238E27FC236}">
                <a16:creationId xmlns:a16="http://schemas.microsoft.com/office/drawing/2014/main" id="{DFA11AF0-FEE3-4534-F4D1-5A14F0609CD5}"/>
              </a:ext>
            </a:extLst>
          </p:cNvPr>
          <p:cNvSpPr/>
          <p:nvPr/>
        </p:nvSpPr>
        <p:spPr>
          <a:xfrm>
            <a:off x="1747520" y="1148080"/>
            <a:ext cx="1249680" cy="853440"/>
          </a:xfrm>
          <a:custGeom>
            <a:avLst/>
            <a:gdLst>
              <a:gd name="connsiteX0" fmla="*/ 0 w 1249680"/>
              <a:gd name="connsiteY0" fmla="*/ 853440 h 853440"/>
              <a:gd name="connsiteX1" fmla="*/ 1249680 w 1249680"/>
              <a:gd name="connsiteY1" fmla="*/ 853440 h 853440"/>
              <a:gd name="connsiteX2" fmla="*/ 386080 w 1249680"/>
              <a:gd name="connsiteY2" fmla="*/ 0 h 853440"/>
              <a:gd name="connsiteX3" fmla="*/ 213360 w 1249680"/>
              <a:gd name="connsiteY3" fmla="*/ 193040 h 853440"/>
              <a:gd name="connsiteX4" fmla="*/ 81280 w 1249680"/>
              <a:gd name="connsiteY4" fmla="*/ 477520 h 853440"/>
              <a:gd name="connsiteX5" fmla="*/ 0 w 1249680"/>
              <a:gd name="connsiteY5" fmla="*/ 853440 h 853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9680" h="853440">
                <a:moveTo>
                  <a:pt x="0" y="853440"/>
                </a:moveTo>
                <a:lnTo>
                  <a:pt x="1249680" y="853440"/>
                </a:lnTo>
                <a:lnTo>
                  <a:pt x="386080" y="0"/>
                </a:lnTo>
                <a:lnTo>
                  <a:pt x="213360" y="193040"/>
                </a:lnTo>
                <a:lnTo>
                  <a:pt x="81280" y="477520"/>
                </a:lnTo>
                <a:lnTo>
                  <a:pt x="0" y="853440"/>
                </a:ln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227" name="Picture 8226">
            <a:extLst>
              <a:ext uri="{FF2B5EF4-FFF2-40B4-BE49-F238E27FC236}">
                <a16:creationId xmlns:a16="http://schemas.microsoft.com/office/drawing/2014/main" id="{F597B240-8724-5534-8B79-883E1817B3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52041"/>
            <a:ext cx="2301030" cy="1150515"/>
          </a:xfrm>
          <a:prstGeom prst="rect">
            <a:avLst/>
          </a:prstGeom>
        </p:spPr>
      </p:pic>
      <p:pic>
        <p:nvPicPr>
          <p:cNvPr id="8229" name="Picture 8228">
            <a:extLst>
              <a:ext uri="{FF2B5EF4-FFF2-40B4-BE49-F238E27FC236}">
                <a16:creationId xmlns:a16="http://schemas.microsoft.com/office/drawing/2014/main" id="{EA6E30D0-A59B-129B-DDE2-9D79608E6C82}"/>
              </a:ext>
            </a:extLst>
          </p:cNvPr>
          <p:cNvPicPr>
            <a:picLocks noChangeAspect="1"/>
          </p:cNvPicPr>
          <p:nvPr/>
        </p:nvPicPr>
        <p:blipFill>
          <a:blip r:embed="rId6"/>
          <a:stretch>
            <a:fillRect/>
          </a:stretch>
        </p:blipFill>
        <p:spPr>
          <a:xfrm>
            <a:off x="1939607" y="4592320"/>
            <a:ext cx="1619770" cy="2021840"/>
          </a:xfrm>
          <a:prstGeom prst="rect">
            <a:avLst/>
          </a:prstGeom>
        </p:spPr>
      </p:pic>
      <mc:AlternateContent xmlns:mc="http://schemas.openxmlformats.org/markup-compatibility/2006" xmlns:a14="http://schemas.microsoft.com/office/drawing/2010/main">
        <mc:Choice Requires="a14">
          <p:sp>
            <p:nvSpPr>
              <p:cNvPr id="8230" name="Speech Bubble: Rectangle with Corners Rounded 8229">
                <a:extLst>
                  <a:ext uri="{FF2B5EF4-FFF2-40B4-BE49-F238E27FC236}">
                    <a16:creationId xmlns:a16="http://schemas.microsoft.com/office/drawing/2014/main" id="{742DE52B-66B2-EF42-F708-CFFE59B0DA2A}"/>
                  </a:ext>
                </a:extLst>
              </p:cNvPr>
              <p:cNvSpPr/>
              <p:nvPr/>
            </p:nvSpPr>
            <p:spPr>
              <a:xfrm>
                <a:off x="518160" y="3444240"/>
                <a:ext cx="2265680" cy="1056640"/>
              </a:xfrm>
              <a:prstGeom prst="wedgeRoundRectCallout">
                <a:avLst>
                  <a:gd name="adj1" fmla="val 30387"/>
                  <a:gd name="adj2" fmla="val 72410"/>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002060"/>
                    </a:solidFill>
                    <a:latin typeface="Cambria" panose="02040503050406030204" pitchFamily="18" charset="0"/>
                    <a:ea typeface="Cambria" panose="02040503050406030204" pitchFamily="18" charset="0"/>
                  </a:rPr>
                  <a:t>Tớ </a:t>
                </a:r>
                <a:r>
                  <a:rPr lang="en-US" sz="2400" b="1" dirty="0" err="1">
                    <a:solidFill>
                      <a:srgbClr val="002060"/>
                    </a:solidFill>
                    <a:latin typeface="Cambria" panose="02040503050406030204" pitchFamily="18" charset="0"/>
                    <a:ea typeface="Cambria" panose="02040503050406030204" pitchFamily="18" charset="0"/>
                  </a:rPr>
                  <a:t>tô</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màu</a:t>
                </a:r>
                <a:r>
                  <a:rPr lang="en-US" sz="2400" b="1" dirty="0">
                    <a:solidFill>
                      <a:srgbClr val="002060"/>
                    </a:solidFill>
                    <a:latin typeface="Cambria" panose="02040503050406030204" pitchFamily="18" charset="0"/>
                    <a:ea typeface="Cambria" panose="02040503050406030204" pitchFamily="18" charset="0"/>
                  </a:rPr>
                  <a:t> </a:t>
                </a:r>
                <a14:m>
                  <m:oMath xmlns:m="http://schemas.openxmlformats.org/officeDocument/2006/math">
                    <m:f>
                      <m:fPr>
                        <m:ctrlPr>
                          <a:rPr kumimoji="0" lang="en-US" sz="2400" b="1" i="1" u="none" strike="noStrike" kern="1200" cap="none" spc="0" normalizeH="0" baseline="0" noProof="0" smtClean="0">
                            <a:ln>
                              <a:noFill/>
                            </a:ln>
                            <a:solidFill>
                              <a:srgbClr val="002060"/>
                            </a:solidFill>
                            <a:effectLst/>
                            <a:uLnTx/>
                            <a:uFillTx/>
                            <a:latin typeface="Cambria Math" panose="02040503050406030204" pitchFamily="18" charset="0"/>
                          </a:rPr>
                        </m:ctrlPr>
                      </m:fPr>
                      <m:num>
                        <m:r>
                          <m:rPr>
                            <m:nor/>
                          </m:rPr>
                          <a:rPr kumimoji="0" lang="en-US" sz="2400" b="1" i="0" u="none" strike="noStrike" kern="1200" cap="none" spc="0" normalizeH="0" baseline="0" noProof="0" smtClean="0">
                            <a:ln>
                              <a:noFill/>
                            </a:ln>
                            <a:solidFill>
                              <a:srgbClr val="002060"/>
                            </a:solidFill>
                            <a:effectLst/>
                            <a:uLnTx/>
                            <a:uFillTx/>
                            <a:latin typeface="Cambria Math" panose="02040503050406030204" pitchFamily="18" charset="0"/>
                          </a:rPr>
                          <m:t>5</m:t>
                        </m:r>
                      </m:num>
                      <m:den>
                        <m:r>
                          <m:rPr>
                            <m:nor/>
                          </m:rPr>
                          <a:rPr kumimoji="0" lang="en-US" sz="2400" b="1" i="0" u="none" strike="noStrike" kern="1200" cap="none" spc="0" normalizeH="0" baseline="0" noProof="0" smtClean="0">
                            <a:ln>
                              <a:noFill/>
                            </a:ln>
                            <a:solidFill>
                              <a:srgbClr val="002060"/>
                            </a:solidFill>
                            <a:effectLst/>
                            <a:uLnTx/>
                            <a:uFillTx/>
                            <a:latin typeface="Cambria Math" panose="02040503050406030204" pitchFamily="18" charset="0"/>
                            <a:cs typeface="Times New Roman" panose="02020603050405020304" pitchFamily="18" charset="0"/>
                          </a:rPr>
                          <m:t>8</m:t>
                        </m:r>
                      </m:den>
                    </m:f>
                    <m:r>
                      <a:rPr kumimoji="0" lang="en-US" sz="2400" b="1" i="1" u="none" strike="noStrike" kern="1200" cap="none" spc="0" normalizeH="0" baseline="0" noProof="0" smtClean="0">
                        <a:ln>
                          <a:noFill/>
                        </a:ln>
                        <a:solidFill>
                          <a:srgbClr val="002060"/>
                        </a:solidFill>
                        <a:effectLst/>
                        <a:uLnTx/>
                        <a:uFillTx/>
                        <a:latin typeface="Cambria Math" panose="02040503050406030204" pitchFamily="18" charset="0"/>
                        <a:cs typeface="Times New Roman" panose="02020603050405020304" pitchFamily="18" charset="0"/>
                      </a:rPr>
                      <m:t> </m:t>
                    </m:r>
                  </m:oMath>
                </a14:m>
                <a:r>
                  <a:rPr lang="en-US" sz="2400" b="1" dirty="0">
                    <a:solidFill>
                      <a:srgbClr val="002060"/>
                    </a:solidFill>
                    <a:latin typeface="Cambria" panose="02040503050406030204" pitchFamily="18" charset="0"/>
                    <a:ea typeface="Cambria" panose="02040503050406030204" pitchFamily="18" charset="0"/>
                  </a:rPr>
                  <a:t> hình </a:t>
                </a:r>
                <a:r>
                  <a:rPr lang="en-US" sz="2400" b="1" dirty="0" err="1">
                    <a:solidFill>
                      <a:srgbClr val="002060"/>
                    </a:solidFill>
                    <a:latin typeface="Cambria" panose="02040503050406030204" pitchFamily="18" charset="0"/>
                    <a:ea typeface="Cambria" panose="02040503050406030204" pitchFamily="18" charset="0"/>
                  </a:rPr>
                  <a:t>tròn</a:t>
                </a:r>
                <a:endParaRPr lang="en-US" sz="2400" b="1" dirty="0">
                  <a:solidFill>
                    <a:srgbClr val="002060"/>
                  </a:solidFill>
                  <a:latin typeface="Cambria" panose="02040503050406030204" pitchFamily="18" charset="0"/>
                  <a:ea typeface="Cambria" panose="02040503050406030204" pitchFamily="18" charset="0"/>
                </a:endParaRPr>
              </a:p>
            </p:txBody>
          </p:sp>
        </mc:Choice>
        <mc:Fallback xmlns="">
          <p:sp>
            <p:nvSpPr>
              <p:cNvPr id="8230" name="Speech Bubble: Rectangle with Corners Rounded 8229">
                <a:extLst>
                  <a:ext uri="{FF2B5EF4-FFF2-40B4-BE49-F238E27FC236}">
                    <a16:creationId xmlns:a16="http://schemas.microsoft.com/office/drawing/2014/main" id="{742DE52B-66B2-EF42-F708-CFFE59B0DA2A}"/>
                  </a:ext>
                </a:extLst>
              </p:cNvPr>
              <p:cNvSpPr>
                <a:spLocks noRot="1" noChangeAspect="1" noMove="1" noResize="1" noEditPoints="1" noAdjustHandles="1" noChangeArrowheads="1" noChangeShapeType="1" noTextEdit="1"/>
              </p:cNvSpPr>
              <p:nvPr/>
            </p:nvSpPr>
            <p:spPr>
              <a:xfrm>
                <a:off x="518160" y="3444240"/>
                <a:ext cx="2265680" cy="1056640"/>
              </a:xfrm>
              <a:prstGeom prst="wedgeRoundRectCallout">
                <a:avLst>
                  <a:gd name="adj1" fmla="val 30387"/>
                  <a:gd name="adj2" fmla="val 72410"/>
                  <a:gd name="adj3" fmla="val 16667"/>
                </a:avLst>
              </a:prstGeom>
              <a:blipFill>
                <a:blip r:embed="rId7"/>
                <a:stretch>
                  <a:fillRect/>
                </a:stretch>
              </a:blipFill>
              <a:ln w="57150"/>
            </p:spPr>
            <p:txBody>
              <a:bodyPr/>
              <a:lstStyle/>
              <a:p>
                <a:r>
                  <a:rPr lang="en-US">
                    <a:noFill/>
                  </a:rPr>
                  <a:t> </a:t>
                </a:r>
              </a:p>
            </p:txBody>
          </p:sp>
        </mc:Fallback>
      </mc:AlternateContent>
      <p:pic>
        <p:nvPicPr>
          <p:cNvPr id="8231" name="图片 10">
            <a:extLst>
              <a:ext uri="{FF2B5EF4-FFF2-40B4-BE49-F238E27FC236}">
                <a16:creationId xmlns:a16="http://schemas.microsoft.com/office/drawing/2014/main" id="{F801FB3A-1668-1DD4-1118-85BCE3D42D3A}"/>
              </a:ext>
            </a:extLst>
          </p:cNvPr>
          <p:cNvPicPr>
            <a:picLocks noChangeAspect="1"/>
          </p:cNvPicPr>
          <p:nvPr/>
        </p:nvPicPr>
        <p:blipFill>
          <a:blip r:embed="rId8"/>
          <a:stretch>
            <a:fillRect/>
          </a:stretch>
        </p:blipFill>
        <p:spPr>
          <a:xfrm>
            <a:off x="10871003" y="0"/>
            <a:ext cx="1608525" cy="1727126"/>
          </a:xfrm>
          <a:prstGeom prst="rect">
            <a:avLst/>
          </a:prstGeom>
        </p:spPr>
      </p:pic>
      <p:grpSp>
        <p:nvGrpSpPr>
          <p:cNvPr id="8232" name="Group 8231">
            <a:extLst>
              <a:ext uri="{FF2B5EF4-FFF2-40B4-BE49-F238E27FC236}">
                <a16:creationId xmlns:a16="http://schemas.microsoft.com/office/drawing/2014/main" id="{61AF0F2C-C544-6C69-0527-982F1234D199}"/>
              </a:ext>
            </a:extLst>
          </p:cNvPr>
          <p:cNvGrpSpPr/>
          <p:nvPr/>
        </p:nvGrpSpPr>
        <p:grpSpPr>
          <a:xfrm>
            <a:off x="6400800" y="843280"/>
            <a:ext cx="2560320" cy="2509520"/>
            <a:chOff x="772160" y="782320"/>
            <a:chExt cx="2519680" cy="2499360"/>
          </a:xfrm>
        </p:grpSpPr>
        <p:sp>
          <p:nvSpPr>
            <p:cNvPr id="8233" name="Oval 8232">
              <a:extLst>
                <a:ext uri="{FF2B5EF4-FFF2-40B4-BE49-F238E27FC236}">
                  <a16:creationId xmlns:a16="http://schemas.microsoft.com/office/drawing/2014/main" id="{D4D75245-2855-3663-C471-6B9CE78C5B13}"/>
                </a:ext>
              </a:extLst>
            </p:cNvPr>
            <p:cNvSpPr/>
            <p:nvPr/>
          </p:nvSpPr>
          <p:spPr>
            <a:xfrm>
              <a:off x="792480" y="782320"/>
              <a:ext cx="2499360" cy="2499360"/>
            </a:xfrm>
            <a:prstGeom prst="ellipse">
              <a:avLst/>
            </a:prstGeom>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cxnSp>
          <p:nvCxnSpPr>
            <p:cNvPr id="8234" name="Straight Connector 8233">
              <a:extLst>
                <a:ext uri="{FF2B5EF4-FFF2-40B4-BE49-F238E27FC236}">
                  <a16:creationId xmlns:a16="http://schemas.microsoft.com/office/drawing/2014/main" id="{F3F46C21-E444-F469-984F-D99A4C3A23EF}"/>
                </a:ext>
              </a:extLst>
            </p:cNvPr>
            <p:cNvCxnSpPr>
              <a:cxnSpLocks/>
              <a:stCxn id="8233" idx="0"/>
              <a:endCxn id="8233" idx="4"/>
            </p:cNvCxnSpPr>
            <p:nvPr/>
          </p:nvCxnSpPr>
          <p:spPr>
            <a:xfrm>
              <a:off x="2042160" y="782320"/>
              <a:ext cx="0" cy="249936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235" name="Straight Connector 8234">
              <a:extLst>
                <a:ext uri="{FF2B5EF4-FFF2-40B4-BE49-F238E27FC236}">
                  <a16:creationId xmlns:a16="http://schemas.microsoft.com/office/drawing/2014/main" id="{5396E52F-7FFF-345B-6DC0-BF70B9F66121}"/>
                </a:ext>
              </a:extLst>
            </p:cNvPr>
            <p:cNvCxnSpPr>
              <a:cxnSpLocks/>
              <a:endCxn id="8233" idx="6"/>
            </p:cNvCxnSpPr>
            <p:nvPr/>
          </p:nvCxnSpPr>
          <p:spPr>
            <a:xfrm>
              <a:off x="772160" y="2021840"/>
              <a:ext cx="2519680" cy="1016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236" name="Straight Connector 8235">
              <a:extLst>
                <a:ext uri="{FF2B5EF4-FFF2-40B4-BE49-F238E27FC236}">
                  <a16:creationId xmlns:a16="http://schemas.microsoft.com/office/drawing/2014/main" id="{6D1685EA-12B9-C96E-6288-B8D480814FE6}"/>
                </a:ext>
              </a:extLst>
            </p:cNvPr>
            <p:cNvCxnSpPr>
              <a:cxnSpLocks/>
              <a:endCxn id="8233" idx="5"/>
            </p:cNvCxnSpPr>
            <p:nvPr/>
          </p:nvCxnSpPr>
          <p:spPr>
            <a:xfrm>
              <a:off x="1137920" y="1148080"/>
              <a:ext cx="1787897" cy="176757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237" name="Straight Connector 8236">
              <a:extLst>
                <a:ext uri="{FF2B5EF4-FFF2-40B4-BE49-F238E27FC236}">
                  <a16:creationId xmlns:a16="http://schemas.microsoft.com/office/drawing/2014/main" id="{A2068DF6-3C80-8A68-36CA-F93EC8CDC79E}"/>
                </a:ext>
              </a:extLst>
            </p:cNvPr>
            <p:cNvCxnSpPr>
              <a:cxnSpLocks/>
              <a:stCxn id="8233" idx="7"/>
              <a:endCxn id="8233" idx="3"/>
            </p:cNvCxnSpPr>
            <p:nvPr/>
          </p:nvCxnSpPr>
          <p:spPr>
            <a:xfrm flipH="1">
              <a:off x="1158503" y="1148343"/>
              <a:ext cx="1767314" cy="1767314"/>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8238" name="Freeform: Shape 8237">
            <a:extLst>
              <a:ext uri="{FF2B5EF4-FFF2-40B4-BE49-F238E27FC236}">
                <a16:creationId xmlns:a16="http://schemas.microsoft.com/office/drawing/2014/main" id="{F4DD8CF1-C20A-8EEE-5299-D0C377109E0D}"/>
              </a:ext>
            </a:extLst>
          </p:cNvPr>
          <p:cNvSpPr/>
          <p:nvPr/>
        </p:nvSpPr>
        <p:spPr>
          <a:xfrm>
            <a:off x="6786880" y="863600"/>
            <a:ext cx="894080" cy="1229360"/>
          </a:xfrm>
          <a:custGeom>
            <a:avLst/>
            <a:gdLst>
              <a:gd name="connsiteX0" fmla="*/ 0 w 873760"/>
              <a:gd name="connsiteY0" fmla="*/ 386080 h 1249680"/>
              <a:gd name="connsiteX1" fmla="*/ 873760 w 873760"/>
              <a:gd name="connsiteY1" fmla="*/ 1249680 h 1249680"/>
              <a:gd name="connsiteX2" fmla="*/ 873760 w 873760"/>
              <a:gd name="connsiteY2" fmla="*/ 20320 h 1249680"/>
              <a:gd name="connsiteX3" fmla="*/ 690880 w 873760"/>
              <a:gd name="connsiteY3" fmla="*/ 0 h 1249680"/>
              <a:gd name="connsiteX4" fmla="*/ 477520 w 873760"/>
              <a:gd name="connsiteY4" fmla="*/ 50800 h 1249680"/>
              <a:gd name="connsiteX5" fmla="*/ 335280 w 873760"/>
              <a:gd name="connsiteY5" fmla="*/ 152400 h 1249680"/>
              <a:gd name="connsiteX6" fmla="*/ 142240 w 873760"/>
              <a:gd name="connsiteY6" fmla="*/ 243840 h 1249680"/>
              <a:gd name="connsiteX7" fmla="*/ 0 w 873760"/>
              <a:gd name="connsiteY7" fmla="*/ 386080 h 1249680"/>
              <a:gd name="connsiteX0" fmla="*/ 0 w 873760"/>
              <a:gd name="connsiteY0" fmla="*/ 365760 h 1229360"/>
              <a:gd name="connsiteX1" fmla="*/ 873760 w 873760"/>
              <a:gd name="connsiteY1" fmla="*/ 1229360 h 1229360"/>
              <a:gd name="connsiteX2" fmla="*/ 873760 w 873760"/>
              <a:gd name="connsiteY2" fmla="*/ 0 h 1229360"/>
              <a:gd name="connsiteX3" fmla="*/ 670560 w 873760"/>
              <a:gd name="connsiteY3" fmla="*/ 10160 h 1229360"/>
              <a:gd name="connsiteX4" fmla="*/ 477520 w 873760"/>
              <a:gd name="connsiteY4" fmla="*/ 30480 h 1229360"/>
              <a:gd name="connsiteX5" fmla="*/ 335280 w 873760"/>
              <a:gd name="connsiteY5" fmla="*/ 132080 h 1229360"/>
              <a:gd name="connsiteX6" fmla="*/ 142240 w 873760"/>
              <a:gd name="connsiteY6" fmla="*/ 223520 h 1229360"/>
              <a:gd name="connsiteX7" fmla="*/ 0 w 873760"/>
              <a:gd name="connsiteY7" fmla="*/ 365760 h 1229360"/>
              <a:gd name="connsiteX0" fmla="*/ 0 w 873760"/>
              <a:gd name="connsiteY0" fmla="*/ 365760 h 1229360"/>
              <a:gd name="connsiteX1" fmla="*/ 873760 w 873760"/>
              <a:gd name="connsiteY1" fmla="*/ 1229360 h 1229360"/>
              <a:gd name="connsiteX2" fmla="*/ 873760 w 873760"/>
              <a:gd name="connsiteY2" fmla="*/ 0 h 1229360"/>
              <a:gd name="connsiteX3" fmla="*/ 670560 w 873760"/>
              <a:gd name="connsiteY3" fmla="*/ 10160 h 1229360"/>
              <a:gd name="connsiteX4" fmla="*/ 477520 w 873760"/>
              <a:gd name="connsiteY4" fmla="*/ 30480 h 1229360"/>
              <a:gd name="connsiteX5" fmla="*/ 304800 w 873760"/>
              <a:gd name="connsiteY5" fmla="*/ 81280 h 1229360"/>
              <a:gd name="connsiteX6" fmla="*/ 142240 w 873760"/>
              <a:gd name="connsiteY6" fmla="*/ 223520 h 1229360"/>
              <a:gd name="connsiteX7" fmla="*/ 0 w 873760"/>
              <a:gd name="connsiteY7" fmla="*/ 365760 h 1229360"/>
              <a:gd name="connsiteX0" fmla="*/ 0 w 873760"/>
              <a:gd name="connsiteY0" fmla="*/ 365760 h 1229360"/>
              <a:gd name="connsiteX1" fmla="*/ 873760 w 873760"/>
              <a:gd name="connsiteY1" fmla="*/ 1229360 h 1229360"/>
              <a:gd name="connsiteX2" fmla="*/ 873760 w 873760"/>
              <a:gd name="connsiteY2" fmla="*/ 0 h 1229360"/>
              <a:gd name="connsiteX3" fmla="*/ 670560 w 873760"/>
              <a:gd name="connsiteY3" fmla="*/ 10160 h 1229360"/>
              <a:gd name="connsiteX4" fmla="*/ 477520 w 873760"/>
              <a:gd name="connsiteY4" fmla="*/ 30480 h 1229360"/>
              <a:gd name="connsiteX5" fmla="*/ 345440 w 873760"/>
              <a:gd name="connsiteY5" fmla="*/ 111760 h 1229360"/>
              <a:gd name="connsiteX6" fmla="*/ 142240 w 873760"/>
              <a:gd name="connsiteY6" fmla="*/ 223520 h 1229360"/>
              <a:gd name="connsiteX7" fmla="*/ 0 w 873760"/>
              <a:gd name="connsiteY7" fmla="*/ 365760 h 1229360"/>
              <a:gd name="connsiteX0" fmla="*/ 0 w 873760"/>
              <a:gd name="connsiteY0" fmla="*/ 365760 h 1229360"/>
              <a:gd name="connsiteX1" fmla="*/ 873760 w 873760"/>
              <a:gd name="connsiteY1" fmla="*/ 1229360 h 1229360"/>
              <a:gd name="connsiteX2" fmla="*/ 873760 w 873760"/>
              <a:gd name="connsiteY2" fmla="*/ 0 h 1229360"/>
              <a:gd name="connsiteX3" fmla="*/ 670560 w 873760"/>
              <a:gd name="connsiteY3" fmla="*/ 10160 h 1229360"/>
              <a:gd name="connsiteX4" fmla="*/ 528320 w 873760"/>
              <a:gd name="connsiteY4" fmla="*/ 50800 h 1229360"/>
              <a:gd name="connsiteX5" fmla="*/ 345440 w 873760"/>
              <a:gd name="connsiteY5" fmla="*/ 111760 h 1229360"/>
              <a:gd name="connsiteX6" fmla="*/ 142240 w 873760"/>
              <a:gd name="connsiteY6" fmla="*/ 223520 h 1229360"/>
              <a:gd name="connsiteX7" fmla="*/ 0 w 873760"/>
              <a:gd name="connsiteY7" fmla="*/ 365760 h 1229360"/>
              <a:gd name="connsiteX0" fmla="*/ 0 w 873760"/>
              <a:gd name="connsiteY0" fmla="*/ 365760 h 1229360"/>
              <a:gd name="connsiteX1" fmla="*/ 873760 w 873760"/>
              <a:gd name="connsiteY1" fmla="*/ 1229360 h 1229360"/>
              <a:gd name="connsiteX2" fmla="*/ 873760 w 873760"/>
              <a:gd name="connsiteY2" fmla="*/ 0 h 1229360"/>
              <a:gd name="connsiteX3" fmla="*/ 670560 w 873760"/>
              <a:gd name="connsiteY3" fmla="*/ 10160 h 1229360"/>
              <a:gd name="connsiteX4" fmla="*/ 528320 w 873760"/>
              <a:gd name="connsiteY4" fmla="*/ 50800 h 1229360"/>
              <a:gd name="connsiteX5" fmla="*/ 345440 w 873760"/>
              <a:gd name="connsiteY5" fmla="*/ 111760 h 1229360"/>
              <a:gd name="connsiteX6" fmla="*/ 142240 w 873760"/>
              <a:gd name="connsiteY6" fmla="*/ 223520 h 1229360"/>
              <a:gd name="connsiteX7" fmla="*/ 0 w 873760"/>
              <a:gd name="connsiteY7" fmla="*/ 365760 h 1229360"/>
              <a:gd name="connsiteX0" fmla="*/ 0 w 873760"/>
              <a:gd name="connsiteY0" fmla="*/ 365760 h 1229360"/>
              <a:gd name="connsiteX1" fmla="*/ 873760 w 873760"/>
              <a:gd name="connsiteY1" fmla="*/ 1229360 h 1229360"/>
              <a:gd name="connsiteX2" fmla="*/ 873760 w 873760"/>
              <a:gd name="connsiteY2" fmla="*/ 0 h 1229360"/>
              <a:gd name="connsiteX3" fmla="*/ 670560 w 873760"/>
              <a:gd name="connsiteY3" fmla="*/ 10160 h 1229360"/>
              <a:gd name="connsiteX4" fmla="*/ 528320 w 873760"/>
              <a:gd name="connsiteY4" fmla="*/ 50800 h 1229360"/>
              <a:gd name="connsiteX5" fmla="*/ 345440 w 873760"/>
              <a:gd name="connsiteY5" fmla="*/ 111760 h 1229360"/>
              <a:gd name="connsiteX6" fmla="*/ 172720 w 873760"/>
              <a:gd name="connsiteY6" fmla="*/ 223520 h 1229360"/>
              <a:gd name="connsiteX7" fmla="*/ 0 w 873760"/>
              <a:gd name="connsiteY7" fmla="*/ 365760 h 1229360"/>
              <a:gd name="connsiteX0" fmla="*/ 0 w 873760"/>
              <a:gd name="connsiteY0" fmla="*/ 365760 h 1229360"/>
              <a:gd name="connsiteX1" fmla="*/ 873760 w 873760"/>
              <a:gd name="connsiteY1" fmla="*/ 1229360 h 1229360"/>
              <a:gd name="connsiteX2" fmla="*/ 873760 w 873760"/>
              <a:gd name="connsiteY2" fmla="*/ 0 h 1229360"/>
              <a:gd name="connsiteX3" fmla="*/ 670560 w 873760"/>
              <a:gd name="connsiteY3" fmla="*/ 10160 h 1229360"/>
              <a:gd name="connsiteX4" fmla="*/ 568960 w 873760"/>
              <a:gd name="connsiteY4" fmla="*/ 40640 h 1229360"/>
              <a:gd name="connsiteX5" fmla="*/ 345440 w 873760"/>
              <a:gd name="connsiteY5" fmla="*/ 111760 h 1229360"/>
              <a:gd name="connsiteX6" fmla="*/ 172720 w 873760"/>
              <a:gd name="connsiteY6" fmla="*/ 223520 h 1229360"/>
              <a:gd name="connsiteX7" fmla="*/ 0 w 873760"/>
              <a:gd name="connsiteY7" fmla="*/ 365760 h 122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3760" h="1229360">
                <a:moveTo>
                  <a:pt x="0" y="365760"/>
                </a:moveTo>
                <a:lnTo>
                  <a:pt x="873760" y="1229360"/>
                </a:lnTo>
                <a:lnTo>
                  <a:pt x="873760" y="0"/>
                </a:lnTo>
                <a:lnTo>
                  <a:pt x="670560" y="10160"/>
                </a:lnTo>
                <a:lnTo>
                  <a:pt x="568960" y="40640"/>
                </a:lnTo>
                <a:lnTo>
                  <a:pt x="345440" y="111760"/>
                </a:lnTo>
                <a:lnTo>
                  <a:pt x="172720" y="223520"/>
                </a:lnTo>
                <a:lnTo>
                  <a:pt x="0" y="365760"/>
                </a:ln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39" name="Freeform: Shape 8238">
            <a:extLst>
              <a:ext uri="{FF2B5EF4-FFF2-40B4-BE49-F238E27FC236}">
                <a16:creationId xmlns:a16="http://schemas.microsoft.com/office/drawing/2014/main" id="{39762249-90DB-EDAE-11B9-E05500155FB2}"/>
              </a:ext>
            </a:extLst>
          </p:cNvPr>
          <p:cNvSpPr/>
          <p:nvPr/>
        </p:nvSpPr>
        <p:spPr>
          <a:xfrm>
            <a:off x="7680960" y="840818"/>
            <a:ext cx="914400" cy="1231821"/>
          </a:xfrm>
          <a:custGeom>
            <a:avLst/>
            <a:gdLst>
              <a:gd name="connsiteX0" fmla="*/ 0 w 863600"/>
              <a:gd name="connsiteY0" fmla="*/ 40640 h 1188720"/>
              <a:gd name="connsiteX1" fmla="*/ 10160 w 863600"/>
              <a:gd name="connsiteY1" fmla="*/ 1188720 h 1188720"/>
              <a:gd name="connsiteX2" fmla="*/ 863600 w 863600"/>
              <a:gd name="connsiteY2" fmla="*/ 355600 h 1188720"/>
              <a:gd name="connsiteX3" fmla="*/ 690880 w 863600"/>
              <a:gd name="connsiteY3" fmla="*/ 182880 h 1188720"/>
              <a:gd name="connsiteX4" fmla="*/ 426720 w 863600"/>
              <a:gd name="connsiteY4" fmla="*/ 81280 h 1188720"/>
              <a:gd name="connsiteX5" fmla="*/ 223520 w 863600"/>
              <a:gd name="connsiteY5" fmla="*/ 0 h 1188720"/>
              <a:gd name="connsiteX6" fmla="*/ 0 w 863600"/>
              <a:gd name="connsiteY6" fmla="*/ 40640 h 1188720"/>
              <a:gd name="connsiteX0" fmla="*/ 0 w 863600"/>
              <a:gd name="connsiteY0" fmla="*/ 1801 h 1231161"/>
              <a:gd name="connsiteX1" fmla="*/ 10160 w 863600"/>
              <a:gd name="connsiteY1" fmla="*/ 1231161 h 1231161"/>
              <a:gd name="connsiteX2" fmla="*/ 863600 w 863600"/>
              <a:gd name="connsiteY2" fmla="*/ 398041 h 1231161"/>
              <a:gd name="connsiteX3" fmla="*/ 690880 w 863600"/>
              <a:gd name="connsiteY3" fmla="*/ 225321 h 1231161"/>
              <a:gd name="connsiteX4" fmla="*/ 426720 w 863600"/>
              <a:gd name="connsiteY4" fmla="*/ 123721 h 1231161"/>
              <a:gd name="connsiteX5" fmla="*/ 223520 w 863600"/>
              <a:gd name="connsiteY5" fmla="*/ 42441 h 1231161"/>
              <a:gd name="connsiteX6" fmla="*/ 0 w 863600"/>
              <a:gd name="connsiteY6" fmla="*/ 1801 h 1231161"/>
              <a:gd name="connsiteX0" fmla="*/ 0 w 863600"/>
              <a:gd name="connsiteY0" fmla="*/ 2461 h 1231821"/>
              <a:gd name="connsiteX1" fmla="*/ 10160 w 863600"/>
              <a:gd name="connsiteY1" fmla="*/ 1231821 h 1231821"/>
              <a:gd name="connsiteX2" fmla="*/ 863600 w 863600"/>
              <a:gd name="connsiteY2" fmla="*/ 398701 h 1231821"/>
              <a:gd name="connsiteX3" fmla="*/ 690880 w 863600"/>
              <a:gd name="connsiteY3" fmla="*/ 225981 h 1231821"/>
              <a:gd name="connsiteX4" fmla="*/ 426720 w 863600"/>
              <a:gd name="connsiteY4" fmla="*/ 124381 h 1231821"/>
              <a:gd name="connsiteX5" fmla="*/ 223520 w 863600"/>
              <a:gd name="connsiteY5" fmla="*/ 22781 h 1231821"/>
              <a:gd name="connsiteX6" fmla="*/ 0 w 863600"/>
              <a:gd name="connsiteY6" fmla="*/ 2461 h 1231821"/>
              <a:gd name="connsiteX0" fmla="*/ 0 w 863600"/>
              <a:gd name="connsiteY0" fmla="*/ 2461 h 1231821"/>
              <a:gd name="connsiteX1" fmla="*/ 10160 w 863600"/>
              <a:gd name="connsiteY1" fmla="*/ 1231821 h 1231821"/>
              <a:gd name="connsiteX2" fmla="*/ 863600 w 863600"/>
              <a:gd name="connsiteY2" fmla="*/ 398701 h 1231821"/>
              <a:gd name="connsiteX3" fmla="*/ 690880 w 863600"/>
              <a:gd name="connsiteY3" fmla="*/ 225981 h 1231821"/>
              <a:gd name="connsiteX4" fmla="*/ 508000 w 863600"/>
              <a:gd name="connsiteY4" fmla="*/ 124382 h 1231821"/>
              <a:gd name="connsiteX5" fmla="*/ 223520 w 863600"/>
              <a:gd name="connsiteY5" fmla="*/ 22781 h 1231821"/>
              <a:gd name="connsiteX6" fmla="*/ 0 w 863600"/>
              <a:gd name="connsiteY6" fmla="*/ 2461 h 1231821"/>
              <a:gd name="connsiteX0" fmla="*/ 0 w 914400"/>
              <a:gd name="connsiteY0" fmla="*/ 2461 h 1231821"/>
              <a:gd name="connsiteX1" fmla="*/ 10160 w 914400"/>
              <a:gd name="connsiteY1" fmla="*/ 1231821 h 1231821"/>
              <a:gd name="connsiteX2" fmla="*/ 914400 w 914400"/>
              <a:gd name="connsiteY2" fmla="*/ 378381 h 1231821"/>
              <a:gd name="connsiteX3" fmla="*/ 690880 w 914400"/>
              <a:gd name="connsiteY3" fmla="*/ 225981 h 1231821"/>
              <a:gd name="connsiteX4" fmla="*/ 508000 w 914400"/>
              <a:gd name="connsiteY4" fmla="*/ 124382 h 1231821"/>
              <a:gd name="connsiteX5" fmla="*/ 223520 w 914400"/>
              <a:gd name="connsiteY5" fmla="*/ 22781 h 1231821"/>
              <a:gd name="connsiteX6" fmla="*/ 0 w 914400"/>
              <a:gd name="connsiteY6" fmla="*/ 2461 h 1231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 h="1231821">
                <a:moveTo>
                  <a:pt x="0" y="2461"/>
                </a:moveTo>
                <a:cubicBezTo>
                  <a:pt x="3387" y="385154"/>
                  <a:pt x="6773" y="849128"/>
                  <a:pt x="10160" y="1231821"/>
                </a:cubicBezTo>
                <a:lnTo>
                  <a:pt x="914400" y="378381"/>
                </a:lnTo>
                <a:lnTo>
                  <a:pt x="690880" y="225981"/>
                </a:lnTo>
                <a:lnTo>
                  <a:pt x="508000" y="124382"/>
                </a:lnTo>
                <a:lnTo>
                  <a:pt x="223520" y="22781"/>
                </a:lnTo>
                <a:cubicBezTo>
                  <a:pt x="149013" y="36328"/>
                  <a:pt x="74507" y="-11086"/>
                  <a:pt x="0" y="2461"/>
                </a:cubicBez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40" name="Freeform: Shape 8239">
            <a:extLst>
              <a:ext uri="{FF2B5EF4-FFF2-40B4-BE49-F238E27FC236}">
                <a16:creationId xmlns:a16="http://schemas.microsoft.com/office/drawing/2014/main" id="{341786A3-197B-19E3-9FAC-02A12644A519}"/>
              </a:ext>
            </a:extLst>
          </p:cNvPr>
          <p:cNvSpPr/>
          <p:nvPr/>
        </p:nvSpPr>
        <p:spPr>
          <a:xfrm>
            <a:off x="6400800" y="1229360"/>
            <a:ext cx="1249680" cy="853440"/>
          </a:xfrm>
          <a:custGeom>
            <a:avLst/>
            <a:gdLst>
              <a:gd name="connsiteX0" fmla="*/ 0 w 1249680"/>
              <a:gd name="connsiteY0" fmla="*/ 853440 h 853440"/>
              <a:gd name="connsiteX1" fmla="*/ 1249680 w 1249680"/>
              <a:gd name="connsiteY1" fmla="*/ 853440 h 853440"/>
              <a:gd name="connsiteX2" fmla="*/ 386080 w 1249680"/>
              <a:gd name="connsiteY2" fmla="*/ 0 h 853440"/>
              <a:gd name="connsiteX3" fmla="*/ 213360 w 1249680"/>
              <a:gd name="connsiteY3" fmla="*/ 193040 h 853440"/>
              <a:gd name="connsiteX4" fmla="*/ 81280 w 1249680"/>
              <a:gd name="connsiteY4" fmla="*/ 477520 h 853440"/>
              <a:gd name="connsiteX5" fmla="*/ 0 w 1249680"/>
              <a:gd name="connsiteY5" fmla="*/ 853440 h 853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9680" h="853440">
                <a:moveTo>
                  <a:pt x="0" y="853440"/>
                </a:moveTo>
                <a:lnTo>
                  <a:pt x="1249680" y="853440"/>
                </a:lnTo>
                <a:lnTo>
                  <a:pt x="386080" y="0"/>
                </a:lnTo>
                <a:lnTo>
                  <a:pt x="213360" y="193040"/>
                </a:lnTo>
                <a:lnTo>
                  <a:pt x="81280" y="477520"/>
                </a:lnTo>
                <a:lnTo>
                  <a:pt x="0" y="853440"/>
                </a:ln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242" name="Picture 8241">
            <a:extLst>
              <a:ext uri="{FF2B5EF4-FFF2-40B4-BE49-F238E27FC236}">
                <a16:creationId xmlns:a16="http://schemas.microsoft.com/office/drawing/2014/main" id="{9D63DB03-DBA4-4A9F-E366-60B3EE39D45B}"/>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156" b="97110" l="9043" r="89894">
                        <a14:foregroundMark x1="29787" y1="6358" x2="42021" y2="5780"/>
                        <a14:foregroundMark x1="34043" y1="2312" x2="44681" y2="4046"/>
                        <a14:foregroundMark x1="35106" y1="47399" x2="42553" y2="86127"/>
                        <a14:foregroundMark x1="45213" y1="44509" x2="56383" y2="93064"/>
                        <a14:foregroundMark x1="50532" y1="43353" x2="77660" y2="39884"/>
                        <a14:foregroundMark x1="77660" y1="39884" x2="82979" y2="9827"/>
                        <a14:foregroundMark x1="82979" y1="9827" x2="82979" y2="9827"/>
                        <a14:foregroundMark x1="61170" y1="49133" x2="59043" y2="60694"/>
                        <a14:foregroundMark x1="33511" y1="42197" x2="23404" y2="58960"/>
                        <a14:foregroundMark x1="34043" y1="43931" x2="48936" y2="43931"/>
                        <a14:foregroundMark x1="36170" y1="36994" x2="44681" y2="41040"/>
                        <a14:foregroundMark x1="37766" y1="76301" x2="37766" y2="97110"/>
                        <a14:foregroundMark x1="37766" y1="4046" x2="46277" y2="4046"/>
                        <a14:foregroundMark x1="27128" y1="24277" x2="33511" y2="28902"/>
                      </a14:backgroundRemoval>
                    </a14:imgEffect>
                  </a14:imgLayer>
                </a14:imgProps>
              </a:ext>
            </a:extLst>
          </a:blip>
          <a:stretch>
            <a:fillRect/>
          </a:stretch>
        </p:blipFill>
        <p:spPr>
          <a:xfrm>
            <a:off x="5322570" y="4687887"/>
            <a:ext cx="1790700" cy="1647825"/>
          </a:xfrm>
          <a:prstGeom prst="rect">
            <a:avLst/>
          </a:prstGeom>
        </p:spPr>
      </p:pic>
      <mc:AlternateContent xmlns:mc="http://schemas.openxmlformats.org/markup-compatibility/2006" xmlns:a14="http://schemas.microsoft.com/office/drawing/2010/main">
        <mc:Choice Requires="a14">
          <p:sp>
            <p:nvSpPr>
              <p:cNvPr id="8243" name="Speech Bubble: Rectangle with Corners Rounded 8242">
                <a:extLst>
                  <a:ext uri="{FF2B5EF4-FFF2-40B4-BE49-F238E27FC236}">
                    <a16:creationId xmlns:a16="http://schemas.microsoft.com/office/drawing/2014/main" id="{06BC172F-CACB-9EEA-213C-5AB25FE1056D}"/>
                  </a:ext>
                </a:extLst>
              </p:cNvPr>
              <p:cNvSpPr/>
              <p:nvPr/>
            </p:nvSpPr>
            <p:spPr>
              <a:xfrm>
                <a:off x="4693920" y="3352800"/>
                <a:ext cx="2265680" cy="1056640"/>
              </a:xfrm>
              <a:prstGeom prst="wedgeRoundRectCallout">
                <a:avLst>
                  <a:gd name="adj1" fmla="val 12898"/>
                  <a:gd name="adj2" fmla="val 75295"/>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002060"/>
                    </a:solidFill>
                    <a:latin typeface="Cambria" panose="02040503050406030204" pitchFamily="18" charset="0"/>
                    <a:ea typeface="Cambria" panose="02040503050406030204" pitchFamily="18" charset="0"/>
                  </a:rPr>
                  <a:t>Tớ </a:t>
                </a:r>
                <a:r>
                  <a:rPr lang="en-US" sz="2400" b="1" dirty="0" err="1">
                    <a:solidFill>
                      <a:srgbClr val="002060"/>
                    </a:solidFill>
                    <a:latin typeface="Cambria" panose="02040503050406030204" pitchFamily="18" charset="0"/>
                    <a:ea typeface="Cambria" panose="02040503050406030204" pitchFamily="18" charset="0"/>
                  </a:rPr>
                  <a:t>tô</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màu</a:t>
                </a:r>
                <a:r>
                  <a:rPr lang="en-US" sz="2400" b="1" dirty="0">
                    <a:solidFill>
                      <a:srgbClr val="002060"/>
                    </a:solidFill>
                    <a:latin typeface="Cambria" panose="02040503050406030204" pitchFamily="18" charset="0"/>
                    <a:ea typeface="Cambria" panose="02040503050406030204" pitchFamily="18" charset="0"/>
                  </a:rPr>
                  <a:t> </a:t>
                </a:r>
                <a14:m>
                  <m:oMath xmlns:m="http://schemas.openxmlformats.org/officeDocument/2006/math">
                    <m:f>
                      <m:fPr>
                        <m:ctrlPr>
                          <a:rPr kumimoji="0" lang="en-US" sz="2400" b="1" i="1" u="none" strike="noStrike" kern="1200" cap="none" spc="0" normalizeH="0" baseline="0" noProof="0" smtClean="0">
                            <a:ln>
                              <a:noFill/>
                            </a:ln>
                            <a:solidFill>
                              <a:srgbClr val="002060"/>
                            </a:solidFill>
                            <a:effectLst/>
                            <a:uLnTx/>
                            <a:uFillTx/>
                            <a:latin typeface="Cambria Math" panose="02040503050406030204" pitchFamily="18" charset="0"/>
                          </a:rPr>
                        </m:ctrlPr>
                      </m:fPr>
                      <m:num>
                        <m:r>
                          <m:rPr>
                            <m:nor/>
                          </m:rPr>
                          <a:rPr kumimoji="0" lang="en-US" sz="2400" b="1" i="0" u="none" strike="noStrike" kern="1200" cap="none" spc="0" normalizeH="0" baseline="0" noProof="0" smtClean="0">
                            <a:ln>
                              <a:noFill/>
                            </a:ln>
                            <a:solidFill>
                              <a:srgbClr val="002060"/>
                            </a:solidFill>
                            <a:effectLst/>
                            <a:uLnTx/>
                            <a:uFillTx/>
                            <a:latin typeface="Cambria Math" panose="02040503050406030204" pitchFamily="18" charset="0"/>
                          </a:rPr>
                          <m:t>3</m:t>
                        </m:r>
                      </m:num>
                      <m:den>
                        <m:r>
                          <m:rPr>
                            <m:nor/>
                          </m:rPr>
                          <a:rPr kumimoji="0" lang="en-US" sz="2400" b="1" i="0" u="none" strike="noStrike" kern="1200" cap="none" spc="0" normalizeH="0" baseline="0" noProof="0" smtClean="0">
                            <a:ln>
                              <a:noFill/>
                            </a:ln>
                            <a:solidFill>
                              <a:srgbClr val="002060"/>
                            </a:solidFill>
                            <a:effectLst/>
                            <a:uLnTx/>
                            <a:uFillTx/>
                            <a:latin typeface="Cambria Math" panose="02040503050406030204" pitchFamily="18" charset="0"/>
                            <a:cs typeface="Times New Roman" panose="02020603050405020304" pitchFamily="18" charset="0"/>
                          </a:rPr>
                          <m:t>8</m:t>
                        </m:r>
                      </m:den>
                    </m:f>
                    <m:r>
                      <a:rPr kumimoji="0" lang="en-US" sz="2400" b="1" i="1" u="none" strike="noStrike" kern="1200" cap="none" spc="0" normalizeH="0" baseline="0" noProof="0" smtClean="0">
                        <a:ln>
                          <a:noFill/>
                        </a:ln>
                        <a:solidFill>
                          <a:srgbClr val="002060"/>
                        </a:solidFill>
                        <a:effectLst/>
                        <a:uLnTx/>
                        <a:uFillTx/>
                        <a:latin typeface="Cambria Math" panose="02040503050406030204" pitchFamily="18" charset="0"/>
                        <a:cs typeface="Times New Roman" panose="02020603050405020304" pitchFamily="18" charset="0"/>
                      </a:rPr>
                      <m:t> </m:t>
                    </m:r>
                  </m:oMath>
                </a14:m>
                <a:r>
                  <a:rPr lang="en-US" sz="2400" b="1" dirty="0">
                    <a:solidFill>
                      <a:srgbClr val="002060"/>
                    </a:solidFill>
                    <a:latin typeface="Cambria" panose="02040503050406030204" pitchFamily="18" charset="0"/>
                    <a:ea typeface="Cambria" panose="02040503050406030204" pitchFamily="18" charset="0"/>
                  </a:rPr>
                  <a:t> hình </a:t>
                </a:r>
                <a:r>
                  <a:rPr lang="en-US" sz="2400" b="1" dirty="0" err="1">
                    <a:solidFill>
                      <a:srgbClr val="002060"/>
                    </a:solidFill>
                    <a:latin typeface="Cambria" panose="02040503050406030204" pitchFamily="18" charset="0"/>
                    <a:ea typeface="Cambria" panose="02040503050406030204" pitchFamily="18" charset="0"/>
                  </a:rPr>
                  <a:t>tròn</a:t>
                </a:r>
                <a:endParaRPr lang="en-US" sz="2400" b="1" dirty="0">
                  <a:solidFill>
                    <a:srgbClr val="002060"/>
                  </a:solidFill>
                  <a:latin typeface="Cambria" panose="02040503050406030204" pitchFamily="18" charset="0"/>
                  <a:ea typeface="Cambria" panose="02040503050406030204" pitchFamily="18" charset="0"/>
                </a:endParaRPr>
              </a:p>
            </p:txBody>
          </p:sp>
        </mc:Choice>
        <mc:Fallback xmlns="">
          <p:sp>
            <p:nvSpPr>
              <p:cNvPr id="8243" name="Speech Bubble: Rectangle with Corners Rounded 8242">
                <a:extLst>
                  <a:ext uri="{FF2B5EF4-FFF2-40B4-BE49-F238E27FC236}">
                    <a16:creationId xmlns:a16="http://schemas.microsoft.com/office/drawing/2014/main" id="{06BC172F-CACB-9EEA-213C-5AB25FE1056D}"/>
                  </a:ext>
                </a:extLst>
              </p:cNvPr>
              <p:cNvSpPr>
                <a:spLocks noRot="1" noChangeAspect="1" noMove="1" noResize="1" noEditPoints="1" noAdjustHandles="1" noChangeArrowheads="1" noChangeShapeType="1" noTextEdit="1"/>
              </p:cNvSpPr>
              <p:nvPr/>
            </p:nvSpPr>
            <p:spPr>
              <a:xfrm>
                <a:off x="4693920" y="3352800"/>
                <a:ext cx="2265680" cy="1056640"/>
              </a:xfrm>
              <a:prstGeom prst="wedgeRoundRectCallout">
                <a:avLst>
                  <a:gd name="adj1" fmla="val 12898"/>
                  <a:gd name="adj2" fmla="val 75295"/>
                  <a:gd name="adj3" fmla="val 16667"/>
                </a:avLst>
              </a:prstGeom>
              <a:blipFill>
                <a:blip r:embed="rId11"/>
                <a:stretch>
                  <a:fillRect/>
                </a:stretch>
              </a:blipFill>
              <a:ln w="57150"/>
            </p:spPr>
            <p:txBody>
              <a:bodyPr/>
              <a:lstStyle/>
              <a:p>
                <a:r>
                  <a:rPr lang="en-US">
                    <a:noFill/>
                  </a:rPr>
                  <a:t> </a:t>
                </a:r>
              </a:p>
            </p:txBody>
          </p:sp>
        </mc:Fallback>
      </mc:AlternateContent>
      <p:pic>
        <p:nvPicPr>
          <p:cNvPr id="8245" name="Picture 8244">
            <a:extLst>
              <a:ext uri="{FF2B5EF4-FFF2-40B4-BE49-F238E27FC236}">
                <a16:creationId xmlns:a16="http://schemas.microsoft.com/office/drawing/2014/main" id="{2803CF9B-AF16-2D3E-EAB3-AA6DF044AD71}"/>
              </a:ext>
            </a:extLst>
          </p:cNvPr>
          <p:cNvPicPr>
            <a:picLocks noChangeAspect="1"/>
          </p:cNvPicPr>
          <p:nvPr/>
        </p:nvPicPr>
        <p:blipFill>
          <a:blip r:embed="rId12"/>
          <a:stretch>
            <a:fillRect/>
          </a:stretch>
        </p:blipFill>
        <p:spPr>
          <a:xfrm>
            <a:off x="8971280" y="4114800"/>
            <a:ext cx="1624263" cy="2373923"/>
          </a:xfrm>
          <a:prstGeom prst="rect">
            <a:avLst/>
          </a:prstGeom>
        </p:spPr>
      </p:pic>
      <p:sp>
        <p:nvSpPr>
          <p:cNvPr id="8246" name="Speech Bubble: Rectangle with Corners Rounded 8245">
            <a:extLst>
              <a:ext uri="{FF2B5EF4-FFF2-40B4-BE49-F238E27FC236}">
                <a16:creationId xmlns:a16="http://schemas.microsoft.com/office/drawing/2014/main" id="{5D4A8575-EB66-0D9C-05E2-124EAED74E9B}"/>
              </a:ext>
            </a:extLst>
          </p:cNvPr>
          <p:cNvSpPr/>
          <p:nvPr/>
        </p:nvSpPr>
        <p:spPr>
          <a:xfrm>
            <a:off x="9347200" y="2600960"/>
            <a:ext cx="2479040" cy="1229360"/>
          </a:xfrm>
          <a:prstGeom prst="wedgeRoundRectCallout">
            <a:avLst>
              <a:gd name="adj1" fmla="val -26080"/>
              <a:gd name="adj2" fmla="val 82296"/>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Bạn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nào</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tô</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màu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nhiều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phần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hơn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nhỉ</a:t>
            </a:r>
            <a:r>
              <a:rPr lang="en-US" sz="2400" b="1" dirty="0">
                <a:solidFill>
                  <a:srgbClr val="002060"/>
                </a:solidFill>
                <a:latin typeface="Cambria" panose="02040503050406030204" pitchFamily="18" charset="0"/>
                <a:ea typeface="Cambria" panose="02040503050406030204" pitchFamily="18" charset="0"/>
              </a:rPr>
              <a:t>?</a:t>
            </a:r>
          </a:p>
        </p:txBody>
      </p:sp>
      <p:sp>
        <p:nvSpPr>
          <p:cNvPr id="3" name="TextBox 2">
            <a:extLst>
              <a:ext uri="{FF2B5EF4-FFF2-40B4-BE49-F238E27FC236}">
                <a16:creationId xmlns:a16="http://schemas.microsoft.com/office/drawing/2014/main" id="{12EA39E4-3F59-DC8B-024B-3D61B94C00C3}"/>
              </a:ext>
            </a:extLst>
          </p:cNvPr>
          <p:cNvSpPr txBox="1"/>
          <p:nvPr/>
        </p:nvSpPr>
        <p:spPr>
          <a:xfrm>
            <a:off x="2865120" y="172720"/>
            <a:ext cx="7487920"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So </a:t>
            </a:r>
            <a:r>
              <a:rPr lang="en-US" sz="3200" b="1" dirty="0" err="1">
                <a:latin typeface="Cambria" panose="02040503050406030204" pitchFamily="18" charset="0"/>
                <a:ea typeface="Cambria" panose="02040503050406030204" pitchFamily="18" charset="0"/>
              </a:rPr>
              <a:t>sánh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hai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phân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cùng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mẫu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250124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207"/>
                                        </p:tgtEl>
                                        <p:attrNameLst>
                                          <p:attrName>style.visibility</p:attrName>
                                        </p:attrNameLst>
                                      </p:cBhvr>
                                      <p:to>
                                        <p:strVal val="visible"/>
                                      </p:to>
                                    </p:set>
                                    <p:animEffect transition="in" filter="wipe(left)">
                                      <p:cBhvr>
                                        <p:cTn id="12" dur="500"/>
                                        <p:tgtEl>
                                          <p:spTgt spid="8207"/>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8211"/>
                                        </p:tgtEl>
                                        <p:attrNameLst>
                                          <p:attrName>style.visibility</p:attrName>
                                        </p:attrNameLst>
                                      </p:cBhvr>
                                      <p:to>
                                        <p:strVal val="visible"/>
                                      </p:to>
                                    </p:set>
                                    <p:animEffect transition="in" filter="wipe(left)">
                                      <p:cBhvr>
                                        <p:cTn id="15" dur="500"/>
                                        <p:tgtEl>
                                          <p:spTgt spid="8211"/>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8212"/>
                                        </p:tgtEl>
                                        <p:attrNameLst>
                                          <p:attrName>style.visibility</p:attrName>
                                        </p:attrNameLst>
                                      </p:cBhvr>
                                      <p:to>
                                        <p:strVal val="visible"/>
                                      </p:to>
                                    </p:set>
                                    <p:animEffect transition="in" filter="wipe(left)">
                                      <p:cBhvr>
                                        <p:cTn id="18" dur="500"/>
                                        <p:tgtEl>
                                          <p:spTgt spid="8212"/>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8213"/>
                                        </p:tgtEl>
                                        <p:attrNameLst>
                                          <p:attrName>style.visibility</p:attrName>
                                        </p:attrNameLst>
                                      </p:cBhvr>
                                      <p:to>
                                        <p:strVal val="visible"/>
                                      </p:to>
                                    </p:set>
                                    <p:animEffect transition="in" filter="wipe(left)">
                                      <p:cBhvr>
                                        <p:cTn id="21" dur="500"/>
                                        <p:tgtEl>
                                          <p:spTgt spid="8213"/>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8214"/>
                                        </p:tgtEl>
                                        <p:attrNameLst>
                                          <p:attrName>style.visibility</p:attrName>
                                        </p:attrNameLst>
                                      </p:cBhvr>
                                      <p:to>
                                        <p:strVal val="visible"/>
                                      </p:to>
                                    </p:set>
                                    <p:animEffect transition="in" filter="wipe(left)">
                                      <p:cBhvr>
                                        <p:cTn id="24" dur="500"/>
                                        <p:tgtEl>
                                          <p:spTgt spid="8214"/>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230"/>
                                        </p:tgtEl>
                                        <p:attrNameLst>
                                          <p:attrName>style.visibility</p:attrName>
                                        </p:attrNameLst>
                                      </p:cBhvr>
                                      <p:to>
                                        <p:strVal val="visible"/>
                                      </p:to>
                                    </p:set>
                                    <p:animEffect transition="in" filter="fade">
                                      <p:cBhvr>
                                        <p:cTn id="29" dur="1000"/>
                                        <p:tgtEl>
                                          <p:spTgt spid="8230"/>
                                        </p:tgtEl>
                                      </p:cBhvr>
                                    </p:animEffect>
                                    <p:anim calcmode="lin" valueType="num">
                                      <p:cBhvr>
                                        <p:cTn id="30" dur="1000" fill="hold"/>
                                        <p:tgtEl>
                                          <p:spTgt spid="8230"/>
                                        </p:tgtEl>
                                        <p:attrNameLst>
                                          <p:attrName>ppt_x</p:attrName>
                                        </p:attrNameLst>
                                      </p:cBhvr>
                                      <p:tavLst>
                                        <p:tav tm="0">
                                          <p:val>
                                            <p:strVal val="#ppt_x"/>
                                          </p:val>
                                        </p:tav>
                                        <p:tav tm="100000">
                                          <p:val>
                                            <p:strVal val="#ppt_x"/>
                                          </p:val>
                                        </p:tav>
                                      </p:tavLst>
                                    </p:anim>
                                    <p:anim calcmode="lin" valueType="num">
                                      <p:cBhvr>
                                        <p:cTn id="31" dur="1000" fill="hold"/>
                                        <p:tgtEl>
                                          <p:spTgt spid="8230"/>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8229"/>
                                        </p:tgtEl>
                                        <p:attrNameLst>
                                          <p:attrName>style.visibility</p:attrName>
                                        </p:attrNameLst>
                                      </p:cBhvr>
                                      <p:to>
                                        <p:strVal val="visible"/>
                                      </p:to>
                                    </p:set>
                                    <p:animEffect transition="in" filter="fade">
                                      <p:cBhvr>
                                        <p:cTn id="34" dur="1000"/>
                                        <p:tgtEl>
                                          <p:spTgt spid="8229"/>
                                        </p:tgtEl>
                                      </p:cBhvr>
                                    </p:animEffect>
                                    <p:anim calcmode="lin" valueType="num">
                                      <p:cBhvr>
                                        <p:cTn id="35" dur="1000" fill="hold"/>
                                        <p:tgtEl>
                                          <p:spTgt spid="8229"/>
                                        </p:tgtEl>
                                        <p:attrNameLst>
                                          <p:attrName>ppt_x</p:attrName>
                                        </p:attrNameLst>
                                      </p:cBhvr>
                                      <p:tavLst>
                                        <p:tav tm="0">
                                          <p:val>
                                            <p:strVal val="#ppt_x"/>
                                          </p:val>
                                        </p:tav>
                                        <p:tav tm="100000">
                                          <p:val>
                                            <p:strVal val="#ppt_x"/>
                                          </p:val>
                                        </p:tav>
                                      </p:tavLst>
                                    </p:anim>
                                    <p:anim calcmode="lin" valueType="num">
                                      <p:cBhvr>
                                        <p:cTn id="36" dur="1000" fill="hold"/>
                                        <p:tgtEl>
                                          <p:spTgt spid="822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8240"/>
                                        </p:tgtEl>
                                        <p:attrNameLst>
                                          <p:attrName>style.visibility</p:attrName>
                                        </p:attrNameLst>
                                      </p:cBhvr>
                                      <p:to>
                                        <p:strVal val="visible"/>
                                      </p:to>
                                    </p:set>
                                    <p:animEffect transition="in" filter="wipe(left)">
                                      <p:cBhvr>
                                        <p:cTn id="41" dur="500"/>
                                        <p:tgtEl>
                                          <p:spTgt spid="8240"/>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8238"/>
                                        </p:tgtEl>
                                        <p:attrNameLst>
                                          <p:attrName>style.visibility</p:attrName>
                                        </p:attrNameLst>
                                      </p:cBhvr>
                                      <p:to>
                                        <p:strVal val="visible"/>
                                      </p:to>
                                    </p:set>
                                    <p:animEffect transition="in" filter="wipe(left)">
                                      <p:cBhvr>
                                        <p:cTn id="44" dur="500"/>
                                        <p:tgtEl>
                                          <p:spTgt spid="8238"/>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8239"/>
                                        </p:tgtEl>
                                        <p:attrNameLst>
                                          <p:attrName>style.visibility</p:attrName>
                                        </p:attrNameLst>
                                      </p:cBhvr>
                                      <p:to>
                                        <p:strVal val="visible"/>
                                      </p:to>
                                    </p:set>
                                    <p:animEffect transition="in" filter="wipe(left)">
                                      <p:cBhvr>
                                        <p:cTn id="47" dur="500"/>
                                        <p:tgtEl>
                                          <p:spTgt spid="8239"/>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8243"/>
                                        </p:tgtEl>
                                        <p:attrNameLst>
                                          <p:attrName>style.visibility</p:attrName>
                                        </p:attrNameLst>
                                      </p:cBhvr>
                                      <p:to>
                                        <p:strVal val="visible"/>
                                      </p:to>
                                    </p:set>
                                    <p:animEffect transition="in" filter="fade">
                                      <p:cBhvr>
                                        <p:cTn id="52" dur="1000"/>
                                        <p:tgtEl>
                                          <p:spTgt spid="8243"/>
                                        </p:tgtEl>
                                      </p:cBhvr>
                                    </p:animEffect>
                                    <p:anim calcmode="lin" valueType="num">
                                      <p:cBhvr>
                                        <p:cTn id="53" dur="1000" fill="hold"/>
                                        <p:tgtEl>
                                          <p:spTgt spid="8243"/>
                                        </p:tgtEl>
                                        <p:attrNameLst>
                                          <p:attrName>ppt_x</p:attrName>
                                        </p:attrNameLst>
                                      </p:cBhvr>
                                      <p:tavLst>
                                        <p:tav tm="0">
                                          <p:val>
                                            <p:strVal val="#ppt_x"/>
                                          </p:val>
                                        </p:tav>
                                        <p:tav tm="100000">
                                          <p:val>
                                            <p:strVal val="#ppt_x"/>
                                          </p:val>
                                        </p:tav>
                                      </p:tavLst>
                                    </p:anim>
                                    <p:anim calcmode="lin" valueType="num">
                                      <p:cBhvr>
                                        <p:cTn id="54" dur="1000" fill="hold"/>
                                        <p:tgtEl>
                                          <p:spTgt spid="8243"/>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8242"/>
                                        </p:tgtEl>
                                        <p:attrNameLst>
                                          <p:attrName>style.visibility</p:attrName>
                                        </p:attrNameLst>
                                      </p:cBhvr>
                                      <p:to>
                                        <p:strVal val="visible"/>
                                      </p:to>
                                    </p:set>
                                    <p:animEffect transition="in" filter="fade">
                                      <p:cBhvr>
                                        <p:cTn id="57" dur="1000"/>
                                        <p:tgtEl>
                                          <p:spTgt spid="8242"/>
                                        </p:tgtEl>
                                      </p:cBhvr>
                                    </p:animEffect>
                                    <p:anim calcmode="lin" valueType="num">
                                      <p:cBhvr>
                                        <p:cTn id="58" dur="1000" fill="hold"/>
                                        <p:tgtEl>
                                          <p:spTgt spid="8242"/>
                                        </p:tgtEl>
                                        <p:attrNameLst>
                                          <p:attrName>ppt_x</p:attrName>
                                        </p:attrNameLst>
                                      </p:cBhvr>
                                      <p:tavLst>
                                        <p:tav tm="0">
                                          <p:val>
                                            <p:strVal val="#ppt_x"/>
                                          </p:val>
                                        </p:tav>
                                        <p:tav tm="100000">
                                          <p:val>
                                            <p:strVal val="#ppt_x"/>
                                          </p:val>
                                        </p:tav>
                                      </p:tavLst>
                                    </p:anim>
                                    <p:anim calcmode="lin" valueType="num">
                                      <p:cBhvr>
                                        <p:cTn id="59" dur="1000" fill="hold"/>
                                        <p:tgtEl>
                                          <p:spTgt spid="8242"/>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8246"/>
                                        </p:tgtEl>
                                        <p:attrNameLst>
                                          <p:attrName>style.visibility</p:attrName>
                                        </p:attrNameLst>
                                      </p:cBhvr>
                                      <p:to>
                                        <p:strVal val="visible"/>
                                      </p:to>
                                    </p:set>
                                    <p:animEffect transition="in" filter="fade">
                                      <p:cBhvr>
                                        <p:cTn id="64" dur="1000"/>
                                        <p:tgtEl>
                                          <p:spTgt spid="8246"/>
                                        </p:tgtEl>
                                      </p:cBhvr>
                                    </p:animEffect>
                                    <p:anim calcmode="lin" valueType="num">
                                      <p:cBhvr>
                                        <p:cTn id="65" dur="1000" fill="hold"/>
                                        <p:tgtEl>
                                          <p:spTgt spid="8246"/>
                                        </p:tgtEl>
                                        <p:attrNameLst>
                                          <p:attrName>ppt_x</p:attrName>
                                        </p:attrNameLst>
                                      </p:cBhvr>
                                      <p:tavLst>
                                        <p:tav tm="0">
                                          <p:val>
                                            <p:strVal val="#ppt_x"/>
                                          </p:val>
                                        </p:tav>
                                        <p:tav tm="100000">
                                          <p:val>
                                            <p:strVal val="#ppt_x"/>
                                          </p:val>
                                        </p:tav>
                                      </p:tavLst>
                                    </p:anim>
                                    <p:anim calcmode="lin" valueType="num">
                                      <p:cBhvr>
                                        <p:cTn id="66" dur="1000" fill="hold"/>
                                        <p:tgtEl>
                                          <p:spTgt spid="8246"/>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8245"/>
                                        </p:tgtEl>
                                        <p:attrNameLst>
                                          <p:attrName>style.visibility</p:attrName>
                                        </p:attrNameLst>
                                      </p:cBhvr>
                                      <p:to>
                                        <p:strVal val="visible"/>
                                      </p:to>
                                    </p:set>
                                    <p:animEffect transition="in" filter="fade">
                                      <p:cBhvr>
                                        <p:cTn id="69" dur="1000"/>
                                        <p:tgtEl>
                                          <p:spTgt spid="8245"/>
                                        </p:tgtEl>
                                      </p:cBhvr>
                                    </p:animEffect>
                                    <p:anim calcmode="lin" valueType="num">
                                      <p:cBhvr>
                                        <p:cTn id="70" dur="1000" fill="hold"/>
                                        <p:tgtEl>
                                          <p:spTgt spid="8245"/>
                                        </p:tgtEl>
                                        <p:attrNameLst>
                                          <p:attrName>ppt_x</p:attrName>
                                        </p:attrNameLst>
                                      </p:cBhvr>
                                      <p:tavLst>
                                        <p:tav tm="0">
                                          <p:val>
                                            <p:strVal val="#ppt_x"/>
                                          </p:val>
                                        </p:tav>
                                        <p:tav tm="100000">
                                          <p:val>
                                            <p:strVal val="#ppt_x"/>
                                          </p:val>
                                        </p:tav>
                                      </p:tavLst>
                                    </p:anim>
                                    <p:anim calcmode="lin" valueType="num">
                                      <p:cBhvr>
                                        <p:cTn id="71" dur="1000" fill="hold"/>
                                        <p:tgtEl>
                                          <p:spTgt spid="82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7" grpId="0" animBg="1"/>
      <p:bldP spid="8211" grpId="0" animBg="1"/>
      <p:bldP spid="8212" grpId="0" animBg="1"/>
      <p:bldP spid="8213" grpId="0" animBg="1"/>
      <p:bldP spid="8214" grpId="0" animBg="1"/>
      <p:bldP spid="8230" grpId="0" animBg="1"/>
      <p:bldP spid="8238" grpId="0" animBg="1"/>
      <p:bldP spid="8239" grpId="0" animBg="1"/>
      <p:bldP spid="8240" grpId="0" animBg="1"/>
      <p:bldP spid="8243" grpId="0" animBg="1"/>
      <p:bldP spid="8246" grpId="0" animBg="1"/>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TotalTime>
  <Words>454</Words>
  <Application>Microsoft Office PowerPoint</Application>
  <PresentationFormat>Widescreen</PresentationFormat>
  <Paragraphs>98</Paragraphs>
  <Slides>17</Slides>
  <Notes>8</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17</vt:i4>
      </vt:variant>
    </vt:vector>
  </HeadingPairs>
  <TitlesOfParts>
    <vt:vector size="30" baseType="lpstr">
      <vt:lpstr>#9Slide03 NguyenHa 01</vt:lpstr>
      <vt:lpstr>#9Slide07 Pattaya</vt:lpstr>
      <vt:lpstr>Arial</vt:lpstr>
      <vt:lpstr>Calibri</vt:lpstr>
      <vt:lpstr>Cambria</vt:lpstr>
      <vt:lpstr>Cambria Math</vt:lpstr>
      <vt:lpstr>等线</vt:lpstr>
      <vt:lpstr>等线 Light</vt:lpstr>
      <vt:lpstr>Fredoka One</vt:lpstr>
      <vt:lpstr>Times New Roman</vt:lpstr>
      <vt:lpstr>字魂59号-创粗黑</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39</cp:revision>
  <dcterms:created xsi:type="dcterms:W3CDTF">2023-12-06T14:58:26Z</dcterms:created>
  <dcterms:modified xsi:type="dcterms:W3CDTF">2025-04-01T08:51:04Z</dcterms:modified>
</cp:coreProperties>
</file>