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9" r:id="rId3"/>
    <p:sldId id="279" r:id="rId4"/>
    <p:sldId id="281" r:id="rId5"/>
    <p:sldId id="283" r:id="rId6"/>
    <p:sldId id="282" r:id="rId7"/>
    <p:sldId id="292" r:id="rId8"/>
    <p:sldId id="284" r:id="rId9"/>
    <p:sldId id="289" r:id="rId10"/>
    <p:sldId id="257" r:id="rId11"/>
    <p:sldId id="372" r:id="rId12"/>
    <p:sldId id="370" r:id="rId13"/>
    <p:sldId id="7615" r:id="rId14"/>
    <p:sldId id="7616" r:id="rId15"/>
    <p:sldId id="364" r:id="rId16"/>
    <p:sldId id="293" r:id="rId17"/>
    <p:sldId id="270" r:id="rId18"/>
    <p:sldId id="7617" r:id="rId19"/>
    <p:sldId id="294" r:id="rId20"/>
    <p:sldId id="7619" r:id="rId21"/>
    <p:sldId id="7618" r:id="rId22"/>
    <p:sldId id="262" r:id="rId23"/>
    <p:sldId id="7621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0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43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7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Relationship Id="rId22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1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/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/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/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microsoft.com/office/2007/relationships/hdphoto" Target="../media/hdphoto1.wdp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24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50.png"/><Relationship Id="rId14" Type="http://schemas.openxmlformats.org/officeDocument/2006/relationships/image" Target="../media/image21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GIF"/><Relationship Id="rId11" Type="http://schemas.openxmlformats.org/officeDocument/2006/relationships/image" Target="../media/image37.png"/><Relationship Id="rId5" Type="http://schemas.openxmlformats.org/officeDocument/2006/relationships/image" Target="../media/image26.GIF"/><Relationship Id="rId10" Type="http://schemas.openxmlformats.org/officeDocument/2006/relationships/image" Target="../media/image36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GIF"/><Relationship Id="rId11" Type="http://schemas.openxmlformats.org/officeDocument/2006/relationships/image" Target="../media/image40.png"/><Relationship Id="rId5" Type="http://schemas.openxmlformats.org/officeDocument/2006/relationships/image" Target="../media/image27.GIF"/><Relationship Id="rId10" Type="http://schemas.openxmlformats.org/officeDocument/2006/relationships/image" Target="../media/image39.GIF"/><Relationship Id="rId4" Type="http://schemas.openxmlformats.org/officeDocument/2006/relationships/image" Target="../media/image35.GIF"/><Relationship Id="rId9" Type="http://schemas.openxmlformats.org/officeDocument/2006/relationships/image" Target="../media/image30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customXml" Target="../ink/ink1.xml"/><Relationship Id="rId17" Type="http://schemas.openxmlformats.org/officeDocument/2006/relationships/image" Target="../media/image45.png"/><Relationship Id="rId2" Type="http://schemas.openxmlformats.org/officeDocument/2006/relationships/audio" Target="../media/audio1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5" Type="http://schemas.openxmlformats.org/officeDocument/2006/relationships/customXml" Target="../ink/ink2.xml"/><Relationship Id="rId10" Type="http://schemas.openxmlformats.org/officeDocument/2006/relationships/image" Target="../media/image43.GIF"/><Relationship Id="rId4" Type="http://schemas.openxmlformats.org/officeDocument/2006/relationships/image" Target="../media/image35.GIF"/><Relationship Id="rId9" Type="http://schemas.openxmlformats.org/officeDocument/2006/relationships/image" Target="../media/image30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png"/><Relationship Id="rId4" Type="http://schemas.openxmlformats.org/officeDocument/2006/relationships/image" Target="../media/image35.GIF"/><Relationship Id="rId9" Type="http://schemas.openxmlformats.org/officeDocument/2006/relationships/image" Target="../media/image43.GIF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3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/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/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FDF41-B41B-5A10-DCA9-6DA7A076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9930" y="2165901"/>
            <a:ext cx="10676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Biết so sánh hai phân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mẫu số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trường hợp có một mẫu số chia hết cho mẫu số còn lại).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giải các bài tập, bài toán thực tế có liên quan đến so sánh phân số.</a:t>
            </a:r>
          </a:p>
        </p:txBody>
      </p:sp>
    </p:spTree>
    <p:extLst>
      <p:ext uri="{BB962C8B-B14F-4D97-AF65-F5344CB8AC3E}">
        <p14:creationId xmlns:p14="http://schemas.microsoft.com/office/powerpoint/2010/main" val="12940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258824" y="4364736"/>
            <a:ext cx="1167384" cy="116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424" y="2398339"/>
            <a:ext cx="11133916" cy="451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CEB50-99CA-D8C7-7518-9CDD8AA3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367" y="926348"/>
            <a:ext cx="9016765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242564" y="128943"/>
            <a:ext cx="11592560" cy="668528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DEFFE0-BF53-0454-63AA-4FFF71D39C77}"/>
              </a:ext>
            </a:extLst>
          </p:cNvPr>
          <p:cNvGrpSpPr/>
          <p:nvPr/>
        </p:nvGrpSpPr>
        <p:grpSpPr>
          <a:xfrm>
            <a:off x="3270452" y="1387475"/>
            <a:ext cx="2560320" cy="2509520"/>
            <a:chOff x="772160" y="782320"/>
            <a:chExt cx="2519680" cy="24993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1E9F96-4C73-D29B-BB94-3C743047AD97}"/>
                </a:ext>
              </a:extLst>
            </p:cNvPr>
            <p:cNvSpPr/>
            <p:nvPr/>
          </p:nvSpPr>
          <p:spPr>
            <a:xfrm>
              <a:off x="792480" y="782320"/>
              <a:ext cx="2499360" cy="249936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AB5B2C-0B7C-AC71-A6DE-E8AD0C2698D0}"/>
                </a:ext>
              </a:extLst>
            </p:cNvPr>
            <p:cNvCxnSpPr>
              <a:cxnSpLocks/>
              <a:stCxn id="14" idx="0"/>
              <a:endCxn id="14" idx="4"/>
            </p:cNvCxnSpPr>
            <p:nvPr/>
          </p:nvCxnSpPr>
          <p:spPr>
            <a:xfrm>
              <a:off x="2042160" y="782320"/>
              <a:ext cx="0" cy="2499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D1A31E-595C-5F47-5CE2-6219F26F26FE}"/>
                </a:ext>
              </a:extLst>
            </p:cNvPr>
            <p:cNvCxnSpPr>
              <a:cxnSpLocks/>
              <a:endCxn id="14" idx="6"/>
            </p:cNvCxnSpPr>
            <p:nvPr/>
          </p:nvCxnSpPr>
          <p:spPr>
            <a:xfrm>
              <a:off x="772160" y="2021840"/>
              <a:ext cx="2519680" cy="1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2378E8-A1A7-87EF-C1EB-AF3D3A264BA2}"/>
                </a:ext>
              </a:extLst>
            </p:cNvPr>
            <p:cNvCxnSpPr>
              <a:cxnSpLocks/>
              <a:endCxn id="14" idx="5"/>
            </p:cNvCxnSpPr>
            <p:nvPr/>
          </p:nvCxnSpPr>
          <p:spPr>
            <a:xfrm>
              <a:off x="1137920" y="1148080"/>
              <a:ext cx="1787897" cy="17675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BF2566-2589-9A95-0A8D-2BEA7230ACE9}"/>
                </a:ext>
              </a:extLst>
            </p:cNvPr>
            <p:cNvCxnSpPr>
              <a:cxnSpLocks/>
              <a:stCxn id="14" idx="7"/>
              <a:endCxn id="14" idx="3"/>
            </p:cNvCxnSpPr>
            <p:nvPr/>
          </p:nvCxnSpPr>
          <p:spPr>
            <a:xfrm flipH="1">
              <a:off x="1158503" y="1148343"/>
              <a:ext cx="1767314" cy="17673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D443DFC5-E1C3-DC64-98DF-CE4BC4CFA376}"/>
              </a:ext>
            </a:extLst>
          </p:cNvPr>
          <p:cNvSpPr/>
          <p:nvPr/>
        </p:nvSpPr>
        <p:spPr>
          <a:xfrm>
            <a:off x="3677343" y="1384313"/>
            <a:ext cx="873760" cy="1229360"/>
          </a:xfrm>
          <a:custGeom>
            <a:avLst/>
            <a:gdLst>
              <a:gd name="connsiteX0" fmla="*/ 0 w 873760"/>
              <a:gd name="connsiteY0" fmla="*/ 386080 h 1249680"/>
              <a:gd name="connsiteX1" fmla="*/ 873760 w 873760"/>
              <a:gd name="connsiteY1" fmla="*/ 1249680 h 1249680"/>
              <a:gd name="connsiteX2" fmla="*/ 873760 w 873760"/>
              <a:gd name="connsiteY2" fmla="*/ 20320 h 1249680"/>
              <a:gd name="connsiteX3" fmla="*/ 690880 w 873760"/>
              <a:gd name="connsiteY3" fmla="*/ 0 h 1249680"/>
              <a:gd name="connsiteX4" fmla="*/ 477520 w 873760"/>
              <a:gd name="connsiteY4" fmla="*/ 50800 h 1249680"/>
              <a:gd name="connsiteX5" fmla="*/ 335280 w 873760"/>
              <a:gd name="connsiteY5" fmla="*/ 152400 h 1249680"/>
              <a:gd name="connsiteX6" fmla="*/ 142240 w 873760"/>
              <a:gd name="connsiteY6" fmla="*/ 243840 h 1249680"/>
              <a:gd name="connsiteX7" fmla="*/ 0 w 873760"/>
              <a:gd name="connsiteY7" fmla="*/ 386080 h 124968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35280 w 873760"/>
              <a:gd name="connsiteY5" fmla="*/ 1320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04800 w 873760"/>
              <a:gd name="connsiteY5" fmla="*/ 812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68960 w 873760"/>
              <a:gd name="connsiteY4" fmla="*/ 4064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760" h="1229360">
                <a:moveTo>
                  <a:pt x="0" y="365760"/>
                </a:moveTo>
                <a:lnTo>
                  <a:pt x="873760" y="1229360"/>
                </a:lnTo>
                <a:lnTo>
                  <a:pt x="873760" y="0"/>
                </a:lnTo>
                <a:lnTo>
                  <a:pt x="670560" y="10160"/>
                </a:lnTo>
                <a:lnTo>
                  <a:pt x="568960" y="40640"/>
                </a:lnTo>
                <a:lnTo>
                  <a:pt x="345440" y="111760"/>
                </a:lnTo>
                <a:lnTo>
                  <a:pt x="172720" y="223520"/>
                </a:lnTo>
                <a:lnTo>
                  <a:pt x="0" y="36576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211" name="Freeform: Shape 8210">
            <a:extLst>
              <a:ext uri="{FF2B5EF4-FFF2-40B4-BE49-F238E27FC236}">
                <a16:creationId xmlns:a16="http://schemas.microsoft.com/office/drawing/2014/main" id="{CA41AE9F-EF35-C961-40C5-5F9155A47B21}"/>
              </a:ext>
            </a:extLst>
          </p:cNvPr>
          <p:cNvSpPr/>
          <p:nvPr/>
        </p:nvSpPr>
        <p:spPr>
          <a:xfrm>
            <a:off x="4550776" y="1377274"/>
            <a:ext cx="914400" cy="1231821"/>
          </a:xfrm>
          <a:custGeom>
            <a:avLst/>
            <a:gdLst>
              <a:gd name="connsiteX0" fmla="*/ 0 w 863600"/>
              <a:gd name="connsiteY0" fmla="*/ 40640 h 1188720"/>
              <a:gd name="connsiteX1" fmla="*/ 10160 w 863600"/>
              <a:gd name="connsiteY1" fmla="*/ 1188720 h 1188720"/>
              <a:gd name="connsiteX2" fmla="*/ 863600 w 863600"/>
              <a:gd name="connsiteY2" fmla="*/ 355600 h 1188720"/>
              <a:gd name="connsiteX3" fmla="*/ 690880 w 863600"/>
              <a:gd name="connsiteY3" fmla="*/ 182880 h 1188720"/>
              <a:gd name="connsiteX4" fmla="*/ 426720 w 863600"/>
              <a:gd name="connsiteY4" fmla="*/ 81280 h 1188720"/>
              <a:gd name="connsiteX5" fmla="*/ 223520 w 863600"/>
              <a:gd name="connsiteY5" fmla="*/ 0 h 1188720"/>
              <a:gd name="connsiteX6" fmla="*/ 0 w 863600"/>
              <a:gd name="connsiteY6" fmla="*/ 40640 h 1188720"/>
              <a:gd name="connsiteX0" fmla="*/ 0 w 863600"/>
              <a:gd name="connsiteY0" fmla="*/ 1801 h 1231161"/>
              <a:gd name="connsiteX1" fmla="*/ 10160 w 863600"/>
              <a:gd name="connsiteY1" fmla="*/ 1231161 h 1231161"/>
              <a:gd name="connsiteX2" fmla="*/ 863600 w 863600"/>
              <a:gd name="connsiteY2" fmla="*/ 398041 h 1231161"/>
              <a:gd name="connsiteX3" fmla="*/ 690880 w 863600"/>
              <a:gd name="connsiteY3" fmla="*/ 225321 h 1231161"/>
              <a:gd name="connsiteX4" fmla="*/ 426720 w 863600"/>
              <a:gd name="connsiteY4" fmla="*/ 123721 h 1231161"/>
              <a:gd name="connsiteX5" fmla="*/ 223520 w 863600"/>
              <a:gd name="connsiteY5" fmla="*/ 42441 h 1231161"/>
              <a:gd name="connsiteX6" fmla="*/ 0 w 863600"/>
              <a:gd name="connsiteY6" fmla="*/ 1801 h 123116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426720 w 863600"/>
              <a:gd name="connsiteY4" fmla="*/ 124381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508000 w 863600"/>
              <a:gd name="connsiteY4" fmla="*/ 124382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914400"/>
              <a:gd name="connsiteY0" fmla="*/ 2461 h 1231821"/>
              <a:gd name="connsiteX1" fmla="*/ 10160 w 914400"/>
              <a:gd name="connsiteY1" fmla="*/ 1231821 h 1231821"/>
              <a:gd name="connsiteX2" fmla="*/ 914400 w 914400"/>
              <a:gd name="connsiteY2" fmla="*/ 378381 h 1231821"/>
              <a:gd name="connsiteX3" fmla="*/ 690880 w 914400"/>
              <a:gd name="connsiteY3" fmla="*/ 225981 h 1231821"/>
              <a:gd name="connsiteX4" fmla="*/ 508000 w 914400"/>
              <a:gd name="connsiteY4" fmla="*/ 124382 h 1231821"/>
              <a:gd name="connsiteX5" fmla="*/ 223520 w 914400"/>
              <a:gd name="connsiteY5" fmla="*/ 22781 h 1231821"/>
              <a:gd name="connsiteX6" fmla="*/ 0 w 914400"/>
              <a:gd name="connsiteY6" fmla="*/ 2461 h 12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231821">
                <a:moveTo>
                  <a:pt x="0" y="2461"/>
                </a:moveTo>
                <a:cubicBezTo>
                  <a:pt x="3387" y="385154"/>
                  <a:pt x="6773" y="849128"/>
                  <a:pt x="10160" y="1231821"/>
                </a:cubicBezTo>
                <a:lnTo>
                  <a:pt x="914400" y="378381"/>
                </a:lnTo>
                <a:lnTo>
                  <a:pt x="690880" y="225981"/>
                </a:lnTo>
                <a:lnTo>
                  <a:pt x="508000" y="124382"/>
                </a:lnTo>
                <a:lnTo>
                  <a:pt x="223520" y="22781"/>
                </a:lnTo>
                <a:cubicBezTo>
                  <a:pt x="149013" y="36328"/>
                  <a:pt x="74507" y="-11086"/>
                  <a:pt x="0" y="2461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212" name="Freeform: Shape 8211">
            <a:extLst>
              <a:ext uri="{FF2B5EF4-FFF2-40B4-BE49-F238E27FC236}">
                <a16:creationId xmlns:a16="http://schemas.microsoft.com/office/drawing/2014/main" id="{E0C73801-C2ED-94EE-EBD8-43D47A6A951D}"/>
              </a:ext>
            </a:extLst>
          </p:cNvPr>
          <p:cNvSpPr/>
          <p:nvPr/>
        </p:nvSpPr>
        <p:spPr>
          <a:xfrm>
            <a:off x="4586172" y="1748029"/>
            <a:ext cx="1259840" cy="883920"/>
          </a:xfrm>
          <a:custGeom>
            <a:avLst/>
            <a:gdLst>
              <a:gd name="connsiteX0" fmla="*/ 0 w 1229360"/>
              <a:gd name="connsiteY0" fmla="*/ 873760 h 883920"/>
              <a:gd name="connsiteX1" fmla="*/ 883920 w 1229360"/>
              <a:gd name="connsiteY1" fmla="*/ 0 h 883920"/>
              <a:gd name="connsiteX2" fmla="*/ 1036320 w 1229360"/>
              <a:gd name="connsiteY2" fmla="*/ 203200 h 883920"/>
              <a:gd name="connsiteX3" fmla="*/ 1168400 w 1229360"/>
              <a:gd name="connsiteY3" fmla="*/ 457200 h 883920"/>
              <a:gd name="connsiteX4" fmla="*/ 1229360 w 1229360"/>
              <a:gd name="connsiteY4" fmla="*/ 701040 h 883920"/>
              <a:gd name="connsiteX5" fmla="*/ 1229360 w 1229360"/>
              <a:gd name="connsiteY5" fmla="*/ 883920 h 883920"/>
              <a:gd name="connsiteX6" fmla="*/ 0 w 1229360"/>
              <a:gd name="connsiteY6" fmla="*/ 873760 h 883920"/>
              <a:gd name="connsiteX0" fmla="*/ 0 w 1229360"/>
              <a:gd name="connsiteY0" fmla="*/ 873760 h 883920"/>
              <a:gd name="connsiteX1" fmla="*/ 883920 w 1229360"/>
              <a:gd name="connsiteY1" fmla="*/ 0 h 883920"/>
              <a:gd name="connsiteX2" fmla="*/ 1076960 w 1229360"/>
              <a:gd name="connsiteY2" fmla="*/ 213360 h 883920"/>
              <a:gd name="connsiteX3" fmla="*/ 1168400 w 1229360"/>
              <a:gd name="connsiteY3" fmla="*/ 457200 h 883920"/>
              <a:gd name="connsiteX4" fmla="*/ 1229360 w 1229360"/>
              <a:gd name="connsiteY4" fmla="*/ 701040 h 883920"/>
              <a:gd name="connsiteX5" fmla="*/ 1229360 w 1229360"/>
              <a:gd name="connsiteY5" fmla="*/ 883920 h 883920"/>
              <a:gd name="connsiteX6" fmla="*/ 0 w 122936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2936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9888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840" h="883920">
                <a:moveTo>
                  <a:pt x="0" y="873760"/>
                </a:moveTo>
                <a:lnTo>
                  <a:pt x="883920" y="0"/>
                </a:lnTo>
                <a:lnTo>
                  <a:pt x="1076960" y="213360"/>
                </a:lnTo>
                <a:lnTo>
                  <a:pt x="1198880" y="457200"/>
                </a:lnTo>
                <a:lnTo>
                  <a:pt x="1259840" y="731520"/>
                </a:lnTo>
                <a:lnTo>
                  <a:pt x="1259840" y="883920"/>
                </a:lnTo>
                <a:lnTo>
                  <a:pt x="0" y="87376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213" name="Freeform: Shape 8212">
            <a:extLst>
              <a:ext uri="{FF2B5EF4-FFF2-40B4-BE49-F238E27FC236}">
                <a16:creationId xmlns:a16="http://schemas.microsoft.com/office/drawing/2014/main" id="{9BB2C014-8085-9CBF-54ED-96F20D7073DB}"/>
              </a:ext>
            </a:extLst>
          </p:cNvPr>
          <p:cNvSpPr/>
          <p:nvPr/>
        </p:nvSpPr>
        <p:spPr>
          <a:xfrm>
            <a:off x="4555692" y="2645397"/>
            <a:ext cx="1290320" cy="863600"/>
          </a:xfrm>
          <a:custGeom>
            <a:avLst/>
            <a:gdLst>
              <a:gd name="connsiteX0" fmla="*/ 0 w 1270000"/>
              <a:gd name="connsiteY0" fmla="*/ 0 h 863600"/>
              <a:gd name="connsiteX1" fmla="*/ 1270000 w 1270000"/>
              <a:gd name="connsiteY1" fmla="*/ 20320 h 863600"/>
              <a:gd name="connsiteX2" fmla="*/ 1239520 w 1270000"/>
              <a:gd name="connsiteY2" fmla="*/ 284480 h 863600"/>
              <a:gd name="connsiteX3" fmla="*/ 1117600 w 1270000"/>
              <a:gd name="connsiteY3" fmla="*/ 579120 h 863600"/>
              <a:gd name="connsiteX4" fmla="*/ 914400 w 1270000"/>
              <a:gd name="connsiteY4" fmla="*/ 863600 h 863600"/>
              <a:gd name="connsiteX5" fmla="*/ 60960 w 1270000"/>
              <a:gd name="connsiteY5" fmla="*/ 20320 h 863600"/>
              <a:gd name="connsiteX6" fmla="*/ 0 w 127000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39520 w 1290320"/>
              <a:gd name="connsiteY2" fmla="*/ 28448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07440 w 1290320"/>
              <a:gd name="connsiteY3" fmla="*/ 64008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320" h="863600">
                <a:moveTo>
                  <a:pt x="0" y="0"/>
                </a:moveTo>
                <a:lnTo>
                  <a:pt x="1290320" y="0"/>
                </a:lnTo>
                <a:lnTo>
                  <a:pt x="1270000" y="304800"/>
                </a:lnTo>
                <a:lnTo>
                  <a:pt x="1107440" y="640080"/>
                </a:lnTo>
                <a:lnTo>
                  <a:pt x="914400" y="86360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214" name="Freeform: Shape 8213">
            <a:extLst>
              <a:ext uri="{FF2B5EF4-FFF2-40B4-BE49-F238E27FC236}">
                <a16:creationId xmlns:a16="http://schemas.microsoft.com/office/drawing/2014/main" id="{DFA11AF0-FEE3-4534-F4D1-5A14F0609CD5}"/>
              </a:ext>
            </a:extLst>
          </p:cNvPr>
          <p:cNvSpPr/>
          <p:nvPr/>
        </p:nvSpPr>
        <p:spPr>
          <a:xfrm>
            <a:off x="3280776" y="1775909"/>
            <a:ext cx="1249680" cy="853440"/>
          </a:xfrm>
          <a:custGeom>
            <a:avLst/>
            <a:gdLst>
              <a:gd name="connsiteX0" fmla="*/ 0 w 1249680"/>
              <a:gd name="connsiteY0" fmla="*/ 853440 h 853440"/>
              <a:gd name="connsiteX1" fmla="*/ 1249680 w 1249680"/>
              <a:gd name="connsiteY1" fmla="*/ 853440 h 853440"/>
              <a:gd name="connsiteX2" fmla="*/ 386080 w 1249680"/>
              <a:gd name="connsiteY2" fmla="*/ 0 h 853440"/>
              <a:gd name="connsiteX3" fmla="*/ 213360 w 1249680"/>
              <a:gd name="connsiteY3" fmla="*/ 193040 h 853440"/>
              <a:gd name="connsiteX4" fmla="*/ 81280 w 1249680"/>
              <a:gd name="connsiteY4" fmla="*/ 477520 h 853440"/>
              <a:gd name="connsiteX5" fmla="*/ 0 w 1249680"/>
              <a:gd name="connsiteY5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680" h="853440">
                <a:moveTo>
                  <a:pt x="0" y="853440"/>
                </a:moveTo>
                <a:lnTo>
                  <a:pt x="1249680" y="853440"/>
                </a:lnTo>
                <a:lnTo>
                  <a:pt x="386080" y="0"/>
                </a:lnTo>
                <a:lnTo>
                  <a:pt x="213360" y="193040"/>
                </a:lnTo>
                <a:lnTo>
                  <a:pt x="81280" y="477520"/>
                </a:lnTo>
                <a:lnTo>
                  <a:pt x="0" y="85344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highlight>
                <a:srgbClr val="00FFFF"/>
              </a:highlight>
            </a:endParaRPr>
          </a:p>
        </p:txBody>
      </p:sp>
      <p:pic>
        <p:nvPicPr>
          <p:cNvPr id="8227" name="Picture 8226">
            <a:extLst>
              <a:ext uri="{FF2B5EF4-FFF2-40B4-BE49-F238E27FC236}">
                <a16:creationId xmlns:a16="http://schemas.microsoft.com/office/drawing/2014/main" id="{F597B240-8724-5534-8B79-883E1817B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1"/>
            <a:ext cx="2301030" cy="1150515"/>
          </a:xfrm>
          <a:prstGeom prst="rect">
            <a:avLst/>
          </a:prstGeom>
        </p:spPr>
      </p:pic>
      <p:pic>
        <p:nvPicPr>
          <p:cNvPr id="8231" name="图片 10">
            <a:extLst>
              <a:ext uri="{FF2B5EF4-FFF2-40B4-BE49-F238E27FC236}">
                <a16:creationId xmlns:a16="http://schemas.microsoft.com/office/drawing/2014/main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8849" y="-64044"/>
            <a:ext cx="1180365" cy="1267397"/>
          </a:xfrm>
          <a:prstGeom prst="rect">
            <a:avLst/>
          </a:prstGeom>
        </p:spPr>
      </p:pic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61AF0F2C-C544-6C69-0527-982F1234D199}"/>
              </a:ext>
            </a:extLst>
          </p:cNvPr>
          <p:cNvGrpSpPr/>
          <p:nvPr/>
        </p:nvGrpSpPr>
        <p:grpSpPr>
          <a:xfrm>
            <a:off x="6624660" y="1409330"/>
            <a:ext cx="2560320" cy="2519721"/>
            <a:chOff x="772160" y="772160"/>
            <a:chExt cx="2519680" cy="2509520"/>
          </a:xfrm>
        </p:grpSpPr>
        <p:sp>
          <p:nvSpPr>
            <p:cNvPr id="8233" name="Oval 8232">
              <a:extLst>
                <a:ext uri="{FF2B5EF4-FFF2-40B4-BE49-F238E27FC236}">
                  <a16:creationId xmlns:a16="http://schemas.microsoft.com/office/drawing/2014/main" id="{D4D75245-2855-3663-C471-6B9CE78C5B13}"/>
                </a:ext>
              </a:extLst>
            </p:cNvPr>
            <p:cNvSpPr/>
            <p:nvPr/>
          </p:nvSpPr>
          <p:spPr>
            <a:xfrm>
              <a:off x="792480" y="782320"/>
              <a:ext cx="2499360" cy="249936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34" name="Straight Connector 8233">
              <a:extLst>
                <a:ext uri="{FF2B5EF4-FFF2-40B4-BE49-F238E27FC236}">
                  <a16:creationId xmlns:a16="http://schemas.microsoft.com/office/drawing/2014/main" id="{F3F46C21-E444-F469-984F-D99A4C3A23EF}"/>
                </a:ext>
              </a:extLst>
            </p:cNvPr>
            <p:cNvCxnSpPr>
              <a:cxnSpLocks/>
            </p:cNvCxnSpPr>
            <p:nvPr/>
          </p:nvCxnSpPr>
          <p:spPr>
            <a:xfrm>
              <a:off x="2051534" y="772160"/>
              <a:ext cx="0" cy="2499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5" name="Straight Connector 8234">
              <a:extLst>
                <a:ext uri="{FF2B5EF4-FFF2-40B4-BE49-F238E27FC236}">
                  <a16:creationId xmlns:a16="http://schemas.microsoft.com/office/drawing/2014/main" id="{5396E52F-7FFF-345B-6DC0-BF70B9F66121}"/>
                </a:ext>
              </a:extLst>
            </p:cNvPr>
            <p:cNvCxnSpPr>
              <a:cxnSpLocks/>
              <a:endCxn id="8233" idx="6"/>
            </p:cNvCxnSpPr>
            <p:nvPr/>
          </p:nvCxnSpPr>
          <p:spPr>
            <a:xfrm>
              <a:off x="772160" y="2021840"/>
              <a:ext cx="2519680" cy="1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6" name="Straight Connector 8235">
              <a:extLst>
                <a:ext uri="{FF2B5EF4-FFF2-40B4-BE49-F238E27FC236}">
                  <a16:creationId xmlns:a16="http://schemas.microsoft.com/office/drawing/2014/main" id="{6D1685EA-12B9-C96E-6288-B8D480814FE6}"/>
                </a:ext>
              </a:extLst>
            </p:cNvPr>
            <p:cNvCxnSpPr>
              <a:cxnSpLocks/>
              <a:endCxn id="8233" idx="5"/>
            </p:cNvCxnSpPr>
            <p:nvPr/>
          </p:nvCxnSpPr>
          <p:spPr>
            <a:xfrm>
              <a:off x="1137920" y="1148080"/>
              <a:ext cx="1787897" cy="176757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237" name="Straight Connector 8236">
              <a:extLst>
                <a:ext uri="{FF2B5EF4-FFF2-40B4-BE49-F238E27FC236}">
                  <a16:creationId xmlns:a16="http://schemas.microsoft.com/office/drawing/2014/main" id="{A2068DF6-3C80-8A68-36CA-F93EC8CDC79E}"/>
                </a:ext>
              </a:extLst>
            </p:cNvPr>
            <p:cNvCxnSpPr>
              <a:cxnSpLocks/>
              <a:stCxn id="8233" idx="7"/>
              <a:endCxn id="8233" idx="3"/>
            </p:cNvCxnSpPr>
            <p:nvPr/>
          </p:nvCxnSpPr>
          <p:spPr>
            <a:xfrm flipH="1">
              <a:off x="1158503" y="1148343"/>
              <a:ext cx="1767314" cy="176731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5BFD53-7E4B-4598-83AA-2507CC3757A5}"/>
              </a:ext>
            </a:extLst>
          </p:cNvPr>
          <p:cNvGrpSpPr/>
          <p:nvPr/>
        </p:nvGrpSpPr>
        <p:grpSpPr>
          <a:xfrm>
            <a:off x="6636984" y="1423126"/>
            <a:ext cx="1262133" cy="1229360"/>
            <a:chOff x="6645307" y="1427131"/>
            <a:chExt cx="1262133" cy="1229360"/>
          </a:xfrm>
          <a:solidFill>
            <a:srgbClr val="00B0F0"/>
          </a:solidFill>
        </p:grpSpPr>
        <p:sp>
          <p:nvSpPr>
            <p:cNvPr id="8238" name="Freeform: Shape 8237">
              <a:extLst>
                <a:ext uri="{FF2B5EF4-FFF2-40B4-BE49-F238E27FC236}">
                  <a16:creationId xmlns:a16="http://schemas.microsoft.com/office/drawing/2014/main" id="{F4DD8CF1-C20A-8EEE-5299-D0C377109E0D}"/>
                </a:ext>
              </a:extLst>
            </p:cNvPr>
            <p:cNvSpPr/>
            <p:nvPr/>
          </p:nvSpPr>
          <p:spPr>
            <a:xfrm>
              <a:off x="7013360" y="1427131"/>
              <a:ext cx="894080" cy="1229360"/>
            </a:xfrm>
            <a:custGeom>
              <a:avLst/>
              <a:gdLst>
                <a:gd name="connsiteX0" fmla="*/ 0 w 873760"/>
                <a:gd name="connsiteY0" fmla="*/ 386080 h 1249680"/>
                <a:gd name="connsiteX1" fmla="*/ 873760 w 873760"/>
                <a:gd name="connsiteY1" fmla="*/ 1249680 h 1249680"/>
                <a:gd name="connsiteX2" fmla="*/ 873760 w 873760"/>
                <a:gd name="connsiteY2" fmla="*/ 20320 h 1249680"/>
                <a:gd name="connsiteX3" fmla="*/ 690880 w 873760"/>
                <a:gd name="connsiteY3" fmla="*/ 0 h 1249680"/>
                <a:gd name="connsiteX4" fmla="*/ 477520 w 873760"/>
                <a:gd name="connsiteY4" fmla="*/ 50800 h 1249680"/>
                <a:gd name="connsiteX5" fmla="*/ 335280 w 873760"/>
                <a:gd name="connsiteY5" fmla="*/ 152400 h 1249680"/>
                <a:gd name="connsiteX6" fmla="*/ 142240 w 873760"/>
                <a:gd name="connsiteY6" fmla="*/ 243840 h 1249680"/>
                <a:gd name="connsiteX7" fmla="*/ 0 w 873760"/>
                <a:gd name="connsiteY7" fmla="*/ 386080 h 124968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477520 w 873760"/>
                <a:gd name="connsiteY4" fmla="*/ 30480 h 1229360"/>
                <a:gd name="connsiteX5" fmla="*/ 335280 w 873760"/>
                <a:gd name="connsiteY5" fmla="*/ 13208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477520 w 873760"/>
                <a:gd name="connsiteY4" fmla="*/ 30480 h 1229360"/>
                <a:gd name="connsiteX5" fmla="*/ 304800 w 873760"/>
                <a:gd name="connsiteY5" fmla="*/ 8128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477520 w 873760"/>
                <a:gd name="connsiteY4" fmla="*/ 30480 h 1229360"/>
                <a:gd name="connsiteX5" fmla="*/ 345440 w 873760"/>
                <a:gd name="connsiteY5" fmla="*/ 11176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28320 w 873760"/>
                <a:gd name="connsiteY4" fmla="*/ 50800 h 1229360"/>
                <a:gd name="connsiteX5" fmla="*/ 345440 w 873760"/>
                <a:gd name="connsiteY5" fmla="*/ 11176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28320 w 873760"/>
                <a:gd name="connsiteY4" fmla="*/ 50800 h 1229360"/>
                <a:gd name="connsiteX5" fmla="*/ 345440 w 873760"/>
                <a:gd name="connsiteY5" fmla="*/ 11176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28320 w 873760"/>
                <a:gd name="connsiteY4" fmla="*/ 50800 h 1229360"/>
                <a:gd name="connsiteX5" fmla="*/ 345440 w 873760"/>
                <a:gd name="connsiteY5" fmla="*/ 111760 h 1229360"/>
                <a:gd name="connsiteX6" fmla="*/ 17272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68960 w 873760"/>
                <a:gd name="connsiteY4" fmla="*/ 40640 h 1229360"/>
                <a:gd name="connsiteX5" fmla="*/ 345440 w 873760"/>
                <a:gd name="connsiteY5" fmla="*/ 111760 h 1229360"/>
                <a:gd name="connsiteX6" fmla="*/ 172720 w 873760"/>
                <a:gd name="connsiteY6" fmla="*/ 223520 h 1229360"/>
                <a:gd name="connsiteX7" fmla="*/ 0 w 873760"/>
                <a:gd name="connsiteY7" fmla="*/ 365760 h 122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760" h="1229360">
                  <a:moveTo>
                    <a:pt x="0" y="365760"/>
                  </a:moveTo>
                  <a:lnTo>
                    <a:pt x="873760" y="1229360"/>
                  </a:lnTo>
                  <a:lnTo>
                    <a:pt x="873760" y="0"/>
                  </a:lnTo>
                  <a:lnTo>
                    <a:pt x="670560" y="10160"/>
                  </a:lnTo>
                  <a:lnTo>
                    <a:pt x="568960" y="40640"/>
                  </a:lnTo>
                  <a:lnTo>
                    <a:pt x="345440" y="111760"/>
                  </a:lnTo>
                  <a:lnTo>
                    <a:pt x="172720" y="223520"/>
                  </a:lnTo>
                  <a:lnTo>
                    <a:pt x="0" y="36576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8240" name="Freeform: Shape 8239">
              <a:extLst>
                <a:ext uri="{FF2B5EF4-FFF2-40B4-BE49-F238E27FC236}">
                  <a16:creationId xmlns:a16="http://schemas.microsoft.com/office/drawing/2014/main" id="{341786A3-197B-19E3-9FAC-02A12644A519}"/>
                </a:ext>
              </a:extLst>
            </p:cNvPr>
            <p:cNvSpPr/>
            <p:nvPr/>
          </p:nvSpPr>
          <p:spPr>
            <a:xfrm>
              <a:off x="6645307" y="1789904"/>
              <a:ext cx="1249680" cy="853440"/>
            </a:xfrm>
            <a:custGeom>
              <a:avLst/>
              <a:gdLst>
                <a:gd name="connsiteX0" fmla="*/ 0 w 1249680"/>
                <a:gd name="connsiteY0" fmla="*/ 853440 h 853440"/>
                <a:gd name="connsiteX1" fmla="*/ 1249680 w 1249680"/>
                <a:gd name="connsiteY1" fmla="*/ 853440 h 853440"/>
                <a:gd name="connsiteX2" fmla="*/ 386080 w 1249680"/>
                <a:gd name="connsiteY2" fmla="*/ 0 h 853440"/>
                <a:gd name="connsiteX3" fmla="*/ 213360 w 1249680"/>
                <a:gd name="connsiteY3" fmla="*/ 193040 h 853440"/>
                <a:gd name="connsiteX4" fmla="*/ 81280 w 1249680"/>
                <a:gd name="connsiteY4" fmla="*/ 477520 h 853440"/>
                <a:gd name="connsiteX5" fmla="*/ 0 w 1249680"/>
                <a:gd name="connsiteY5" fmla="*/ 853440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680" h="853440">
                  <a:moveTo>
                    <a:pt x="0" y="853440"/>
                  </a:moveTo>
                  <a:lnTo>
                    <a:pt x="1249680" y="853440"/>
                  </a:lnTo>
                  <a:lnTo>
                    <a:pt x="386080" y="0"/>
                  </a:lnTo>
                  <a:lnTo>
                    <a:pt x="213360" y="193040"/>
                  </a:lnTo>
                  <a:lnTo>
                    <a:pt x="81280" y="477520"/>
                  </a:lnTo>
                  <a:lnTo>
                    <a:pt x="0" y="85344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EA39E4-3F59-DC8B-024B-3D61B94C00C3}"/>
              </a:ext>
            </a:extLst>
          </p:cNvPr>
          <p:cNvSpPr txBox="1"/>
          <p:nvPr/>
        </p:nvSpPr>
        <p:spPr>
          <a:xfrm>
            <a:off x="2865120" y="172720"/>
            <a:ext cx="748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 khác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748E545-A2E5-4477-A187-569BB1F716C9}"/>
              </a:ext>
            </a:extLst>
          </p:cNvPr>
          <p:cNvSpPr/>
          <p:nvPr/>
        </p:nvSpPr>
        <p:spPr>
          <a:xfrm rot="2718335">
            <a:off x="4042551" y="2954882"/>
            <a:ext cx="1290320" cy="863600"/>
          </a:xfrm>
          <a:custGeom>
            <a:avLst/>
            <a:gdLst>
              <a:gd name="connsiteX0" fmla="*/ 0 w 1270000"/>
              <a:gd name="connsiteY0" fmla="*/ 0 h 863600"/>
              <a:gd name="connsiteX1" fmla="*/ 1270000 w 1270000"/>
              <a:gd name="connsiteY1" fmla="*/ 20320 h 863600"/>
              <a:gd name="connsiteX2" fmla="*/ 1239520 w 1270000"/>
              <a:gd name="connsiteY2" fmla="*/ 284480 h 863600"/>
              <a:gd name="connsiteX3" fmla="*/ 1117600 w 1270000"/>
              <a:gd name="connsiteY3" fmla="*/ 579120 h 863600"/>
              <a:gd name="connsiteX4" fmla="*/ 914400 w 1270000"/>
              <a:gd name="connsiteY4" fmla="*/ 863600 h 863600"/>
              <a:gd name="connsiteX5" fmla="*/ 60960 w 1270000"/>
              <a:gd name="connsiteY5" fmla="*/ 20320 h 863600"/>
              <a:gd name="connsiteX6" fmla="*/ 0 w 127000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39520 w 1290320"/>
              <a:gd name="connsiteY2" fmla="*/ 28448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07440 w 1290320"/>
              <a:gd name="connsiteY3" fmla="*/ 64008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320" h="863600">
                <a:moveTo>
                  <a:pt x="0" y="0"/>
                </a:moveTo>
                <a:lnTo>
                  <a:pt x="1290320" y="0"/>
                </a:lnTo>
                <a:lnTo>
                  <a:pt x="1270000" y="304800"/>
                </a:lnTo>
                <a:lnTo>
                  <a:pt x="1107440" y="640080"/>
                </a:lnTo>
                <a:lnTo>
                  <a:pt x="914400" y="86360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921807-942A-41B8-8A4E-C653FD527F87}"/>
              </a:ext>
            </a:extLst>
          </p:cNvPr>
          <p:cNvSpPr/>
          <p:nvPr/>
        </p:nvSpPr>
        <p:spPr>
          <a:xfrm rot="5400000">
            <a:off x="3472401" y="2822571"/>
            <a:ext cx="1290320" cy="863600"/>
          </a:xfrm>
          <a:custGeom>
            <a:avLst/>
            <a:gdLst>
              <a:gd name="connsiteX0" fmla="*/ 0 w 1270000"/>
              <a:gd name="connsiteY0" fmla="*/ 0 h 863600"/>
              <a:gd name="connsiteX1" fmla="*/ 1270000 w 1270000"/>
              <a:gd name="connsiteY1" fmla="*/ 20320 h 863600"/>
              <a:gd name="connsiteX2" fmla="*/ 1239520 w 1270000"/>
              <a:gd name="connsiteY2" fmla="*/ 284480 h 863600"/>
              <a:gd name="connsiteX3" fmla="*/ 1117600 w 1270000"/>
              <a:gd name="connsiteY3" fmla="*/ 579120 h 863600"/>
              <a:gd name="connsiteX4" fmla="*/ 914400 w 1270000"/>
              <a:gd name="connsiteY4" fmla="*/ 863600 h 863600"/>
              <a:gd name="connsiteX5" fmla="*/ 60960 w 1270000"/>
              <a:gd name="connsiteY5" fmla="*/ 20320 h 863600"/>
              <a:gd name="connsiteX6" fmla="*/ 0 w 127000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39520 w 1290320"/>
              <a:gd name="connsiteY2" fmla="*/ 28448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07440 w 1290320"/>
              <a:gd name="connsiteY3" fmla="*/ 64008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320" h="863600">
                <a:moveTo>
                  <a:pt x="0" y="0"/>
                </a:moveTo>
                <a:lnTo>
                  <a:pt x="1290320" y="0"/>
                </a:lnTo>
                <a:lnTo>
                  <a:pt x="1270000" y="304800"/>
                </a:lnTo>
                <a:lnTo>
                  <a:pt x="1107440" y="640080"/>
                </a:lnTo>
                <a:lnTo>
                  <a:pt x="914400" y="86360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DF4D38-EE89-4F66-9DA2-BAF11FDF3163}"/>
              </a:ext>
            </a:extLst>
          </p:cNvPr>
          <p:cNvGrpSpPr/>
          <p:nvPr/>
        </p:nvGrpSpPr>
        <p:grpSpPr>
          <a:xfrm>
            <a:off x="7937555" y="1421896"/>
            <a:ext cx="1224095" cy="1707927"/>
            <a:chOff x="7937555" y="1421896"/>
            <a:chExt cx="1224095" cy="1707927"/>
          </a:xfrm>
          <a:solidFill>
            <a:srgbClr val="00B0F0"/>
          </a:solidFill>
        </p:grpSpPr>
        <p:sp>
          <p:nvSpPr>
            <p:cNvPr id="8239" name="Freeform: Shape 8238">
              <a:extLst>
                <a:ext uri="{FF2B5EF4-FFF2-40B4-BE49-F238E27FC236}">
                  <a16:creationId xmlns:a16="http://schemas.microsoft.com/office/drawing/2014/main" id="{39762249-90DB-EDAE-11B9-E05500155FB2}"/>
                </a:ext>
              </a:extLst>
            </p:cNvPr>
            <p:cNvSpPr/>
            <p:nvPr/>
          </p:nvSpPr>
          <p:spPr>
            <a:xfrm>
              <a:off x="7937555" y="1421896"/>
              <a:ext cx="914400" cy="1231821"/>
            </a:xfrm>
            <a:custGeom>
              <a:avLst/>
              <a:gdLst>
                <a:gd name="connsiteX0" fmla="*/ 0 w 863600"/>
                <a:gd name="connsiteY0" fmla="*/ 40640 h 1188720"/>
                <a:gd name="connsiteX1" fmla="*/ 10160 w 863600"/>
                <a:gd name="connsiteY1" fmla="*/ 1188720 h 1188720"/>
                <a:gd name="connsiteX2" fmla="*/ 863600 w 863600"/>
                <a:gd name="connsiteY2" fmla="*/ 355600 h 1188720"/>
                <a:gd name="connsiteX3" fmla="*/ 690880 w 863600"/>
                <a:gd name="connsiteY3" fmla="*/ 182880 h 1188720"/>
                <a:gd name="connsiteX4" fmla="*/ 426720 w 863600"/>
                <a:gd name="connsiteY4" fmla="*/ 81280 h 1188720"/>
                <a:gd name="connsiteX5" fmla="*/ 223520 w 863600"/>
                <a:gd name="connsiteY5" fmla="*/ 0 h 1188720"/>
                <a:gd name="connsiteX6" fmla="*/ 0 w 863600"/>
                <a:gd name="connsiteY6" fmla="*/ 40640 h 1188720"/>
                <a:gd name="connsiteX0" fmla="*/ 0 w 863600"/>
                <a:gd name="connsiteY0" fmla="*/ 1801 h 1231161"/>
                <a:gd name="connsiteX1" fmla="*/ 10160 w 863600"/>
                <a:gd name="connsiteY1" fmla="*/ 1231161 h 1231161"/>
                <a:gd name="connsiteX2" fmla="*/ 863600 w 863600"/>
                <a:gd name="connsiteY2" fmla="*/ 398041 h 1231161"/>
                <a:gd name="connsiteX3" fmla="*/ 690880 w 863600"/>
                <a:gd name="connsiteY3" fmla="*/ 225321 h 1231161"/>
                <a:gd name="connsiteX4" fmla="*/ 426720 w 863600"/>
                <a:gd name="connsiteY4" fmla="*/ 123721 h 1231161"/>
                <a:gd name="connsiteX5" fmla="*/ 223520 w 863600"/>
                <a:gd name="connsiteY5" fmla="*/ 42441 h 1231161"/>
                <a:gd name="connsiteX6" fmla="*/ 0 w 863600"/>
                <a:gd name="connsiteY6" fmla="*/ 1801 h 1231161"/>
                <a:gd name="connsiteX0" fmla="*/ 0 w 863600"/>
                <a:gd name="connsiteY0" fmla="*/ 2461 h 1231821"/>
                <a:gd name="connsiteX1" fmla="*/ 10160 w 863600"/>
                <a:gd name="connsiteY1" fmla="*/ 1231821 h 1231821"/>
                <a:gd name="connsiteX2" fmla="*/ 863600 w 863600"/>
                <a:gd name="connsiteY2" fmla="*/ 398701 h 1231821"/>
                <a:gd name="connsiteX3" fmla="*/ 690880 w 863600"/>
                <a:gd name="connsiteY3" fmla="*/ 225981 h 1231821"/>
                <a:gd name="connsiteX4" fmla="*/ 426720 w 863600"/>
                <a:gd name="connsiteY4" fmla="*/ 124381 h 1231821"/>
                <a:gd name="connsiteX5" fmla="*/ 223520 w 863600"/>
                <a:gd name="connsiteY5" fmla="*/ 22781 h 1231821"/>
                <a:gd name="connsiteX6" fmla="*/ 0 w 863600"/>
                <a:gd name="connsiteY6" fmla="*/ 2461 h 1231821"/>
                <a:gd name="connsiteX0" fmla="*/ 0 w 863600"/>
                <a:gd name="connsiteY0" fmla="*/ 2461 h 1231821"/>
                <a:gd name="connsiteX1" fmla="*/ 10160 w 863600"/>
                <a:gd name="connsiteY1" fmla="*/ 1231821 h 1231821"/>
                <a:gd name="connsiteX2" fmla="*/ 863600 w 863600"/>
                <a:gd name="connsiteY2" fmla="*/ 398701 h 1231821"/>
                <a:gd name="connsiteX3" fmla="*/ 690880 w 863600"/>
                <a:gd name="connsiteY3" fmla="*/ 225981 h 1231821"/>
                <a:gd name="connsiteX4" fmla="*/ 508000 w 863600"/>
                <a:gd name="connsiteY4" fmla="*/ 124382 h 1231821"/>
                <a:gd name="connsiteX5" fmla="*/ 223520 w 863600"/>
                <a:gd name="connsiteY5" fmla="*/ 22781 h 1231821"/>
                <a:gd name="connsiteX6" fmla="*/ 0 w 863600"/>
                <a:gd name="connsiteY6" fmla="*/ 2461 h 1231821"/>
                <a:gd name="connsiteX0" fmla="*/ 0 w 914400"/>
                <a:gd name="connsiteY0" fmla="*/ 2461 h 1231821"/>
                <a:gd name="connsiteX1" fmla="*/ 10160 w 914400"/>
                <a:gd name="connsiteY1" fmla="*/ 1231821 h 1231821"/>
                <a:gd name="connsiteX2" fmla="*/ 914400 w 914400"/>
                <a:gd name="connsiteY2" fmla="*/ 378381 h 1231821"/>
                <a:gd name="connsiteX3" fmla="*/ 690880 w 914400"/>
                <a:gd name="connsiteY3" fmla="*/ 225981 h 1231821"/>
                <a:gd name="connsiteX4" fmla="*/ 508000 w 914400"/>
                <a:gd name="connsiteY4" fmla="*/ 124382 h 1231821"/>
                <a:gd name="connsiteX5" fmla="*/ 223520 w 914400"/>
                <a:gd name="connsiteY5" fmla="*/ 22781 h 1231821"/>
                <a:gd name="connsiteX6" fmla="*/ 0 w 914400"/>
                <a:gd name="connsiteY6" fmla="*/ 2461 h 123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1231821">
                  <a:moveTo>
                    <a:pt x="0" y="2461"/>
                  </a:moveTo>
                  <a:cubicBezTo>
                    <a:pt x="3387" y="385154"/>
                    <a:pt x="6773" y="849128"/>
                    <a:pt x="10160" y="1231821"/>
                  </a:cubicBezTo>
                  <a:lnTo>
                    <a:pt x="914400" y="378381"/>
                  </a:lnTo>
                  <a:lnTo>
                    <a:pt x="690880" y="225981"/>
                  </a:lnTo>
                  <a:lnTo>
                    <a:pt x="508000" y="124382"/>
                  </a:lnTo>
                  <a:lnTo>
                    <a:pt x="223520" y="22781"/>
                  </a:lnTo>
                  <a:cubicBezTo>
                    <a:pt x="149013" y="36328"/>
                    <a:pt x="74507" y="-11086"/>
                    <a:pt x="0" y="246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AC23CBD-BC5A-45D7-9FC1-9BD14D1373B0}"/>
                </a:ext>
              </a:extLst>
            </p:cNvPr>
            <p:cNvSpPr/>
            <p:nvPr/>
          </p:nvSpPr>
          <p:spPr>
            <a:xfrm rot="2543966">
              <a:off x="8247250" y="1898002"/>
              <a:ext cx="914400" cy="1231821"/>
            </a:xfrm>
            <a:custGeom>
              <a:avLst/>
              <a:gdLst>
                <a:gd name="connsiteX0" fmla="*/ 0 w 863600"/>
                <a:gd name="connsiteY0" fmla="*/ 40640 h 1188720"/>
                <a:gd name="connsiteX1" fmla="*/ 10160 w 863600"/>
                <a:gd name="connsiteY1" fmla="*/ 1188720 h 1188720"/>
                <a:gd name="connsiteX2" fmla="*/ 863600 w 863600"/>
                <a:gd name="connsiteY2" fmla="*/ 355600 h 1188720"/>
                <a:gd name="connsiteX3" fmla="*/ 690880 w 863600"/>
                <a:gd name="connsiteY3" fmla="*/ 182880 h 1188720"/>
                <a:gd name="connsiteX4" fmla="*/ 426720 w 863600"/>
                <a:gd name="connsiteY4" fmla="*/ 81280 h 1188720"/>
                <a:gd name="connsiteX5" fmla="*/ 223520 w 863600"/>
                <a:gd name="connsiteY5" fmla="*/ 0 h 1188720"/>
                <a:gd name="connsiteX6" fmla="*/ 0 w 863600"/>
                <a:gd name="connsiteY6" fmla="*/ 40640 h 1188720"/>
                <a:gd name="connsiteX0" fmla="*/ 0 w 863600"/>
                <a:gd name="connsiteY0" fmla="*/ 1801 h 1231161"/>
                <a:gd name="connsiteX1" fmla="*/ 10160 w 863600"/>
                <a:gd name="connsiteY1" fmla="*/ 1231161 h 1231161"/>
                <a:gd name="connsiteX2" fmla="*/ 863600 w 863600"/>
                <a:gd name="connsiteY2" fmla="*/ 398041 h 1231161"/>
                <a:gd name="connsiteX3" fmla="*/ 690880 w 863600"/>
                <a:gd name="connsiteY3" fmla="*/ 225321 h 1231161"/>
                <a:gd name="connsiteX4" fmla="*/ 426720 w 863600"/>
                <a:gd name="connsiteY4" fmla="*/ 123721 h 1231161"/>
                <a:gd name="connsiteX5" fmla="*/ 223520 w 863600"/>
                <a:gd name="connsiteY5" fmla="*/ 42441 h 1231161"/>
                <a:gd name="connsiteX6" fmla="*/ 0 w 863600"/>
                <a:gd name="connsiteY6" fmla="*/ 1801 h 1231161"/>
                <a:gd name="connsiteX0" fmla="*/ 0 w 863600"/>
                <a:gd name="connsiteY0" fmla="*/ 2461 h 1231821"/>
                <a:gd name="connsiteX1" fmla="*/ 10160 w 863600"/>
                <a:gd name="connsiteY1" fmla="*/ 1231821 h 1231821"/>
                <a:gd name="connsiteX2" fmla="*/ 863600 w 863600"/>
                <a:gd name="connsiteY2" fmla="*/ 398701 h 1231821"/>
                <a:gd name="connsiteX3" fmla="*/ 690880 w 863600"/>
                <a:gd name="connsiteY3" fmla="*/ 225981 h 1231821"/>
                <a:gd name="connsiteX4" fmla="*/ 426720 w 863600"/>
                <a:gd name="connsiteY4" fmla="*/ 124381 h 1231821"/>
                <a:gd name="connsiteX5" fmla="*/ 223520 w 863600"/>
                <a:gd name="connsiteY5" fmla="*/ 22781 h 1231821"/>
                <a:gd name="connsiteX6" fmla="*/ 0 w 863600"/>
                <a:gd name="connsiteY6" fmla="*/ 2461 h 1231821"/>
                <a:gd name="connsiteX0" fmla="*/ 0 w 863600"/>
                <a:gd name="connsiteY0" fmla="*/ 2461 h 1231821"/>
                <a:gd name="connsiteX1" fmla="*/ 10160 w 863600"/>
                <a:gd name="connsiteY1" fmla="*/ 1231821 h 1231821"/>
                <a:gd name="connsiteX2" fmla="*/ 863600 w 863600"/>
                <a:gd name="connsiteY2" fmla="*/ 398701 h 1231821"/>
                <a:gd name="connsiteX3" fmla="*/ 690880 w 863600"/>
                <a:gd name="connsiteY3" fmla="*/ 225981 h 1231821"/>
                <a:gd name="connsiteX4" fmla="*/ 508000 w 863600"/>
                <a:gd name="connsiteY4" fmla="*/ 124382 h 1231821"/>
                <a:gd name="connsiteX5" fmla="*/ 223520 w 863600"/>
                <a:gd name="connsiteY5" fmla="*/ 22781 h 1231821"/>
                <a:gd name="connsiteX6" fmla="*/ 0 w 863600"/>
                <a:gd name="connsiteY6" fmla="*/ 2461 h 1231821"/>
                <a:gd name="connsiteX0" fmla="*/ 0 w 914400"/>
                <a:gd name="connsiteY0" fmla="*/ 2461 h 1231821"/>
                <a:gd name="connsiteX1" fmla="*/ 10160 w 914400"/>
                <a:gd name="connsiteY1" fmla="*/ 1231821 h 1231821"/>
                <a:gd name="connsiteX2" fmla="*/ 914400 w 914400"/>
                <a:gd name="connsiteY2" fmla="*/ 378381 h 1231821"/>
                <a:gd name="connsiteX3" fmla="*/ 690880 w 914400"/>
                <a:gd name="connsiteY3" fmla="*/ 225981 h 1231821"/>
                <a:gd name="connsiteX4" fmla="*/ 508000 w 914400"/>
                <a:gd name="connsiteY4" fmla="*/ 124382 h 1231821"/>
                <a:gd name="connsiteX5" fmla="*/ 223520 w 914400"/>
                <a:gd name="connsiteY5" fmla="*/ 22781 h 1231821"/>
                <a:gd name="connsiteX6" fmla="*/ 0 w 914400"/>
                <a:gd name="connsiteY6" fmla="*/ 2461 h 123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1231821">
                  <a:moveTo>
                    <a:pt x="0" y="2461"/>
                  </a:moveTo>
                  <a:cubicBezTo>
                    <a:pt x="3387" y="385154"/>
                    <a:pt x="6773" y="849128"/>
                    <a:pt x="10160" y="1231821"/>
                  </a:cubicBezTo>
                  <a:lnTo>
                    <a:pt x="914400" y="378381"/>
                  </a:lnTo>
                  <a:lnTo>
                    <a:pt x="690880" y="225981"/>
                  </a:lnTo>
                  <a:lnTo>
                    <a:pt x="508000" y="124382"/>
                  </a:lnTo>
                  <a:lnTo>
                    <a:pt x="223520" y="22781"/>
                  </a:lnTo>
                  <a:cubicBezTo>
                    <a:pt x="149013" y="36328"/>
                    <a:pt x="74507" y="-11086"/>
                    <a:pt x="0" y="246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300BAA-2DD5-4DC5-ADAB-A6F7399850EA}"/>
              </a:ext>
            </a:extLst>
          </p:cNvPr>
          <p:cNvGrpSpPr/>
          <p:nvPr/>
        </p:nvGrpSpPr>
        <p:grpSpPr>
          <a:xfrm rot="10800000">
            <a:off x="7929289" y="2681791"/>
            <a:ext cx="1262133" cy="1229360"/>
            <a:chOff x="6645307" y="1427131"/>
            <a:chExt cx="1262133" cy="122936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051659A-68A2-4CDE-9B3B-B23A6E0515EF}"/>
                </a:ext>
              </a:extLst>
            </p:cNvPr>
            <p:cNvSpPr/>
            <p:nvPr/>
          </p:nvSpPr>
          <p:spPr>
            <a:xfrm>
              <a:off x="7013360" y="1427131"/>
              <a:ext cx="894080" cy="1229360"/>
            </a:xfrm>
            <a:custGeom>
              <a:avLst/>
              <a:gdLst>
                <a:gd name="connsiteX0" fmla="*/ 0 w 873760"/>
                <a:gd name="connsiteY0" fmla="*/ 386080 h 1249680"/>
                <a:gd name="connsiteX1" fmla="*/ 873760 w 873760"/>
                <a:gd name="connsiteY1" fmla="*/ 1249680 h 1249680"/>
                <a:gd name="connsiteX2" fmla="*/ 873760 w 873760"/>
                <a:gd name="connsiteY2" fmla="*/ 20320 h 1249680"/>
                <a:gd name="connsiteX3" fmla="*/ 690880 w 873760"/>
                <a:gd name="connsiteY3" fmla="*/ 0 h 1249680"/>
                <a:gd name="connsiteX4" fmla="*/ 477520 w 873760"/>
                <a:gd name="connsiteY4" fmla="*/ 50800 h 1249680"/>
                <a:gd name="connsiteX5" fmla="*/ 335280 w 873760"/>
                <a:gd name="connsiteY5" fmla="*/ 152400 h 1249680"/>
                <a:gd name="connsiteX6" fmla="*/ 142240 w 873760"/>
                <a:gd name="connsiteY6" fmla="*/ 243840 h 1249680"/>
                <a:gd name="connsiteX7" fmla="*/ 0 w 873760"/>
                <a:gd name="connsiteY7" fmla="*/ 386080 h 124968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477520 w 873760"/>
                <a:gd name="connsiteY4" fmla="*/ 30480 h 1229360"/>
                <a:gd name="connsiteX5" fmla="*/ 335280 w 873760"/>
                <a:gd name="connsiteY5" fmla="*/ 13208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477520 w 873760"/>
                <a:gd name="connsiteY4" fmla="*/ 30480 h 1229360"/>
                <a:gd name="connsiteX5" fmla="*/ 304800 w 873760"/>
                <a:gd name="connsiteY5" fmla="*/ 8128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477520 w 873760"/>
                <a:gd name="connsiteY4" fmla="*/ 30480 h 1229360"/>
                <a:gd name="connsiteX5" fmla="*/ 345440 w 873760"/>
                <a:gd name="connsiteY5" fmla="*/ 11176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28320 w 873760"/>
                <a:gd name="connsiteY4" fmla="*/ 50800 h 1229360"/>
                <a:gd name="connsiteX5" fmla="*/ 345440 w 873760"/>
                <a:gd name="connsiteY5" fmla="*/ 11176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28320 w 873760"/>
                <a:gd name="connsiteY4" fmla="*/ 50800 h 1229360"/>
                <a:gd name="connsiteX5" fmla="*/ 345440 w 873760"/>
                <a:gd name="connsiteY5" fmla="*/ 111760 h 1229360"/>
                <a:gd name="connsiteX6" fmla="*/ 14224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28320 w 873760"/>
                <a:gd name="connsiteY4" fmla="*/ 50800 h 1229360"/>
                <a:gd name="connsiteX5" fmla="*/ 345440 w 873760"/>
                <a:gd name="connsiteY5" fmla="*/ 111760 h 1229360"/>
                <a:gd name="connsiteX6" fmla="*/ 172720 w 873760"/>
                <a:gd name="connsiteY6" fmla="*/ 223520 h 1229360"/>
                <a:gd name="connsiteX7" fmla="*/ 0 w 873760"/>
                <a:gd name="connsiteY7" fmla="*/ 365760 h 1229360"/>
                <a:gd name="connsiteX0" fmla="*/ 0 w 873760"/>
                <a:gd name="connsiteY0" fmla="*/ 365760 h 1229360"/>
                <a:gd name="connsiteX1" fmla="*/ 873760 w 873760"/>
                <a:gd name="connsiteY1" fmla="*/ 1229360 h 1229360"/>
                <a:gd name="connsiteX2" fmla="*/ 873760 w 873760"/>
                <a:gd name="connsiteY2" fmla="*/ 0 h 1229360"/>
                <a:gd name="connsiteX3" fmla="*/ 670560 w 873760"/>
                <a:gd name="connsiteY3" fmla="*/ 10160 h 1229360"/>
                <a:gd name="connsiteX4" fmla="*/ 568960 w 873760"/>
                <a:gd name="connsiteY4" fmla="*/ 40640 h 1229360"/>
                <a:gd name="connsiteX5" fmla="*/ 345440 w 873760"/>
                <a:gd name="connsiteY5" fmla="*/ 111760 h 1229360"/>
                <a:gd name="connsiteX6" fmla="*/ 172720 w 873760"/>
                <a:gd name="connsiteY6" fmla="*/ 223520 h 1229360"/>
                <a:gd name="connsiteX7" fmla="*/ 0 w 873760"/>
                <a:gd name="connsiteY7" fmla="*/ 365760 h 122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760" h="1229360">
                  <a:moveTo>
                    <a:pt x="0" y="365760"/>
                  </a:moveTo>
                  <a:lnTo>
                    <a:pt x="873760" y="1229360"/>
                  </a:lnTo>
                  <a:lnTo>
                    <a:pt x="873760" y="0"/>
                  </a:lnTo>
                  <a:lnTo>
                    <a:pt x="670560" y="10160"/>
                  </a:lnTo>
                  <a:lnTo>
                    <a:pt x="568960" y="40640"/>
                  </a:lnTo>
                  <a:lnTo>
                    <a:pt x="345440" y="111760"/>
                  </a:lnTo>
                  <a:lnTo>
                    <a:pt x="172720" y="223520"/>
                  </a:lnTo>
                  <a:lnTo>
                    <a:pt x="0" y="36576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F1D6DE-6479-4E0E-A199-CD1F6E06C62D}"/>
                </a:ext>
              </a:extLst>
            </p:cNvPr>
            <p:cNvSpPr/>
            <p:nvPr/>
          </p:nvSpPr>
          <p:spPr>
            <a:xfrm>
              <a:off x="6645307" y="1789904"/>
              <a:ext cx="1249680" cy="853440"/>
            </a:xfrm>
            <a:custGeom>
              <a:avLst/>
              <a:gdLst>
                <a:gd name="connsiteX0" fmla="*/ 0 w 1249680"/>
                <a:gd name="connsiteY0" fmla="*/ 853440 h 853440"/>
                <a:gd name="connsiteX1" fmla="*/ 1249680 w 1249680"/>
                <a:gd name="connsiteY1" fmla="*/ 853440 h 853440"/>
                <a:gd name="connsiteX2" fmla="*/ 386080 w 1249680"/>
                <a:gd name="connsiteY2" fmla="*/ 0 h 853440"/>
                <a:gd name="connsiteX3" fmla="*/ 213360 w 1249680"/>
                <a:gd name="connsiteY3" fmla="*/ 193040 h 853440"/>
                <a:gd name="connsiteX4" fmla="*/ 81280 w 1249680"/>
                <a:gd name="connsiteY4" fmla="*/ 477520 h 853440"/>
                <a:gd name="connsiteX5" fmla="*/ 0 w 1249680"/>
                <a:gd name="connsiteY5" fmla="*/ 853440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9680" h="853440">
                  <a:moveTo>
                    <a:pt x="0" y="853440"/>
                  </a:moveTo>
                  <a:lnTo>
                    <a:pt x="1249680" y="853440"/>
                  </a:lnTo>
                  <a:lnTo>
                    <a:pt x="386080" y="0"/>
                  </a:lnTo>
                  <a:lnTo>
                    <a:pt x="213360" y="193040"/>
                  </a:lnTo>
                  <a:lnTo>
                    <a:pt x="81280" y="47752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96D546-D006-473F-95E9-C9AC170F270C}"/>
              </a:ext>
            </a:extLst>
          </p:cNvPr>
          <p:cNvGrpSpPr/>
          <p:nvPr/>
        </p:nvGrpSpPr>
        <p:grpSpPr>
          <a:xfrm>
            <a:off x="715023" y="1374698"/>
            <a:ext cx="2456917" cy="4064976"/>
            <a:chOff x="715023" y="1374698"/>
            <a:chExt cx="2456917" cy="40649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265036-B691-461F-A134-84FA691CD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3564" y="2418428"/>
              <a:ext cx="1958376" cy="302124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id="{12E4D1B5-1B00-4973-B7CB-3D2B2C63153B}"/>
                    </a:ext>
                  </a:extLst>
                </p:cNvPr>
                <p:cNvSpPr/>
                <p:nvPr/>
              </p:nvSpPr>
              <p:spPr>
                <a:xfrm>
                  <a:off x="715023" y="1374698"/>
                  <a:ext cx="2265680" cy="1056640"/>
                </a:xfrm>
                <a:prstGeom prst="wedgeRoundRectCallout">
                  <a:avLst>
                    <a:gd name="adj1" fmla="val 12898"/>
                    <a:gd name="adj2" fmla="val 75295"/>
                    <a:gd name="adj3" fmla="val 16667"/>
                  </a:avLst>
                </a:prstGeom>
                <a:ln w="5715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Tớ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tô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màu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hình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tròn</a:t>
                  </a:r>
                  <a:endPara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id="{12E4D1B5-1B00-4973-B7CB-3D2B2C631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023" y="1374698"/>
                  <a:ext cx="2265680" cy="1056640"/>
                </a:xfrm>
                <a:prstGeom prst="wedgeRoundRectCallout">
                  <a:avLst>
                    <a:gd name="adj1" fmla="val 12898"/>
                    <a:gd name="adj2" fmla="val 75295"/>
                    <a:gd name="adj3" fmla="val 16667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656427-2976-4B29-BC11-429839E832C9}"/>
              </a:ext>
            </a:extLst>
          </p:cNvPr>
          <p:cNvGrpSpPr/>
          <p:nvPr/>
        </p:nvGrpSpPr>
        <p:grpSpPr>
          <a:xfrm>
            <a:off x="9013197" y="932282"/>
            <a:ext cx="2415698" cy="4065283"/>
            <a:chOff x="9013197" y="932282"/>
            <a:chExt cx="2415698" cy="40652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5D4CA5-723D-417E-AC73-5FD0BEC8D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47670" y="2016240"/>
              <a:ext cx="2181225" cy="29813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Speech Bubble: Rectangle with Corners Rounded 47">
                  <a:extLst>
                    <a:ext uri="{FF2B5EF4-FFF2-40B4-BE49-F238E27FC236}">
                      <a16:creationId xmlns:a16="http://schemas.microsoft.com/office/drawing/2014/main" id="{5CE3D50F-8DA9-4427-BD2B-F71420C4BB71}"/>
                    </a:ext>
                  </a:extLst>
                </p:cNvPr>
                <p:cNvSpPr/>
                <p:nvPr/>
              </p:nvSpPr>
              <p:spPr>
                <a:xfrm>
                  <a:off x="9013197" y="932282"/>
                  <a:ext cx="2265680" cy="1056640"/>
                </a:xfrm>
                <a:prstGeom prst="wedgeRoundRectCallout">
                  <a:avLst>
                    <a:gd name="adj1" fmla="val 30387"/>
                    <a:gd name="adj2" fmla="val 72410"/>
                    <a:gd name="adj3" fmla="val 16667"/>
                  </a:avLst>
                </a:prstGeom>
                <a:ln w="5715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Tớ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tô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màu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hình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tròn</a:t>
                  </a:r>
                  <a:endPara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8" name="Speech Bubble: Rectangle with Corners Rounded 47">
                  <a:extLst>
                    <a:ext uri="{FF2B5EF4-FFF2-40B4-BE49-F238E27FC236}">
                      <a16:creationId xmlns:a16="http://schemas.microsoft.com/office/drawing/2014/main" id="{5CE3D50F-8DA9-4427-BD2B-F71420C4BB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3197" y="932282"/>
                  <a:ext cx="2265680" cy="1056640"/>
                </a:xfrm>
                <a:prstGeom prst="wedgeRoundRectCallout">
                  <a:avLst>
                    <a:gd name="adj1" fmla="val 30387"/>
                    <a:gd name="adj2" fmla="val 72410"/>
                    <a:gd name="adj3" fmla="val 16667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3F8027A-773C-49AD-81D0-63C5C753F7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6177" y="4185245"/>
            <a:ext cx="1685198" cy="23812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BC8FE42-D4D2-44C8-AC65-AF1AA78B3D10}"/>
              </a:ext>
            </a:extLst>
          </p:cNvPr>
          <p:cNvGrpSpPr/>
          <p:nvPr/>
        </p:nvGrpSpPr>
        <p:grpSpPr>
          <a:xfrm>
            <a:off x="3615626" y="4201871"/>
            <a:ext cx="3300919" cy="1091278"/>
            <a:chOff x="3514729" y="4488212"/>
            <a:chExt cx="3300919" cy="1091278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E5C0B4F7-F049-4BDD-A84E-A803D85B022D}"/>
                </a:ext>
              </a:extLst>
            </p:cNvPr>
            <p:cNvSpPr/>
            <p:nvPr/>
          </p:nvSpPr>
          <p:spPr>
            <a:xfrm rot="16200000">
              <a:off x="4619550" y="3383391"/>
              <a:ext cx="1091278" cy="3300919"/>
            </a:xfrm>
            <a:prstGeom prst="wedgeRoundRectCallou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C7CA44-D8B7-4C74-B544-888354D6AB1C}"/>
                </a:ext>
              </a:extLst>
            </p:cNvPr>
            <p:cNvSpPr txBox="1"/>
            <p:nvPr/>
          </p:nvSpPr>
          <p:spPr>
            <a:xfrm>
              <a:off x="3556806" y="4584595"/>
              <a:ext cx="3216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nào tô màu nhiều phần hơn nhỉ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01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11" grpId="0" animBg="1"/>
      <p:bldP spid="8212" grpId="0" animBg="1"/>
      <p:bldP spid="8213" grpId="0" animBg="1"/>
      <p:bldP spid="8214" grpId="0" animBg="1"/>
      <p:bldP spid="3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8543DB4-BAB6-55E7-D216-C63F61824CD9}"/>
                  </a:ext>
                </a:extLst>
              </p:cNvPr>
              <p:cNvSpPr/>
              <p:nvPr/>
            </p:nvSpPr>
            <p:spPr>
              <a:xfrm>
                <a:off x="299191" y="264045"/>
                <a:ext cx="11592560" cy="6471920"/>
              </a:xfrm>
              <a:prstGeom prst="roundRect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</a:endParaRP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C8543DB4-BAB6-55E7-D216-C63F61824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1" y="264045"/>
                <a:ext cx="11592560" cy="64719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27" name="Picture 8226">
            <a:extLst>
              <a:ext uri="{FF2B5EF4-FFF2-40B4-BE49-F238E27FC236}">
                <a16:creationId xmlns:a16="http://schemas.microsoft.com/office/drawing/2014/main" id="{F597B240-8724-5534-8B79-883E1817B3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" y="-276284"/>
            <a:ext cx="2301030" cy="1150515"/>
          </a:xfrm>
          <a:prstGeom prst="rect">
            <a:avLst/>
          </a:prstGeom>
        </p:spPr>
      </p:pic>
      <p:pic>
        <p:nvPicPr>
          <p:cNvPr id="8231" name="图片 10">
            <a:extLst>
              <a:ext uri="{FF2B5EF4-FFF2-40B4-BE49-F238E27FC236}">
                <a16:creationId xmlns:a16="http://schemas.microsoft.com/office/drawing/2014/main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870" y="-150259"/>
            <a:ext cx="1353912" cy="1453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08C2D-1CE9-D7D4-7A33-9D362A8B1E4C}"/>
              </a:ext>
            </a:extLst>
          </p:cNvPr>
          <p:cNvSpPr txBox="1"/>
          <p:nvPr/>
        </p:nvSpPr>
        <p:spPr>
          <a:xfrm>
            <a:off x="377190" y="698609"/>
            <a:ext cx="1110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* Nhìn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 phần Nam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 Mai,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C6A25A-5DD7-7B81-8579-3D57606510D5}"/>
                  </a:ext>
                </a:extLst>
              </p:cNvPr>
              <p:cNvSpPr txBox="1"/>
              <p:nvPr/>
            </p:nvSpPr>
            <p:spPr>
              <a:xfrm>
                <a:off x="3467781" y="1261249"/>
                <a:ext cx="1732869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&gt;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C6A25A-5DD7-7B81-8579-3D576065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781" y="1261249"/>
                <a:ext cx="1732869" cy="977191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FE7B6F-5B6D-C726-8AB5-6C314DBA6A04}"/>
              </a:ext>
            </a:extLst>
          </p:cNvPr>
          <p:cNvSpPr txBox="1"/>
          <p:nvPr/>
        </p:nvSpPr>
        <p:spPr>
          <a:xfrm>
            <a:off x="332739" y="2216305"/>
            <a:ext cx="499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* Ta có thể làm như sau: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72EB4-CDB7-4DF1-8CF5-BE0B4D39F30E}"/>
              </a:ext>
            </a:extLst>
          </p:cNvPr>
          <p:cNvSpPr txBox="1"/>
          <p:nvPr/>
        </p:nvSpPr>
        <p:spPr>
          <a:xfrm>
            <a:off x="599357" y="3156735"/>
            <a:ext cx="37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Quy đồng mẫu số: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93945-B817-4678-BEC7-413517C9F9FD}"/>
              </a:ext>
            </a:extLst>
          </p:cNvPr>
          <p:cNvSpPr txBox="1"/>
          <p:nvPr/>
        </p:nvSpPr>
        <p:spPr>
          <a:xfrm>
            <a:off x="599357" y="4297987"/>
            <a:ext cx="701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So sánh hai phân số cùng mẫu số: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E6F296-2E6C-4D1E-AC18-454162F859D9}"/>
                  </a:ext>
                </a:extLst>
              </p:cNvPr>
              <p:cNvSpPr txBox="1"/>
              <p:nvPr/>
            </p:nvSpPr>
            <p:spPr>
              <a:xfrm>
                <a:off x="7337290" y="4101006"/>
                <a:ext cx="1732869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&gt;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E6F296-2E6C-4D1E-AC18-454162F85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290" y="4101006"/>
                <a:ext cx="1732869" cy="977191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E050EDA-070E-48B5-847E-B2C02D00BE93}"/>
              </a:ext>
            </a:extLst>
          </p:cNvPr>
          <p:cNvGrpSpPr/>
          <p:nvPr/>
        </p:nvGrpSpPr>
        <p:grpSpPr>
          <a:xfrm>
            <a:off x="9205749" y="4092853"/>
            <a:ext cx="2714315" cy="977191"/>
            <a:chOff x="980725" y="4870026"/>
            <a:chExt cx="2714315" cy="9771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F916DB-241D-46D1-AE1F-AF53501983FE}"/>
                </a:ext>
              </a:extLst>
            </p:cNvPr>
            <p:cNvSpPr txBox="1"/>
            <p:nvPr/>
          </p:nvSpPr>
          <p:spPr>
            <a:xfrm>
              <a:off x="980725" y="5009990"/>
              <a:ext cx="1133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Cambria" panose="02040503050406030204" pitchFamily="18" charset="0"/>
                  <a:ea typeface="Cambria" panose="02040503050406030204" pitchFamily="18" charset="0"/>
                </a:rPr>
                <a:t>Vậy: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F41AA1C-16D1-4D35-B483-ABD810AFACDE}"/>
                    </a:ext>
                  </a:extLst>
                </p:cNvPr>
                <p:cNvSpPr txBox="1"/>
                <p:nvPr/>
              </p:nvSpPr>
              <p:spPr>
                <a:xfrm>
                  <a:off x="1962171" y="4870026"/>
                  <a:ext cx="1732869" cy="977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&gt;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32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F41AA1C-16D1-4D35-B483-ABD810AFA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171" y="4870026"/>
                  <a:ext cx="1732869" cy="977191"/>
                </a:xfrm>
                <a:prstGeom prst="rect">
                  <a:avLst/>
                </a:prstGeom>
                <a:blipFill>
                  <a:blip r:embed="rId10"/>
                  <a:stretch>
                    <a:fillRect b="-9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CC93AA-9F38-4785-AA68-9D079100E2F9}"/>
              </a:ext>
            </a:extLst>
          </p:cNvPr>
          <p:cNvGrpSpPr/>
          <p:nvPr/>
        </p:nvGrpSpPr>
        <p:grpSpPr>
          <a:xfrm>
            <a:off x="730313" y="5344186"/>
            <a:ext cx="10868019" cy="1352430"/>
            <a:chOff x="1241425" y="4168396"/>
            <a:chExt cx="10868019" cy="13524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0CDF4C-AF64-4D02-81B0-13A6C9D93F9B}"/>
                </a:ext>
              </a:extLst>
            </p:cNvPr>
            <p:cNvSpPr/>
            <p:nvPr/>
          </p:nvSpPr>
          <p:spPr>
            <a:xfrm>
              <a:off x="1241425" y="4168396"/>
              <a:ext cx="10868019" cy="1352430"/>
            </a:xfrm>
            <a:prstGeom prst="rect">
              <a:avLst/>
            </a:prstGeom>
            <a:solidFill>
              <a:srgbClr val="FCCC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C133D1-FDC3-4EF4-9870-4DEEA1E7117E}"/>
                </a:ext>
              </a:extLst>
            </p:cNvPr>
            <p:cNvSpPr txBox="1"/>
            <p:nvPr/>
          </p:nvSpPr>
          <p:spPr>
            <a:xfrm>
              <a:off x="1299530" y="4345207"/>
              <a:ext cx="1075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55270" algn="l"/>
                </a:tabLst>
              </a:pP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Muốn so sánh hai phân số khác mẫu số, ta có thể quy đồng mẫu số hai phân số đó, rồi so sánh hai phân số cùng mẫu số.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06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0DB015-C3F8-C340-6EE5-AAC49597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0262" y="899688"/>
            <a:ext cx="908992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6B2D0C5-3453-481F-BB8D-C6E4EC0F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836306"/>
            <a:ext cx="9193695" cy="518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E90828-5DA3-4C48-99FF-CB03019F0A24}"/>
              </a:ext>
            </a:extLst>
          </p:cNvPr>
          <p:cNvSpPr txBox="1"/>
          <p:nvPr/>
        </p:nvSpPr>
        <p:spPr>
          <a:xfrm>
            <a:off x="1476374" y="1981200"/>
            <a:ext cx="9020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ta làm như thế nào?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C9770-EC04-4D34-839B-254C92EB341E}"/>
                  </a:ext>
                </a:extLst>
              </p:cNvPr>
              <p:cNvSpPr txBox="1"/>
              <p:nvPr/>
            </p:nvSpPr>
            <p:spPr>
              <a:xfrm>
                <a:off x="952500" y="733298"/>
                <a:ext cx="4352925" cy="2191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9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9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9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C9770-EC04-4D34-839B-254C92EB3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733298"/>
                <a:ext cx="4352925" cy="2191562"/>
              </a:xfrm>
              <a:prstGeom prst="rect">
                <a:avLst/>
              </a:prstGeom>
              <a:blipFill>
                <a:blip r:embed="rId3"/>
                <a:stretch>
                  <a:fillRect l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23E17A-0BB1-4A1C-B126-04F0B00DEB4F}"/>
                  </a:ext>
                </a:extLst>
              </p:cNvPr>
              <p:cNvSpPr txBox="1"/>
              <p:nvPr/>
            </p:nvSpPr>
            <p:spPr>
              <a:xfrm>
                <a:off x="771525" y="3149220"/>
                <a:ext cx="10363200" cy="2330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60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9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9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9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sz="9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</m:t>
                    </m:r>
                    <m:f>
                      <m:fPr>
                        <m:ctrlPr>
                          <a:rPr lang="en-US" sz="9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9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9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9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sz="9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96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23E17A-0BB1-4A1C-B126-04F0B00DE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149220"/>
                <a:ext cx="10363200" cy="2330061"/>
              </a:xfrm>
              <a:prstGeom prst="rect">
                <a:avLst/>
              </a:prstGeom>
              <a:blipFill>
                <a:blip r:embed="rId4"/>
                <a:stretch>
                  <a:fillRect l="-3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6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29FC7D-4D95-4736-884C-5E875FFF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56" y="855405"/>
            <a:ext cx="10249669" cy="4903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E90828-5DA3-4C48-99FF-CB03019F0A24}"/>
              </a:ext>
            </a:extLst>
          </p:cNvPr>
          <p:cNvSpPr txBox="1"/>
          <p:nvPr/>
        </p:nvSpPr>
        <p:spPr>
          <a:xfrm>
            <a:off x="547687" y="2152650"/>
            <a:ext cx="11096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biết ốc sên nào bò đoạn đường dài nhất ta làm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119392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87A5A4-7D28-40AC-8F66-332BF577B0A1}"/>
                  </a:ext>
                </a:extLst>
              </p:cNvPr>
              <p:cNvSpPr txBox="1"/>
              <p:nvPr/>
            </p:nvSpPr>
            <p:spPr>
              <a:xfrm>
                <a:off x="971549" y="883869"/>
                <a:ext cx="7172325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6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6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6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600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87A5A4-7D28-40AC-8F66-332BF577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883869"/>
                <a:ext cx="7172325" cy="1416926"/>
              </a:xfrm>
              <a:prstGeom prst="rect">
                <a:avLst/>
              </a:prstGeom>
              <a:blipFill>
                <a:blip r:embed="rId3"/>
                <a:stretch>
                  <a:fillRect l="-5098" t="-431" r="-7477" b="-13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B8898-2A35-4D55-B5C1-121D32660422}"/>
                  </a:ext>
                </a:extLst>
              </p:cNvPr>
              <p:cNvSpPr txBox="1"/>
              <p:nvPr/>
            </p:nvSpPr>
            <p:spPr>
              <a:xfrm>
                <a:off x="971549" y="2541219"/>
                <a:ext cx="6172200" cy="1416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6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60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B8898-2A35-4D55-B5C1-121D3266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2541219"/>
                <a:ext cx="6172200" cy="1416926"/>
              </a:xfrm>
              <a:prstGeom prst="rect">
                <a:avLst/>
              </a:prstGeom>
              <a:blipFill>
                <a:blip r:embed="rId4"/>
                <a:stretch>
                  <a:fillRect l="-5923" t="-431" b="-13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6C80BA7-FB68-4030-A650-C51CBD24FBAE}"/>
              </a:ext>
            </a:extLst>
          </p:cNvPr>
          <p:cNvSpPr txBox="1"/>
          <p:nvPr/>
        </p:nvSpPr>
        <p:spPr>
          <a:xfrm>
            <a:off x="833438" y="4338131"/>
            <a:ext cx="10525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Vậy ốc sên đen bò đoạn đường dài nhất.</a:t>
            </a:r>
          </a:p>
        </p:txBody>
      </p:sp>
    </p:spTree>
    <p:extLst>
      <p:ext uri="{BB962C8B-B14F-4D97-AF65-F5344CB8AC3E}">
        <p14:creationId xmlns:p14="http://schemas.microsoft.com/office/powerpoint/2010/main" val="205488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/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E90828-5DA3-4C48-99FF-CB03019F0A24}"/>
              </a:ext>
            </a:extLst>
          </p:cNvPr>
          <p:cNvSpPr txBox="1"/>
          <p:nvPr/>
        </p:nvSpPr>
        <p:spPr>
          <a:xfrm>
            <a:off x="1476374" y="1981200"/>
            <a:ext cx="9020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so sánh hai phân số khác mẫu ta làm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198133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/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5400" b="1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So sánh hai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altLang="en-US" sz="5400" b="1" i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altLang="en-US" sz="5400" b="1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altLang="en-US" sz="5400" b="1" i="0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endParaRPr kumimoji="0" lang="en-US" altLang="en-US" sz="5400" b="1" u="none" strike="noStrike" kern="1200" cap="none" spc="0" normalizeH="0" baseline="0" noProof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1"/>
                <a:stretch>
                  <a:fillRect b="-9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31198E-B87A-4A02-86FA-C6DD851CFC8F}"/>
                  </a:ext>
                </a:extLst>
              </p:cNvPr>
              <p:cNvSpPr txBox="1"/>
              <p:nvPr/>
            </p:nvSpPr>
            <p:spPr>
              <a:xfrm>
                <a:off x="6210299" y="1435616"/>
                <a:ext cx="4029075" cy="170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altLang="en-US" sz="7200" b="1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7200" b="1" i="1">
                    <a:latin typeface="Times New Roman" panose="02020603050405020304" pitchFamily="18" charset="0"/>
                  </a:rPr>
                  <a:t>&gt;</a:t>
                </a:r>
                <a:r>
                  <a:rPr lang="en-US" altLang="en-US" sz="7200" b="1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𝟖𝟒</m:t>
                        </m:r>
                      </m:den>
                    </m:f>
                  </m:oMath>
                </a14:m>
                <a:endParaRPr lang="en-US" sz="720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31198E-B87A-4A02-86FA-C6DD851CF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99" y="1435616"/>
                <a:ext cx="4029075" cy="1709571"/>
              </a:xfrm>
              <a:prstGeom prst="rect">
                <a:avLst/>
              </a:prstGeom>
              <a:blipFill>
                <a:blip r:embed="rId13"/>
                <a:stretch>
                  <a:fillRect b="-1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kumimoji="0" lang="en-US" sz="5400" b="1" i="0" u="none" strike="noStrike" kern="1200" cap="none" spc="0" normalizeH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sánh hai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en-US" sz="5400" b="1" i="1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1"/>
                <a:stretch>
                  <a:fillRect b="-9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C2F375-6C9E-4BC5-9FB5-6BF96106EF7F}"/>
                  </a:ext>
                </a:extLst>
              </p:cNvPr>
              <p:cNvSpPr txBox="1"/>
              <p:nvPr/>
            </p:nvSpPr>
            <p:spPr>
              <a:xfrm>
                <a:off x="6581774" y="1525259"/>
                <a:ext cx="4029075" cy="1762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en-US" sz="7200" b="1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7200" b="1" i="1">
                    <a:latin typeface="Times New Roman" panose="02020603050405020304" pitchFamily="18" charset="0"/>
                  </a:rPr>
                  <a:t>&lt;</a:t>
                </a:r>
                <a:r>
                  <a:rPr lang="en-US" altLang="en-US" sz="7200" b="1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72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C2F375-6C9E-4BC5-9FB5-6BF96106E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4" y="1525259"/>
                <a:ext cx="4029075" cy="1762919"/>
              </a:xfrm>
              <a:prstGeom prst="rect">
                <a:avLst/>
              </a:prstGeom>
              <a:blipFill>
                <a:blip r:embed="rId14"/>
                <a:stretch>
                  <a:fillRect b="-10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000" b="1" i="1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14"/>
            </p:blipFill>
            <p:spPr>
              <a:xfrm>
                <a:off x="11474640" y="6384600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</p:nvPicPr>
            <p:blipFill>
              <a:blip r:embed="rId14"/>
            </p:blipFill>
            <p:spPr>
              <a:xfrm>
                <a:off x="9179640" y="3741480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ounded Rectangular Callout 44">
                <a:extLst>
                  <a:ext uri="{FF2B5EF4-FFF2-40B4-BE49-F238E27FC236}">
                    <a16:creationId xmlns:a16="http://schemas.microsoft.com/office/drawing/2014/main" id="{6B855601-B970-4D32-97F6-32880BB7E445}"/>
                  </a:ext>
                </a:extLst>
              </p:cNvPr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kumimoji="0" lang="en-US" sz="5400" b="1" i="0" u="none" strike="noStrike" kern="1200" cap="none" spc="0" normalizeH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sánh hai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en-US" sz="5400" b="1" i="1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5400" b="1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và 1</a:t>
                </a:r>
                <a:endParaRPr kumimoji="0" lang="en-US" sz="5400" b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ounded Rectangular Callout 44">
                <a:extLst>
                  <a:ext uri="{FF2B5EF4-FFF2-40B4-BE49-F238E27FC236}">
                    <a16:creationId xmlns:a16="http://schemas.microsoft.com/office/drawing/2014/main" id="{6B855601-B970-4D32-97F6-32880BB7E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6"/>
                <a:stretch>
                  <a:fillRect b="-9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CC7CFD-3A2D-4069-A29B-4FDC849BBDA7}"/>
                  </a:ext>
                </a:extLst>
              </p:cNvPr>
              <p:cNvSpPr txBox="1"/>
              <p:nvPr/>
            </p:nvSpPr>
            <p:spPr>
              <a:xfrm>
                <a:off x="6690758" y="1655751"/>
                <a:ext cx="2861957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en-US" sz="5400" b="1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5400" b="1">
                    <a:latin typeface="Times New Roman" panose="02020603050405020304" pitchFamily="18" charset="0"/>
                  </a:rPr>
                  <a:t>&lt;</a:t>
                </a:r>
                <a:r>
                  <a:rPr lang="en-US" alt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1</a:t>
                </a:r>
                <a:endParaRPr lang="en-US" sz="540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CC7CFD-3A2D-4069-A29B-4FDC849BB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58" y="1655751"/>
                <a:ext cx="2861957" cy="1292918"/>
              </a:xfrm>
              <a:prstGeom prst="rect">
                <a:avLst/>
              </a:prstGeom>
              <a:blipFill>
                <a:blip r:embed="rId17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ular Callout 44">
                <a:extLst>
                  <a:ext uri="{FF2B5EF4-FFF2-40B4-BE49-F238E27FC236}">
                    <a16:creationId xmlns:a16="http://schemas.microsoft.com/office/drawing/2014/main" id="{D99854F5-3FE0-478E-8F0A-D73A1B0E65EC}"/>
                  </a:ext>
                </a:extLst>
              </p:cNvPr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kumimoji="0" lang="en-US" sz="5400" b="1" i="0" u="none" strike="noStrike" kern="1200" cap="none" spc="0" normalizeH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sánh hai phân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altLang="en-US" sz="5400" b="1" i="1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5400" b="1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và 1</a:t>
                </a:r>
                <a:endParaRPr kumimoji="0" lang="en-US" sz="5400" b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ounded Rectangular Callout 44">
                <a:extLst>
                  <a:ext uri="{FF2B5EF4-FFF2-40B4-BE49-F238E27FC236}">
                    <a16:creationId xmlns:a16="http://schemas.microsoft.com/office/drawing/2014/main" id="{D99854F5-3FE0-478E-8F0A-D73A1B0E6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>
                <a:blip r:embed="rId13"/>
                <a:stretch>
                  <a:fillRect b="-9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ED1BA-76AF-47FD-BD12-ED7AF45FBA24}"/>
                  </a:ext>
                </a:extLst>
              </p:cNvPr>
              <p:cNvSpPr txBox="1"/>
              <p:nvPr/>
            </p:nvSpPr>
            <p:spPr>
              <a:xfrm>
                <a:off x="6854329" y="1720126"/>
                <a:ext cx="266700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altLang="en-US" sz="5400" b="1" i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5400" b="1">
                    <a:latin typeface="Times New Roman" panose="02020603050405020304" pitchFamily="18" charset="0"/>
                  </a:rPr>
                  <a:t>&gt;</a:t>
                </a:r>
                <a:r>
                  <a:rPr lang="en-US" altLang="en-US" sz="54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1</a:t>
                </a:r>
                <a:endParaRPr lang="en-US" sz="54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DED1BA-76AF-47FD-BD12-ED7AF45FB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329" y="1720126"/>
                <a:ext cx="2667000" cy="1292662"/>
              </a:xfrm>
              <a:prstGeom prst="rect">
                <a:avLst/>
              </a:prstGeom>
              <a:blipFill>
                <a:blip r:embed="rId14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4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A2FA60-12B5-431D-BA33-5A09DBC23C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367800" y="1457938"/>
            <a:ext cx="12607325" cy="391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348</Words>
  <Application>Microsoft Office PowerPoint</Application>
  <PresentationFormat>Widescreen</PresentationFormat>
  <Paragraphs>54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等线</vt:lpstr>
      <vt:lpstr>等线 Light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字魂59号-创粗黑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420001407@ms.daihocthudo.edu.vn</cp:lastModifiedBy>
  <cp:revision>24</cp:revision>
  <dcterms:created xsi:type="dcterms:W3CDTF">2023-12-06T11:08:00Z</dcterms:created>
  <dcterms:modified xsi:type="dcterms:W3CDTF">2024-03-16T03:25:45Z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7EAD29579BC44091BBD73D092932197B_13</vt:lpwstr>
  </property>
  <property fmtid="{D5CDD505-2E9C-101B-9397-08002B2CF9AE}" pid="3" name="KSOProductBuildVer">
    <vt:lpwstr>1033-12.2.0.13489</vt:lpwstr>
  </property>
</Properties>
</file>