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61" r:id="rId2"/>
    <p:sldId id="293" r:id="rId3"/>
    <p:sldId id="295" r:id="rId4"/>
    <p:sldId id="327" r:id="rId5"/>
    <p:sldId id="360" r:id="rId6"/>
    <p:sldId id="352" r:id="rId7"/>
    <p:sldId id="351" r:id="rId8"/>
    <p:sldId id="353" r:id="rId9"/>
    <p:sldId id="354" r:id="rId10"/>
    <p:sldId id="364" r:id="rId11"/>
    <p:sldId id="355" r:id="rId12"/>
    <p:sldId id="365" r:id="rId13"/>
    <p:sldId id="367" r:id="rId14"/>
    <p:sldId id="368" r:id="rId15"/>
    <p:sldId id="366" r:id="rId16"/>
    <p:sldId id="369" r:id="rId17"/>
    <p:sldId id="341" r:id="rId18"/>
    <p:sldId id="359" r:id="rId19"/>
    <p:sldId id="357" r:id="rId20"/>
    <p:sldId id="358" r:id="rId21"/>
    <p:sldId id="3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E6E6E6"/>
    <a:srgbClr val="FFFFCC"/>
    <a:srgbClr val="FFFF99"/>
    <a:srgbClr val="92D050"/>
    <a:srgbClr val="B58C36"/>
    <a:srgbClr val="3EDCC9"/>
    <a:srgbClr val="84FCFC"/>
    <a:srgbClr val="74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2" autoAdjust="0"/>
    <p:restoredTop sz="94095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99CEC-AF1D-43C6-8C23-CFFDB31F64EB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ADAD-C02E-46E6-9A9A-505019FD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007E5ADF-4510-4CF2-B2B9-9CA8204D0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9D050833-74D3-4D70-AF00-5D10B46BF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3CF12C6-0277-4173-89FA-B17FAFA7B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3F8404-0A88-48A0-92B8-1E28F5971351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014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0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7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0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7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7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8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0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1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8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4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8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220986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1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31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6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A5AA6-22D8-482E-B931-FC45861AE7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9" y="617226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6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3FEC70-60C1-429B-AA90-2AA3D51B530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800C35-7F2F-48B0-9FA2-B9386561D1E4}"/>
              </a:ext>
            </a:extLst>
          </p:cNvPr>
          <p:cNvSpPr/>
          <p:nvPr/>
        </p:nvSpPr>
        <p:spPr>
          <a:xfrm>
            <a:off x="1600200" y="1784389"/>
            <a:ext cx="6324600" cy="8858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Double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450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76" y="304800"/>
            <a:ext cx="9144000" cy="4448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008403"/>
            <a:ext cx="7922355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        ),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từ: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032829"/>
            <a:ext cx="106689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5827" y="2360611"/>
            <a:ext cx="135004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66" y="2007614"/>
            <a:ext cx="2108270" cy="101566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7684" y="2327008"/>
            <a:ext cx="1588898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14600" y="2438401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ight Arrow 12"/>
          <p:cNvSpPr/>
          <p:nvPr/>
        </p:nvSpPr>
        <p:spPr>
          <a:xfrm>
            <a:off x="5458299" y="2450593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07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4325" y="208835"/>
            <a:ext cx="7535982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096" y="732055"/>
            <a:ext cx="7535982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0287" y="1666758"/>
            <a:ext cx="746760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Mô tả mối liên hệ giữa các sinh vật trong hồ nước.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43388" y="-242959"/>
            <a:ext cx="2314718" cy="807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5" y="4654306"/>
            <a:ext cx="8077201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4325" y="208835"/>
            <a:ext cx="7535982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096" y="732055"/>
            <a:ext cx="7535982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038600"/>
            <a:ext cx="746760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Mô tả mối liên hệ giữa các sinh vật trong hồ nước.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2683" y="-1176219"/>
            <a:ext cx="2053253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4325" y="208835"/>
            <a:ext cx="7535982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096" y="732055"/>
            <a:ext cx="7535982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173669"/>
            <a:ext cx="746760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Mô tả mối liên hệ giữa các sinh vật trong hồ nước.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14266"/>
            <a:ext cx="8077201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295400"/>
            <a:ext cx="732173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Cho biết sinh vật đứng đầu chuỗi thức ăn đó.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086" y="2133600"/>
            <a:ext cx="7620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Sinh vật đứng đầu chuỗi thức ăn đó là thực vật thủy sinh (bèo tấm và thực vật phù du).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67041" y="-2195441"/>
            <a:ext cx="2314718" cy="807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00519"/>
            <a:ext cx="8077201" cy="22574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2736" y="5315239"/>
            <a:ext cx="809026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5: Mối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liên hệ giữa các sinh vật trong hồ nước.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762000"/>
            <a:ext cx="8915400" cy="4495800"/>
          </a:xfrm>
          <a:prstGeom prst="horizontalScroll">
            <a:avLst>
              <a:gd name="adj" fmla="val 8258"/>
            </a:avLst>
          </a:prstGeom>
          <a:solidFill>
            <a:srgbClr val="74E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?</a:t>
            </a:r>
            <a:endParaRPr lang="en-US" sz="2800" b="1" dirty="0">
              <a:solidFill>
                <a:srgbClr val="FF0000"/>
              </a:solidFill>
              <a:latin typeface="Arial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Arial"/>
              </a:rPr>
              <a:t>       </a:t>
            </a:r>
            <a:r>
              <a:rPr lang="vi-VN" sz="2800" b="1" dirty="0" smtClean="0">
                <a:solidFill>
                  <a:schemeClr val="tx1"/>
                </a:solidFill>
                <a:latin typeface="Arial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ác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sinh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c</a:t>
            </a:r>
            <a:r>
              <a:rPr lang="vi-VN" sz="2800" b="1" dirty="0" smtClean="0">
                <a:solidFill>
                  <a:schemeClr val="tx1"/>
                </a:solidFill>
                <a:latin typeface="Arial"/>
              </a:rPr>
              <a:t>hu</a:t>
            </a:r>
            <a:r>
              <a:rPr lang="en-US" sz="2800" b="1" dirty="0">
                <a:solidFill>
                  <a:schemeClr val="tx1"/>
                </a:solidFill>
                <a:latin typeface="Franklin Gothic Medium"/>
              </a:rPr>
              <a:t>ỗ</a:t>
            </a:r>
            <a:r>
              <a:rPr lang="vi-VN" sz="2800" b="1" dirty="0">
                <a:solidFill>
                  <a:schemeClr val="tx1"/>
                </a:solidFill>
                <a:latin typeface="Arial"/>
              </a:rPr>
              <a:t>i thức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sắp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xếp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theo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chiều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nhất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định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Sinh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đứng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mũi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tên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sinh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đứng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trước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sinh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tham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gia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nhiều</a:t>
            </a:r>
            <a:r>
              <a:rPr lang="vi-VN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Arial"/>
              </a:rPr>
              <a:t>chuỗi thức ăn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khác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</a:rPr>
              <a:t>nhau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</a:rPr>
              <a:t>.</a:t>
            </a:r>
            <a:endParaRPr lang="vi-VN" sz="2800" b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6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915314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1447800"/>
            <a:ext cx="450956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288"/>
            <a:ext cx="10134600" cy="6821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021" y="1143000"/>
            <a:ext cx="84579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“Ai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nhanh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tay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nhanh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trí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en-US" sz="5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8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4BD24-2FA4-4A82-8256-52E6C2BEE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767322" cy="3231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khoáng.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5BC7C-8E21-4BFC-AD3D-08260C0D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43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6727B1C-7A04-4EB2-96BC-B3F82221BD29}"/>
              </a:ext>
            </a:extLst>
          </p:cNvPr>
          <p:cNvSpPr/>
          <p:nvPr/>
        </p:nvSpPr>
        <p:spPr>
          <a:xfrm>
            <a:off x="228600" y="3983362"/>
            <a:ext cx="561975" cy="531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FF00"/>
                </a:solidFill>
                <a:latin typeface="Aaril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3" y="13355"/>
            <a:ext cx="9144000" cy="6821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685800"/>
            <a:ext cx="6705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Luật</a:t>
            </a:r>
            <a:r>
              <a:rPr lang="en-US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tương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Các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chơi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cử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lượt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viên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chuỗi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dành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thắng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cuộc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6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982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1082457"/>
            <a:ext cx="6248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8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63023-DA7F-4951-A658-482955CC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914400"/>
            <a:ext cx="9020175" cy="270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DA237-A2A2-4855-B10E-82AE4AF7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5481638"/>
            <a:ext cx="1631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B09744-1B92-464A-B352-208F772A590B}"/>
              </a:ext>
            </a:extLst>
          </p:cNvPr>
          <p:cNvSpPr/>
          <p:nvPr/>
        </p:nvSpPr>
        <p:spPr>
          <a:xfrm>
            <a:off x="123825" y="2590800"/>
            <a:ext cx="588963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Aaril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17">
            <a:extLst>
              <a:ext uri="{FF2B5EF4-FFF2-40B4-BE49-F238E27FC236}">
                <a16:creationId xmlns:a16="http://schemas.microsoft.com/office/drawing/2014/main" id="{940DA180-1CAB-4B90-89C6-F75F034D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273" y="1676400"/>
            <a:ext cx="2286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0" name="TextBox 4">
            <a:extLst>
              <a:ext uri="{FF2B5EF4-FFF2-40B4-BE49-F238E27FC236}">
                <a16:creationId xmlns:a16="http://schemas.microsoft.com/office/drawing/2014/main" id="{D37FB077-1441-41F3-A1B5-6BD29411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842282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29.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nhiên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5717B-8D18-43FC-9916-F9B7683048E6}"/>
              </a:ext>
            </a:extLst>
          </p:cNvPr>
          <p:cNvSpPr txBox="1"/>
          <p:nvPr/>
        </p:nvSpPr>
        <p:spPr>
          <a:xfrm>
            <a:off x="3459480" y="4038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609600"/>
            <a:ext cx="10668000" cy="746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1600200"/>
            <a:ext cx="48317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" y="2133600"/>
            <a:ext cx="868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thức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giữa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sinh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qua chuỗi thức ăn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457200"/>
            <a:ext cx="861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1.1</a:t>
            </a:r>
          </a:p>
          <a:p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tranh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vẽ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594" y="5562600"/>
            <a:ext cx="828621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3" y="1979576"/>
            <a:ext cx="6934200" cy="35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V="1">
            <a:off x="5912437" y="3981923"/>
            <a:ext cx="894227" cy="227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34353" y="3711667"/>
            <a:ext cx="1319593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03702" y="2401824"/>
            <a:ext cx="7393371" cy="95410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35039" y="834338"/>
            <a:ext cx="420018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114812" y="6463721"/>
            <a:ext cx="140468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679737" y="3935187"/>
            <a:ext cx="821835" cy="124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519501" y="3682535"/>
            <a:ext cx="119646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750388" y="1636474"/>
            <a:ext cx="4032381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15969" y="3704354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6777357" y="3704354"/>
            <a:ext cx="1264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9" grpId="0" animBg="1"/>
      <p:bldP spid="91" grpId="0" animBg="1"/>
      <p:bldP spid="110" grpId="0" animBg="1"/>
      <p:bldP spid="3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533400"/>
            <a:ext cx="9067800" cy="55626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549</Words>
  <Application>Microsoft Office PowerPoint</Application>
  <PresentationFormat>On-screen Show (4:3)</PresentationFormat>
  <Paragraphs>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Aaril</vt:lpstr>
      <vt:lpstr>Arial</vt:lpstr>
      <vt:lpstr>Calibri</vt:lpstr>
      <vt:lpstr>Franklin Gothic Medium</vt:lpstr>
      <vt:lpstr>Georgia</vt:lpstr>
      <vt:lpstr>Times New Roman</vt:lpstr>
      <vt:lpstr>Trebuchet MS</vt:lpstr>
      <vt:lpstr>5_Slipstream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247</cp:revision>
  <dcterms:created xsi:type="dcterms:W3CDTF">2021-05-12T09:29:26Z</dcterms:created>
  <dcterms:modified xsi:type="dcterms:W3CDTF">2024-04-10T01:14:46Z</dcterms:modified>
</cp:coreProperties>
</file>