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media/audio4.wav" ContentType="audio/wav"/>
  <Override PartName="/ppt/notesSlides/notesSlide3.xml" ContentType="application/vnd.openxmlformats-officedocument.presentationml.notesSlide+xml"/>
  <Override PartName="/ppt/media/audio8.wav" ContentType="audio/wav"/>
  <Override PartName="/ppt/media/audio10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3.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99" r:id="rId2"/>
    <p:sldId id="256" r:id="rId3"/>
    <p:sldId id="257" r:id="rId4"/>
    <p:sldId id="258" r:id="rId5"/>
    <p:sldId id="264" r:id="rId6"/>
    <p:sldId id="396" r:id="rId7"/>
    <p:sldId id="395" r:id="rId8"/>
    <p:sldId id="397" r:id="rId9"/>
    <p:sldId id="398" r:id="rId10"/>
    <p:sldId id="399" r:id="rId11"/>
    <p:sldId id="410" r:id="rId12"/>
    <p:sldId id="406" r:id="rId13"/>
    <p:sldId id="277" r:id="rId14"/>
    <p:sldId id="301" r:id="rId15"/>
    <p:sldId id="407" r:id="rId16"/>
    <p:sldId id="285" r:id="rId17"/>
    <p:sldId id="408" r:id="rId18"/>
    <p:sldId id="289" r:id="rId19"/>
  </p:sldIdLst>
  <p:sldSz cx="18288000" cy="10287000"/>
  <p:notesSz cx="6858000" cy="9144000"/>
  <p:embeddedFontLst>
    <p:embeddedFont>
      <p:font typeface="Comic Sans" panose="020B0604020202020204" charset="0"/>
      <p:regular r:id="rId21"/>
    </p:embeddedFont>
    <p:embeddedFont>
      <p:font typeface="Comic Sans Bold" panose="020B0604020202020204" charset="0"/>
      <p:regular r:id="rId22"/>
    </p:embeddedFont>
    <p:embeddedFont>
      <p:font typeface="Comic Sans MS" panose="030F0702030302020204" pitchFamily="66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5FB"/>
    <a:srgbClr val="FFCCFF"/>
    <a:srgbClr val="F14B17"/>
    <a:srgbClr val="F44A4A"/>
    <a:srgbClr val="F45A4A"/>
    <a:srgbClr val="EC62C8"/>
    <a:srgbClr val="D23A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5" autoAdjust="0"/>
    <p:restoredTop sz="90511" autoAdjust="0"/>
  </p:normalViewPr>
  <p:slideViewPr>
    <p:cSldViewPr>
      <p:cViewPr varScale="1">
        <p:scale>
          <a:sx n="55" d="100"/>
          <a:sy n="55" d="100"/>
        </p:scale>
        <p:origin x="461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E75AB3-632C-484F-BB5E-93056504D3CD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4B8C4A-A137-434F-B281-C107E9B49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01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con </a:t>
            </a:r>
            <a:r>
              <a:rPr lang="en-US" baseline="0" dirty="0" err="1"/>
              <a:t>ếch</a:t>
            </a:r>
            <a:r>
              <a:rPr lang="en-US" baseline="0" dirty="0"/>
              <a:t>/ </a:t>
            </a:r>
            <a:r>
              <a:rPr lang="en-US" baseline="0" dirty="0" err="1"/>
              <a:t>chim</a:t>
            </a:r>
            <a:r>
              <a:rPr lang="en-US" baseline="0" dirty="0"/>
              <a:t> </a:t>
            </a:r>
            <a:r>
              <a:rPr lang="en-US" baseline="0" dirty="0" err="1"/>
              <a:t>cánh</a:t>
            </a:r>
            <a:r>
              <a:rPr lang="en-US" baseline="0" dirty="0"/>
              <a:t> </a:t>
            </a:r>
            <a:r>
              <a:rPr lang="en-US" baseline="0" dirty="0" err="1"/>
              <a:t>cụt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515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B8C4A-A137-434F-B281-C107E9B49C8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167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7400"/>
            <a:ext cx="18288012" cy="1818876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49" y="5896852"/>
            <a:ext cx="18288128" cy="2594738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1997100" y="2568053"/>
            <a:ext cx="14293800" cy="2268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1997100" y="4892051"/>
            <a:ext cx="14293800" cy="7314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15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15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15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15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15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15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15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150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2" y="7220567"/>
            <a:ext cx="18288149" cy="3067700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14955266" y="8158310"/>
            <a:ext cx="2991414" cy="1497750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9179252" y="9382397"/>
            <a:ext cx="1139183" cy="51578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25" name="Google Shape;425;p11"/>
          <p:cNvSpPr/>
          <p:nvPr/>
        </p:nvSpPr>
        <p:spPr>
          <a:xfrm>
            <a:off x="13675100" y="8158298"/>
            <a:ext cx="656388" cy="29720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26" name="Google Shape;426;p11"/>
          <p:cNvSpPr/>
          <p:nvPr/>
        </p:nvSpPr>
        <p:spPr>
          <a:xfrm>
            <a:off x="12074900" y="8389898"/>
            <a:ext cx="656388" cy="29720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27" name="Google Shape;427;p11"/>
          <p:cNvSpPr/>
          <p:nvPr/>
        </p:nvSpPr>
        <p:spPr>
          <a:xfrm>
            <a:off x="9420650" y="7878199"/>
            <a:ext cx="656388" cy="29720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28" name="Google Shape;428;p11"/>
          <p:cNvSpPr/>
          <p:nvPr/>
        </p:nvSpPr>
        <p:spPr>
          <a:xfrm>
            <a:off x="13922750" y="9382399"/>
            <a:ext cx="656388" cy="29720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101877" y="7420951"/>
            <a:ext cx="2649150" cy="2235101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5291051" y="8389898"/>
            <a:ext cx="656388" cy="29720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63" name="Google Shape;463;p11"/>
          <p:cNvSpPr/>
          <p:nvPr/>
        </p:nvSpPr>
        <p:spPr>
          <a:xfrm>
            <a:off x="1864100" y="7551698"/>
            <a:ext cx="656388" cy="29720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64" name="Google Shape;464;p11"/>
          <p:cNvSpPr/>
          <p:nvPr/>
        </p:nvSpPr>
        <p:spPr>
          <a:xfrm>
            <a:off x="4931150" y="7646948"/>
            <a:ext cx="656388" cy="29720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17521178" y="7275344"/>
            <a:ext cx="538445" cy="755334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16861529" y="7408694"/>
            <a:ext cx="538445" cy="755334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376579" y="6519993"/>
            <a:ext cx="538445" cy="755334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1157228" y="6519993"/>
            <a:ext cx="538445" cy="755334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5577800" y="2372246"/>
            <a:ext cx="2916072" cy="575814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10814102" y="2160131"/>
            <a:ext cx="1896078" cy="374492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</p:spTree>
    <p:extLst>
      <p:ext uri="{BB962C8B-B14F-4D97-AF65-F5344CB8AC3E}">
        <p14:creationId xmlns:p14="http://schemas.microsoft.com/office/powerpoint/2010/main" val="2355980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7.wdp"/><Relationship Id="rId34" Type="http://schemas.openxmlformats.org/officeDocument/2006/relationships/image" Target="../media/image16.emf"/><Relationship Id="rId42" Type="http://schemas.openxmlformats.org/officeDocument/2006/relationships/audio" Target="../media/audio1.wav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microsoft.com/office/2007/relationships/hdphoto" Target="../media/hdphoto14.wdp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19.png"/><Relationship Id="rId40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8.gi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13" Type="http://schemas.openxmlformats.org/officeDocument/2006/relationships/image" Target="../media/image9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4.png"/><Relationship Id="rId12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openxmlformats.org/officeDocument/2006/relationships/audio" Target="../media/audio13.wav"/><Relationship Id="rId1" Type="http://schemas.microsoft.com/office/2007/relationships/media" Target="../media/media2.mp3"/><Relationship Id="rId6" Type="http://schemas.openxmlformats.org/officeDocument/2006/relationships/image" Target="../media/image78.jpeg"/><Relationship Id="rId11" Type="http://schemas.openxmlformats.org/officeDocument/2006/relationships/image" Target="../media/image90.png"/><Relationship Id="rId5" Type="http://schemas.openxmlformats.org/officeDocument/2006/relationships/audio" Target="../media/audio7.wav"/><Relationship Id="rId10" Type="http://schemas.openxmlformats.org/officeDocument/2006/relationships/image" Target="../media/image86.jpg"/><Relationship Id="rId4" Type="http://schemas.openxmlformats.org/officeDocument/2006/relationships/audio" Target="../media/audio5.wav"/><Relationship Id="rId9" Type="http://schemas.openxmlformats.org/officeDocument/2006/relationships/image" Target="../media/image8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97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4.png"/><Relationship Id="rId12" Type="http://schemas.openxmlformats.org/officeDocument/2006/relationships/image" Target="../media/image9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21.png"/><Relationship Id="rId5" Type="http://schemas.openxmlformats.org/officeDocument/2006/relationships/audio" Target="../media/audio4.wav"/><Relationship Id="rId15" Type="http://schemas.openxmlformats.org/officeDocument/2006/relationships/audio" Target="../media/audio1.wav"/><Relationship Id="rId10" Type="http://schemas.microsoft.com/office/2007/relationships/hdphoto" Target="../media/hdphoto18.wdp"/><Relationship Id="rId4" Type="http://schemas.openxmlformats.org/officeDocument/2006/relationships/audio" Target="../media/audio1.wav"/><Relationship Id="rId9" Type="http://schemas.openxmlformats.org/officeDocument/2006/relationships/image" Target="../media/image95.png"/><Relationship Id="rId1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8.png"/><Relationship Id="rId12" Type="http://schemas.openxmlformats.org/officeDocument/2006/relationships/image" Target="../media/image10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9.wav"/><Relationship Id="rId11" Type="http://schemas.openxmlformats.org/officeDocument/2006/relationships/image" Target="../media/image21.png"/><Relationship Id="rId5" Type="http://schemas.openxmlformats.org/officeDocument/2006/relationships/audio" Target="../media/audio8.wav"/><Relationship Id="rId10" Type="http://schemas.openxmlformats.org/officeDocument/2006/relationships/image" Target="../media/image96.png"/><Relationship Id="rId4" Type="http://schemas.openxmlformats.org/officeDocument/2006/relationships/notesSlide" Target="../notesSlides/notesSlide3.xml"/><Relationship Id="rId9" Type="http://schemas.microsoft.com/office/2007/relationships/hdphoto" Target="../media/hdphoto1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8.png"/><Relationship Id="rId3" Type="http://schemas.openxmlformats.org/officeDocument/2006/relationships/image" Target="../media/image64.png"/><Relationship Id="rId7" Type="http://schemas.openxmlformats.org/officeDocument/2006/relationships/image" Target="../media/image26.svg"/><Relationship Id="rId12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47.svg"/><Relationship Id="rId5" Type="http://schemas.openxmlformats.org/officeDocument/2006/relationships/image" Target="../media/image71.svg"/><Relationship Id="rId10" Type="http://schemas.openxmlformats.org/officeDocument/2006/relationships/image" Target="../media/image46.png"/><Relationship Id="rId4" Type="http://schemas.openxmlformats.org/officeDocument/2006/relationships/image" Target="../media/image70.png"/><Relationship Id="rId9" Type="http://schemas.openxmlformats.org/officeDocument/2006/relationships/image" Target="../media/image30.svg"/><Relationship Id="rId1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01.png"/><Relationship Id="rId3" Type="http://schemas.openxmlformats.org/officeDocument/2006/relationships/audio" Target="../media/audio8.wav"/><Relationship Id="rId7" Type="http://schemas.openxmlformats.org/officeDocument/2006/relationships/image" Target="../media/image26.svg"/><Relationship Id="rId12" Type="http://schemas.openxmlformats.org/officeDocument/2006/relationships/image" Target="../media/image45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47.svg"/><Relationship Id="rId5" Type="http://schemas.openxmlformats.org/officeDocument/2006/relationships/image" Target="../media/image71.svg"/><Relationship Id="rId15" Type="http://schemas.openxmlformats.org/officeDocument/2006/relationships/image" Target="../media/image103.png"/><Relationship Id="rId10" Type="http://schemas.openxmlformats.org/officeDocument/2006/relationships/image" Target="../media/image46.png"/><Relationship Id="rId4" Type="http://schemas.openxmlformats.org/officeDocument/2006/relationships/image" Target="../media/image70.png"/><Relationship Id="rId9" Type="http://schemas.openxmlformats.org/officeDocument/2006/relationships/image" Target="../media/image30.svg"/><Relationship Id="rId14" Type="http://schemas.openxmlformats.org/officeDocument/2006/relationships/image" Target="../media/image10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10.wav"/><Relationship Id="rId7" Type="http://schemas.openxmlformats.org/officeDocument/2006/relationships/image" Target="../media/image10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104.png"/><Relationship Id="rId4" Type="http://schemas.openxmlformats.org/officeDocument/2006/relationships/audio" Target="../media/audio6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7.svg"/><Relationship Id="rId18" Type="http://schemas.openxmlformats.org/officeDocument/2006/relationships/image" Target="../media/image77.svg"/><Relationship Id="rId3" Type="http://schemas.openxmlformats.org/officeDocument/2006/relationships/image" Target="../media/image64.png"/><Relationship Id="rId7" Type="http://schemas.openxmlformats.org/officeDocument/2006/relationships/image" Target="../media/image30.svg"/><Relationship Id="rId12" Type="http://schemas.openxmlformats.org/officeDocument/2006/relationships/image" Target="../media/image46.png"/><Relationship Id="rId17" Type="http://schemas.openxmlformats.org/officeDocument/2006/relationships/image" Target="../media/image76.png"/><Relationship Id="rId2" Type="http://schemas.openxmlformats.org/officeDocument/2006/relationships/audio" Target="../media/audio1.wav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72.png"/><Relationship Id="rId5" Type="http://schemas.openxmlformats.org/officeDocument/2006/relationships/image" Target="../media/image26.svg"/><Relationship Id="rId15" Type="http://schemas.openxmlformats.org/officeDocument/2006/relationships/image" Target="../media/image74.png"/><Relationship Id="rId10" Type="http://schemas.openxmlformats.org/officeDocument/2006/relationships/image" Target="../media/image45.png"/><Relationship Id="rId19" Type="http://schemas.openxmlformats.org/officeDocument/2006/relationships/audio" Target="../media/audio1.wav"/><Relationship Id="rId4" Type="http://schemas.openxmlformats.org/officeDocument/2006/relationships/image" Target="../media/image25.png"/><Relationship Id="rId9" Type="http://schemas.openxmlformats.org/officeDocument/2006/relationships/image" Target="../media/image24.svg"/><Relationship Id="rId1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5" Type="http://schemas.openxmlformats.org/officeDocument/2006/relationships/image" Target="../media/image106.gif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08.svg"/><Relationship Id="rId7" Type="http://schemas.openxmlformats.org/officeDocument/2006/relationships/image" Target="../media/image47.sv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" Type="http://schemas.openxmlformats.org/officeDocument/2006/relationships/image" Target="../media/image23.png"/><Relationship Id="rId21" Type="http://schemas.openxmlformats.org/officeDocument/2006/relationships/image" Target="../media/image41.sv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17" Type="http://schemas.openxmlformats.org/officeDocument/2006/relationships/image" Target="../media/image37.svg"/><Relationship Id="rId25" Type="http://schemas.openxmlformats.org/officeDocument/2006/relationships/image" Target="../media/image45.png"/><Relationship Id="rId2" Type="http://schemas.openxmlformats.org/officeDocument/2006/relationships/audio" Target="../media/audio1.wav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24" Type="http://schemas.openxmlformats.org/officeDocument/2006/relationships/image" Target="../media/image44.svg"/><Relationship Id="rId5" Type="http://schemas.openxmlformats.org/officeDocument/2006/relationships/image" Target="../media/image25.png"/><Relationship Id="rId15" Type="http://schemas.openxmlformats.org/officeDocument/2006/relationships/image" Target="../media/image35.svg"/><Relationship Id="rId23" Type="http://schemas.openxmlformats.org/officeDocument/2006/relationships/image" Target="../media/image43.png"/><Relationship Id="rId28" Type="http://schemas.openxmlformats.org/officeDocument/2006/relationships/image" Target="../media/image48.png"/><Relationship Id="rId10" Type="http://schemas.openxmlformats.org/officeDocument/2006/relationships/image" Target="../media/image30.svg"/><Relationship Id="rId19" Type="http://schemas.openxmlformats.org/officeDocument/2006/relationships/image" Target="../media/image39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svg"/><Relationship Id="rId30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29.png"/><Relationship Id="rId18" Type="http://schemas.openxmlformats.org/officeDocument/2006/relationships/image" Target="../media/image61.svg"/><Relationship Id="rId26" Type="http://schemas.openxmlformats.org/officeDocument/2006/relationships/image" Target="../media/image64.png"/><Relationship Id="rId3" Type="http://schemas.openxmlformats.org/officeDocument/2006/relationships/image" Target="../media/image50.png"/><Relationship Id="rId21" Type="http://schemas.openxmlformats.org/officeDocument/2006/relationships/image" Target="../media/image41.svg"/><Relationship Id="rId34" Type="http://schemas.openxmlformats.org/officeDocument/2006/relationships/audio" Target="../media/audio1.wav"/><Relationship Id="rId7" Type="http://schemas.openxmlformats.org/officeDocument/2006/relationships/image" Target="../media/image54.png"/><Relationship Id="rId12" Type="http://schemas.openxmlformats.org/officeDocument/2006/relationships/image" Target="../media/image26.svg"/><Relationship Id="rId17" Type="http://schemas.openxmlformats.org/officeDocument/2006/relationships/image" Target="../media/image60.png"/><Relationship Id="rId25" Type="http://schemas.openxmlformats.org/officeDocument/2006/relationships/image" Target="../media/image37.svg"/><Relationship Id="rId33" Type="http://schemas.openxmlformats.org/officeDocument/2006/relationships/image" Target="../media/image69.gif"/><Relationship Id="rId2" Type="http://schemas.openxmlformats.org/officeDocument/2006/relationships/audio" Target="../media/audio1.wav"/><Relationship Id="rId16" Type="http://schemas.openxmlformats.org/officeDocument/2006/relationships/image" Target="../media/image59.svg"/><Relationship Id="rId20" Type="http://schemas.openxmlformats.org/officeDocument/2006/relationships/image" Target="../media/image40.png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25.png"/><Relationship Id="rId24" Type="http://schemas.openxmlformats.org/officeDocument/2006/relationships/image" Target="../media/image36.png"/><Relationship Id="rId32" Type="http://schemas.openxmlformats.org/officeDocument/2006/relationships/image" Target="../media/image47.svg"/><Relationship Id="rId5" Type="http://schemas.openxmlformats.org/officeDocument/2006/relationships/image" Target="../media/image52.png"/><Relationship Id="rId15" Type="http://schemas.openxmlformats.org/officeDocument/2006/relationships/image" Target="../media/image58.png"/><Relationship Id="rId23" Type="http://schemas.openxmlformats.org/officeDocument/2006/relationships/image" Target="../media/image63.svg"/><Relationship Id="rId28" Type="http://schemas.openxmlformats.org/officeDocument/2006/relationships/image" Target="../media/image66.png"/><Relationship Id="rId10" Type="http://schemas.openxmlformats.org/officeDocument/2006/relationships/image" Target="../media/image57.svg"/><Relationship Id="rId19" Type="http://schemas.openxmlformats.org/officeDocument/2006/relationships/image" Target="../media/image45.png"/><Relationship Id="rId31" Type="http://schemas.openxmlformats.org/officeDocument/2006/relationships/image" Target="../media/image46.png"/><Relationship Id="rId4" Type="http://schemas.openxmlformats.org/officeDocument/2006/relationships/image" Target="../media/image51.svg"/><Relationship Id="rId9" Type="http://schemas.openxmlformats.org/officeDocument/2006/relationships/image" Target="../media/image56.png"/><Relationship Id="rId14" Type="http://schemas.openxmlformats.org/officeDocument/2006/relationships/image" Target="../media/image30.svg"/><Relationship Id="rId22" Type="http://schemas.openxmlformats.org/officeDocument/2006/relationships/image" Target="../media/image62.png"/><Relationship Id="rId27" Type="http://schemas.openxmlformats.org/officeDocument/2006/relationships/image" Target="../media/image65.png"/><Relationship Id="rId30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8.png"/><Relationship Id="rId3" Type="http://schemas.openxmlformats.org/officeDocument/2006/relationships/image" Target="../media/image64.png"/><Relationship Id="rId7" Type="http://schemas.openxmlformats.org/officeDocument/2006/relationships/image" Target="../media/image26.svg"/><Relationship Id="rId12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47.svg"/><Relationship Id="rId5" Type="http://schemas.openxmlformats.org/officeDocument/2006/relationships/image" Target="../media/image71.svg"/><Relationship Id="rId15" Type="http://schemas.openxmlformats.org/officeDocument/2006/relationships/audio" Target="../media/audio1.wav"/><Relationship Id="rId10" Type="http://schemas.openxmlformats.org/officeDocument/2006/relationships/image" Target="../media/image46.png"/><Relationship Id="rId4" Type="http://schemas.openxmlformats.org/officeDocument/2006/relationships/image" Target="../media/image70.png"/><Relationship Id="rId9" Type="http://schemas.openxmlformats.org/officeDocument/2006/relationships/image" Target="../media/image30.svg"/><Relationship Id="rId14" Type="http://schemas.openxmlformats.org/officeDocument/2006/relationships/image" Target="../media/image6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7.svg"/><Relationship Id="rId18" Type="http://schemas.openxmlformats.org/officeDocument/2006/relationships/image" Target="../media/image77.svg"/><Relationship Id="rId3" Type="http://schemas.openxmlformats.org/officeDocument/2006/relationships/image" Target="../media/image64.png"/><Relationship Id="rId7" Type="http://schemas.openxmlformats.org/officeDocument/2006/relationships/image" Target="../media/image30.svg"/><Relationship Id="rId12" Type="http://schemas.openxmlformats.org/officeDocument/2006/relationships/image" Target="../media/image46.png"/><Relationship Id="rId17" Type="http://schemas.openxmlformats.org/officeDocument/2006/relationships/image" Target="../media/image76.png"/><Relationship Id="rId2" Type="http://schemas.openxmlformats.org/officeDocument/2006/relationships/audio" Target="../media/audio1.wav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72.png"/><Relationship Id="rId5" Type="http://schemas.openxmlformats.org/officeDocument/2006/relationships/image" Target="../media/image26.svg"/><Relationship Id="rId15" Type="http://schemas.openxmlformats.org/officeDocument/2006/relationships/image" Target="../media/image74.png"/><Relationship Id="rId10" Type="http://schemas.openxmlformats.org/officeDocument/2006/relationships/image" Target="../media/image45.png"/><Relationship Id="rId19" Type="http://schemas.openxmlformats.org/officeDocument/2006/relationships/audio" Target="../media/audio1.wav"/><Relationship Id="rId4" Type="http://schemas.openxmlformats.org/officeDocument/2006/relationships/image" Target="../media/image25.png"/><Relationship Id="rId9" Type="http://schemas.openxmlformats.org/officeDocument/2006/relationships/image" Target="../media/image24.svg"/><Relationship Id="rId14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9.jpg"/><Relationship Id="rId12" Type="http://schemas.openxmlformats.org/officeDocument/2006/relationships/image" Target="../media/image83.jpg"/><Relationship Id="rId2" Type="http://schemas.openxmlformats.org/officeDocument/2006/relationships/audio" Target="../media/media2.mp3"/><Relationship Id="rId16" Type="http://schemas.openxmlformats.org/officeDocument/2006/relationships/audio" Target="../media/audio2.wav"/><Relationship Id="rId1" Type="http://schemas.microsoft.com/office/2007/relationships/media" Target="../media/media2.mp3"/><Relationship Id="rId6" Type="http://schemas.openxmlformats.org/officeDocument/2006/relationships/slide" Target="slide7.xml"/><Relationship Id="rId11" Type="http://schemas.openxmlformats.org/officeDocument/2006/relationships/image" Target="../media/image82.png"/><Relationship Id="rId5" Type="http://schemas.openxmlformats.org/officeDocument/2006/relationships/image" Target="../media/image78.jpeg"/><Relationship Id="rId10" Type="http://schemas.microsoft.com/office/2007/relationships/hdphoto" Target="../media/hdphoto15.wdp"/><Relationship Id="rId4" Type="http://schemas.openxmlformats.org/officeDocument/2006/relationships/audio" Target="../media/audio2.wav"/><Relationship Id="rId9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86.jp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6.wav"/><Relationship Id="rId12" Type="http://schemas.openxmlformats.org/officeDocument/2006/relationships/image" Target="../media/image82.png"/><Relationship Id="rId17" Type="http://schemas.openxmlformats.org/officeDocument/2006/relationships/image" Target="../media/image88.png"/><Relationship Id="rId2" Type="http://schemas.openxmlformats.org/officeDocument/2006/relationships/audio" Target="../media/media2.mp3"/><Relationship Id="rId16" Type="http://schemas.openxmlformats.org/officeDocument/2006/relationships/image" Target="../media/image21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85.jpeg"/><Relationship Id="rId5" Type="http://schemas.openxmlformats.org/officeDocument/2006/relationships/audio" Target="../media/audio4.wav"/><Relationship Id="rId15" Type="http://schemas.microsoft.com/office/2007/relationships/hdphoto" Target="../media/hdphoto16.wdp"/><Relationship Id="rId10" Type="http://schemas.openxmlformats.org/officeDocument/2006/relationships/image" Target="../media/image84.png"/><Relationship Id="rId19" Type="http://schemas.openxmlformats.org/officeDocument/2006/relationships/audio" Target="../media/audio4.wav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8.jpeg"/><Relationship Id="rId14" Type="http://schemas.openxmlformats.org/officeDocument/2006/relationships/image" Target="../media/image8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13" Type="http://schemas.openxmlformats.org/officeDocument/2006/relationships/image" Target="../media/image9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4.png"/><Relationship Id="rId12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8.jpeg"/><Relationship Id="rId11" Type="http://schemas.openxmlformats.org/officeDocument/2006/relationships/image" Target="../media/image90.png"/><Relationship Id="rId5" Type="http://schemas.openxmlformats.org/officeDocument/2006/relationships/audio" Target="../media/audio7.wav"/><Relationship Id="rId10" Type="http://schemas.openxmlformats.org/officeDocument/2006/relationships/image" Target="../media/image86.jpg"/><Relationship Id="rId4" Type="http://schemas.openxmlformats.org/officeDocument/2006/relationships/audio" Target="../media/audio5.wav"/><Relationship Id="rId9" Type="http://schemas.openxmlformats.org/officeDocument/2006/relationships/image" Target="../media/image82.png"/><Relationship Id="rId14" Type="http://schemas.openxmlformats.org/officeDocument/2006/relationships/audio" Target="../media/audio5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microsoft.com/office/2007/relationships/hdphoto" Target="../media/hdphoto16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8.jpeg"/><Relationship Id="rId12" Type="http://schemas.openxmlformats.org/officeDocument/2006/relationships/image" Target="../media/image87.png"/><Relationship Id="rId2" Type="http://schemas.openxmlformats.org/officeDocument/2006/relationships/audio" Target="../media/media2.mp3"/><Relationship Id="rId16" Type="http://schemas.openxmlformats.org/officeDocument/2006/relationships/audio" Target="../media/audio5.wav"/><Relationship Id="rId1" Type="http://schemas.microsoft.com/office/2007/relationships/media" Target="../media/media2.mp3"/><Relationship Id="rId6" Type="http://schemas.openxmlformats.org/officeDocument/2006/relationships/audio" Target="../media/audio7.wav"/><Relationship Id="rId11" Type="http://schemas.openxmlformats.org/officeDocument/2006/relationships/image" Target="../media/image86.jpg"/><Relationship Id="rId5" Type="http://schemas.openxmlformats.org/officeDocument/2006/relationships/audio" Target="../media/audio6.wav"/><Relationship Id="rId15" Type="http://schemas.openxmlformats.org/officeDocument/2006/relationships/image" Target="../media/image92.png"/><Relationship Id="rId10" Type="http://schemas.openxmlformats.org/officeDocument/2006/relationships/image" Target="../media/image82.png"/><Relationship Id="rId4" Type="http://schemas.openxmlformats.org/officeDocument/2006/relationships/audio" Target="../media/audio5.wav"/><Relationship Id="rId9" Type="http://schemas.openxmlformats.org/officeDocument/2006/relationships/image" Target="../media/image85.jpeg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491" y="3166051"/>
            <a:ext cx="1737402" cy="165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869" y="7352237"/>
            <a:ext cx="21426929" cy="322629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379" y="7004198"/>
            <a:ext cx="2321838" cy="2989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5646997" y="724559"/>
            <a:ext cx="644255" cy="747215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43" tIns="182843" rIns="182843" bIns="182843" anchor="ctr" anchorCtr="0">
            <a:noAutofit/>
          </a:bodyPr>
          <a:lstStyle/>
          <a:p>
            <a:pPr defTabSz="1371498">
              <a:buClr>
                <a:srgbClr val="000000"/>
              </a:buClr>
              <a:defRPr/>
            </a:pPr>
            <a:endParaRPr sz="2801" kern="0">
              <a:solidFill>
                <a:srgbClr val="000000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8362" y="6754634"/>
            <a:ext cx="12885072" cy="3014033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48925" y="4050211"/>
            <a:ext cx="5198846" cy="306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17" y="7985891"/>
            <a:ext cx="1365510" cy="172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176" y="6814139"/>
            <a:ext cx="1442694" cy="1442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133" y="5855541"/>
            <a:ext cx="3469664" cy="3747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279300" y="6920249"/>
            <a:ext cx="3797387" cy="321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591" y="9377576"/>
            <a:ext cx="858722" cy="92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6116158" y="3507893"/>
            <a:ext cx="629777" cy="78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7389873" y="2952811"/>
            <a:ext cx="498284" cy="83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5123807" y="5789124"/>
            <a:ext cx="1467390" cy="1592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6734672" y="5558845"/>
            <a:ext cx="1595609" cy="3080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4155325" y="6342665"/>
            <a:ext cx="1176668" cy="85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3107" y="9452215"/>
            <a:ext cx="679292" cy="49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20900759" y="1657842"/>
            <a:ext cx="1219200" cy="12192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1399172" y="1286746"/>
            <a:ext cx="1499537" cy="1545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6990526" y="9413687"/>
            <a:ext cx="9927122" cy="955488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5344071" y="770264"/>
            <a:ext cx="4505720" cy="390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3142150" y="806348"/>
            <a:ext cx="11429627" cy="49766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83" y="179833"/>
            <a:ext cx="2144903" cy="1028441"/>
          </a:xfrm>
          <a:prstGeom prst="rect">
            <a:avLst/>
          </a:prstGeom>
        </p:spPr>
      </p:pic>
      <p:pic>
        <p:nvPicPr>
          <p:cNvPr id="2" name="Picture 1" descr="Sách điện tử – WONDERFUL WORLD">
            <a:extLst>
              <a:ext uri="{FF2B5EF4-FFF2-40B4-BE49-F238E27FC236}">
                <a16:creationId xmlns:a16="http://schemas.microsoft.com/office/drawing/2014/main" id="{2967125F-08FA-2BB2-0334-0C37FDAA7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9940">
            <a:off x="14818094" y="7169683"/>
            <a:ext cx="1683066" cy="216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27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5" name="wind.wav"/>
          </p:stSnd>
        </p:sndAc>
      </p:transition>
    </mc:Choice>
    <mc:Fallback xmlns="">
      <p:transition spd="med">
        <p:fade/>
        <p:sndAc>
          <p:stSnd>
            <p:snd r:embed="rId42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Ảnh miễn phí của Con ế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32" y="1"/>
            <a:ext cx="18293832" cy="1028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ùa (đúng)">
            <a:extLst>
              <a:ext uri="{FF2B5EF4-FFF2-40B4-BE49-F238E27FC236}">
                <a16:creationId xmlns:a16="http://schemas.microsoft.com/office/drawing/2014/main" id="{2F042905-09B0-47FC-80A2-2C3CC8B77D1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0915" y="8305506"/>
            <a:ext cx="3220532" cy="2436402"/>
          </a:xfrm>
          <a:prstGeom prst="rect">
            <a:avLst/>
          </a:prstGeom>
        </p:spPr>
      </p:pic>
      <p:grpSp>
        <p:nvGrpSpPr>
          <p:cNvPr id="3" name="Khỉ (sai)"/>
          <p:cNvGrpSpPr/>
          <p:nvPr/>
        </p:nvGrpSpPr>
        <p:grpSpPr>
          <a:xfrm>
            <a:off x="9514114" y="7236809"/>
            <a:ext cx="1695524" cy="2137395"/>
            <a:chOff x="492716" y="4396370"/>
            <a:chExt cx="1192910" cy="1488165"/>
          </a:xfrm>
        </p:grpSpPr>
        <p:sp>
          <p:nvSpPr>
            <p:cNvPr id="2" name="Rectangle 1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prstClr val="white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08" r="22971"/>
            <a:stretch/>
          </p:blipFill>
          <p:spPr>
            <a:xfrm flipH="1">
              <a:off x="492716" y="4396370"/>
              <a:ext cx="1192910" cy="1488165"/>
            </a:xfrm>
            <a:prstGeom prst="rect">
              <a:avLst/>
            </a:prstGeom>
          </p:spPr>
        </p:pic>
      </p:grpSp>
      <p:pic>
        <p:nvPicPr>
          <p:cNvPr id="20" name="Morning Relaxing Music - Piano Music, Positive Music, Study Music (Madison)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086790" y="9523707"/>
            <a:ext cx="914400" cy="914400"/>
          </a:xfrm>
          <a:prstGeom prst="rect">
            <a:avLst/>
          </a:prstGeom>
        </p:spPr>
      </p:pic>
      <p:sp>
        <p:nvSpPr>
          <p:cNvPr id="28" name="Pentagon 17"/>
          <p:cNvSpPr/>
          <p:nvPr/>
        </p:nvSpPr>
        <p:spPr>
          <a:xfrm>
            <a:off x="2257425" y="527990"/>
            <a:ext cx="14058900" cy="66980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EBCCCE-58DB-4E48-920F-7FA03063E9D4}"/>
              </a:ext>
            </a:extLst>
          </p:cNvPr>
          <p:cNvGrpSpPr/>
          <p:nvPr/>
        </p:nvGrpSpPr>
        <p:grpSpPr>
          <a:xfrm>
            <a:off x="-540321" y="-43584"/>
            <a:ext cx="4752529" cy="1845018"/>
            <a:chOff x="4412829" y="-268943"/>
            <a:chExt cx="3366342" cy="15848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05A84C0-9586-4CDC-9685-3435A0B81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50" b="16470"/>
            <a:stretch/>
          </p:blipFill>
          <p:spPr>
            <a:xfrm>
              <a:off x="4412829" y="-268943"/>
              <a:ext cx="3366342" cy="15848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AAE284F-A04A-47A1-9288-F8F2E67B2EAD}"/>
                </a:ext>
              </a:extLst>
            </p:cNvPr>
            <p:cNvSpPr txBox="1"/>
            <p:nvPr/>
          </p:nvSpPr>
          <p:spPr>
            <a:xfrm>
              <a:off x="5168509" y="222043"/>
              <a:ext cx="2438037" cy="713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prstClr val="black"/>
                  </a:solidFill>
                  <a:latin typeface="Comic Sans MS" pitchFamily="66" charset="0"/>
                  <a:cs typeface="Times New Roman" panose="02020603050405020304" pitchFamily="18" charset="0"/>
                </a:rPr>
                <a:t>Question 4</a:t>
              </a:r>
            </a:p>
          </p:txBody>
        </p:sp>
      </p:grpSp>
      <p:sp>
        <p:nvSpPr>
          <p:cNvPr id="44" name="Explosion 1 43"/>
          <p:cNvSpPr/>
          <p:nvPr/>
        </p:nvSpPr>
        <p:spPr>
          <a:xfrm>
            <a:off x="-239871" y="6851960"/>
            <a:ext cx="4452078" cy="3889949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5 stars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834513" y="3163406"/>
            <a:ext cx="4494975" cy="4165131"/>
            <a:chOff x="3266910" y="2927394"/>
            <a:chExt cx="1972660" cy="2166119"/>
          </a:xfrm>
        </p:grpSpPr>
        <p:pic>
          <p:nvPicPr>
            <p:cNvPr id="31" name="Picture 2" descr="Cute Penguin Cartoon Character Waving Stock Photo by ©HitToon 48420475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15" t="12235" r="14289" b="5754"/>
            <a:stretch/>
          </p:blipFill>
          <p:spPr bwMode="auto">
            <a:xfrm>
              <a:off x="3266910" y="2927394"/>
              <a:ext cx="1972660" cy="21661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600215" y="4010454"/>
              <a:ext cx="1306049" cy="576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rgbClr val="FF0000"/>
                  </a:solidFill>
                  <a:latin typeface="Comic Sans MS" pitchFamily="66" charset="0"/>
                </a:rPr>
                <a:t>above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0922570" y="3108740"/>
            <a:ext cx="4486499" cy="4165131"/>
            <a:chOff x="3266910" y="2927394"/>
            <a:chExt cx="1972660" cy="2166119"/>
          </a:xfrm>
        </p:grpSpPr>
        <p:pic>
          <p:nvPicPr>
            <p:cNvPr id="37" name="Picture 2" descr="Cute Penguin Cartoon Character Waving Stock Photo by ©HitToon 48420475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15" t="12235" r="14289" b="5754"/>
            <a:stretch/>
          </p:blipFill>
          <p:spPr bwMode="auto">
            <a:xfrm>
              <a:off x="3266910" y="2927394"/>
              <a:ext cx="1972660" cy="21661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3515926" y="3927428"/>
              <a:ext cx="1511830" cy="576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rgbClr val="FF0000"/>
                  </a:solidFill>
                  <a:latin typeface="Comic Sans MS" pitchFamily="66" charset="0"/>
                </a:rPr>
                <a:t>under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3171084" y="1467652"/>
            <a:ext cx="73445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latin typeface="Comic Sans MS" pitchFamily="66" charset="0"/>
              </a:rPr>
              <a:t>The bat is ____ the cat.</a:t>
            </a:r>
            <a:endParaRPr lang="en-US" sz="4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95186" y="195404"/>
            <a:ext cx="1759662" cy="8437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CBE82B-38DD-BC4B-E233-DAAC0852E39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80462" y="273765"/>
            <a:ext cx="5135738" cy="273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1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voltage.wav"/>
          </p:stSnd>
        </p:sndAc>
      </p:transition>
    </mc:Choice>
    <mc:Fallback xmlns="">
      <p:transition spd="slow">
        <p:fade/>
        <p:sndAc>
          <p:stSnd>
            <p:snd r:embed="rId16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0.1306 -0.03379 " pathEditMode="relative" rAng="0" ptsTypes="AA">
                                      <p:cBhvr>
                                        <p:cTn id="3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23" y="-169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0.13502 -0.02801 " pathEditMode="relative" rAng="0" ptsTypes="AA">
                                      <p:cBhvr>
                                        <p:cTn id="4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8" grpId="0" animBg="1"/>
      <p:bldP spid="44" grpId="0" animBg="1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ửa Sổ Đối Thoại, Bong Bóng, Bình Phương">
            <a:extLst>
              <a:ext uri="{FF2B5EF4-FFF2-40B4-BE49-F238E27FC236}">
                <a16:creationId xmlns:a16="http://schemas.microsoft.com/office/drawing/2014/main" id="{004A14E0-CFD2-8591-B492-88F16F270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243385"/>
            <a:ext cx="21640800" cy="1529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Màu Nước, Lai Lịch, Hình Nền, Hồng">
            <a:extLst>
              <a:ext uri="{FF2B5EF4-FFF2-40B4-BE49-F238E27FC236}">
                <a16:creationId xmlns:a16="http://schemas.microsoft.com/office/drawing/2014/main" id="{D1FC6CE8-13A5-E85C-2605-980913F1B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81" y="1396307"/>
            <a:ext cx="10957327" cy="708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29890" y="2"/>
            <a:ext cx="2346216" cy="11249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FB518C-1172-AD51-4050-A9E5D04218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88320" y="2014370"/>
            <a:ext cx="6875203" cy="58472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2706" y="1780402"/>
            <a:ext cx="116858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Comic Sans MS" pitchFamily="66" charset="0"/>
              </a:rPr>
              <a:t>1 Two blue balls are below the chair.</a:t>
            </a:r>
            <a:endParaRPr lang="en-US" sz="4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2706" y="3320704"/>
            <a:ext cx="107329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Comic Sans MS" pitchFamily="66" charset="0"/>
              </a:rPr>
              <a:t>2 A green ball is above the cupboard.</a:t>
            </a:r>
            <a:endParaRPr lang="en-US" sz="4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CC410F7-8B22-45DB-AC77-D701CC08A21C}"/>
              </a:ext>
            </a:extLst>
          </p:cNvPr>
          <p:cNvGrpSpPr/>
          <p:nvPr/>
        </p:nvGrpSpPr>
        <p:grpSpPr>
          <a:xfrm>
            <a:off x="957066" y="382226"/>
            <a:ext cx="5720757" cy="1107996"/>
            <a:chOff x="482885" y="587091"/>
            <a:chExt cx="3813837" cy="73866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EDA5DFB-83EB-4E8A-A13D-868978624B6C}"/>
                </a:ext>
              </a:extLst>
            </p:cNvPr>
            <p:cNvGrpSpPr/>
            <p:nvPr/>
          </p:nvGrpSpPr>
          <p:grpSpPr>
            <a:xfrm>
              <a:off x="482885" y="587091"/>
              <a:ext cx="3521763" cy="738664"/>
              <a:chOff x="482885" y="587091"/>
              <a:chExt cx="3521763" cy="738664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9C10B1D-EF78-426B-8F05-84BAB2A13EA2}"/>
                  </a:ext>
                </a:extLst>
              </p:cNvPr>
              <p:cNvSpPr txBox="1"/>
              <p:nvPr/>
            </p:nvSpPr>
            <p:spPr>
              <a:xfrm>
                <a:off x="482885" y="587091"/>
                <a:ext cx="467222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600" dirty="0">
                    <a:solidFill>
                      <a:srgbClr val="FF0066"/>
                    </a:solidFill>
                    <a:latin typeface="Comic Sans MS" pitchFamily="66" charset="0"/>
                  </a:rPr>
                  <a:t>4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C9031AD-99A4-4409-ABB5-E2F0658D9632}"/>
                  </a:ext>
                </a:extLst>
              </p:cNvPr>
              <p:cNvSpPr txBox="1"/>
              <p:nvPr/>
            </p:nvSpPr>
            <p:spPr>
              <a:xfrm>
                <a:off x="844382" y="723383"/>
                <a:ext cx="3160266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200" b="1" dirty="0">
                    <a:latin typeface="Comic Sans MS" pitchFamily="66" charset="0"/>
                  </a:rPr>
                  <a:t>Listen and read. </a:t>
                </a:r>
              </a:p>
            </p:txBody>
          </p:sp>
        </p:grpSp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E4176F6B-C14B-4C4C-8119-A2BCE6C57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4282" y="792743"/>
              <a:ext cx="472440" cy="43434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ACC4761-F30C-85C7-C7E6-56D8248C9ED7}"/>
              </a:ext>
            </a:extLst>
          </p:cNvPr>
          <p:cNvSpPr txBox="1"/>
          <p:nvPr/>
        </p:nvSpPr>
        <p:spPr>
          <a:xfrm>
            <a:off x="624477" y="4835806"/>
            <a:ext cx="98089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Comic Sans MS" pitchFamily="66" charset="0"/>
              </a:rPr>
              <a:t>3 A yellow ball is inside the box.</a:t>
            </a:r>
            <a:endParaRPr lang="en-US" sz="4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4D510D-CA08-67D7-FC4C-E9C76D359948}"/>
              </a:ext>
            </a:extLst>
          </p:cNvPr>
          <p:cNvSpPr txBox="1"/>
          <p:nvPr/>
        </p:nvSpPr>
        <p:spPr>
          <a:xfrm>
            <a:off x="602706" y="6104110"/>
            <a:ext cx="105510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Comic Sans MS" pitchFamily="66" charset="0"/>
              </a:rPr>
              <a:t>4 There is a pink ball outside the box.</a:t>
            </a:r>
            <a:endParaRPr lang="en-US" sz="4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4B5CD8-EDFA-4FC3-E1EA-86F67F1F32C9}"/>
              </a:ext>
            </a:extLst>
          </p:cNvPr>
          <p:cNvSpPr txBox="1"/>
          <p:nvPr/>
        </p:nvSpPr>
        <p:spPr>
          <a:xfrm>
            <a:off x="754519" y="7163390"/>
            <a:ext cx="93038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Comic Sans MS" pitchFamily="66" charset="0"/>
              </a:rPr>
              <a:t>5 There is a big red ball </a:t>
            </a:r>
          </a:p>
          <a:p>
            <a:r>
              <a:rPr lang="en-US" sz="4200" b="1" dirty="0">
                <a:latin typeface="Comic Sans MS" pitchFamily="66" charset="0"/>
              </a:rPr>
              <a:t>in the middle of the room.</a:t>
            </a:r>
            <a:endParaRPr lang="en-US" sz="4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848B3FE-AA75-321B-2EC2-145BD7C3CA1F}"/>
              </a:ext>
            </a:extLst>
          </p:cNvPr>
          <p:cNvCxnSpPr/>
          <p:nvPr/>
        </p:nvCxnSpPr>
        <p:spPr>
          <a:xfrm>
            <a:off x="6239712" y="2519066"/>
            <a:ext cx="145648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20" name="Straight Connector 5119">
            <a:extLst>
              <a:ext uri="{FF2B5EF4-FFF2-40B4-BE49-F238E27FC236}">
                <a16:creationId xmlns:a16="http://schemas.microsoft.com/office/drawing/2014/main" id="{01124818-ED6A-1415-6920-3038235D308E}"/>
              </a:ext>
            </a:extLst>
          </p:cNvPr>
          <p:cNvCxnSpPr/>
          <p:nvPr/>
        </p:nvCxnSpPr>
        <p:spPr>
          <a:xfrm>
            <a:off x="5240919" y="4059368"/>
            <a:ext cx="145648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21" name="Straight Connector 5120">
            <a:extLst>
              <a:ext uri="{FF2B5EF4-FFF2-40B4-BE49-F238E27FC236}">
                <a16:creationId xmlns:a16="http://schemas.microsoft.com/office/drawing/2014/main" id="{ADFDC9B9-82E6-7186-AC39-FC3B81FE8957}"/>
              </a:ext>
            </a:extLst>
          </p:cNvPr>
          <p:cNvCxnSpPr/>
          <p:nvPr/>
        </p:nvCxnSpPr>
        <p:spPr>
          <a:xfrm>
            <a:off x="5334000" y="5448300"/>
            <a:ext cx="145648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23" name="Straight Connector 5122">
            <a:extLst>
              <a:ext uri="{FF2B5EF4-FFF2-40B4-BE49-F238E27FC236}">
                <a16:creationId xmlns:a16="http://schemas.microsoft.com/office/drawing/2014/main" id="{71E174F0-53E3-C498-812B-12281FB9447E}"/>
              </a:ext>
            </a:extLst>
          </p:cNvPr>
          <p:cNvCxnSpPr>
            <a:cxnSpLocks/>
          </p:cNvCxnSpPr>
          <p:nvPr/>
        </p:nvCxnSpPr>
        <p:spPr>
          <a:xfrm>
            <a:off x="6477000" y="6771040"/>
            <a:ext cx="1905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26" name="Straight Connector 5125">
            <a:extLst>
              <a:ext uri="{FF2B5EF4-FFF2-40B4-BE49-F238E27FC236}">
                <a16:creationId xmlns:a16="http://schemas.microsoft.com/office/drawing/2014/main" id="{6B73A33D-00E7-71C6-09AC-1E21EC9CBCA2}"/>
              </a:ext>
            </a:extLst>
          </p:cNvPr>
          <p:cNvCxnSpPr>
            <a:cxnSpLocks/>
          </p:cNvCxnSpPr>
          <p:nvPr/>
        </p:nvCxnSpPr>
        <p:spPr>
          <a:xfrm>
            <a:off x="754519" y="8479672"/>
            <a:ext cx="423344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track 2.7">
            <a:hlinkClick r:id="" action="ppaction://media"/>
            <a:extLst>
              <a:ext uri="{FF2B5EF4-FFF2-40B4-BE49-F238E27FC236}">
                <a16:creationId xmlns:a16="http://schemas.microsoft.com/office/drawing/2014/main" id="{9F8DA855-8AB4-9569-2DB2-A7F84CB249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94" end="2613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344642" y="1891933"/>
            <a:ext cx="406400" cy="406400"/>
          </a:xfrm>
          <a:prstGeom prst="rect">
            <a:avLst/>
          </a:prstGeom>
        </p:spPr>
      </p:pic>
      <p:pic>
        <p:nvPicPr>
          <p:cNvPr id="3" name="track 2.7">
            <a:hlinkClick r:id="" action="ppaction://media"/>
            <a:extLst>
              <a:ext uri="{FF2B5EF4-FFF2-40B4-BE49-F238E27FC236}">
                <a16:creationId xmlns:a16="http://schemas.microsoft.com/office/drawing/2014/main" id="{70DFF520-481D-F381-1C58-F6EB2AC02DB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284" end="1955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516623" y="3484125"/>
            <a:ext cx="406400" cy="406400"/>
          </a:xfrm>
          <a:prstGeom prst="rect">
            <a:avLst/>
          </a:prstGeom>
        </p:spPr>
      </p:pic>
      <p:pic>
        <p:nvPicPr>
          <p:cNvPr id="4" name="track 2.7">
            <a:hlinkClick r:id="" action="ppaction://media"/>
            <a:extLst>
              <a:ext uri="{FF2B5EF4-FFF2-40B4-BE49-F238E27FC236}">
                <a16:creationId xmlns:a16="http://schemas.microsoft.com/office/drawing/2014/main" id="{A1F3D426-F7C0-71BC-1379-B8D4E08D17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52" end="1460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537395" y="5125178"/>
            <a:ext cx="406400" cy="406400"/>
          </a:xfrm>
          <a:prstGeom prst="rect">
            <a:avLst/>
          </a:prstGeom>
        </p:spPr>
      </p:pic>
      <p:pic>
        <p:nvPicPr>
          <p:cNvPr id="6" name="track 2.7">
            <a:hlinkClick r:id="" action="ppaction://media"/>
            <a:extLst>
              <a:ext uri="{FF2B5EF4-FFF2-40B4-BE49-F238E27FC236}">
                <a16:creationId xmlns:a16="http://schemas.microsoft.com/office/drawing/2014/main" id="{6B277528-EB2D-A92E-98F6-B868249BF66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614" end="7057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246072" y="6575339"/>
            <a:ext cx="406400" cy="406400"/>
          </a:xfrm>
          <a:prstGeom prst="rect">
            <a:avLst/>
          </a:prstGeom>
        </p:spPr>
      </p:pic>
      <p:pic>
        <p:nvPicPr>
          <p:cNvPr id="11" name="track 2.7">
            <a:hlinkClick r:id="" action="ppaction://media"/>
            <a:extLst>
              <a:ext uri="{FF2B5EF4-FFF2-40B4-BE49-F238E27FC236}">
                <a16:creationId xmlns:a16="http://schemas.microsoft.com/office/drawing/2014/main" id="{00A3EE46-1ED6-EED4-A4D3-3FB1DCCCD7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12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39664" y="765268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1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wind.wav"/>
          </p:stSnd>
        </p:sndAc>
      </p:transition>
    </mc:Choice>
    <mc:Fallback xmlns="">
      <p:transition spd="slow">
        <p:sndAc>
          <p:stSnd>
            <p:snd r:embed="rId15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1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3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8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4" grpId="0"/>
      <p:bldP spid="15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9984E96-7D5E-5B5F-CA6C-718349A54A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95250"/>
            <a:ext cx="18376106" cy="10420226"/>
          </a:xfrm>
          <a:prstGeom prst="rect">
            <a:avLst/>
          </a:prstGeom>
        </p:spPr>
      </p:pic>
      <p:pic>
        <p:nvPicPr>
          <p:cNvPr id="1026" name="Picture 2" descr="Màu Nước, Lai Lịch, Hình Nền, Hồng">
            <a:extLst>
              <a:ext uri="{FF2B5EF4-FFF2-40B4-BE49-F238E27FC236}">
                <a16:creationId xmlns:a16="http://schemas.microsoft.com/office/drawing/2014/main" id="{035547D8-E8E3-CEBD-DDC4-2F2E89F75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71835"/>
            <a:ext cx="10983661" cy="770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F1C9B5-37F3-8331-69E7-57B66DE768B8}"/>
              </a:ext>
            </a:extLst>
          </p:cNvPr>
          <p:cNvSpPr txBox="1"/>
          <p:nvPr/>
        </p:nvSpPr>
        <p:spPr>
          <a:xfrm>
            <a:off x="2286000" y="926691"/>
            <a:ext cx="1320746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latin typeface="Comic Sans MS" pitchFamily="66" charset="0"/>
              </a:rPr>
              <a:t>4 Listen and read. Then find and </a:t>
            </a:r>
            <a:r>
              <a:rPr lang="en-US" sz="4200" b="1" dirty="0" err="1">
                <a:latin typeface="Comic Sans MS" pitchFamily="66" charset="0"/>
              </a:rPr>
              <a:t>colour</a:t>
            </a:r>
            <a:r>
              <a:rPr lang="en-US" sz="4200" b="1" dirty="0">
                <a:latin typeface="Comic Sans MS" pitchFamily="66" charset="0"/>
              </a:rPr>
              <a:t> the ball.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B50C73-888E-B178-1F49-893BBB0A6598}"/>
              </a:ext>
            </a:extLst>
          </p:cNvPr>
          <p:cNvSpPr txBox="1"/>
          <p:nvPr/>
        </p:nvSpPr>
        <p:spPr>
          <a:xfrm>
            <a:off x="685800" y="2545010"/>
            <a:ext cx="116858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Comic Sans MS" pitchFamily="66" charset="0"/>
              </a:rPr>
              <a:t>1 Two blue balls are below the chair.</a:t>
            </a:r>
            <a:endParaRPr lang="en-US" sz="4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81595B-7433-9369-DFD8-59C554B5B58F}"/>
              </a:ext>
            </a:extLst>
          </p:cNvPr>
          <p:cNvSpPr txBox="1"/>
          <p:nvPr/>
        </p:nvSpPr>
        <p:spPr>
          <a:xfrm>
            <a:off x="664403" y="4288357"/>
            <a:ext cx="107329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Comic Sans MS" pitchFamily="66" charset="0"/>
              </a:rPr>
              <a:t>2 A green ball is above the cupboard.</a:t>
            </a:r>
            <a:endParaRPr lang="en-US" sz="4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847D51-6505-644A-35AC-3A008FFEE066}"/>
              </a:ext>
            </a:extLst>
          </p:cNvPr>
          <p:cNvSpPr txBox="1"/>
          <p:nvPr/>
        </p:nvSpPr>
        <p:spPr>
          <a:xfrm>
            <a:off x="707571" y="5998643"/>
            <a:ext cx="98089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Comic Sans MS" pitchFamily="66" charset="0"/>
              </a:rPr>
              <a:t>3 A yellow ball is inside the box.</a:t>
            </a:r>
            <a:endParaRPr lang="en-US" sz="4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766C2B-BF51-D97E-C8ED-0DF0D08B9EDB}"/>
              </a:ext>
            </a:extLst>
          </p:cNvPr>
          <p:cNvSpPr txBox="1"/>
          <p:nvPr/>
        </p:nvSpPr>
        <p:spPr>
          <a:xfrm>
            <a:off x="685800" y="7266947"/>
            <a:ext cx="105510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Comic Sans MS" pitchFamily="66" charset="0"/>
              </a:rPr>
              <a:t>4 There is a pink ball outside the box.</a:t>
            </a:r>
            <a:endParaRPr lang="en-US" sz="4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18D973-6C61-7300-19E3-181297B930EF}"/>
              </a:ext>
            </a:extLst>
          </p:cNvPr>
          <p:cNvSpPr txBox="1"/>
          <p:nvPr/>
        </p:nvSpPr>
        <p:spPr>
          <a:xfrm>
            <a:off x="893743" y="8503450"/>
            <a:ext cx="101351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Comic Sans MS" pitchFamily="66" charset="0"/>
              </a:rPr>
              <a:t>5 There is a big red ball in the middle of the room.</a:t>
            </a:r>
            <a:endParaRPr lang="en-US" sz="4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3ECEE4-8AC4-0519-872A-97C60F1A83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28931" y="1798364"/>
            <a:ext cx="7083148" cy="80791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083EDA-853C-5E26-1CB1-FD8BF1A8369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21000" y="1"/>
            <a:ext cx="2755106" cy="1458798"/>
          </a:xfrm>
          <a:prstGeom prst="rect">
            <a:avLst/>
          </a:prstGeom>
        </p:spPr>
      </p:pic>
      <p:pic>
        <p:nvPicPr>
          <p:cNvPr id="1030" name="Picture 6" descr="Cái Nút, Trái Bóng, Màu Xanh Lá">
            <a:extLst>
              <a:ext uri="{FF2B5EF4-FFF2-40B4-BE49-F238E27FC236}">
                <a16:creationId xmlns:a16="http://schemas.microsoft.com/office/drawing/2014/main" id="{409238F8-ECF3-5395-E032-E100DAF7E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6264" flipH="1">
            <a:off x="16062278" y="3868708"/>
            <a:ext cx="337933" cy="56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F0D7B00-2EB1-BBB6-2A93-3C70BF2E42DA}"/>
              </a:ext>
            </a:extLst>
          </p:cNvPr>
          <p:cNvSpPr/>
          <p:nvPr/>
        </p:nvSpPr>
        <p:spPr>
          <a:xfrm>
            <a:off x="17457867" y="7234556"/>
            <a:ext cx="433679" cy="46735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CAC2CA-EEBF-805B-0BE5-F5420D370E61}"/>
              </a:ext>
            </a:extLst>
          </p:cNvPr>
          <p:cNvSpPr/>
          <p:nvPr/>
        </p:nvSpPr>
        <p:spPr>
          <a:xfrm>
            <a:off x="17177417" y="8174944"/>
            <a:ext cx="433679" cy="549956"/>
          </a:xfrm>
          <a:prstGeom prst="ellipse">
            <a:avLst/>
          </a:prstGeom>
          <a:solidFill>
            <a:srgbClr val="EC62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653FD06-0BBC-090C-261C-350642083375}"/>
              </a:ext>
            </a:extLst>
          </p:cNvPr>
          <p:cNvSpPr/>
          <p:nvPr/>
        </p:nvSpPr>
        <p:spPr>
          <a:xfrm>
            <a:off x="15011400" y="8449922"/>
            <a:ext cx="609600" cy="103697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track 2.7">
            <a:hlinkClick r:id="" action="ppaction://media"/>
            <a:extLst>
              <a:ext uri="{FF2B5EF4-FFF2-40B4-BE49-F238E27FC236}">
                <a16:creationId xmlns:a16="http://schemas.microsoft.com/office/drawing/2014/main" id="{8BD27C64-44F3-15A9-E4FB-007B7F5B72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94" end="2613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344642" y="1891933"/>
            <a:ext cx="406400" cy="406400"/>
          </a:xfrm>
          <a:prstGeom prst="rect">
            <a:avLst/>
          </a:prstGeom>
        </p:spPr>
      </p:pic>
      <p:pic>
        <p:nvPicPr>
          <p:cNvPr id="3" name="track 2.7">
            <a:hlinkClick r:id="" action="ppaction://media"/>
            <a:extLst>
              <a:ext uri="{FF2B5EF4-FFF2-40B4-BE49-F238E27FC236}">
                <a16:creationId xmlns:a16="http://schemas.microsoft.com/office/drawing/2014/main" id="{A52D8A94-A4EF-3EB9-52E5-7B3EF1F8B2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284" end="1955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84030" y="4613001"/>
            <a:ext cx="406400" cy="406400"/>
          </a:xfrm>
          <a:prstGeom prst="rect">
            <a:avLst/>
          </a:prstGeom>
        </p:spPr>
      </p:pic>
      <p:pic>
        <p:nvPicPr>
          <p:cNvPr id="4" name="track 2.7">
            <a:hlinkClick r:id="" action="ppaction://media"/>
            <a:extLst>
              <a:ext uri="{FF2B5EF4-FFF2-40B4-BE49-F238E27FC236}">
                <a16:creationId xmlns:a16="http://schemas.microsoft.com/office/drawing/2014/main" id="{7935FFC8-3659-FB63-0118-EE564D4AD7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52" end="1460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23205" y="6287367"/>
            <a:ext cx="406400" cy="406400"/>
          </a:xfrm>
          <a:prstGeom prst="rect">
            <a:avLst/>
          </a:prstGeom>
        </p:spPr>
      </p:pic>
      <p:pic>
        <p:nvPicPr>
          <p:cNvPr id="13" name="track 2.7">
            <a:hlinkClick r:id="" action="ppaction://media"/>
            <a:extLst>
              <a:ext uri="{FF2B5EF4-FFF2-40B4-BE49-F238E27FC236}">
                <a16:creationId xmlns:a16="http://schemas.microsoft.com/office/drawing/2014/main" id="{5CA3DBF6-176B-E363-616C-C3DF554F67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614" end="705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84138" y="7538790"/>
            <a:ext cx="406400" cy="406400"/>
          </a:xfrm>
          <a:prstGeom prst="rect">
            <a:avLst/>
          </a:prstGeom>
        </p:spPr>
      </p:pic>
      <p:pic>
        <p:nvPicPr>
          <p:cNvPr id="18" name="track 2.7">
            <a:hlinkClick r:id="" action="ppaction://media"/>
            <a:extLst>
              <a:ext uri="{FF2B5EF4-FFF2-40B4-BE49-F238E27FC236}">
                <a16:creationId xmlns:a16="http://schemas.microsoft.com/office/drawing/2014/main" id="{4481E3DA-026E-5E48-B5CE-2DAAD5648B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12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472514" y="90433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9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1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4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34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689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584608" y="2565259"/>
            <a:ext cx="5096620" cy="5096620"/>
          </a:xfrm>
          <a:custGeom>
            <a:avLst/>
            <a:gdLst/>
            <a:ahLst/>
            <a:cxnLst/>
            <a:rect l="l" t="t" r="r" b="b"/>
            <a:pathLst>
              <a:path w="6795493" h="6795493">
                <a:moveTo>
                  <a:pt x="0" y="0"/>
                </a:moveTo>
                <a:lnTo>
                  <a:pt x="6795493" y="0"/>
                </a:lnTo>
                <a:lnTo>
                  <a:pt x="6795493" y="6795493"/>
                </a:lnTo>
                <a:lnTo>
                  <a:pt x="0" y="67954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1205132" y="7404230"/>
            <a:ext cx="20676643" cy="8266153"/>
          </a:xfrm>
          <a:custGeom>
            <a:avLst/>
            <a:gdLst/>
            <a:ahLst/>
            <a:cxnLst/>
            <a:rect l="l" t="t" r="r" b="b"/>
            <a:pathLst>
              <a:path w="27568858" h="11021537">
                <a:moveTo>
                  <a:pt x="0" y="0"/>
                </a:moveTo>
                <a:lnTo>
                  <a:pt x="27568858" y="0"/>
                </a:lnTo>
                <a:lnTo>
                  <a:pt x="27568858" y="11021536"/>
                </a:lnTo>
                <a:lnTo>
                  <a:pt x="0" y="110215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" name="Group 5"/>
          <p:cNvGrpSpPr/>
          <p:nvPr/>
        </p:nvGrpSpPr>
        <p:grpSpPr>
          <a:xfrm>
            <a:off x="2524746" y="2565259"/>
            <a:ext cx="5156482" cy="515648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35000"/>
                  </a:srgbClr>
                </a:gs>
                <a:gs pos="100000">
                  <a:srgbClr val="FFA9F9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407410" y="2437288"/>
            <a:ext cx="9765719" cy="2114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7224"/>
              </a:lnSpc>
            </a:pPr>
            <a:r>
              <a:rPr lang="en-US" sz="13352" spc="1321" dirty="0">
                <a:solidFill>
                  <a:srgbClr val="F99AAF"/>
                </a:solidFill>
                <a:latin typeface="Comic Sans"/>
              </a:rPr>
              <a:t>Practice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11208" y="3188320"/>
            <a:ext cx="3136447" cy="3054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812"/>
              </a:lnSpc>
            </a:pPr>
            <a:r>
              <a:rPr lang="en-US" sz="19234" spc="1904">
                <a:solidFill>
                  <a:srgbClr val="F41809"/>
                </a:solidFill>
                <a:latin typeface="Comic Sans"/>
              </a:rPr>
              <a:t>3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7372961" y="4995163"/>
            <a:ext cx="2876365" cy="1801324"/>
          </a:xfrm>
          <a:custGeom>
            <a:avLst/>
            <a:gdLst/>
            <a:ahLst/>
            <a:cxnLst/>
            <a:rect l="l" t="t" r="r" b="b"/>
            <a:pathLst>
              <a:path w="3835153" h="2401765">
                <a:moveTo>
                  <a:pt x="3835154" y="0"/>
                </a:moveTo>
                <a:lnTo>
                  <a:pt x="0" y="0"/>
                </a:lnTo>
                <a:lnTo>
                  <a:pt x="0" y="2401764"/>
                </a:lnTo>
                <a:lnTo>
                  <a:pt x="3835154" y="2401764"/>
                </a:lnTo>
                <a:lnTo>
                  <a:pt x="3835154" y="0"/>
                </a:lnTo>
                <a:close/>
              </a:path>
            </a:pathLst>
          </a:custGeom>
          <a:blipFill>
            <a:blip r:embed="rId6">
              <a:alphaModFix amt="4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7696120" y="7107020"/>
            <a:ext cx="607621" cy="586720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5"/>
                </a:lnTo>
                <a:lnTo>
                  <a:pt x="0" y="7822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7999930" y="5143500"/>
            <a:ext cx="607621" cy="586720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5"/>
                </a:lnTo>
                <a:lnTo>
                  <a:pt x="0" y="7822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9726895" y="2960518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659570" y="2344797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17396520" y="9453025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1716285" y="4995163"/>
            <a:ext cx="5320599" cy="4735333"/>
          </a:xfrm>
          <a:custGeom>
            <a:avLst/>
            <a:gdLst/>
            <a:ahLst/>
            <a:cxnLst/>
            <a:rect l="l" t="t" r="r" b="b"/>
            <a:pathLst>
              <a:path w="7094132" h="6313777">
                <a:moveTo>
                  <a:pt x="0" y="0"/>
                </a:moveTo>
                <a:lnTo>
                  <a:pt x="7094132" y="0"/>
                </a:lnTo>
                <a:lnTo>
                  <a:pt x="7094132" y="6313777"/>
                </a:lnTo>
                <a:lnTo>
                  <a:pt x="0" y="63137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>
            <a:off x="11174262" y="4779974"/>
            <a:ext cx="6085038" cy="5430896"/>
          </a:xfrm>
          <a:custGeom>
            <a:avLst/>
            <a:gdLst/>
            <a:ahLst/>
            <a:cxnLst/>
            <a:rect l="l" t="t" r="r" b="b"/>
            <a:pathLst>
              <a:path w="8113384" h="7241195">
                <a:moveTo>
                  <a:pt x="0" y="0"/>
                </a:moveTo>
                <a:lnTo>
                  <a:pt x="8113384" y="0"/>
                </a:lnTo>
                <a:lnTo>
                  <a:pt x="8113384" y="7241195"/>
                </a:lnTo>
                <a:lnTo>
                  <a:pt x="0" y="7241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14" name="wind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1205132" y="7404230"/>
            <a:ext cx="20676643" cy="8266153"/>
          </a:xfrm>
          <a:custGeom>
            <a:avLst/>
            <a:gdLst/>
            <a:ahLst/>
            <a:cxnLst/>
            <a:rect l="l" t="t" r="r" b="b"/>
            <a:pathLst>
              <a:path w="27568858" h="11021537">
                <a:moveTo>
                  <a:pt x="0" y="0"/>
                </a:moveTo>
                <a:lnTo>
                  <a:pt x="27568858" y="0"/>
                </a:lnTo>
                <a:lnTo>
                  <a:pt x="27568858" y="11021536"/>
                </a:lnTo>
                <a:lnTo>
                  <a:pt x="0" y="110215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flipH="1">
            <a:off x="17372961" y="4995163"/>
            <a:ext cx="2876365" cy="1801324"/>
          </a:xfrm>
          <a:custGeom>
            <a:avLst/>
            <a:gdLst/>
            <a:ahLst/>
            <a:cxnLst/>
            <a:rect l="l" t="t" r="r" b="b"/>
            <a:pathLst>
              <a:path w="3835153" h="2401765">
                <a:moveTo>
                  <a:pt x="3835154" y="0"/>
                </a:moveTo>
                <a:lnTo>
                  <a:pt x="0" y="0"/>
                </a:lnTo>
                <a:lnTo>
                  <a:pt x="0" y="2401764"/>
                </a:lnTo>
                <a:lnTo>
                  <a:pt x="3835154" y="2401764"/>
                </a:lnTo>
                <a:lnTo>
                  <a:pt x="3835154" y="0"/>
                </a:lnTo>
                <a:close/>
              </a:path>
            </a:pathLst>
          </a:custGeom>
          <a:blipFill>
            <a:blip r:embed="rId6">
              <a:alphaModFix amt="4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7696120" y="7107020"/>
            <a:ext cx="607621" cy="586720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5"/>
                </a:lnTo>
                <a:lnTo>
                  <a:pt x="0" y="7822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7999930" y="5143500"/>
            <a:ext cx="607621" cy="586720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5"/>
                </a:lnTo>
                <a:lnTo>
                  <a:pt x="0" y="7822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9726895" y="2960518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659570" y="2344797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17396520" y="9453025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12963973" y="4271666"/>
            <a:ext cx="5320599" cy="4735333"/>
          </a:xfrm>
          <a:custGeom>
            <a:avLst/>
            <a:gdLst/>
            <a:ahLst/>
            <a:cxnLst/>
            <a:rect l="l" t="t" r="r" b="b"/>
            <a:pathLst>
              <a:path w="7094132" h="6313777">
                <a:moveTo>
                  <a:pt x="0" y="0"/>
                </a:moveTo>
                <a:lnTo>
                  <a:pt x="7094132" y="0"/>
                </a:lnTo>
                <a:lnTo>
                  <a:pt x="7094132" y="6313777"/>
                </a:lnTo>
                <a:lnTo>
                  <a:pt x="0" y="63137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FF70521E-5AEE-B5BD-8C25-AF480E3A925E}"/>
              </a:ext>
            </a:extLst>
          </p:cNvPr>
          <p:cNvSpPr txBox="1"/>
          <p:nvPr/>
        </p:nvSpPr>
        <p:spPr>
          <a:xfrm>
            <a:off x="931821" y="1244640"/>
            <a:ext cx="9722644" cy="250017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>
              <a:lnSpc>
                <a:spcPts val="6696"/>
              </a:lnSpc>
            </a:pPr>
            <a:endParaRPr lang="en-US" sz="4783" dirty="0">
              <a:solidFill>
                <a:srgbClr val="000000"/>
              </a:solidFill>
              <a:latin typeface="Comic Sans"/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01F0CE88-CC07-4301-6EB3-5C9F10779C07}"/>
              </a:ext>
            </a:extLst>
          </p:cNvPr>
          <p:cNvSpPr/>
          <p:nvPr/>
        </p:nvSpPr>
        <p:spPr>
          <a:xfrm>
            <a:off x="391604" y="353829"/>
            <a:ext cx="5401539" cy="834330"/>
          </a:xfrm>
          <a:prstGeom prst="wedgeRoundRectCallout">
            <a:avLst>
              <a:gd name="adj1" fmla="val 36684"/>
              <a:gd name="adj2" fmla="val 49879"/>
              <a:gd name="adj3" fmla="val 16667"/>
            </a:avLst>
          </a:prstGeom>
          <a:noFill/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6696"/>
              </a:lnSpc>
            </a:pPr>
            <a:r>
              <a:rPr lang="en-US" sz="4000" b="1" dirty="0">
                <a:solidFill>
                  <a:srgbClr val="000000"/>
                </a:solidFill>
                <a:latin typeface="Comic Sans"/>
              </a:rPr>
              <a:t>5 Look and write.</a:t>
            </a:r>
          </a:p>
        </p:txBody>
      </p:sp>
      <p:sp>
        <p:nvSpPr>
          <p:cNvPr id="23" name="Freeform 4">
            <a:extLst>
              <a:ext uri="{FF2B5EF4-FFF2-40B4-BE49-F238E27FC236}">
                <a16:creationId xmlns:a16="http://schemas.microsoft.com/office/drawing/2014/main" id="{B4F0E880-9940-292B-35DC-7AEB00FA80CD}"/>
              </a:ext>
            </a:extLst>
          </p:cNvPr>
          <p:cNvSpPr/>
          <p:nvPr/>
        </p:nvSpPr>
        <p:spPr>
          <a:xfrm>
            <a:off x="9999729" y="863328"/>
            <a:ext cx="7529103" cy="4735333"/>
          </a:xfrm>
          <a:custGeom>
            <a:avLst/>
            <a:gdLst/>
            <a:ahLst/>
            <a:cxnLst/>
            <a:rect l="l" t="t" r="r" b="b"/>
            <a:pathLst>
              <a:path w="3629703" h="2593588">
                <a:moveTo>
                  <a:pt x="0" y="0"/>
                </a:moveTo>
                <a:lnTo>
                  <a:pt x="3629704" y="0"/>
                </a:lnTo>
                <a:lnTo>
                  <a:pt x="3629704" y="2593588"/>
                </a:lnTo>
                <a:lnTo>
                  <a:pt x="0" y="25935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FA45AB-DAD0-6073-77A3-CB29A7BE884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2706" y="2132749"/>
            <a:ext cx="9722644" cy="78871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CBBCE84F-B793-16F2-8F47-EEDDF94C8946}"/>
              </a:ext>
            </a:extLst>
          </p:cNvPr>
          <p:cNvSpPr/>
          <p:nvPr/>
        </p:nvSpPr>
        <p:spPr>
          <a:xfrm>
            <a:off x="11084549" y="1409700"/>
            <a:ext cx="3491911" cy="2306482"/>
          </a:xfrm>
          <a:prstGeom prst="wedgeRoundRectCallout">
            <a:avLst>
              <a:gd name="adj1" fmla="val 36684"/>
              <a:gd name="adj2" fmla="val 49879"/>
              <a:gd name="adj3" fmla="val 16667"/>
            </a:avLst>
          </a:prstGeom>
          <a:solidFill>
            <a:srgbClr val="F14B17"/>
          </a:solidFill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6696"/>
              </a:lnSpc>
            </a:pPr>
            <a:r>
              <a:rPr lang="en-US" sz="4000" b="1" dirty="0">
                <a:solidFill>
                  <a:srgbClr val="000000"/>
                </a:solidFill>
                <a:latin typeface="Comic Sans"/>
              </a:rPr>
              <a:t>What can you see in the picture?</a:t>
            </a:r>
          </a:p>
        </p:txBody>
      </p:sp>
    </p:spTree>
    <p:extLst>
      <p:ext uri="{BB962C8B-B14F-4D97-AF65-F5344CB8AC3E}">
        <p14:creationId xmlns:p14="http://schemas.microsoft.com/office/powerpoint/2010/main" val="204834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16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926;p23">
            <a:extLst>
              <a:ext uri="{FF2B5EF4-FFF2-40B4-BE49-F238E27FC236}">
                <a16:creationId xmlns:a16="http://schemas.microsoft.com/office/drawing/2014/main" id="{8054A416-0F05-72B5-7F8E-45C1D5B9BDB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6273" t="26578" r="5082"/>
          <a:stretch/>
        </p:blipFill>
        <p:spPr>
          <a:xfrm>
            <a:off x="0" y="1320104"/>
            <a:ext cx="18305489" cy="13849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reeform 16">
            <a:extLst>
              <a:ext uri="{FF2B5EF4-FFF2-40B4-BE49-F238E27FC236}">
                <a16:creationId xmlns:a16="http://schemas.microsoft.com/office/drawing/2014/main" id="{73B10D4D-A917-391B-FCCC-046470E77ACD}"/>
              </a:ext>
            </a:extLst>
          </p:cNvPr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5AD19BC-FAF6-AC02-7D65-5C2809445BEE}"/>
              </a:ext>
            </a:extLst>
          </p:cNvPr>
          <p:cNvSpPr/>
          <p:nvPr/>
        </p:nvSpPr>
        <p:spPr>
          <a:xfrm>
            <a:off x="391604" y="353829"/>
            <a:ext cx="5401539" cy="834330"/>
          </a:xfrm>
          <a:prstGeom prst="wedgeRoundRectCallout">
            <a:avLst>
              <a:gd name="adj1" fmla="val 36684"/>
              <a:gd name="adj2" fmla="val 49879"/>
              <a:gd name="adj3" fmla="val 16667"/>
            </a:avLst>
          </a:prstGeom>
          <a:noFill/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6696"/>
              </a:lnSpc>
            </a:pPr>
            <a:r>
              <a:rPr lang="en-US" sz="4000" b="1" dirty="0">
                <a:solidFill>
                  <a:srgbClr val="000000"/>
                </a:solidFill>
                <a:latin typeface="Comic Sans"/>
              </a:rPr>
              <a:t>5 Look and write.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8DD33B-5BE6-3752-A440-23333F9B89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430" y="3268257"/>
            <a:ext cx="6999098" cy="65159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4AE68E-FEBD-D86F-020F-9DCCBB5864C3}"/>
              </a:ext>
            </a:extLst>
          </p:cNvPr>
          <p:cNvSpPr txBox="1"/>
          <p:nvPr/>
        </p:nvSpPr>
        <p:spPr>
          <a:xfrm>
            <a:off x="7789889" y="3177636"/>
            <a:ext cx="10515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>
                <a:latin typeface="Comic Sans MS" pitchFamily="66" charset="0"/>
              </a:rPr>
              <a:t>a. </a:t>
            </a:r>
            <a:r>
              <a:rPr lang="en-US" sz="4200" b="1" dirty="0">
                <a:latin typeface="Comic Sans MS" pitchFamily="66" charset="0"/>
              </a:rPr>
              <a:t>The pencils are _____ the picture.</a:t>
            </a:r>
            <a:endParaRPr lang="en-US" sz="4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88AC1F-2053-8263-808E-EB4572D1DB15}"/>
              </a:ext>
            </a:extLst>
          </p:cNvPr>
          <p:cNvSpPr txBox="1"/>
          <p:nvPr/>
        </p:nvSpPr>
        <p:spPr>
          <a:xfrm>
            <a:off x="7789889" y="4130987"/>
            <a:ext cx="10515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>
                <a:latin typeface="Comic Sans MS" pitchFamily="66" charset="0"/>
              </a:rPr>
              <a:t>b. </a:t>
            </a:r>
            <a:r>
              <a:rPr lang="en-US" sz="4200" b="1" dirty="0">
                <a:latin typeface="Comic Sans MS" pitchFamily="66" charset="0"/>
              </a:rPr>
              <a:t>The ball is _____ the toy box.</a:t>
            </a:r>
            <a:endParaRPr lang="en-US" sz="4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BBE176-7457-91DE-92A9-6171B5363EEF}"/>
              </a:ext>
            </a:extLst>
          </p:cNvPr>
          <p:cNvSpPr txBox="1"/>
          <p:nvPr/>
        </p:nvSpPr>
        <p:spPr>
          <a:xfrm>
            <a:off x="7789889" y="5136405"/>
            <a:ext cx="10515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>
                <a:latin typeface="Comic Sans MS" pitchFamily="66" charset="0"/>
              </a:rPr>
              <a:t>c. </a:t>
            </a:r>
            <a:r>
              <a:rPr lang="en-US" sz="4200" b="1" dirty="0">
                <a:latin typeface="Comic Sans MS" pitchFamily="66" charset="0"/>
              </a:rPr>
              <a:t>The picture is _____ the table.</a:t>
            </a:r>
            <a:endParaRPr lang="en-US" sz="4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AD764D-7CE6-CBC2-EB97-061288C27BC7}"/>
              </a:ext>
            </a:extLst>
          </p:cNvPr>
          <p:cNvSpPr txBox="1"/>
          <p:nvPr/>
        </p:nvSpPr>
        <p:spPr>
          <a:xfrm>
            <a:off x="7789889" y="6188387"/>
            <a:ext cx="1051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>
                <a:latin typeface="Comic Sans MS" pitchFamily="66" charset="0"/>
              </a:rPr>
              <a:t>d. </a:t>
            </a:r>
            <a:r>
              <a:rPr lang="en-US" sz="4200" b="1" dirty="0">
                <a:latin typeface="Comic Sans MS" pitchFamily="66" charset="0"/>
              </a:rPr>
              <a:t>The toy box is _______________ the room.</a:t>
            </a:r>
            <a:endParaRPr lang="en-US" sz="4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3A968B-B463-51C8-44F1-F7FC3464279C}"/>
              </a:ext>
            </a:extLst>
          </p:cNvPr>
          <p:cNvSpPr txBox="1"/>
          <p:nvPr/>
        </p:nvSpPr>
        <p:spPr>
          <a:xfrm>
            <a:off x="7789889" y="7886700"/>
            <a:ext cx="1051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>
                <a:latin typeface="Comic Sans MS" pitchFamily="66" charset="0"/>
              </a:rPr>
              <a:t>e. </a:t>
            </a:r>
            <a:r>
              <a:rPr lang="en-US" sz="4200" b="1" dirty="0">
                <a:latin typeface="Comic Sans MS" pitchFamily="66" charset="0"/>
              </a:rPr>
              <a:t>The teddy bears are ______ the toy box.</a:t>
            </a:r>
            <a:endParaRPr lang="en-US" sz="4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56FB5D-8EE4-B697-390A-2D9977F433D6}"/>
              </a:ext>
            </a:extLst>
          </p:cNvPr>
          <p:cNvSpPr txBox="1"/>
          <p:nvPr/>
        </p:nvSpPr>
        <p:spPr>
          <a:xfrm>
            <a:off x="1372570" y="1660201"/>
            <a:ext cx="153904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Comic Sans MS" pitchFamily="66" charset="0"/>
              </a:rPr>
              <a:t>inside		outside	in the middle of		above		below</a:t>
            </a:r>
            <a:endParaRPr lang="en-US" sz="4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D6D52E-4105-1482-2238-72C176B0521E}"/>
              </a:ext>
            </a:extLst>
          </p:cNvPr>
          <p:cNvSpPr txBox="1"/>
          <p:nvPr/>
        </p:nvSpPr>
        <p:spPr>
          <a:xfrm>
            <a:off x="12801600" y="3079005"/>
            <a:ext cx="24971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FF0000"/>
                </a:solidFill>
                <a:latin typeface="Comic Sans MS" pitchFamily="66" charset="0"/>
              </a:rPr>
              <a:t>below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CC898A-2100-889A-2A9F-DC4C604C679F}"/>
              </a:ext>
            </a:extLst>
          </p:cNvPr>
          <p:cNvCxnSpPr/>
          <p:nvPr/>
        </p:nvCxnSpPr>
        <p:spPr>
          <a:xfrm>
            <a:off x="15087600" y="2000298"/>
            <a:ext cx="1675427" cy="12303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43D21EE-66E4-2E2B-81BF-7392C42A611C}"/>
              </a:ext>
            </a:extLst>
          </p:cNvPr>
          <p:cNvSpPr txBox="1"/>
          <p:nvPr/>
        </p:nvSpPr>
        <p:spPr>
          <a:xfrm>
            <a:off x="11277600" y="4084425"/>
            <a:ext cx="24971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FF0000"/>
                </a:solidFill>
                <a:latin typeface="Comic Sans MS" pitchFamily="66" charset="0"/>
              </a:rPr>
              <a:t>outside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6209CD-7BFF-4157-249A-5046C22B3B43}"/>
              </a:ext>
            </a:extLst>
          </p:cNvPr>
          <p:cNvCxnSpPr>
            <a:cxnSpLocks/>
          </p:cNvCxnSpPr>
          <p:nvPr/>
        </p:nvCxnSpPr>
        <p:spPr>
          <a:xfrm>
            <a:off x="4137979" y="2029533"/>
            <a:ext cx="1881821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65E9838-A0FD-0314-C549-7B9620BD7D25}"/>
              </a:ext>
            </a:extLst>
          </p:cNvPr>
          <p:cNvSpPr txBox="1"/>
          <p:nvPr/>
        </p:nvSpPr>
        <p:spPr>
          <a:xfrm>
            <a:off x="12267061" y="5125212"/>
            <a:ext cx="24971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FF0000"/>
                </a:solidFill>
                <a:latin typeface="Comic Sans MS" pitchFamily="66" charset="0"/>
              </a:rPr>
              <a:t>above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8CE2A66-C0A5-63D5-6650-C670ADA0CABF}"/>
              </a:ext>
            </a:extLst>
          </p:cNvPr>
          <p:cNvCxnSpPr>
            <a:cxnSpLocks/>
          </p:cNvCxnSpPr>
          <p:nvPr/>
        </p:nvCxnSpPr>
        <p:spPr>
          <a:xfrm>
            <a:off x="12168334" y="2029533"/>
            <a:ext cx="1881821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D9F4C86-D0A7-3ACE-1A07-13C5600C90C7}"/>
              </a:ext>
            </a:extLst>
          </p:cNvPr>
          <p:cNvSpPr txBox="1"/>
          <p:nvPr/>
        </p:nvSpPr>
        <p:spPr>
          <a:xfrm>
            <a:off x="12526154" y="6119437"/>
            <a:ext cx="53046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FF0000"/>
                </a:solidFill>
                <a:latin typeface="Comic Sans MS" pitchFamily="66" charset="0"/>
              </a:rPr>
              <a:t>in the middle of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25A1CCE-A0BA-E9CD-B244-AF0E2308A0A0}"/>
              </a:ext>
            </a:extLst>
          </p:cNvPr>
          <p:cNvCxnSpPr>
            <a:cxnSpLocks/>
          </p:cNvCxnSpPr>
          <p:nvPr/>
        </p:nvCxnSpPr>
        <p:spPr>
          <a:xfrm>
            <a:off x="7049943" y="2029533"/>
            <a:ext cx="4227657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2918A8D-DDA5-339D-DD96-AC994B654B3C}"/>
              </a:ext>
            </a:extLst>
          </p:cNvPr>
          <p:cNvSpPr txBox="1"/>
          <p:nvPr/>
        </p:nvSpPr>
        <p:spPr>
          <a:xfrm>
            <a:off x="14265916" y="7806529"/>
            <a:ext cx="24971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FF0000"/>
                </a:solidFill>
                <a:latin typeface="Comic Sans MS" pitchFamily="66" charset="0"/>
              </a:rPr>
              <a:t>inside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7099CB0-9784-6DD8-23F8-18EF7BF612FF}"/>
              </a:ext>
            </a:extLst>
          </p:cNvPr>
          <p:cNvCxnSpPr>
            <a:cxnSpLocks/>
          </p:cNvCxnSpPr>
          <p:nvPr/>
        </p:nvCxnSpPr>
        <p:spPr>
          <a:xfrm>
            <a:off x="1372570" y="2047386"/>
            <a:ext cx="1881821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235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/>
      <p:bldP spid="8" grpId="0"/>
      <p:bldP spid="9" grpId="0"/>
      <p:bldP spid="12" grpId="0"/>
      <p:bldP spid="13" grpId="0"/>
      <p:bldP spid="16" grpId="0"/>
      <p:bldP spid="19" grpId="0"/>
      <p:bldP spid="22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10790" y="951359"/>
            <a:ext cx="5096620" cy="5096620"/>
          </a:xfrm>
          <a:custGeom>
            <a:avLst/>
            <a:gdLst/>
            <a:ahLst/>
            <a:cxnLst/>
            <a:rect l="l" t="t" r="r" b="b"/>
            <a:pathLst>
              <a:path w="6795493" h="6795493">
                <a:moveTo>
                  <a:pt x="0" y="0"/>
                </a:moveTo>
                <a:lnTo>
                  <a:pt x="6795493" y="0"/>
                </a:lnTo>
                <a:lnTo>
                  <a:pt x="6795493" y="6795492"/>
                </a:lnTo>
                <a:lnTo>
                  <a:pt x="0" y="67954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" name="Group 4"/>
          <p:cNvGrpSpPr/>
          <p:nvPr/>
        </p:nvGrpSpPr>
        <p:grpSpPr>
          <a:xfrm>
            <a:off x="215005" y="738710"/>
            <a:ext cx="5156483" cy="515648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35000"/>
                  </a:srgbClr>
                </a:gs>
                <a:gs pos="100000">
                  <a:srgbClr val="FFA9F9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677790" y="1834574"/>
            <a:ext cx="13133354" cy="1748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4248"/>
              </a:lnSpc>
            </a:pPr>
            <a:r>
              <a:rPr lang="en-US" sz="11045" spc="1093">
                <a:solidFill>
                  <a:srgbClr val="F99AAF"/>
                </a:solidFill>
                <a:latin typeface="Comic Sans"/>
              </a:rPr>
              <a:t>Production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59570" y="1368887"/>
            <a:ext cx="3136447" cy="3054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812"/>
              </a:lnSpc>
            </a:pPr>
            <a:r>
              <a:rPr lang="en-US" sz="19234" spc="1904">
                <a:solidFill>
                  <a:srgbClr val="F41809"/>
                </a:solidFill>
                <a:latin typeface="Comic Sans"/>
              </a:rPr>
              <a:t>4</a:t>
            </a:r>
          </a:p>
        </p:txBody>
      </p:sp>
      <p:sp>
        <p:nvSpPr>
          <p:cNvPr id="8" name="Freeform 8"/>
          <p:cNvSpPr/>
          <p:nvPr/>
        </p:nvSpPr>
        <p:spPr>
          <a:xfrm flipH="1">
            <a:off x="17372961" y="4995164"/>
            <a:ext cx="2876365" cy="1801324"/>
          </a:xfrm>
          <a:custGeom>
            <a:avLst/>
            <a:gdLst/>
            <a:ahLst/>
            <a:cxnLst/>
            <a:rect l="l" t="t" r="r" b="b"/>
            <a:pathLst>
              <a:path w="3835153" h="2401765">
                <a:moveTo>
                  <a:pt x="3835153" y="0"/>
                </a:moveTo>
                <a:lnTo>
                  <a:pt x="0" y="0"/>
                </a:lnTo>
                <a:lnTo>
                  <a:pt x="0" y="2401764"/>
                </a:lnTo>
                <a:lnTo>
                  <a:pt x="3835153" y="2401764"/>
                </a:lnTo>
                <a:lnTo>
                  <a:pt x="3835153" y="0"/>
                </a:lnTo>
                <a:close/>
              </a:path>
            </a:pathLst>
          </a:custGeom>
          <a:blipFill>
            <a:blip r:embed="rId4">
              <a:alphaModFix amt="4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7696120" y="7107020"/>
            <a:ext cx="607622" cy="586721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5"/>
                </a:lnTo>
                <a:lnTo>
                  <a:pt x="0" y="782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7999930" y="5143500"/>
            <a:ext cx="607622" cy="586721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5"/>
                </a:lnTo>
                <a:lnTo>
                  <a:pt x="0" y="782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9726895" y="2960519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659570" y="2344797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-258523" y="8149098"/>
            <a:ext cx="19898679" cy="7312764"/>
          </a:xfrm>
          <a:custGeom>
            <a:avLst/>
            <a:gdLst/>
            <a:ahLst/>
            <a:cxnLst/>
            <a:rect l="l" t="t" r="r" b="b"/>
            <a:pathLst>
              <a:path w="26531571" h="9750352">
                <a:moveTo>
                  <a:pt x="0" y="0"/>
                </a:moveTo>
                <a:lnTo>
                  <a:pt x="26531571" y="0"/>
                </a:lnTo>
                <a:lnTo>
                  <a:pt x="26531571" y="9750352"/>
                </a:lnTo>
                <a:lnTo>
                  <a:pt x="0" y="97503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17396519" y="9453025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4" y="0"/>
                </a:lnTo>
                <a:lnTo>
                  <a:pt x="492174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14764172" y="103119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3350083" y="3714423"/>
            <a:ext cx="10514939" cy="6532406"/>
          </a:xfrm>
          <a:custGeom>
            <a:avLst/>
            <a:gdLst/>
            <a:ahLst/>
            <a:cxnLst/>
            <a:rect l="l" t="t" r="r" b="b"/>
            <a:pathLst>
              <a:path w="14019918" h="8709874">
                <a:moveTo>
                  <a:pt x="0" y="0"/>
                </a:moveTo>
                <a:lnTo>
                  <a:pt x="14019917" y="0"/>
                </a:lnTo>
                <a:lnTo>
                  <a:pt x="14019917" y="8709874"/>
                </a:lnTo>
                <a:lnTo>
                  <a:pt x="0" y="87098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>
            <a:off x="-140894" y="4151795"/>
            <a:ext cx="6356925" cy="5657663"/>
          </a:xfrm>
          <a:custGeom>
            <a:avLst/>
            <a:gdLst/>
            <a:ahLst/>
            <a:cxnLst/>
            <a:rect l="l" t="t" r="r" b="b"/>
            <a:pathLst>
              <a:path w="8475900" h="7543551">
                <a:moveTo>
                  <a:pt x="0" y="0"/>
                </a:moveTo>
                <a:lnTo>
                  <a:pt x="8475900" y="0"/>
                </a:lnTo>
                <a:lnTo>
                  <a:pt x="8475900" y="7543551"/>
                </a:lnTo>
                <a:lnTo>
                  <a:pt x="0" y="75435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>
            <a:off x="12679291" y="6629216"/>
            <a:ext cx="5086359" cy="3490514"/>
          </a:xfrm>
          <a:custGeom>
            <a:avLst/>
            <a:gdLst/>
            <a:ahLst/>
            <a:cxnLst/>
            <a:rect l="l" t="t" r="r" b="b"/>
            <a:pathLst>
              <a:path w="6781812" h="4654018">
                <a:moveTo>
                  <a:pt x="0" y="0"/>
                </a:moveTo>
                <a:lnTo>
                  <a:pt x="6781812" y="0"/>
                </a:lnTo>
                <a:lnTo>
                  <a:pt x="6781812" y="4654018"/>
                </a:lnTo>
                <a:lnTo>
                  <a:pt x="0" y="465401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 rot="21301339">
            <a:off x="13213849" y="5441892"/>
            <a:ext cx="3100646" cy="2709189"/>
          </a:xfrm>
          <a:custGeom>
            <a:avLst/>
            <a:gdLst/>
            <a:ahLst/>
            <a:cxnLst/>
            <a:rect l="l" t="t" r="r" b="b"/>
            <a:pathLst>
              <a:path w="4134194" h="3612252">
                <a:moveTo>
                  <a:pt x="0" y="0"/>
                </a:moveTo>
                <a:lnTo>
                  <a:pt x="4134194" y="0"/>
                </a:lnTo>
                <a:lnTo>
                  <a:pt x="4134194" y="3612252"/>
                </a:lnTo>
                <a:lnTo>
                  <a:pt x="0" y="361225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15599846" y="4695575"/>
            <a:ext cx="2431418" cy="2704807"/>
          </a:xfrm>
          <a:custGeom>
            <a:avLst/>
            <a:gdLst/>
            <a:ahLst/>
            <a:cxnLst/>
            <a:rect l="l" t="t" r="r" b="b"/>
            <a:pathLst>
              <a:path w="3241890" h="3606409">
                <a:moveTo>
                  <a:pt x="0" y="0"/>
                </a:moveTo>
                <a:lnTo>
                  <a:pt x="3241890" y="0"/>
                </a:lnTo>
                <a:lnTo>
                  <a:pt x="3241890" y="3606409"/>
                </a:lnTo>
                <a:lnTo>
                  <a:pt x="0" y="360640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>
            <a:off x="10513334" y="7767134"/>
            <a:ext cx="2588826" cy="2352596"/>
          </a:xfrm>
          <a:custGeom>
            <a:avLst/>
            <a:gdLst/>
            <a:ahLst/>
            <a:cxnLst/>
            <a:rect l="l" t="t" r="r" b="b"/>
            <a:pathLst>
              <a:path w="3451768" h="3136794">
                <a:moveTo>
                  <a:pt x="0" y="0"/>
                </a:moveTo>
                <a:lnTo>
                  <a:pt x="3451768" y="0"/>
                </a:lnTo>
                <a:lnTo>
                  <a:pt x="3451768" y="3136794"/>
                </a:lnTo>
                <a:lnTo>
                  <a:pt x="0" y="313679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19" name="wind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8" y="482599"/>
            <a:ext cx="17320242" cy="9321801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06E641-4DF2-17B1-B149-9F99A0977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482" y="1485899"/>
            <a:ext cx="10479501" cy="7315200"/>
          </a:xfrm>
          <a:prstGeom prst="rect">
            <a:avLst/>
          </a:prstGeom>
        </p:spPr>
      </p:pic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865080" y="5003800"/>
            <a:ext cx="4937760" cy="48006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0C96E972-310D-BED7-B2F3-A428D1D047B2}"/>
              </a:ext>
            </a:extLst>
          </p:cNvPr>
          <p:cNvSpPr/>
          <p:nvPr/>
        </p:nvSpPr>
        <p:spPr>
          <a:xfrm>
            <a:off x="14764172" y="103119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5A655C32-14D1-ED42-6977-96614FF9B131}"/>
              </a:ext>
            </a:extLst>
          </p:cNvPr>
          <p:cNvSpPr/>
          <p:nvPr/>
        </p:nvSpPr>
        <p:spPr>
          <a:xfrm>
            <a:off x="13106400" y="1485899"/>
            <a:ext cx="4113049" cy="2465321"/>
          </a:xfrm>
          <a:prstGeom prst="cloudCallou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F0D53DB2-0B55-6B0D-E3B4-B1123F47D555}"/>
              </a:ext>
            </a:extLst>
          </p:cNvPr>
          <p:cNvSpPr/>
          <p:nvPr/>
        </p:nvSpPr>
        <p:spPr>
          <a:xfrm>
            <a:off x="685800" y="168969"/>
            <a:ext cx="4954943" cy="834330"/>
          </a:xfrm>
          <a:prstGeom prst="wedgeRoundRectCallout">
            <a:avLst>
              <a:gd name="adj1" fmla="val 36684"/>
              <a:gd name="adj2" fmla="val 49879"/>
              <a:gd name="adj3" fmla="val 16667"/>
            </a:avLst>
          </a:prstGeom>
          <a:noFill/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6696"/>
              </a:lnSpc>
            </a:pPr>
            <a:r>
              <a:rPr lang="en-US" sz="4000" b="1" dirty="0">
                <a:solidFill>
                  <a:srgbClr val="000000"/>
                </a:solidFill>
                <a:latin typeface="Comic Sans"/>
              </a:rPr>
              <a:t>6 Let’s talk.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A50DD52-4711-E291-3169-9F183B1C9CF5}"/>
              </a:ext>
            </a:extLst>
          </p:cNvPr>
          <p:cNvSpPr/>
          <p:nvPr/>
        </p:nvSpPr>
        <p:spPr>
          <a:xfrm>
            <a:off x="13992898" y="2104131"/>
            <a:ext cx="3469131" cy="834330"/>
          </a:xfrm>
          <a:prstGeom prst="wedgeRoundRectCallout">
            <a:avLst>
              <a:gd name="adj1" fmla="val 36684"/>
              <a:gd name="adj2" fmla="val 49879"/>
              <a:gd name="adj3" fmla="val 16667"/>
            </a:avLst>
          </a:prstGeom>
          <a:noFill/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6696"/>
              </a:lnSpc>
            </a:pPr>
            <a:r>
              <a:rPr lang="en-US" sz="4000" b="1" dirty="0">
                <a:solidFill>
                  <a:srgbClr val="000000"/>
                </a:solidFill>
                <a:latin typeface="Comic Sans"/>
              </a:rPr>
              <a:t>Where is </a:t>
            </a:r>
          </a:p>
          <a:p>
            <a:pPr>
              <a:lnSpc>
                <a:spcPts val="6696"/>
              </a:lnSpc>
            </a:pPr>
            <a:r>
              <a:rPr lang="en-US" sz="4000" b="1" dirty="0">
                <a:solidFill>
                  <a:srgbClr val="000000"/>
                </a:solidFill>
                <a:latin typeface="Comic Sans"/>
              </a:rPr>
              <a:t>the map?</a:t>
            </a:r>
          </a:p>
        </p:txBody>
      </p:sp>
      <p:pic>
        <p:nvPicPr>
          <p:cNvPr id="9" name="Picture 2" descr="D:\NHO\SILE PP\tro choi\animpoohhoneydance.gif">
            <a:hlinkClick r:id="" action="ppaction://noaction"/>
            <a:extLst>
              <a:ext uri="{FF2B5EF4-FFF2-40B4-BE49-F238E27FC236}">
                <a16:creationId xmlns:a16="http://schemas.microsoft.com/office/drawing/2014/main" id="{9EDE6804-41DB-3024-F3F1-4AFF797EAF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3528" y="3862545"/>
            <a:ext cx="3954672" cy="474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76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push.wav"/>
          </p:stSnd>
        </p:sndAc>
      </p:transition>
    </mc:Choice>
    <mc:Fallback xmlns="">
      <p:transition spd="slow">
        <p:sndAc>
          <p:stSnd>
            <p:snd r:embed="rId6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7509" y="-919705"/>
            <a:ext cx="17291101" cy="12166532"/>
            <a:chOff x="0" y="0"/>
            <a:chExt cx="23054801" cy="16222042"/>
          </a:xfrm>
        </p:grpSpPr>
        <p:grpSp>
          <p:nvGrpSpPr>
            <p:cNvPr id="3" name="Group 3"/>
            <p:cNvGrpSpPr/>
            <p:nvPr/>
          </p:nvGrpSpPr>
          <p:grpSpPr>
            <a:xfrm>
              <a:off x="3894764" y="623715"/>
              <a:ext cx="14921116" cy="14921116"/>
              <a:chOff x="0" y="0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7AD">
                      <a:alpha val="58000"/>
                    </a:srgbClr>
                  </a:gs>
                  <a:gs pos="100000">
                    <a:srgbClr val="FFA9F9">
                      <a:alpha val="58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15915371" y="9541897"/>
              <a:ext cx="4239875" cy="2655222"/>
            </a:xfrm>
            <a:custGeom>
              <a:avLst/>
              <a:gdLst/>
              <a:ahLst/>
              <a:cxnLst/>
              <a:rect l="l" t="t" r="r" b="b"/>
              <a:pathLst>
                <a:path w="4239875" h="2655222">
                  <a:moveTo>
                    <a:pt x="0" y="0"/>
                  </a:moveTo>
                  <a:lnTo>
                    <a:pt x="4239875" y="0"/>
                  </a:lnTo>
                  <a:lnTo>
                    <a:pt x="4239875" y="2655222"/>
                  </a:lnTo>
                  <a:lnTo>
                    <a:pt x="0" y="2655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Freeform 6"/>
            <p:cNvSpPr/>
            <p:nvPr/>
          </p:nvSpPr>
          <p:spPr>
            <a:xfrm>
              <a:off x="1733704" y="8888094"/>
              <a:ext cx="3163935" cy="1981415"/>
            </a:xfrm>
            <a:custGeom>
              <a:avLst/>
              <a:gdLst/>
              <a:ahLst/>
              <a:cxnLst/>
              <a:rect l="l" t="t" r="r" b="b"/>
              <a:pathLst>
                <a:path w="3163935" h="1981415">
                  <a:moveTo>
                    <a:pt x="0" y="0"/>
                  </a:moveTo>
                  <a:lnTo>
                    <a:pt x="3163935" y="0"/>
                  </a:lnTo>
                  <a:lnTo>
                    <a:pt x="3163935" y="1981414"/>
                  </a:lnTo>
                  <a:lnTo>
                    <a:pt x="0" y="19814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7035154" cy="4405765"/>
            </a:xfrm>
            <a:custGeom>
              <a:avLst/>
              <a:gdLst/>
              <a:ahLst/>
              <a:cxnLst/>
              <a:rect l="l" t="t" r="r" b="b"/>
              <a:pathLst>
                <a:path w="7035154" h="4405765">
                  <a:moveTo>
                    <a:pt x="0" y="0"/>
                  </a:moveTo>
                  <a:lnTo>
                    <a:pt x="7035154" y="0"/>
                  </a:lnTo>
                  <a:lnTo>
                    <a:pt x="7035154" y="4405765"/>
                  </a:lnTo>
                  <a:lnTo>
                    <a:pt x="0" y="4405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6546693" y="12496523"/>
              <a:ext cx="5948933" cy="3725519"/>
            </a:xfrm>
            <a:custGeom>
              <a:avLst/>
              <a:gdLst/>
              <a:ahLst/>
              <a:cxnLst/>
              <a:rect l="l" t="t" r="r" b="b"/>
              <a:pathLst>
                <a:path w="5948933" h="3725519">
                  <a:moveTo>
                    <a:pt x="5948933" y="0"/>
                  </a:moveTo>
                  <a:lnTo>
                    <a:pt x="0" y="0"/>
                  </a:lnTo>
                  <a:lnTo>
                    <a:pt x="0" y="3725519"/>
                  </a:lnTo>
                  <a:lnTo>
                    <a:pt x="5948933" y="3725519"/>
                  </a:lnTo>
                  <a:lnTo>
                    <a:pt x="594893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512947" y="2269271"/>
              <a:ext cx="1510871" cy="1458901"/>
            </a:xfrm>
            <a:custGeom>
              <a:avLst/>
              <a:gdLst/>
              <a:ahLst/>
              <a:cxnLst/>
              <a:rect l="l" t="t" r="r" b="b"/>
              <a:pathLst>
                <a:path w="1510871" h="1458901">
                  <a:moveTo>
                    <a:pt x="0" y="0"/>
                  </a:moveTo>
                  <a:lnTo>
                    <a:pt x="1510871" y="0"/>
                  </a:lnTo>
                  <a:lnTo>
                    <a:pt x="1510871" y="1458901"/>
                  </a:lnTo>
                  <a:lnTo>
                    <a:pt x="0" y="1458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8016801" y="13089022"/>
              <a:ext cx="997617" cy="963302"/>
            </a:xfrm>
            <a:custGeom>
              <a:avLst/>
              <a:gdLst/>
              <a:ahLst/>
              <a:cxnLst/>
              <a:rect l="l" t="t" r="r" b="b"/>
              <a:pathLst>
                <a:path w="997617" h="963302">
                  <a:moveTo>
                    <a:pt x="0" y="0"/>
                  </a:moveTo>
                  <a:lnTo>
                    <a:pt x="997617" y="0"/>
                  </a:lnTo>
                  <a:lnTo>
                    <a:pt x="997617" y="963302"/>
                  </a:lnTo>
                  <a:lnTo>
                    <a:pt x="0" y="963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7887599" y="6679112"/>
              <a:ext cx="1620137" cy="1564408"/>
            </a:xfrm>
            <a:custGeom>
              <a:avLst/>
              <a:gdLst/>
              <a:ahLst/>
              <a:cxnLst/>
              <a:rect l="l" t="t" r="r" b="b"/>
              <a:pathLst>
                <a:path w="1620137" h="1564408">
                  <a:moveTo>
                    <a:pt x="0" y="0"/>
                  </a:moveTo>
                  <a:lnTo>
                    <a:pt x="1620137" y="0"/>
                  </a:lnTo>
                  <a:lnTo>
                    <a:pt x="1620137" y="1564408"/>
                  </a:lnTo>
                  <a:lnTo>
                    <a:pt x="0" y="1564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4023818" y="3924115"/>
              <a:ext cx="498809" cy="481651"/>
            </a:xfrm>
            <a:custGeom>
              <a:avLst/>
              <a:gdLst/>
              <a:ahLst/>
              <a:cxnLst/>
              <a:rect l="l" t="t" r="r" b="b"/>
              <a:pathLst>
                <a:path w="498809" h="481651">
                  <a:moveTo>
                    <a:pt x="0" y="0"/>
                  </a:moveTo>
                  <a:lnTo>
                    <a:pt x="498808" y="0"/>
                  </a:lnTo>
                  <a:lnTo>
                    <a:pt x="498808" y="481650"/>
                  </a:lnTo>
                  <a:lnTo>
                    <a:pt x="0" y="481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5762755" y="6711299"/>
              <a:ext cx="11185135" cy="23650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2533"/>
                </a:lnSpc>
              </a:pPr>
              <a:r>
                <a:rPr lang="en-US" sz="13193">
                  <a:solidFill>
                    <a:srgbClr val="E74C2F"/>
                  </a:solidFill>
                  <a:latin typeface="Comic Sans Bold"/>
                </a:rPr>
                <a:t>Thank you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5474772" y="10338664"/>
              <a:ext cx="11761100" cy="8062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349"/>
                </a:lnSpc>
              </a:pPr>
              <a:r>
                <a:rPr lang="en-US" sz="4578">
                  <a:solidFill>
                    <a:srgbClr val="E74C2F"/>
                  </a:solidFill>
                  <a:latin typeface="Comic Sans"/>
                </a:rPr>
                <a:t>for your attention</a:t>
              </a:r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960670" y="8888094"/>
              <a:ext cx="7094132" cy="6313777"/>
            </a:xfrm>
            <a:custGeom>
              <a:avLst/>
              <a:gdLst/>
              <a:ahLst/>
              <a:cxnLst/>
              <a:rect l="l" t="t" r="r" b="b"/>
              <a:pathLst>
                <a:path w="7094132" h="6313777">
                  <a:moveTo>
                    <a:pt x="0" y="0"/>
                  </a:moveTo>
                  <a:lnTo>
                    <a:pt x="7094131" y="0"/>
                  </a:lnTo>
                  <a:lnTo>
                    <a:pt x="7094131" y="6313777"/>
                  </a:lnTo>
                  <a:lnTo>
                    <a:pt x="0" y="6313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6" name="Freeform 15">
            <a:extLst>
              <a:ext uri="{FF2B5EF4-FFF2-40B4-BE49-F238E27FC236}">
                <a16:creationId xmlns:a16="http://schemas.microsoft.com/office/drawing/2014/main" id="{19A946ED-DA10-9491-AA13-ADEAE0AB1A4B}"/>
              </a:ext>
            </a:extLst>
          </p:cNvPr>
          <p:cNvSpPr/>
          <p:nvPr/>
        </p:nvSpPr>
        <p:spPr>
          <a:xfrm>
            <a:off x="14764172" y="103119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492166" y="294919"/>
            <a:ext cx="11190837" cy="11190837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58000"/>
                  </a:srgbClr>
                </a:gs>
                <a:gs pos="100000">
                  <a:srgbClr val="FFA9F9">
                    <a:alpha val="58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5" name="Freeform 5"/>
          <p:cNvSpPr/>
          <p:nvPr/>
        </p:nvSpPr>
        <p:spPr>
          <a:xfrm>
            <a:off x="-288114" y="8263398"/>
            <a:ext cx="19898678" cy="7312764"/>
          </a:xfrm>
          <a:custGeom>
            <a:avLst/>
            <a:gdLst/>
            <a:ahLst/>
            <a:cxnLst/>
            <a:rect l="l" t="t" r="r" b="b"/>
            <a:pathLst>
              <a:path w="26531571" h="9750352">
                <a:moveTo>
                  <a:pt x="0" y="0"/>
                </a:moveTo>
                <a:lnTo>
                  <a:pt x="26531571" y="0"/>
                </a:lnTo>
                <a:lnTo>
                  <a:pt x="26531571" y="9750352"/>
                </a:lnTo>
                <a:lnTo>
                  <a:pt x="0" y="97503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-762000" y="217419"/>
            <a:ext cx="3643115" cy="2281501"/>
          </a:xfrm>
          <a:custGeom>
            <a:avLst/>
            <a:gdLst/>
            <a:ahLst/>
            <a:cxnLst/>
            <a:rect l="l" t="t" r="r" b="b"/>
            <a:pathLst>
              <a:path w="4857487" h="3042001">
                <a:moveTo>
                  <a:pt x="0" y="0"/>
                </a:moveTo>
                <a:lnTo>
                  <a:pt x="4857487" y="0"/>
                </a:lnTo>
                <a:lnTo>
                  <a:pt x="4857487" y="3042000"/>
                </a:lnTo>
                <a:lnTo>
                  <a:pt x="0" y="3042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flipH="1">
            <a:off x="14218918" y="843346"/>
            <a:ext cx="3919438" cy="2454548"/>
          </a:xfrm>
          <a:custGeom>
            <a:avLst/>
            <a:gdLst/>
            <a:ahLst/>
            <a:cxnLst/>
            <a:rect l="l" t="t" r="r" b="b"/>
            <a:pathLst>
              <a:path w="5225918" h="3272731">
                <a:moveTo>
                  <a:pt x="5225918" y="0"/>
                </a:moveTo>
                <a:lnTo>
                  <a:pt x="0" y="0"/>
                </a:lnTo>
                <a:lnTo>
                  <a:pt x="0" y="3272732"/>
                </a:lnTo>
                <a:lnTo>
                  <a:pt x="5225918" y="3272732"/>
                </a:lnTo>
                <a:lnTo>
                  <a:pt x="5225918" y="0"/>
                </a:lnTo>
                <a:close/>
              </a:path>
            </a:pathLst>
          </a:custGeom>
          <a:blipFill>
            <a:blip r:embed="rId7">
              <a:alphaModFix amt="5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792645" y="701270"/>
            <a:ext cx="1821557" cy="1140750"/>
          </a:xfrm>
          <a:custGeom>
            <a:avLst/>
            <a:gdLst/>
            <a:ahLst/>
            <a:cxnLst/>
            <a:rect l="l" t="t" r="r" b="b"/>
            <a:pathLst>
              <a:path w="2428743" h="1521000">
                <a:moveTo>
                  <a:pt x="0" y="0"/>
                </a:moveTo>
                <a:lnTo>
                  <a:pt x="2428743" y="0"/>
                </a:lnTo>
                <a:lnTo>
                  <a:pt x="2428743" y="1521000"/>
                </a:lnTo>
                <a:lnTo>
                  <a:pt x="0" y="1521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3123658" y="3013088"/>
            <a:ext cx="790663" cy="763467"/>
          </a:xfrm>
          <a:custGeom>
            <a:avLst/>
            <a:gdLst/>
            <a:ahLst/>
            <a:cxnLst/>
            <a:rect l="l" t="t" r="r" b="b"/>
            <a:pathLst>
              <a:path w="1054218" h="1017956">
                <a:moveTo>
                  <a:pt x="0" y="0"/>
                </a:moveTo>
                <a:lnTo>
                  <a:pt x="1054219" y="0"/>
                </a:lnTo>
                <a:lnTo>
                  <a:pt x="1054219" y="1017955"/>
                </a:lnTo>
                <a:lnTo>
                  <a:pt x="0" y="10179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617365" y="7042467"/>
            <a:ext cx="524600" cy="506555"/>
          </a:xfrm>
          <a:custGeom>
            <a:avLst/>
            <a:gdLst/>
            <a:ahLst/>
            <a:cxnLst/>
            <a:rect l="l" t="t" r="r" b="b"/>
            <a:pathLst>
              <a:path w="699467" h="675407">
                <a:moveTo>
                  <a:pt x="0" y="0"/>
                </a:moveTo>
                <a:lnTo>
                  <a:pt x="699468" y="0"/>
                </a:lnTo>
                <a:lnTo>
                  <a:pt x="699468" y="675408"/>
                </a:lnTo>
                <a:lnTo>
                  <a:pt x="0" y="6754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1401292" y="142373"/>
            <a:ext cx="1133153" cy="1094176"/>
          </a:xfrm>
          <a:custGeom>
            <a:avLst/>
            <a:gdLst/>
            <a:ahLst/>
            <a:cxnLst/>
            <a:rect l="l" t="t" r="r" b="b"/>
            <a:pathLst>
              <a:path w="1510871" h="1458901">
                <a:moveTo>
                  <a:pt x="0" y="0"/>
                </a:moveTo>
                <a:lnTo>
                  <a:pt x="1510871" y="0"/>
                </a:lnTo>
                <a:lnTo>
                  <a:pt x="1510871" y="1458900"/>
                </a:lnTo>
                <a:lnTo>
                  <a:pt x="0" y="14589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2881115" y="114300"/>
            <a:ext cx="374107" cy="361238"/>
          </a:xfrm>
          <a:custGeom>
            <a:avLst/>
            <a:gdLst/>
            <a:ahLst/>
            <a:cxnLst/>
            <a:rect l="l" t="t" r="r" b="b"/>
            <a:pathLst>
              <a:path w="498809" h="481651">
                <a:moveTo>
                  <a:pt x="0" y="0"/>
                </a:moveTo>
                <a:lnTo>
                  <a:pt x="498808" y="0"/>
                </a:lnTo>
                <a:lnTo>
                  <a:pt x="498808" y="481651"/>
                </a:lnTo>
                <a:lnTo>
                  <a:pt x="0" y="4816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1115781" y="2137682"/>
            <a:ext cx="374107" cy="361238"/>
          </a:xfrm>
          <a:custGeom>
            <a:avLst/>
            <a:gdLst/>
            <a:ahLst/>
            <a:cxnLst/>
            <a:rect l="l" t="t" r="r" b="b"/>
            <a:pathLst>
              <a:path w="498809" h="481651">
                <a:moveTo>
                  <a:pt x="0" y="0"/>
                </a:moveTo>
                <a:lnTo>
                  <a:pt x="498809" y="0"/>
                </a:lnTo>
                <a:lnTo>
                  <a:pt x="498809" y="481650"/>
                </a:lnTo>
                <a:lnTo>
                  <a:pt x="0" y="4816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14836867" y="4483553"/>
            <a:ext cx="3689699" cy="5963150"/>
          </a:xfrm>
          <a:custGeom>
            <a:avLst/>
            <a:gdLst/>
            <a:ahLst/>
            <a:cxnLst/>
            <a:rect l="l" t="t" r="r" b="b"/>
            <a:pathLst>
              <a:path w="4919599" h="7950867">
                <a:moveTo>
                  <a:pt x="0" y="0"/>
                </a:moveTo>
                <a:lnTo>
                  <a:pt x="4919599" y="0"/>
                </a:lnTo>
                <a:lnTo>
                  <a:pt x="4919599" y="7950867"/>
                </a:lnTo>
                <a:lnTo>
                  <a:pt x="0" y="79508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8100169" y="4367551"/>
            <a:ext cx="5088052" cy="5757344"/>
          </a:xfrm>
          <a:custGeom>
            <a:avLst/>
            <a:gdLst/>
            <a:ahLst/>
            <a:cxnLst/>
            <a:rect l="l" t="t" r="r" b="b"/>
            <a:pathLst>
              <a:path w="6784070" h="7676458">
                <a:moveTo>
                  <a:pt x="0" y="0"/>
                </a:moveTo>
                <a:lnTo>
                  <a:pt x="6784070" y="0"/>
                </a:lnTo>
                <a:lnTo>
                  <a:pt x="6784070" y="7676459"/>
                </a:lnTo>
                <a:lnTo>
                  <a:pt x="0" y="767645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13960843" y="1153985"/>
            <a:ext cx="1918207" cy="1967391"/>
          </a:xfrm>
          <a:custGeom>
            <a:avLst/>
            <a:gdLst/>
            <a:ahLst/>
            <a:cxnLst/>
            <a:rect l="l" t="t" r="r" b="b"/>
            <a:pathLst>
              <a:path w="2557609" h="2623188">
                <a:moveTo>
                  <a:pt x="0" y="0"/>
                </a:moveTo>
                <a:lnTo>
                  <a:pt x="2557608" y="0"/>
                </a:lnTo>
                <a:lnTo>
                  <a:pt x="2557608" y="2623189"/>
                </a:lnTo>
                <a:lnTo>
                  <a:pt x="0" y="26231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>
            <a:off x="1971058" y="8058299"/>
            <a:ext cx="1464731" cy="1671591"/>
          </a:xfrm>
          <a:custGeom>
            <a:avLst/>
            <a:gdLst/>
            <a:ahLst/>
            <a:cxnLst/>
            <a:rect l="l" t="t" r="r" b="b"/>
            <a:pathLst>
              <a:path w="1952975" h="2228788">
                <a:moveTo>
                  <a:pt x="0" y="0"/>
                </a:moveTo>
                <a:lnTo>
                  <a:pt x="1952975" y="0"/>
                </a:lnTo>
                <a:lnTo>
                  <a:pt x="1952975" y="2228788"/>
                </a:lnTo>
                <a:lnTo>
                  <a:pt x="0" y="22287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>
            <a:off x="3068168" y="655325"/>
            <a:ext cx="2794241" cy="2964713"/>
          </a:xfrm>
          <a:custGeom>
            <a:avLst/>
            <a:gdLst/>
            <a:ahLst/>
            <a:cxnLst/>
            <a:rect l="l" t="t" r="r" b="b"/>
            <a:pathLst>
              <a:path w="3725655" h="3952950">
                <a:moveTo>
                  <a:pt x="0" y="0"/>
                </a:moveTo>
                <a:lnTo>
                  <a:pt x="3725655" y="0"/>
                </a:lnTo>
                <a:lnTo>
                  <a:pt x="3725655" y="3952950"/>
                </a:lnTo>
                <a:lnTo>
                  <a:pt x="0" y="39529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>
            <a:off x="16879666" y="9026306"/>
            <a:ext cx="1187651" cy="1374994"/>
          </a:xfrm>
          <a:custGeom>
            <a:avLst/>
            <a:gdLst/>
            <a:ahLst/>
            <a:cxnLst/>
            <a:rect l="l" t="t" r="r" b="b"/>
            <a:pathLst>
              <a:path w="1583535" h="1833325">
                <a:moveTo>
                  <a:pt x="0" y="0"/>
                </a:moveTo>
                <a:lnTo>
                  <a:pt x="1583535" y="0"/>
                </a:lnTo>
                <a:lnTo>
                  <a:pt x="1583535" y="1833325"/>
                </a:lnTo>
                <a:lnTo>
                  <a:pt x="0" y="183332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15111628" y="3876266"/>
            <a:ext cx="2890045" cy="2551538"/>
          </a:xfrm>
          <a:custGeom>
            <a:avLst/>
            <a:gdLst/>
            <a:ahLst/>
            <a:cxnLst/>
            <a:rect l="l" t="t" r="r" b="b"/>
            <a:pathLst>
              <a:path w="3853393" h="3402051">
                <a:moveTo>
                  <a:pt x="0" y="0"/>
                </a:moveTo>
                <a:lnTo>
                  <a:pt x="3853393" y="0"/>
                </a:lnTo>
                <a:lnTo>
                  <a:pt x="3853393" y="3402051"/>
                </a:lnTo>
                <a:lnTo>
                  <a:pt x="0" y="3402051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>
            <a:off x="17032189" y="5561786"/>
            <a:ext cx="1226221" cy="866018"/>
          </a:xfrm>
          <a:custGeom>
            <a:avLst/>
            <a:gdLst/>
            <a:ahLst/>
            <a:cxnLst/>
            <a:rect l="l" t="t" r="r" b="b"/>
            <a:pathLst>
              <a:path w="1634961" h="1154691">
                <a:moveTo>
                  <a:pt x="0" y="0"/>
                </a:moveTo>
                <a:lnTo>
                  <a:pt x="1634960" y="0"/>
                </a:lnTo>
                <a:lnTo>
                  <a:pt x="1634960" y="1154691"/>
                </a:lnTo>
                <a:lnTo>
                  <a:pt x="0" y="115469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>
            <a:off x="14734581" y="2174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Freeform 23"/>
          <p:cNvSpPr/>
          <p:nvPr/>
        </p:nvSpPr>
        <p:spPr>
          <a:xfrm>
            <a:off x="14104292" y="5875701"/>
            <a:ext cx="4904714" cy="4365196"/>
          </a:xfrm>
          <a:custGeom>
            <a:avLst/>
            <a:gdLst/>
            <a:ahLst/>
            <a:cxnLst/>
            <a:rect l="l" t="t" r="r" b="b"/>
            <a:pathLst>
              <a:path w="6539619" h="5820261">
                <a:moveTo>
                  <a:pt x="0" y="0"/>
                </a:moveTo>
                <a:lnTo>
                  <a:pt x="6539620" y="0"/>
                </a:lnTo>
                <a:lnTo>
                  <a:pt x="6539620" y="5820261"/>
                </a:lnTo>
                <a:lnTo>
                  <a:pt x="0" y="582026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24"/>
          <p:cNvSpPr/>
          <p:nvPr/>
        </p:nvSpPr>
        <p:spPr>
          <a:xfrm>
            <a:off x="738453" y="4062065"/>
            <a:ext cx="6793086" cy="6062829"/>
          </a:xfrm>
          <a:custGeom>
            <a:avLst/>
            <a:gdLst/>
            <a:ahLst/>
            <a:cxnLst/>
            <a:rect l="l" t="t" r="r" b="b"/>
            <a:pathLst>
              <a:path w="9057448" h="8083772">
                <a:moveTo>
                  <a:pt x="0" y="0"/>
                </a:moveTo>
                <a:lnTo>
                  <a:pt x="9057449" y="0"/>
                </a:lnTo>
                <a:lnTo>
                  <a:pt x="9057449" y="8083773"/>
                </a:lnTo>
                <a:lnTo>
                  <a:pt x="0" y="8083773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5" name="Freeform 25"/>
          <p:cNvSpPr/>
          <p:nvPr/>
        </p:nvSpPr>
        <p:spPr>
          <a:xfrm>
            <a:off x="13188222" y="3957290"/>
            <a:ext cx="1180099" cy="1555320"/>
          </a:xfrm>
          <a:custGeom>
            <a:avLst/>
            <a:gdLst/>
            <a:ahLst/>
            <a:cxnLst/>
            <a:rect l="l" t="t" r="r" b="b"/>
            <a:pathLst>
              <a:path w="1573466" h="2073760">
                <a:moveTo>
                  <a:pt x="0" y="0"/>
                </a:moveTo>
                <a:lnTo>
                  <a:pt x="1573466" y="0"/>
                </a:lnTo>
                <a:lnTo>
                  <a:pt x="1573466" y="2073761"/>
                </a:lnTo>
                <a:lnTo>
                  <a:pt x="0" y="2073761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TextBox 26"/>
          <p:cNvSpPr txBox="1"/>
          <p:nvPr/>
        </p:nvSpPr>
        <p:spPr>
          <a:xfrm>
            <a:off x="4348806" y="2142249"/>
            <a:ext cx="10334196" cy="979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26"/>
              </a:lnSpc>
            </a:pPr>
            <a:r>
              <a:rPr lang="en-US" sz="7291">
                <a:solidFill>
                  <a:srgbClr val="EF3220"/>
                </a:solidFill>
                <a:latin typeface="Comic Sans"/>
              </a:rPr>
              <a:t>My Favourite Things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134997" y="3421415"/>
            <a:ext cx="9958825" cy="494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20"/>
              </a:lnSpc>
            </a:pPr>
            <a:r>
              <a:rPr lang="en-US" sz="4021">
                <a:solidFill>
                  <a:srgbClr val="1A1A1A"/>
                </a:solidFill>
                <a:latin typeface="Comic Sans"/>
              </a:rPr>
              <a:t>Lesson 2 Part 4-5-6</a:t>
            </a:r>
            <a:endParaRPr lang="en-US" sz="4021" dirty="0">
              <a:solidFill>
                <a:srgbClr val="1A1A1A"/>
              </a:solidFill>
              <a:latin typeface="Comic Sans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6214591" y="782846"/>
            <a:ext cx="5745987" cy="1127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18"/>
              </a:lnSpc>
            </a:pPr>
            <a:r>
              <a:rPr lang="en-US" sz="8440">
                <a:solidFill>
                  <a:srgbClr val="EF3220"/>
                </a:solidFill>
                <a:latin typeface="Comic Sans"/>
              </a:rPr>
              <a:t>Unit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30" name="wind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60067" y="485986"/>
            <a:ext cx="3327734" cy="3358959"/>
          </a:xfrm>
          <a:custGeom>
            <a:avLst/>
            <a:gdLst/>
            <a:ahLst/>
            <a:cxnLst/>
            <a:rect l="l" t="t" r="r" b="b"/>
            <a:pathLst>
              <a:path w="4436979" h="4478612">
                <a:moveTo>
                  <a:pt x="0" y="0"/>
                </a:moveTo>
                <a:lnTo>
                  <a:pt x="4436978" y="0"/>
                </a:lnTo>
                <a:lnTo>
                  <a:pt x="4436978" y="4478612"/>
                </a:lnTo>
                <a:lnTo>
                  <a:pt x="0" y="447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1370258">
            <a:off x="5813297" y="5441793"/>
            <a:ext cx="13401917" cy="6935492"/>
          </a:xfrm>
          <a:custGeom>
            <a:avLst/>
            <a:gdLst/>
            <a:ahLst/>
            <a:cxnLst/>
            <a:rect l="l" t="t" r="r" b="b"/>
            <a:pathLst>
              <a:path w="17869223" h="9247323">
                <a:moveTo>
                  <a:pt x="0" y="0"/>
                </a:moveTo>
                <a:lnTo>
                  <a:pt x="17869223" y="0"/>
                </a:lnTo>
                <a:lnTo>
                  <a:pt x="17869223" y="9247323"/>
                </a:lnTo>
                <a:lnTo>
                  <a:pt x="0" y="92473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5400000">
            <a:off x="-2307315" y="-2597535"/>
            <a:ext cx="13831248" cy="13831249"/>
          </a:xfrm>
          <a:custGeom>
            <a:avLst/>
            <a:gdLst/>
            <a:ahLst/>
            <a:cxnLst/>
            <a:rect l="l" t="t" r="r" b="b"/>
            <a:pathLst>
              <a:path w="18441665" h="18441665">
                <a:moveTo>
                  <a:pt x="0" y="0"/>
                </a:moveTo>
                <a:lnTo>
                  <a:pt x="18441665" y="0"/>
                </a:lnTo>
                <a:lnTo>
                  <a:pt x="18441665" y="18441665"/>
                </a:lnTo>
                <a:lnTo>
                  <a:pt x="0" y="184416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6" name="Group 6"/>
          <p:cNvGrpSpPr/>
          <p:nvPr/>
        </p:nvGrpSpPr>
        <p:grpSpPr>
          <a:xfrm>
            <a:off x="7262371" y="1660201"/>
            <a:ext cx="3244606" cy="3244606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35000"/>
                  </a:srgbClr>
                </a:gs>
                <a:gs pos="100000">
                  <a:srgbClr val="FFA9F9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840975" y="5533114"/>
            <a:ext cx="3451097" cy="3451096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35000"/>
                  </a:srgbClr>
                </a:gs>
                <a:gs pos="100000">
                  <a:srgbClr val="FFA9F9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967682" y="1660201"/>
            <a:ext cx="3244606" cy="3244606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35000"/>
                  </a:srgbClr>
                </a:gs>
                <a:gs pos="100000">
                  <a:srgbClr val="94B9FF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209544" y="5627688"/>
            <a:ext cx="3451097" cy="3451096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6A6A6">
                    <a:alpha val="35000"/>
                  </a:srgbClr>
                </a:gs>
                <a:gs pos="100000">
                  <a:srgbClr val="FFFFFF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706689" y="1929502"/>
            <a:ext cx="3244606" cy="3244606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6A6A6">
                    <a:alpha val="35000"/>
                  </a:srgbClr>
                </a:gs>
                <a:gs pos="100000">
                  <a:srgbClr val="FFFFFF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6" name="Freeform 16"/>
          <p:cNvSpPr/>
          <p:nvPr/>
        </p:nvSpPr>
        <p:spPr>
          <a:xfrm>
            <a:off x="292472" y="1660201"/>
            <a:ext cx="7181348" cy="8549223"/>
          </a:xfrm>
          <a:custGeom>
            <a:avLst/>
            <a:gdLst/>
            <a:ahLst/>
            <a:cxnLst/>
            <a:rect l="l" t="t" r="r" b="b"/>
            <a:pathLst>
              <a:path w="9575130" h="11398964">
                <a:moveTo>
                  <a:pt x="0" y="0"/>
                </a:moveTo>
                <a:lnTo>
                  <a:pt x="9575130" y="0"/>
                </a:lnTo>
                <a:lnTo>
                  <a:pt x="9575130" y="11398964"/>
                </a:lnTo>
                <a:lnTo>
                  <a:pt x="0" y="113989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>
            <a:off x="-1107603" y="6662022"/>
            <a:ext cx="4272606" cy="2675719"/>
          </a:xfrm>
          <a:custGeom>
            <a:avLst/>
            <a:gdLst/>
            <a:ahLst/>
            <a:cxnLst/>
            <a:rect l="l" t="t" r="r" b="b"/>
            <a:pathLst>
              <a:path w="5696808" h="3567626">
                <a:moveTo>
                  <a:pt x="0" y="0"/>
                </a:moveTo>
                <a:lnTo>
                  <a:pt x="5696808" y="0"/>
                </a:lnTo>
                <a:lnTo>
                  <a:pt x="5696808" y="3567626"/>
                </a:lnTo>
                <a:lnTo>
                  <a:pt x="0" y="35676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10999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>
            <a:off x="12390008" y="8721411"/>
            <a:ext cx="1545156" cy="967654"/>
          </a:xfrm>
          <a:custGeom>
            <a:avLst/>
            <a:gdLst/>
            <a:ahLst/>
            <a:cxnLst/>
            <a:rect l="l" t="t" r="r" b="b"/>
            <a:pathLst>
              <a:path w="2060208" h="1290205">
                <a:moveTo>
                  <a:pt x="0" y="0"/>
                </a:moveTo>
                <a:lnTo>
                  <a:pt x="2060208" y="0"/>
                </a:lnTo>
                <a:lnTo>
                  <a:pt x="2060208" y="1290206"/>
                </a:lnTo>
                <a:lnTo>
                  <a:pt x="0" y="12902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10999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>
            <a:off x="16966107" y="5174108"/>
            <a:ext cx="544905" cy="526162"/>
          </a:xfrm>
          <a:custGeom>
            <a:avLst/>
            <a:gdLst/>
            <a:ahLst/>
            <a:cxnLst/>
            <a:rect l="l" t="t" r="r" b="b"/>
            <a:pathLst>
              <a:path w="726540" h="701549">
                <a:moveTo>
                  <a:pt x="0" y="0"/>
                </a:moveTo>
                <a:lnTo>
                  <a:pt x="726540" y="0"/>
                </a:lnTo>
                <a:lnTo>
                  <a:pt x="726540" y="701549"/>
                </a:lnTo>
                <a:lnTo>
                  <a:pt x="0" y="7015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6530005" y="7125835"/>
            <a:ext cx="471003" cy="454801"/>
          </a:xfrm>
          <a:custGeom>
            <a:avLst/>
            <a:gdLst/>
            <a:ahLst/>
            <a:cxnLst/>
            <a:rect l="l" t="t" r="r" b="b"/>
            <a:pathLst>
              <a:path w="628004" h="606402">
                <a:moveTo>
                  <a:pt x="0" y="0"/>
                </a:moveTo>
                <a:lnTo>
                  <a:pt x="628004" y="0"/>
                </a:lnTo>
                <a:lnTo>
                  <a:pt x="628004" y="606402"/>
                </a:lnTo>
                <a:lnTo>
                  <a:pt x="0" y="6064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>
            <a:off x="13546244" y="1028700"/>
            <a:ext cx="471003" cy="454801"/>
          </a:xfrm>
          <a:custGeom>
            <a:avLst/>
            <a:gdLst/>
            <a:ahLst/>
            <a:cxnLst/>
            <a:rect l="l" t="t" r="r" b="b"/>
            <a:pathLst>
              <a:path w="628004" h="606402">
                <a:moveTo>
                  <a:pt x="0" y="0"/>
                </a:moveTo>
                <a:lnTo>
                  <a:pt x="628003" y="0"/>
                </a:lnTo>
                <a:lnTo>
                  <a:pt x="628003" y="606402"/>
                </a:lnTo>
                <a:lnTo>
                  <a:pt x="0" y="6064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>
            <a:off x="12180954" y="8554378"/>
            <a:ext cx="811268" cy="783363"/>
          </a:xfrm>
          <a:custGeom>
            <a:avLst/>
            <a:gdLst/>
            <a:ahLst/>
            <a:cxnLst/>
            <a:rect l="l" t="t" r="r" b="b"/>
            <a:pathLst>
              <a:path w="1081691" h="1044484">
                <a:moveTo>
                  <a:pt x="0" y="0"/>
                </a:moveTo>
                <a:lnTo>
                  <a:pt x="1081691" y="0"/>
                </a:lnTo>
                <a:lnTo>
                  <a:pt x="1081691" y="1044484"/>
                </a:lnTo>
                <a:lnTo>
                  <a:pt x="0" y="10444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Freeform 23"/>
          <p:cNvSpPr/>
          <p:nvPr/>
        </p:nvSpPr>
        <p:spPr>
          <a:xfrm>
            <a:off x="4665371" y="8314419"/>
            <a:ext cx="1860586" cy="2046644"/>
          </a:xfrm>
          <a:custGeom>
            <a:avLst/>
            <a:gdLst/>
            <a:ahLst/>
            <a:cxnLst/>
            <a:rect l="l" t="t" r="r" b="b"/>
            <a:pathLst>
              <a:path w="2480781" h="2728859">
                <a:moveTo>
                  <a:pt x="0" y="0"/>
                </a:moveTo>
                <a:lnTo>
                  <a:pt x="2480781" y="0"/>
                </a:lnTo>
                <a:lnTo>
                  <a:pt x="2480781" y="2728859"/>
                </a:lnTo>
                <a:lnTo>
                  <a:pt x="0" y="272885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24"/>
          <p:cNvSpPr/>
          <p:nvPr/>
        </p:nvSpPr>
        <p:spPr>
          <a:xfrm>
            <a:off x="5104031" y="5017512"/>
            <a:ext cx="1421927" cy="1521517"/>
          </a:xfrm>
          <a:custGeom>
            <a:avLst/>
            <a:gdLst/>
            <a:ahLst/>
            <a:cxnLst/>
            <a:rect l="l" t="t" r="r" b="b"/>
            <a:pathLst>
              <a:path w="1895902" h="2028689">
                <a:moveTo>
                  <a:pt x="0" y="0"/>
                </a:moveTo>
                <a:lnTo>
                  <a:pt x="1895902" y="0"/>
                </a:lnTo>
                <a:lnTo>
                  <a:pt x="1895902" y="2028689"/>
                </a:lnTo>
                <a:lnTo>
                  <a:pt x="0" y="202868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5" name="Freeform 25"/>
          <p:cNvSpPr/>
          <p:nvPr/>
        </p:nvSpPr>
        <p:spPr>
          <a:xfrm>
            <a:off x="14764172" y="103119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Freeform 26"/>
          <p:cNvSpPr/>
          <p:nvPr/>
        </p:nvSpPr>
        <p:spPr>
          <a:xfrm>
            <a:off x="3464399" y="7999881"/>
            <a:ext cx="1879181" cy="2175607"/>
          </a:xfrm>
          <a:custGeom>
            <a:avLst/>
            <a:gdLst/>
            <a:ahLst/>
            <a:cxnLst/>
            <a:rect l="l" t="t" r="r" b="b"/>
            <a:pathLst>
              <a:path w="2505574" h="2900810">
                <a:moveTo>
                  <a:pt x="0" y="0"/>
                </a:moveTo>
                <a:lnTo>
                  <a:pt x="2505574" y="0"/>
                </a:lnTo>
                <a:lnTo>
                  <a:pt x="2505574" y="2900809"/>
                </a:lnTo>
                <a:lnTo>
                  <a:pt x="0" y="290080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7" name="Freeform 27"/>
          <p:cNvSpPr/>
          <p:nvPr/>
        </p:nvSpPr>
        <p:spPr>
          <a:xfrm rot="20571288">
            <a:off x="5163625" y="2498992"/>
            <a:ext cx="667733" cy="504973"/>
          </a:xfrm>
          <a:custGeom>
            <a:avLst/>
            <a:gdLst/>
            <a:ahLst/>
            <a:cxnLst/>
            <a:rect l="l" t="t" r="r" b="b"/>
            <a:pathLst>
              <a:path w="890310" h="673297">
                <a:moveTo>
                  <a:pt x="0" y="0"/>
                </a:moveTo>
                <a:lnTo>
                  <a:pt x="890311" y="0"/>
                </a:lnTo>
                <a:lnTo>
                  <a:pt x="890311" y="673297"/>
                </a:lnTo>
                <a:lnTo>
                  <a:pt x="0" y="67329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8" name="Freeform 28"/>
          <p:cNvSpPr/>
          <p:nvPr/>
        </p:nvSpPr>
        <p:spPr>
          <a:xfrm>
            <a:off x="3370830" y="9191727"/>
            <a:ext cx="1024631" cy="1169336"/>
          </a:xfrm>
          <a:custGeom>
            <a:avLst/>
            <a:gdLst/>
            <a:ahLst/>
            <a:cxnLst/>
            <a:rect l="l" t="t" r="r" b="b"/>
            <a:pathLst>
              <a:path w="1366174" h="1559115">
                <a:moveTo>
                  <a:pt x="0" y="0"/>
                </a:moveTo>
                <a:lnTo>
                  <a:pt x="1366174" y="0"/>
                </a:lnTo>
                <a:lnTo>
                  <a:pt x="1366174" y="1559115"/>
                </a:lnTo>
                <a:lnTo>
                  <a:pt x="0" y="155911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9" name="Freeform 29"/>
          <p:cNvSpPr/>
          <p:nvPr/>
        </p:nvSpPr>
        <p:spPr>
          <a:xfrm>
            <a:off x="10963633" y="1787545"/>
            <a:ext cx="3245912" cy="3245911"/>
          </a:xfrm>
          <a:custGeom>
            <a:avLst/>
            <a:gdLst/>
            <a:ahLst/>
            <a:cxnLst/>
            <a:rect l="l" t="t" r="r" b="b"/>
            <a:pathLst>
              <a:path w="4327882" h="4327882">
                <a:moveTo>
                  <a:pt x="0" y="0"/>
                </a:moveTo>
                <a:lnTo>
                  <a:pt x="4327881" y="0"/>
                </a:lnTo>
                <a:lnTo>
                  <a:pt x="4327881" y="4327882"/>
                </a:lnTo>
                <a:lnTo>
                  <a:pt x="0" y="4327882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0" name="Freeform 30"/>
          <p:cNvSpPr/>
          <p:nvPr/>
        </p:nvSpPr>
        <p:spPr>
          <a:xfrm>
            <a:off x="7282670" y="1623145"/>
            <a:ext cx="3181727" cy="3181727"/>
          </a:xfrm>
          <a:custGeom>
            <a:avLst/>
            <a:gdLst/>
            <a:ahLst/>
            <a:cxnLst/>
            <a:rect l="l" t="t" r="r" b="b"/>
            <a:pathLst>
              <a:path w="4242303" h="4242303">
                <a:moveTo>
                  <a:pt x="0" y="0"/>
                </a:moveTo>
                <a:lnTo>
                  <a:pt x="4242303" y="0"/>
                </a:lnTo>
                <a:lnTo>
                  <a:pt x="4242303" y="4242303"/>
                </a:lnTo>
                <a:lnTo>
                  <a:pt x="0" y="4242303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1" name="Freeform 31"/>
          <p:cNvSpPr/>
          <p:nvPr/>
        </p:nvSpPr>
        <p:spPr>
          <a:xfrm>
            <a:off x="7840975" y="5552191"/>
            <a:ext cx="3412945" cy="3412945"/>
          </a:xfrm>
          <a:custGeom>
            <a:avLst/>
            <a:gdLst/>
            <a:ahLst/>
            <a:cxnLst/>
            <a:rect l="l" t="t" r="r" b="b"/>
            <a:pathLst>
              <a:path w="4550593" h="4550593">
                <a:moveTo>
                  <a:pt x="0" y="0"/>
                </a:moveTo>
                <a:lnTo>
                  <a:pt x="4550594" y="0"/>
                </a:lnTo>
                <a:lnTo>
                  <a:pt x="4550594" y="4550593"/>
                </a:lnTo>
                <a:lnTo>
                  <a:pt x="0" y="4550593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2" name="Freeform 32"/>
          <p:cNvSpPr/>
          <p:nvPr/>
        </p:nvSpPr>
        <p:spPr>
          <a:xfrm>
            <a:off x="14230439" y="5636589"/>
            <a:ext cx="3451097" cy="3451096"/>
          </a:xfrm>
          <a:custGeom>
            <a:avLst/>
            <a:gdLst/>
            <a:ahLst/>
            <a:cxnLst/>
            <a:rect l="l" t="t" r="r" b="b"/>
            <a:pathLst>
              <a:path w="4601462" h="4601462">
                <a:moveTo>
                  <a:pt x="0" y="0"/>
                </a:moveTo>
                <a:lnTo>
                  <a:pt x="4601461" y="0"/>
                </a:lnTo>
                <a:lnTo>
                  <a:pt x="4601461" y="4601461"/>
                </a:lnTo>
                <a:lnTo>
                  <a:pt x="0" y="4601461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3" name="Freeform 33"/>
          <p:cNvSpPr/>
          <p:nvPr/>
        </p:nvSpPr>
        <p:spPr>
          <a:xfrm>
            <a:off x="14670679" y="2021959"/>
            <a:ext cx="3121541" cy="3121540"/>
          </a:xfrm>
          <a:custGeom>
            <a:avLst/>
            <a:gdLst/>
            <a:ahLst/>
            <a:cxnLst/>
            <a:rect l="l" t="t" r="r" b="b"/>
            <a:pathLst>
              <a:path w="4162054" h="4162054">
                <a:moveTo>
                  <a:pt x="0" y="0"/>
                </a:moveTo>
                <a:lnTo>
                  <a:pt x="4162055" y="0"/>
                </a:lnTo>
                <a:lnTo>
                  <a:pt x="4162055" y="4162054"/>
                </a:lnTo>
                <a:lnTo>
                  <a:pt x="0" y="4162054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4" name="Freeform 34"/>
          <p:cNvSpPr/>
          <p:nvPr/>
        </p:nvSpPr>
        <p:spPr>
          <a:xfrm>
            <a:off x="9150261" y="4896994"/>
            <a:ext cx="6139403" cy="5464069"/>
          </a:xfrm>
          <a:custGeom>
            <a:avLst/>
            <a:gdLst/>
            <a:ahLst/>
            <a:cxnLst/>
            <a:rect l="l" t="t" r="r" b="b"/>
            <a:pathLst>
              <a:path w="8185871" h="7285425">
                <a:moveTo>
                  <a:pt x="0" y="0"/>
                </a:moveTo>
                <a:lnTo>
                  <a:pt x="8185871" y="0"/>
                </a:lnTo>
                <a:lnTo>
                  <a:pt x="8185871" y="7285425"/>
                </a:lnTo>
                <a:lnTo>
                  <a:pt x="0" y="7285425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35" name="Picture 35"/>
          <p:cNvPicPr>
            <a:picLocks noChangeAspect="1"/>
          </p:cNvPicPr>
          <p:nvPr/>
        </p:nvPicPr>
        <p:blipFill>
          <a:blip r:embed="rId33"/>
          <a:srcRect/>
          <a:stretch>
            <a:fillRect/>
          </a:stretch>
        </p:blipFill>
        <p:spPr>
          <a:xfrm>
            <a:off x="7840975" y="0"/>
            <a:ext cx="7982712" cy="8229600"/>
          </a:xfrm>
          <a:prstGeom prst="rect">
            <a:avLst/>
          </a:prstGeom>
        </p:spPr>
      </p:pic>
      <p:sp>
        <p:nvSpPr>
          <p:cNvPr id="36" name="TextBox 36"/>
          <p:cNvSpPr txBox="1"/>
          <p:nvPr/>
        </p:nvSpPr>
        <p:spPr>
          <a:xfrm rot="20372790">
            <a:off x="409835" y="3648319"/>
            <a:ext cx="6328300" cy="1299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657"/>
              </a:lnSpc>
            </a:pPr>
            <a:r>
              <a:rPr lang="en-US" sz="8261" spc="817">
                <a:solidFill>
                  <a:srgbClr val="9BC437"/>
                </a:solidFill>
                <a:latin typeface="Comic Sans Bold"/>
              </a:rPr>
              <a:t>Tables </a:t>
            </a:r>
          </a:p>
        </p:txBody>
      </p:sp>
      <p:sp>
        <p:nvSpPr>
          <p:cNvPr id="37" name="TextBox 37"/>
          <p:cNvSpPr txBox="1"/>
          <p:nvPr/>
        </p:nvSpPr>
        <p:spPr>
          <a:xfrm rot="20433753">
            <a:off x="642533" y="4845642"/>
            <a:ext cx="6085876" cy="1017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258"/>
              </a:lnSpc>
            </a:pPr>
            <a:r>
              <a:rPr lang="en-US" sz="6402" spc="633">
                <a:solidFill>
                  <a:srgbClr val="D65F5C"/>
                </a:solidFill>
                <a:latin typeface="Comic Sans Bold"/>
              </a:rPr>
              <a:t>of content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952708" y="2168148"/>
            <a:ext cx="3823724" cy="1676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7"/>
              </a:lnSpc>
            </a:pPr>
            <a:r>
              <a:rPr lang="en-US" sz="5207">
                <a:solidFill>
                  <a:srgbClr val="040232"/>
                </a:solidFill>
                <a:latin typeface="Comic Sans Bold"/>
              </a:rPr>
              <a:t>1</a:t>
            </a:r>
          </a:p>
          <a:p>
            <a:pPr marL="0" lvl="0" indent="0" algn="ctr">
              <a:lnSpc>
                <a:spcPts val="6717"/>
              </a:lnSpc>
            </a:pPr>
            <a:r>
              <a:rPr lang="en-US" sz="5207">
                <a:solidFill>
                  <a:srgbClr val="040232"/>
                </a:solidFill>
                <a:latin typeface="Comic Sans Bold"/>
              </a:rPr>
              <a:t>Warm Up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750148" y="2511494"/>
            <a:ext cx="3672881" cy="1376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7"/>
              </a:lnSpc>
            </a:pPr>
            <a:r>
              <a:rPr lang="en-US" sz="4277">
                <a:solidFill>
                  <a:srgbClr val="040232"/>
                </a:solidFill>
                <a:latin typeface="Comic Sans Bold"/>
              </a:rPr>
              <a:t>2</a:t>
            </a:r>
          </a:p>
          <a:p>
            <a:pPr marL="0" lvl="0" indent="0" algn="ctr">
              <a:lnSpc>
                <a:spcPts val="5517"/>
              </a:lnSpc>
            </a:pPr>
            <a:r>
              <a:rPr lang="en-US" sz="4277">
                <a:solidFill>
                  <a:srgbClr val="040232"/>
                </a:solidFill>
                <a:latin typeface="Comic Sans Bold"/>
              </a:rPr>
              <a:t>Presentation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131088" y="6502011"/>
            <a:ext cx="3392846" cy="1484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60"/>
              </a:lnSpc>
            </a:pPr>
            <a:r>
              <a:rPr lang="en-US" sz="4620">
                <a:solidFill>
                  <a:srgbClr val="040232"/>
                </a:solidFill>
                <a:latin typeface="Comic Sans Bold"/>
              </a:rPr>
              <a:t>4</a:t>
            </a:r>
          </a:p>
          <a:p>
            <a:pPr marL="0" lvl="0" indent="0" algn="ctr">
              <a:lnSpc>
                <a:spcPts val="5960"/>
              </a:lnSpc>
            </a:pPr>
            <a:r>
              <a:rPr lang="en-US" sz="4620">
                <a:solidFill>
                  <a:srgbClr val="040232"/>
                </a:solidFill>
                <a:latin typeface="Comic Sans Bold"/>
              </a:rPr>
              <a:t>Production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4764172" y="2376072"/>
            <a:ext cx="3439456" cy="1511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2"/>
              </a:lnSpc>
            </a:pPr>
            <a:r>
              <a:rPr lang="en-US" sz="4684">
                <a:solidFill>
                  <a:srgbClr val="040232"/>
                </a:solidFill>
                <a:latin typeface="Comic Sans Bold"/>
              </a:rPr>
              <a:t>3</a:t>
            </a:r>
          </a:p>
          <a:p>
            <a:pPr marL="0" lvl="0" indent="0" algn="ctr">
              <a:lnSpc>
                <a:spcPts val="6042"/>
              </a:lnSpc>
            </a:pPr>
            <a:r>
              <a:rPr lang="en-US" sz="4684">
                <a:solidFill>
                  <a:srgbClr val="040232"/>
                </a:solidFill>
                <a:latin typeface="Comic Sans Bold"/>
              </a:rPr>
              <a:t>Practice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4338966" y="6531068"/>
            <a:ext cx="3201304" cy="2115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4"/>
              </a:lnSpc>
            </a:pPr>
            <a:r>
              <a:rPr lang="en-US" sz="4359">
                <a:solidFill>
                  <a:srgbClr val="040232"/>
                </a:solidFill>
                <a:latin typeface="Comic Sans Bold"/>
              </a:rPr>
              <a:t>5</a:t>
            </a:r>
          </a:p>
          <a:p>
            <a:pPr marL="0" lvl="0" indent="0" algn="ctr">
              <a:lnSpc>
                <a:spcPts val="5624"/>
              </a:lnSpc>
            </a:pPr>
            <a:r>
              <a:rPr lang="en-US" sz="4359">
                <a:solidFill>
                  <a:srgbClr val="040232"/>
                </a:solidFill>
                <a:latin typeface="Comic Sans Bold"/>
              </a:rPr>
              <a:t>Wrap-up &amp;</a:t>
            </a:r>
          </a:p>
          <a:p>
            <a:pPr marL="0" lvl="0" indent="0" algn="ctr">
              <a:lnSpc>
                <a:spcPts val="5624"/>
              </a:lnSpc>
            </a:pPr>
            <a:r>
              <a:rPr lang="en-US" sz="4359">
                <a:solidFill>
                  <a:srgbClr val="040232"/>
                </a:solidFill>
                <a:latin typeface="Comic Sans Bold"/>
              </a:rPr>
              <a:t>Assessment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34" name="wind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722940" y="2984359"/>
            <a:ext cx="5096620" cy="5096620"/>
          </a:xfrm>
          <a:custGeom>
            <a:avLst/>
            <a:gdLst/>
            <a:ahLst/>
            <a:cxnLst/>
            <a:rect l="l" t="t" r="r" b="b"/>
            <a:pathLst>
              <a:path w="6795493" h="6795493">
                <a:moveTo>
                  <a:pt x="0" y="0"/>
                </a:moveTo>
                <a:lnTo>
                  <a:pt x="6795493" y="0"/>
                </a:lnTo>
                <a:lnTo>
                  <a:pt x="6795493" y="6795493"/>
                </a:lnTo>
                <a:lnTo>
                  <a:pt x="0" y="67954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1194322" y="7838962"/>
            <a:ext cx="20676643" cy="8266153"/>
          </a:xfrm>
          <a:custGeom>
            <a:avLst/>
            <a:gdLst/>
            <a:ahLst/>
            <a:cxnLst/>
            <a:rect l="l" t="t" r="r" b="b"/>
            <a:pathLst>
              <a:path w="27568858" h="11021537">
                <a:moveTo>
                  <a:pt x="0" y="0"/>
                </a:moveTo>
                <a:lnTo>
                  <a:pt x="27568858" y="0"/>
                </a:lnTo>
                <a:lnTo>
                  <a:pt x="27568858" y="11021537"/>
                </a:lnTo>
                <a:lnTo>
                  <a:pt x="0" y="110215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" name="Group 5"/>
          <p:cNvGrpSpPr/>
          <p:nvPr/>
        </p:nvGrpSpPr>
        <p:grpSpPr>
          <a:xfrm>
            <a:off x="2663077" y="2984359"/>
            <a:ext cx="5156482" cy="515648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35000"/>
                  </a:srgbClr>
                </a:gs>
                <a:gs pos="100000">
                  <a:srgbClr val="FFA9F9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968937" y="2709281"/>
            <a:ext cx="9765719" cy="2114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7224"/>
              </a:lnSpc>
            </a:pPr>
            <a:r>
              <a:rPr lang="en-US" sz="13352" spc="1321" dirty="0">
                <a:solidFill>
                  <a:srgbClr val="F99AAF"/>
                </a:solidFill>
                <a:latin typeface="Comic Sans"/>
              </a:rPr>
              <a:t>Warm  Up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949540" y="3607420"/>
            <a:ext cx="3136447" cy="3054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812"/>
              </a:lnSpc>
            </a:pPr>
            <a:r>
              <a:rPr lang="en-US" sz="19234" spc="1904">
                <a:solidFill>
                  <a:srgbClr val="F41809"/>
                </a:solidFill>
                <a:latin typeface="Comic Sans"/>
              </a:rPr>
              <a:t>1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7511293" y="5414263"/>
            <a:ext cx="2876365" cy="1801324"/>
          </a:xfrm>
          <a:custGeom>
            <a:avLst/>
            <a:gdLst/>
            <a:ahLst/>
            <a:cxnLst/>
            <a:rect l="l" t="t" r="r" b="b"/>
            <a:pathLst>
              <a:path w="3835153" h="2401765">
                <a:moveTo>
                  <a:pt x="3835154" y="0"/>
                </a:moveTo>
                <a:lnTo>
                  <a:pt x="0" y="0"/>
                </a:lnTo>
                <a:lnTo>
                  <a:pt x="0" y="2401765"/>
                </a:lnTo>
                <a:lnTo>
                  <a:pt x="3835154" y="2401765"/>
                </a:lnTo>
                <a:lnTo>
                  <a:pt x="3835154" y="0"/>
                </a:lnTo>
                <a:close/>
              </a:path>
            </a:pathLst>
          </a:custGeom>
          <a:blipFill>
            <a:blip r:embed="rId6">
              <a:alphaModFix amt="4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7834452" y="7526120"/>
            <a:ext cx="607621" cy="586720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4"/>
                </a:lnTo>
                <a:lnTo>
                  <a:pt x="0" y="7822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8138262" y="5562600"/>
            <a:ext cx="607621" cy="586720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4"/>
                </a:lnTo>
                <a:lnTo>
                  <a:pt x="0" y="7822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9865227" y="3379618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797902" y="2763896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17534851" y="9872125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4" y="0"/>
                </a:lnTo>
                <a:lnTo>
                  <a:pt x="492174" y="475243"/>
                </a:lnTo>
                <a:lnTo>
                  <a:pt x="0" y="4752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1854617" y="5414263"/>
            <a:ext cx="5320599" cy="4735333"/>
          </a:xfrm>
          <a:custGeom>
            <a:avLst/>
            <a:gdLst/>
            <a:ahLst/>
            <a:cxnLst/>
            <a:rect l="l" t="t" r="r" b="b"/>
            <a:pathLst>
              <a:path w="7094132" h="6313777">
                <a:moveTo>
                  <a:pt x="0" y="0"/>
                </a:moveTo>
                <a:lnTo>
                  <a:pt x="7094132" y="0"/>
                </a:lnTo>
                <a:lnTo>
                  <a:pt x="7094132" y="6313777"/>
                </a:lnTo>
                <a:lnTo>
                  <a:pt x="0" y="63137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14902504" y="5222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1" y="0"/>
                </a:lnTo>
                <a:lnTo>
                  <a:pt x="4356121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>
            <a:off x="8850450" y="6252847"/>
            <a:ext cx="6085038" cy="5430896"/>
          </a:xfrm>
          <a:custGeom>
            <a:avLst/>
            <a:gdLst/>
            <a:ahLst/>
            <a:cxnLst/>
            <a:rect l="l" t="t" r="r" b="b"/>
            <a:pathLst>
              <a:path w="8113384" h="7241195">
                <a:moveTo>
                  <a:pt x="0" y="0"/>
                </a:moveTo>
                <a:lnTo>
                  <a:pt x="8113384" y="0"/>
                </a:lnTo>
                <a:lnTo>
                  <a:pt x="8113384" y="7241196"/>
                </a:lnTo>
                <a:lnTo>
                  <a:pt x="0" y="724119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763171" y="522219"/>
            <a:ext cx="7982712" cy="8229600"/>
          </a:xfrm>
          <a:prstGeom prst="rect">
            <a:avLst/>
          </a:prstGeom>
        </p:spPr>
      </p:pic>
      <p:sp>
        <p:nvSpPr>
          <p:cNvPr id="19" name="TextBox 7">
            <a:extLst>
              <a:ext uri="{FF2B5EF4-FFF2-40B4-BE49-F238E27FC236}">
                <a16:creationId xmlns:a16="http://schemas.microsoft.com/office/drawing/2014/main" id="{197DED46-88E4-D4F1-6483-66C7E75FF76E}"/>
              </a:ext>
            </a:extLst>
          </p:cNvPr>
          <p:cNvSpPr txBox="1"/>
          <p:nvPr/>
        </p:nvSpPr>
        <p:spPr>
          <a:xfrm>
            <a:off x="4381326" y="3616831"/>
            <a:ext cx="12528925" cy="179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17224"/>
              </a:lnSpc>
            </a:pPr>
            <a:r>
              <a:rPr lang="en-US" sz="4500" spc="1321" dirty="0">
                <a:latin typeface="Comic Sans"/>
              </a:rPr>
              <a:t>Pass the bomb!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15" name="wind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8523" y="103119"/>
            <a:ext cx="20507849" cy="15358743"/>
            <a:chOff x="0" y="0"/>
            <a:chExt cx="27343798" cy="20478324"/>
          </a:xfrm>
        </p:grpSpPr>
        <p:sp>
          <p:nvSpPr>
            <p:cNvPr id="3" name="Freeform 3"/>
            <p:cNvSpPr/>
            <p:nvPr/>
          </p:nvSpPr>
          <p:spPr>
            <a:xfrm>
              <a:off x="759084" y="1130986"/>
              <a:ext cx="6795493" cy="6795493"/>
            </a:xfrm>
            <a:custGeom>
              <a:avLst/>
              <a:gdLst/>
              <a:ahLst/>
              <a:cxnLst/>
              <a:rect l="l" t="t" r="r" b="b"/>
              <a:pathLst>
                <a:path w="6795493" h="6795493">
                  <a:moveTo>
                    <a:pt x="0" y="0"/>
                  </a:moveTo>
                  <a:lnTo>
                    <a:pt x="6795493" y="0"/>
                  </a:lnTo>
                  <a:lnTo>
                    <a:pt x="6795493" y="6795492"/>
                  </a:lnTo>
                  <a:lnTo>
                    <a:pt x="0" y="6795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631371" y="847455"/>
              <a:ext cx="6875310" cy="6875310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7AD">
                      <a:alpha val="35000"/>
                    </a:srgbClr>
                  </a:gs>
                  <a:gs pos="100000">
                    <a:srgbClr val="FFA9F9">
                      <a:alpha val="3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7915084" y="2308606"/>
              <a:ext cx="17511138" cy="23319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14248"/>
                </a:lnSpc>
              </a:pPr>
              <a:r>
                <a:rPr lang="en-US" sz="11045" spc="1093">
                  <a:solidFill>
                    <a:srgbClr val="F99AAF"/>
                  </a:solidFill>
                  <a:latin typeface="Comic Sans"/>
                </a:rPr>
                <a:t>Presentation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24124" y="1687690"/>
              <a:ext cx="4181929" cy="4072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24812"/>
                </a:lnSpc>
              </a:pPr>
              <a:r>
                <a:rPr lang="en-US" sz="19234" spc="1904">
                  <a:solidFill>
                    <a:srgbClr val="F41809"/>
                  </a:solidFill>
                  <a:latin typeface="Comic Sans"/>
                </a:rPr>
                <a:t>2</a:t>
              </a:r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23508645" y="6522726"/>
              <a:ext cx="3835153" cy="2401765"/>
            </a:xfrm>
            <a:custGeom>
              <a:avLst/>
              <a:gdLst/>
              <a:ahLst/>
              <a:cxnLst/>
              <a:rect l="l" t="t" r="r" b="b"/>
              <a:pathLst>
                <a:path w="3835153" h="2401765">
                  <a:moveTo>
                    <a:pt x="3835153" y="0"/>
                  </a:moveTo>
                  <a:lnTo>
                    <a:pt x="0" y="0"/>
                  </a:lnTo>
                  <a:lnTo>
                    <a:pt x="0" y="2401764"/>
                  </a:lnTo>
                  <a:lnTo>
                    <a:pt x="3835153" y="2401764"/>
                  </a:lnTo>
                  <a:lnTo>
                    <a:pt x="3835153" y="0"/>
                  </a:lnTo>
                  <a:close/>
                </a:path>
              </a:pathLst>
            </a:custGeom>
            <a:blipFill>
              <a:blip r:embed="rId4">
                <a:alphaModFix amt="4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Freeform 9"/>
            <p:cNvSpPr/>
            <p:nvPr/>
          </p:nvSpPr>
          <p:spPr>
            <a:xfrm>
              <a:off x="10606190" y="9338535"/>
              <a:ext cx="810162" cy="782294"/>
            </a:xfrm>
            <a:custGeom>
              <a:avLst/>
              <a:gdLst/>
              <a:ahLst/>
              <a:cxnLst/>
              <a:rect l="l" t="t" r="r" b="b"/>
              <a:pathLst>
                <a:path w="810162" h="782294">
                  <a:moveTo>
                    <a:pt x="0" y="0"/>
                  </a:moveTo>
                  <a:lnTo>
                    <a:pt x="810162" y="0"/>
                  </a:lnTo>
                  <a:lnTo>
                    <a:pt x="810162" y="782295"/>
                  </a:lnTo>
                  <a:lnTo>
                    <a:pt x="0" y="7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1011271" y="6720508"/>
              <a:ext cx="810162" cy="782294"/>
            </a:xfrm>
            <a:custGeom>
              <a:avLst/>
              <a:gdLst/>
              <a:ahLst/>
              <a:cxnLst/>
              <a:rect l="l" t="t" r="r" b="b"/>
              <a:pathLst>
                <a:path w="810162" h="782294">
                  <a:moveTo>
                    <a:pt x="0" y="0"/>
                  </a:moveTo>
                  <a:lnTo>
                    <a:pt x="810162" y="0"/>
                  </a:lnTo>
                  <a:lnTo>
                    <a:pt x="810162" y="782295"/>
                  </a:lnTo>
                  <a:lnTo>
                    <a:pt x="0" y="7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3313891" y="3809866"/>
              <a:ext cx="492173" cy="475244"/>
            </a:xfrm>
            <a:custGeom>
              <a:avLst/>
              <a:gdLst/>
              <a:ahLst/>
              <a:cxnLst/>
              <a:rect l="l" t="t" r="r" b="b"/>
              <a:pathLst>
                <a:path w="492173" h="475244">
                  <a:moveTo>
                    <a:pt x="0" y="0"/>
                  </a:moveTo>
                  <a:lnTo>
                    <a:pt x="492173" y="0"/>
                  </a:lnTo>
                  <a:lnTo>
                    <a:pt x="492173" y="475244"/>
                  </a:lnTo>
                  <a:lnTo>
                    <a:pt x="0" y="475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224124" y="2988904"/>
              <a:ext cx="492173" cy="475244"/>
            </a:xfrm>
            <a:custGeom>
              <a:avLst/>
              <a:gdLst/>
              <a:ahLst/>
              <a:cxnLst/>
              <a:rect l="l" t="t" r="r" b="b"/>
              <a:pathLst>
                <a:path w="492173" h="475244">
                  <a:moveTo>
                    <a:pt x="0" y="0"/>
                  </a:moveTo>
                  <a:lnTo>
                    <a:pt x="492173" y="0"/>
                  </a:lnTo>
                  <a:lnTo>
                    <a:pt x="492173" y="475244"/>
                  </a:lnTo>
                  <a:lnTo>
                    <a:pt x="0" y="475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10727972"/>
              <a:ext cx="26531571" cy="9750352"/>
            </a:xfrm>
            <a:custGeom>
              <a:avLst/>
              <a:gdLst/>
              <a:ahLst/>
              <a:cxnLst/>
              <a:rect l="l" t="t" r="r" b="b"/>
              <a:pathLst>
                <a:path w="26531571" h="9750352">
                  <a:moveTo>
                    <a:pt x="0" y="0"/>
                  </a:moveTo>
                  <a:lnTo>
                    <a:pt x="26531571" y="0"/>
                  </a:lnTo>
                  <a:lnTo>
                    <a:pt x="26531571" y="9750352"/>
                  </a:lnTo>
                  <a:lnTo>
                    <a:pt x="0" y="9750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3540056" y="12466541"/>
              <a:ext cx="492173" cy="475244"/>
            </a:xfrm>
            <a:custGeom>
              <a:avLst/>
              <a:gdLst/>
              <a:ahLst/>
              <a:cxnLst/>
              <a:rect l="l" t="t" r="r" b="b"/>
              <a:pathLst>
                <a:path w="492173" h="475244">
                  <a:moveTo>
                    <a:pt x="0" y="0"/>
                  </a:moveTo>
                  <a:lnTo>
                    <a:pt x="492174" y="0"/>
                  </a:lnTo>
                  <a:lnTo>
                    <a:pt x="492174" y="475244"/>
                  </a:lnTo>
                  <a:lnTo>
                    <a:pt x="0" y="475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0030259" y="0"/>
              <a:ext cx="4356122" cy="2076109"/>
            </a:xfrm>
            <a:custGeom>
              <a:avLst/>
              <a:gdLst/>
              <a:ahLst/>
              <a:cxnLst/>
              <a:rect l="l" t="t" r="r" b="b"/>
              <a:pathLst>
                <a:path w="4356122" h="2076109">
                  <a:moveTo>
                    <a:pt x="0" y="0"/>
                  </a:moveTo>
                  <a:lnTo>
                    <a:pt x="4356122" y="0"/>
                  </a:lnTo>
                  <a:lnTo>
                    <a:pt x="4356122" y="2076109"/>
                  </a:lnTo>
                  <a:lnTo>
                    <a:pt x="0" y="2076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811474" y="4815072"/>
              <a:ext cx="14019918" cy="8709874"/>
            </a:xfrm>
            <a:custGeom>
              <a:avLst/>
              <a:gdLst/>
              <a:ahLst/>
              <a:cxnLst/>
              <a:rect l="l" t="t" r="r" b="b"/>
              <a:pathLst>
                <a:path w="14019918" h="8709874">
                  <a:moveTo>
                    <a:pt x="0" y="0"/>
                  </a:moveTo>
                  <a:lnTo>
                    <a:pt x="14019917" y="0"/>
                  </a:lnTo>
                  <a:lnTo>
                    <a:pt x="14019917" y="8709874"/>
                  </a:lnTo>
                  <a:lnTo>
                    <a:pt x="0" y="8709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56838" y="5398234"/>
              <a:ext cx="8475900" cy="7543551"/>
            </a:xfrm>
            <a:custGeom>
              <a:avLst/>
              <a:gdLst/>
              <a:ahLst/>
              <a:cxnLst/>
              <a:rect l="l" t="t" r="r" b="b"/>
              <a:pathLst>
                <a:path w="8475900" h="7543551">
                  <a:moveTo>
                    <a:pt x="0" y="0"/>
                  </a:moveTo>
                  <a:lnTo>
                    <a:pt x="8475900" y="0"/>
                  </a:lnTo>
                  <a:lnTo>
                    <a:pt x="8475900" y="7543551"/>
                  </a:lnTo>
                  <a:lnTo>
                    <a:pt x="0" y="7543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7250418" y="8701463"/>
              <a:ext cx="6781812" cy="4654018"/>
            </a:xfrm>
            <a:custGeom>
              <a:avLst/>
              <a:gdLst/>
              <a:ahLst/>
              <a:cxnLst/>
              <a:rect l="l" t="t" r="r" b="b"/>
              <a:pathLst>
                <a:path w="6781812" h="4654018">
                  <a:moveTo>
                    <a:pt x="0" y="0"/>
                  </a:moveTo>
                  <a:lnTo>
                    <a:pt x="6781812" y="0"/>
                  </a:lnTo>
                  <a:lnTo>
                    <a:pt x="6781812" y="4654018"/>
                  </a:lnTo>
                  <a:lnTo>
                    <a:pt x="0" y="4654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9" name="Freeform 19"/>
            <p:cNvSpPr/>
            <p:nvPr/>
          </p:nvSpPr>
          <p:spPr>
            <a:xfrm rot="-298661">
              <a:off x="17963162" y="7118364"/>
              <a:ext cx="4134194" cy="3612252"/>
            </a:xfrm>
            <a:custGeom>
              <a:avLst/>
              <a:gdLst/>
              <a:ahLst/>
              <a:cxnLst/>
              <a:rect l="l" t="t" r="r" b="b"/>
              <a:pathLst>
                <a:path w="4134194" h="3612252">
                  <a:moveTo>
                    <a:pt x="0" y="0"/>
                  </a:moveTo>
                  <a:lnTo>
                    <a:pt x="4134194" y="0"/>
                  </a:lnTo>
                  <a:lnTo>
                    <a:pt x="4134194" y="3612252"/>
                  </a:lnTo>
                  <a:lnTo>
                    <a:pt x="0" y="3612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21144491" y="6123274"/>
              <a:ext cx="3241890" cy="3606409"/>
            </a:xfrm>
            <a:custGeom>
              <a:avLst/>
              <a:gdLst/>
              <a:ahLst/>
              <a:cxnLst/>
              <a:rect l="l" t="t" r="r" b="b"/>
              <a:pathLst>
                <a:path w="3241890" h="3606409">
                  <a:moveTo>
                    <a:pt x="0" y="0"/>
                  </a:moveTo>
                  <a:lnTo>
                    <a:pt x="3241890" y="0"/>
                  </a:lnTo>
                  <a:lnTo>
                    <a:pt x="3241890" y="3606409"/>
                  </a:lnTo>
                  <a:lnTo>
                    <a:pt x="0" y="3606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4362476" y="10218687"/>
              <a:ext cx="3451768" cy="3136794"/>
            </a:xfrm>
            <a:custGeom>
              <a:avLst/>
              <a:gdLst/>
              <a:ahLst/>
              <a:cxnLst/>
              <a:rect l="l" t="t" r="r" b="b"/>
              <a:pathLst>
                <a:path w="3451768" h="3136794">
                  <a:moveTo>
                    <a:pt x="0" y="0"/>
                  </a:moveTo>
                  <a:lnTo>
                    <a:pt x="3451768" y="0"/>
                  </a:lnTo>
                  <a:lnTo>
                    <a:pt x="3451768" y="3136794"/>
                  </a:lnTo>
                  <a:lnTo>
                    <a:pt x="0" y="3136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19" name="wind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Ảnh miễn phí của Con ế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32" y="1"/>
            <a:ext cx="18293832" cy="1028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08098" y="1687116"/>
            <a:ext cx="6647594" cy="378042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369126" y="5669280"/>
            <a:ext cx="2801388" cy="3374967"/>
            <a:chOff x="54193" y="3779520"/>
            <a:chExt cx="1826336" cy="2249978"/>
          </a:xfrm>
        </p:grpSpPr>
        <p:sp>
          <p:nvSpPr>
            <p:cNvPr id="13" name="Rectangle 12"/>
            <p:cNvSpPr/>
            <p:nvPr/>
          </p:nvSpPr>
          <p:spPr>
            <a:xfrm>
              <a:off x="683568" y="4293096"/>
              <a:ext cx="936104" cy="615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prstClr val="white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7" t="671" r="22230" b="1053"/>
            <a:stretch/>
          </p:blipFill>
          <p:spPr>
            <a:xfrm flipH="1">
              <a:off x="54193" y="3779520"/>
              <a:ext cx="1826336" cy="2249978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F042905-09B0-47FC-80A2-2C3CC8B77D1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68" b="89943" l="4783" r="95109">
                        <a14:foregroundMark x1="88043" y1="10489" x2="80652" y2="17241"/>
                        <a14:foregroundMark x1="80652" y1="12931" x2="80652" y2="97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331606" y="6439644"/>
            <a:ext cx="4997516" cy="3780729"/>
          </a:xfrm>
          <a:prstGeom prst="rect">
            <a:avLst/>
          </a:prstGeom>
        </p:spPr>
      </p:pic>
      <p:pic>
        <p:nvPicPr>
          <p:cNvPr id="4" name="Morning Relaxing Music - Piano Music, Positive Music, Study Music (Madison)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27843" y="9372600"/>
            <a:ext cx="914400" cy="9144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742346" y="-3065412"/>
            <a:ext cx="8943975" cy="7163604"/>
            <a:chOff x="1637564" y="-1827584"/>
            <a:chExt cx="5962650" cy="477573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906"/>
            <a:stretch/>
          </p:blipFill>
          <p:spPr>
            <a:xfrm>
              <a:off x="1637564" y="-1827584"/>
              <a:ext cx="5962650" cy="477573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771800" y="808836"/>
              <a:ext cx="350255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9900" b="1" dirty="0">
                <a:solidFill>
                  <a:srgbClr val="FFFF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sadora" panose="02020500000000000000" pitchFamily="18" charset="0"/>
                <a:ea typeface="Isadora" panose="02020500000000000000" pitchFamily="18" charset="0"/>
                <a:cs typeface="Isadora" panose="02020500000000000000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36131" y="808836"/>
              <a:ext cx="3502553" cy="190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0" b="1" dirty="0">
                  <a:solidFill>
                    <a:srgbClr val="FFFF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Isadora" panose="02020500000000000000" pitchFamily="18" charset="0"/>
                  <a:cs typeface="Isadora" panose="02020500000000000000" pitchFamily="18" charset="0"/>
                </a:rPr>
                <a:t>help the monkey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95186" y="195404"/>
            <a:ext cx="1759662" cy="843725"/>
          </a:xfrm>
          <a:prstGeom prst="rect">
            <a:avLst/>
          </a:prstGeom>
        </p:spPr>
      </p:pic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13312472" y="3797707"/>
            <a:ext cx="2171700" cy="1243013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74442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coin.wav"/>
          </p:stSnd>
        </p:sndAc>
      </p:transition>
    </mc:Choice>
    <mc:Fallback xmlns="">
      <p:transition spd="slow">
        <p:fade/>
        <p:sndAc>
          <p:stSnd>
            <p:snd r:embed="rId16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Ảnh miễn phí của Con ếc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32" y="1"/>
            <a:ext cx="18293832" cy="1028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ùa (đúng)">
            <a:extLst>
              <a:ext uri="{FF2B5EF4-FFF2-40B4-BE49-F238E27FC236}">
                <a16:creationId xmlns:a16="http://schemas.microsoft.com/office/drawing/2014/main" id="{2F042905-09B0-47FC-80A2-2C3CC8B77D1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18644" y="8468434"/>
            <a:ext cx="2770145" cy="2095676"/>
          </a:xfrm>
          <a:prstGeom prst="rect">
            <a:avLst/>
          </a:prstGeom>
        </p:spPr>
      </p:pic>
      <p:grpSp>
        <p:nvGrpSpPr>
          <p:cNvPr id="3" name="Khỉ (sai)"/>
          <p:cNvGrpSpPr/>
          <p:nvPr/>
        </p:nvGrpSpPr>
        <p:grpSpPr>
          <a:xfrm>
            <a:off x="3880142" y="8088690"/>
            <a:ext cx="1692789" cy="2092206"/>
            <a:chOff x="457200" y="4396370"/>
            <a:chExt cx="1245476" cy="1488165"/>
          </a:xfrm>
        </p:grpSpPr>
        <p:sp>
          <p:nvSpPr>
            <p:cNvPr id="2" name="Rectangle 1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prstClr val="white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19" r="21326"/>
            <a:stretch/>
          </p:blipFill>
          <p:spPr>
            <a:xfrm flipH="1">
              <a:off x="457200" y="4396370"/>
              <a:ext cx="1245476" cy="1488165"/>
            </a:xfrm>
            <a:prstGeom prst="rect">
              <a:avLst/>
            </a:prstGeom>
          </p:spPr>
        </p:pic>
      </p:grpSp>
      <p:pic>
        <p:nvPicPr>
          <p:cNvPr id="20" name="Morning Relaxing Music - Piano Music, Positive Music, Study Music (Madison)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596114" y="9266496"/>
            <a:ext cx="914400" cy="914400"/>
          </a:xfrm>
          <a:prstGeom prst="rect">
            <a:avLst/>
          </a:prstGeom>
        </p:spPr>
      </p:pic>
      <p:sp>
        <p:nvSpPr>
          <p:cNvPr id="28" name="Pentagon 17"/>
          <p:cNvSpPr/>
          <p:nvPr/>
        </p:nvSpPr>
        <p:spPr>
          <a:xfrm>
            <a:off x="3024676" y="253856"/>
            <a:ext cx="12580181" cy="77292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EBCCCE-58DB-4E48-920F-7FA03063E9D4}"/>
              </a:ext>
            </a:extLst>
          </p:cNvPr>
          <p:cNvGrpSpPr/>
          <p:nvPr/>
        </p:nvGrpSpPr>
        <p:grpSpPr>
          <a:xfrm>
            <a:off x="-332035" y="253856"/>
            <a:ext cx="4752529" cy="1845018"/>
            <a:chOff x="4412829" y="-268943"/>
            <a:chExt cx="3366342" cy="15848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05A84C0-9586-4CDC-9685-3435A0B81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50" b="16470"/>
            <a:stretch/>
          </p:blipFill>
          <p:spPr>
            <a:xfrm>
              <a:off x="4412829" y="-268943"/>
              <a:ext cx="3366342" cy="15848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AAE284F-A04A-47A1-9288-F8F2E67B2EAD}"/>
                </a:ext>
              </a:extLst>
            </p:cNvPr>
            <p:cNvSpPr txBox="1"/>
            <p:nvPr/>
          </p:nvSpPr>
          <p:spPr>
            <a:xfrm>
              <a:off x="5026338" y="169238"/>
              <a:ext cx="2357420" cy="713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prstClr val="black"/>
                  </a:solidFill>
                  <a:latin typeface="Comic Sans MS" pitchFamily="66" charset="0"/>
                  <a:cs typeface="Times New Roman" panose="02020603050405020304" pitchFamily="18" charset="0"/>
                </a:rPr>
                <a:t>Question</a:t>
              </a:r>
              <a:r>
                <a:rPr lang="vi-VN" sz="4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>
                  <a:solidFill>
                    <a:prstClr val="black"/>
                  </a:solidFill>
                  <a:latin typeface="Comic Sans MS" pitchFamily="66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0" name="Explosion 1 49"/>
          <p:cNvSpPr/>
          <p:nvPr/>
        </p:nvSpPr>
        <p:spPr>
          <a:xfrm>
            <a:off x="14214062" y="5377384"/>
            <a:ext cx="4452078" cy="3889949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4 stars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-82488881" y="3397928"/>
            <a:ext cx="97301781" cy="4324226"/>
            <a:chOff x="-57378600" y="2517487"/>
            <a:chExt cx="64867854" cy="2882817"/>
          </a:xfrm>
        </p:grpSpPr>
        <p:pic>
          <p:nvPicPr>
            <p:cNvPr id="1028" name="Picture 4" descr="um sapo 525559 Vetor no Vecteezy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102" b="96531" l="4680" r="95813">
                          <a14:foregroundMark x1="35714" y1="12857" x2="66749" y2="25102"/>
                          <a14:foregroundMark x1="32759" y1="25918" x2="63793" y2="10408"/>
                          <a14:foregroundMark x1="45074" y1="10816" x2="49015" y2="14490"/>
                          <a14:foregroundMark x1="56404" y1="14490" x2="62315" y2="16939"/>
                          <a14:foregroundMark x1="31773" y1="41837" x2="73153" y2="39796"/>
                          <a14:foregroundMark x1="73153" y1="27959" x2="53448" y2="47551"/>
                          <a14:foregroundMark x1="32759" y1="43061" x2="41626" y2="46735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4838" y="2517487"/>
              <a:ext cx="3074416" cy="2882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 flipH="1">
              <a:off x="-57378600" y="4071269"/>
              <a:ext cx="6342247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/>
                <a:t>Next to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468502" y="3397928"/>
            <a:ext cx="5082569" cy="4324226"/>
            <a:chOff x="2312334" y="2265285"/>
            <a:chExt cx="2388619" cy="2882817"/>
          </a:xfrm>
        </p:grpSpPr>
        <p:pic>
          <p:nvPicPr>
            <p:cNvPr id="26" name="Picture 4" descr="um sapo 525559 Vetor no Vecteezy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102" b="96531" l="4680" r="95813">
                          <a14:foregroundMark x1="35714" y1="12857" x2="66749" y2="25102"/>
                          <a14:foregroundMark x1="32759" y1="25918" x2="63793" y2="10408"/>
                          <a14:foregroundMark x1="45074" y1="10816" x2="49015" y2="14490"/>
                          <a14:foregroundMark x1="56404" y1="14490" x2="62315" y2="16939"/>
                          <a14:foregroundMark x1="31773" y1="41837" x2="73153" y2="39796"/>
                          <a14:foregroundMark x1="73153" y1="27959" x2="53448" y2="47551"/>
                          <a14:foregroundMark x1="32759" y1="43061" x2="41626" y2="46735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2334" y="2265285"/>
              <a:ext cx="2388619" cy="2882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2965194" y="3915817"/>
              <a:ext cx="992949" cy="55399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Comic Sans MS" pitchFamily="66" charset="0"/>
                </a:rPr>
                <a:t>above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3171085" y="1733455"/>
            <a:ext cx="52784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latin typeface="Comic Sans MS" pitchFamily="66" charset="0"/>
              </a:rPr>
              <a:t>The bat is ____ the box.</a:t>
            </a:r>
            <a:endParaRPr lang="en-US" sz="4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168728" y="5985857"/>
            <a:ext cx="2676722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latin typeface="Comic Sans MS" pitchFamily="66" charset="0"/>
              </a:rPr>
              <a:t>below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95186" y="195404"/>
            <a:ext cx="1759662" cy="8437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352ADD-D41C-1E09-381D-717A340C45F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06252" y="511582"/>
            <a:ext cx="6071246" cy="292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0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5" name="click.wav"/>
          </p:stSnd>
        </p:sndAc>
      </p:transition>
    </mc:Choice>
    <mc:Fallback xmlns="">
      <p:transition spd="slow">
        <p:fade/>
        <p:sndAc>
          <p:stSnd>
            <p:snd r:embed="rId1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0.02891 0.0176 C 0.03529 0.02153 0.04441 0.02338 0.05391 0.02338 C 0.06485 0.02338 0.07357 0.02153 0.08008 0.0176 L 0.10951 -2.59259E-6 " pathEditMode="relative" rAng="0" ptsTypes="AAAAA">
                                      <p:cBhvr>
                                        <p:cTn id="3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9" y="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0.14427 0.01944 " pathEditMode="relative" rAng="0" ptsTypes="AA">
                                      <p:cBhvr>
                                        <p:cTn id="3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4" y="97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19 0.04445 L 0.2168 0.03403 " pathEditMode="relative" rAng="0" ptsTypes="AA">
                                      <p:cBhvr>
                                        <p:cTn id="3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-53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8" grpId="0" animBg="1"/>
      <p:bldP spid="50" grpId="0" animBg="1"/>
      <p:bldP spid="37" grpId="0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Ảnh miễn phí của Con ế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32" y="1"/>
            <a:ext cx="18293832" cy="1028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ùa (đúng)">
            <a:extLst>
              <a:ext uri="{FF2B5EF4-FFF2-40B4-BE49-F238E27FC236}">
                <a16:creationId xmlns:a16="http://schemas.microsoft.com/office/drawing/2014/main" id="{2F042905-09B0-47FC-80A2-2C3CC8B77D1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0915" y="8305506"/>
            <a:ext cx="3220532" cy="2436402"/>
          </a:xfrm>
          <a:prstGeom prst="rect">
            <a:avLst/>
          </a:prstGeom>
        </p:spPr>
      </p:pic>
      <p:grpSp>
        <p:nvGrpSpPr>
          <p:cNvPr id="3" name="Khỉ (sai)"/>
          <p:cNvGrpSpPr/>
          <p:nvPr/>
        </p:nvGrpSpPr>
        <p:grpSpPr>
          <a:xfrm>
            <a:off x="9514114" y="7236809"/>
            <a:ext cx="1695524" cy="2137395"/>
            <a:chOff x="492716" y="4396370"/>
            <a:chExt cx="1192910" cy="1488165"/>
          </a:xfrm>
        </p:grpSpPr>
        <p:sp>
          <p:nvSpPr>
            <p:cNvPr id="2" name="Rectangle 1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prstClr val="white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08" r="22971"/>
            <a:stretch/>
          </p:blipFill>
          <p:spPr>
            <a:xfrm flipH="1">
              <a:off x="492716" y="4396370"/>
              <a:ext cx="1192910" cy="1488165"/>
            </a:xfrm>
            <a:prstGeom prst="rect">
              <a:avLst/>
            </a:prstGeom>
          </p:spPr>
        </p:pic>
      </p:grpSp>
      <p:pic>
        <p:nvPicPr>
          <p:cNvPr id="20" name="Morning Relaxing Music - Piano Music, Positive Music, Study Music (Madison)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086790" y="9523707"/>
            <a:ext cx="914400" cy="914400"/>
          </a:xfrm>
          <a:prstGeom prst="rect">
            <a:avLst/>
          </a:prstGeom>
        </p:spPr>
      </p:pic>
      <p:sp>
        <p:nvSpPr>
          <p:cNvPr id="28" name="Pentagon 17"/>
          <p:cNvSpPr/>
          <p:nvPr/>
        </p:nvSpPr>
        <p:spPr>
          <a:xfrm>
            <a:off x="2257425" y="195404"/>
            <a:ext cx="14058900" cy="703066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EBCCCE-58DB-4E48-920F-7FA03063E9D4}"/>
              </a:ext>
            </a:extLst>
          </p:cNvPr>
          <p:cNvGrpSpPr/>
          <p:nvPr/>
        </p:nvGrpSpPr>
        <p:grpSpPr>
          <a:xfrm>
            <a:off x="-540321" y="-43584"/>
            <a:ext cx="4752529" cy="1845018"/>
            <a:chOff x="4412829" y="-268943"/>
            <a:chExt cx="3366342" cy="15848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05A84C0-9586-4CDC-9685-3435A0B81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50" b="16470"/>
            <a:stretch/>
          </p:blipFill>
          <p:spPr>
            <a:xfrm>
              <a:off x="4412829" y="-268943"/>
              <a:ext cx="3366342" cy="15848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AAE284F-A04A-47A1-9288-F8F2E67B2EAD}"/>
                </a:ext>
              </a:extLst>
            </p:cNvPr>
            <p:cNvSpPr txBox="1"/>
            <p:nvPr/>
          </p:nvSpPr>
          <p:spPr>
            <a:xfrm>
              <a:off x="5168509" y="222043"/>
              <a:ext cx="2438037" cy="713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prstClr val="black"/>
                  </a:solidFill>
                  <a:latin typeface="Comic Sans MS" pitchFamily="66" charset="0"/>
                  <a:cs typeface="Times New Roman" panose="02020603050405020304" pitchFamily="18" charset="0"/>
                </a:rPr>
                <a:t>Question 2</a:t>
              </a:r>
            </a:p>
          </p:txBody>
        </p:sp>
      </p:grpSp>
      <p:sp>
        <p:nvSpPr>
          <p:cNvPr id="44" name="Explosion 1 43"/>
          <p:cNvSpPr/>
          <p:nvPr/>
        </p:nvSpPr>
        <p:spPr>
          <a:xfrm>
            <a:off x="-239871" y="6851960"/>
            <a:ext cx="4452078" cy="3889949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7 stars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834513" y="2901290"/>
            <a:ext cx="4687857" cy="4165131"/>
            <a:chOff x="3266910" y="2927394"/>
            <a:chExt cx="1972660" cy="2166119"/>
          </a:xfrm>
        </p:grpSpPr>
        <p:pic>
          <p:nvPicPr>
            <p:cNvPr id="31" name="Picture 2" descr="Cute Penguin Cartoon Character Waving Stock Photo by ©HitToon 48420475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15" t="12235" r="14289" b="5754"/>
            <a:stretch/>
          </p:blipFill>
          <p:spPr bwMode="auto">
            <a:xfrm>
              <a:off x="3266910" y="2927394"/>
              <a:ext cx="1972660" cy="21661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600215" y="4126697"/>
              <a:ext cx="1306049" cy="528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Comic Sans MS" pitchFamily="66" charset="0"/>
                </a:rPr>
                <a:t>outside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0922570" y="3060935"/>
            <a:ext cx="4486499" cy="4165131"/>
            <a:chOff x="3266910" y="2927394"/>
            <a:chExt cx="1972660" cy="2166119"/>
          </a:xfrm>
        </p:grpSpPr>
        <p:pic>
          <p:nvPicPr>
            <p:cNvPr id="37" name="Picture 2" descr="Cute Penguin Cartoon Character Waving Stock Photo by ©HitToon 48420475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15" t="12235" r="14289" b="5754"/>
            <a:stretch/>
          </p:blipFill>
          <p:spPr bwMode="auto">
            <a:xfrm>
              <a:off x="3266910" y="2927394"/>
              <a:ext cx="1972660" cy="21661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3531017" y="3995653"/>
              <a:ext cx="1511830" cy="576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rgbClr val="FF0000"/>
                  </a:solidFill>
                  <a:latin typeface="Comic Sans MS" pitchFamily="66" charset="0"/>
                </a:rPr>
                <a:t>inside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2425781" y="1273076"/>
            <a:ext cx="78779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latin typeface="Comic Sans MS" pitchFamily="66" charset="0"/>
              </a:rPr>
              <a:t>The rocks are ____ </a:t>
            </a:r>
          </a:p>
          <a:p>
            <a:pPr algn="ctr"/>
            <a:r>
              <a:rPr lang="en-US" sz="4200" b="1" dirty="0">
                <a:latin typeface="Comic Sans MS" pitchFamily="66" charset="0"/>
              </a:rPr>
              <a:t>the boxes.</a:t>
            </a:r>
            <a:endParaRPr lang="en-US" sz="4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95186" y="195404"/>
            <a:ext cx="1759662" cy="8437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5AA3BE-8952-1A0D-7CD9-596C35F2504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29057" y="195403"/>
            <a:ext cx="4687858" cy="274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0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voltage.wav"/>
          </p:stSnd>
        </p:sndAc>
      </p:transition>
    </mc:Choice>
    <mc:Fallback xmlns="">
      <p:transition spd="slow">
        <p:fade/>
        <p:sndAc>
          <p:stSnd>
            <p:snd r:embed="rId14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0.1306 -0.03379 " pathEditMode="relative" rAng="0" ptsTypes="AA">
                                      <p:cBhvr>
                                        <p:cTn id="3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23" y="-169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0.13502 -0.02801 " pathEditMode="relative" rAng="0" ptsTypes="AA">
                                      <p:cBhvr>
                                        <p:cTn id="4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8" grpId="0" animBg="1"/>
      <p:bldP spid="44" grpId="0" animBg="1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Ảnh miễn phí của Con ếc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32" y="1"/>
            <a:ext cx="18293832" cy="1028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ùa (đúng)">
            <a:extLst>
              <a:ext uri="{FF2B5EF4-FFF2-40B4-BE49-F238E27FC236}">
                <a16:creationId xmlns:a16="http://schemas.microsoft.com/office/drawing/2014/main" id="{2F042905-09B0-47FC-80A2-2C3CC8B77D1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18644" y="8468434"/>
            <a:ext cx="2770145" cy="2095676"/>
          </a:xfrm>
          <a:prstGeom prst="rect">
            <a:avLst/>
          </a:prstGeom>
        </p:spPr>
      </p:pic>
      <p:grpSp>
        <p:nvGrpSpPr>
          <p:cNvPr id="3" name="Khỉ (sai)"/>
          <p:cNvGrpSpPr/>
          <p:nvPr/>
        </p:nvGrpSpPr>
        <p:grpSpPr>
          <a:xfrm>
            <a:off x="3880142" y="8088690"/>
            <a:ext cx="1692789" cy="2092206"/>
            <a:chOff x="457200" y="4396370"/>
            <a:chExt cx="1245476" cy="1488165"/>
          </a:xfrm>
        </p:grpSpPr>
        <p:sp>
          <p:nvSpPr>
            <p:cNvPr id="2" name="Rectangle 1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prstClr val="white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19" r="21326"/>
            <a:stretch/>
          </p:blipFill>
          <p:spPr>
            <a:xfrm flipH="1">
              <a:off x="457200" y="4396370"/>
              <a:ext cx="1245476" cy="1488165"/>
            </a:xfrm>
            <a:prstGeom prst="rect">
              <a:avLst/>
            </a:prstGeom>
          </p:spPr>
        </p:pic>
      </p:grpSp>
      <p:pic>
        <p:nvPicPr>
          <p:cNvPr id="20" name="Morning Relaxing Music - Piano Music, Positive Music, Study Music (Madison)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96114" y="9266496"/>
            <a:ext cx="914400" cy="914400"/>
          </a:xfrm>
          <a:prstGeom prst="rect">
            <a:avLst/>
          </a:prstGeom>
        </p:spPr>
      </p:pic>
      <p:sp>
        <p:nvSpPr>
          <p:cNvPr id="28" name="Pentagon 17"/>
          <p:cNvSpPr/>
          <p:nvPr/>
        </p:nvSpPr>
        <p:spPr>
          <a:xfrm>
            <a:off x="3024676" y="253855"/>
            <a:ext cx="12580181" cy="77292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EBCCCE-58DB-4E48-920F-7FA03063E9D4}"/>
              </a:ext>
            </a:extLst>
          </p:cNvPr>
          <p:cNvGrpSpPr/>
          <p:nvPr/>
        </p:nvGrpSpPr>
        <p:grpSpPr>
          <a:xfrm>
            <a:off x="-332035" y="253856"/>
            <a:ext cx="4752529" cy="1845018"/>
            <a:chOff x="4412829" y="-268943"/>
            <a:chExt cx="3366342" cy="15848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05A84C0-9586-4CDC-9685-3435A0B81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50" b="16470"/>
            <a:stretch/>
          </p:blipFill>
          <p:spPr>
            <a:xfrm>
              <a:off x="4412829" y="-268943"/>
              <a:ext cx="3366342" cy="15848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AAE284F-A04A-47A1-9288-F8F2E67B2EAD}"/>
                </a:ext>
              </a:extLst>
            </p:cNvPr>
            <p:cNvSpPr txBox="1"/>
            <p:nvPr/>
          </p:nvSpPr>
          <p:spPr>
            <a:xfrm>
              <a:off x="5026338" y="169238"/>
              <a:ext cx="2357420" cy="713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prstClr val="black"/>
                  </a:solidFill>
                  <a:latin typeface="Comic Sans MS" pitchFamily="66" charset="0"/>
                  <a:cs typeface="Times New Roman" panose="02020603050405020304" pitchFamily="18" charset="0"/>
                </a:rPr>
                <a:t>Question</a:t>
              </a:r>
              <a:r>
                <a:rPr lang="vi-VN" sz="4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>
                  <a:solidFill>
                    <a:prstClr val="black"/>
                  </a:solidFill>
                  <a:latin typeface="Comic Sans MS" pitchFamily="66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0" name="Explosion 1 49"/>
          <p:cNvSpPr/>
          <p:nvPr/>
        </p:nvSpPr>
        <p:spPr>
          <a:xfrm>
            <a:off x="14214062" y="5143501"/>
            <a:ext cx="4452078" cy="3889949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6 stars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-82488881" y="3397928"/>
            <a:ext cx="97301781" cy="4690763"/>
            <a:chOff x="-57378600" y="2517487"/>
            <a:chExt cx="64867854" cy="3127175"/>
          </a:xfrm>
        </p:grpSpPr>
        <p:pic>
          <p:nvPicPr>
            <p:cNvPr id="1028" name="Picture 4" descr="um sapo 525559 Vetor no Vecteezy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102" b="96531" l="4680" r="95813">
                          <a14:foregroundMark x1="35714" y1="12857" x2="66749" y2="25102"/>
                          <a14:foregroundMark x1="32759" y1="25918" x2="63793" y2="10408"/>
                          <a14:foregroundMark x1="45074" y1="10816" x2="49015" y2="14490"/>
                          <a14:foregroundMark x1="56404" y1="14490" x2="62315" y2="16939"/>
                          <a14:foregroundMark x1="31773" y1="41837" x2="73153" y2="39796"/>
                          <a14:foregroundMark x1="73153" y1="27959" x2="53448" y2="47551"/>
                          <a14:foregroundMark x1="32759" y1="43061" x2="41626" y2="46735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4838" y="2517487"/>
              <a:ext cx="3074416" cy="3127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 flipH="1">
              <a:off x="-57378600" y="4071269"/>
              <a:ext cx="6342247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/>
                <a:t>Next to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468502" y="3397928"/>
            <a:ext cx="5082569" cy="4690763"/>
            <a:chOff x="2312334" y="2265285"/>
            <a:chExt cx="2388619" cy="2882817"/>
          </a:xfrm>
        </p:grpSpPr>
        <p:pic>
          <p:nvPicPr>
            <p:cNvPr id="26" name="Picture 4" descr="um sapo 525559 Vetor no Vecteezy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102" b="96531" l="4680" r="95813">
                          <a14:foregroundMark x1="35714" y1="12857" x2="66749" y2="25102"/>
                          <a14:foregroundMark x1="32759" y1="25918" x2="63793" y2="10408"/>
                          <a14:foregroundMark x1="45074" y1="10816" x2="49015" y2="14490"/>
                          <a14:foregroundMark x1="56404" y1="14490" x2="62315" y2="16939"/>
                          <a14:foregroundMark x1="31773" y1="41837" x2="73153" y2="39796"/>
                          <a14:foregroundMark x1="73153" y1="27959" x2="53448" y2="47551"/>
                          <a14:foregroundMark x1="32759" y1="43061" x2="41626" y2="46735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2334" y="2265285"/>
              <a:ext cx="2388619" cy="2882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2901823" y="3908098"/>
              <a:ext cx="1088320" cy="47287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Comic Sans MS" pitchFamily="66" charset="0"/>
                </a:rPr>
                <a:t>outside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4218942" y="1290985"/>
            <a:ext cx="52784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latin typeface="Comic Sans MS" pitchFamily="66" charset="0"/>
              </a:rPr>
              <a:t>The cheese is _____ the box.</a:t>
            </a:r>
            <a:endParaRPr lang="en-US" sz="4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397853" y="6123404"/>
            <a:ext cx="1820045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omic Sans MS" pitchFamily="66" charset="0"/>
              </a:rPr>
              <a:t>inside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95186" y="195404"/>
            <a:ext cx="1759662" cy="8437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4D1E3F-2328-E37B-7006-50084670483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28993" y="457062"/>
            <a:ext cx="4611624" cy="306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0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voltage.wav"/>
          </p:stSnd>
        </p:sndAc>
      </p:transition>
    </mc:Choice>
    <mc:Fallback xmlns="">
      <p:transition spd="slow">
        <p:fade/>
        <p:sndAc>
          <p:stSnd>
            <p:snd r:embed="rId16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0.02891 0.0176 C 0.03529 0.02153 0.04441 0.02338 0.05391 0.02338 C 0.06485 0.02338 0.07357 0.02153 0.08008 0.0176 L 0.10951 -2.59259E-6 " pathEditMode="relative" rAng="0" ptsTypes="AAAAA">
                                      <p:cBhvr>
                                        <p:cTn id="2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9" y="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9 -0.03704 L 0.14028 -0.01759 " pathEditMode="relative" rAng="0" ptsTypes="AA">
                                      <p:cBhvr>
                                        <p:cTn id="3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4" y="97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19 0.04445 L 0.2168 0.03403 " pathEditMode="relative" rAng="0" ptsTypes="AA">
                                      <p:cBhvr>
                                        <p:cTn id="3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-53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8" grpId="0" animBg="1"/>
      <p:bldP spid="50" grpId="0" animBg="1"/>
      <p:bldP spid="37" grpId="0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1389</TotalTime>
  <Words>337</Words>
  <Application>Microsoft Office PowerPoint</Application>
  <PresentationFormat>Custom</PresentationFormat>
  <Paragraphs>85</Paragraphs>
  <Slides>18</Slides>
  <Notes>3</Notes>
  <HiddenSlides>0</HiddenSlides>
  <MMClips>16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Isadora</vt:lpstr>
      <vt:lpstr>Comic Sans MS</vt:lpstr>
      <vt:lpstr>Times New Roman</vt:lpstr>
      <vt:lpstr>Comic Sans</vt:lpstr>
      <vt:lpstr>Comic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2. Lesson 1 Task 1 2 3</dc:title>
  <dc:creator>ADMIN</dc:creator>
  <cp:lastModifiedBy>Duyen Nguyen</cp:lastModifiedBy>
  <cp:revision>46</cp:revision>
  <dcterms:created xsi:type="dcterms:W3CDTF">2006-08-16T00:00:00Z</dcterms:created>
  <dcterms:modified xsi:type="dcterms:W3CDTF">2025-10-17T04:14:38Z</dcterms:modified>
  <dc:identifier>DAGBnjFsqLA</dc:identifier>
</cp:coreProperties>
</file>