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5.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6.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99" r:id="rId2"/>
    <p:sldId id="256" r:id="rId3"/>
    <p:sldId id="257" r:id="rId4"/>
    <p:sldId id="258" r:id="rId5"/>
    <p:sldId id="305" r:id="rId6"/>
    <p:sldId id="306" r:id="rId7"/>
    <p:sldId id="307" r:id="rId8"/>
    <p:sldId id="308" r:id="rId9"/>
    <p:sldId id="309" r:id="rId10"/>
    <p:sldId id="264" r:id="rId11"/>
    <p:sldId id="265" r:id="rId12"/>
    <p:sldId id="272" r:id="rId13"/>
    <p:sldId id="273" r:id="rId14"/>
    <p:sldId id="277" r:id="rId15"/>
    <p:sldId id="310" r:id="rId16"/>
    <p:sldId id="320" r:id="rId17"/>
    <p:sldId id="311" r:id="rId18"/>
    <p:sldId id="312" r:id="rId19"/>
    <p:sldId id="313" r:id="rId20"/>
    <p:sldId id="314" r:id="rId21"/>
    <p:sldId id="315" r:id="rId22"/>
    <p:sldId id="316" r:id="rId23"/>
    <p:sldId id="317" r:id="rId24"/>
    <p:sldId id="318" r:id="rId25"/>
    <p:sldId id="319" r:id="rId26"/>
    <p:sldId id="285" r:id="rId27"/>
    <p:sldId id="286" r:id="rId28"/>
    <p:sldId id="287" r:id="rId29"/>
    <p:sldId id="302" r:id="rId30"/>
    <p:sldId id="304" r:id="rId31"/>
    <p:sldId id="289"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omic Sans" panose="020B0604020202020204" charset="0"/>
      <p:regular r:id="rId38"/>
    </p:embeddedFont>
    <p:embeddedFont>
      <p:font typeface="Comic Sans Bold" panose="020B0604020202020204" charset="0"/>
      <p:regular r:id="rId39"/>
    </p:embeddedFont>
    <p:embeddedFont>
      <p:font typeface="Comic Sans MS" panose="030F0702030302020204" pitchFamily="66" charset="0"/>
      <p:regular r:id="rId40"/>
      <p:bold r:id="rId41"/>
      <p:italic r:id="rId42"/>
      <p:boldItalic r:id="rId43"/>
    </p:embeddedFont>
    <p:embeddedFont>
      <p:font typeface="Lucida Sans Unicode" panose="020B0602030504020204" pitchFamily="3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85016" autoAdjust="0"/>
  </p:normalViewPr>
  <p:slideViewPr>
    <p:cSldViewPr>
      <p:cViewPr>
        <p:scale>
          <a:sx n="37" d="100"/>
          <a:sy n="37" d="100"/>
        </p:scale>
        <p:origin x="989" y="4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75AB3-632C-484F-BB5E-93056504D3CD}"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B8C4A-A137-434F-B281-C107E9B49C8A}" type="slidenum">
              <a:rPr lang="en-US" smtClean="0"/>
              <a:t>‹#›</a:t>
            </a:fld>
            <a:endParaRPr lang="en-US"/>
          </a:p>
        </p:txBody>
      </p:sp>
    </p:spTree>
    <p:extLst>
      <p:ext uri="{BB962C8B-B14F-4D97-AF65-F5344CB8AC3E}">
        <p14:creationId xmlns:p14="http://schemas.microsoft.com/office/powerpoint/2010/main" val="414140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66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9" name="Google Shape;13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47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1" name="Google Shape;14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309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45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05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47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94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4B8C4A-A137-434F-B281-C107E9B49C8A}" type="slidenum">
              <a:rPr lang="en-US" smtClean="0"/>
              <a:t>4</a:t>
            </a:fld>
            <a:endParaRPr lang="en-US"/>
          </a:p>
        </p:txBody>
      </p:sp>
    </p:spTree>
    <p:extLst>
      <p:ext uri="{BB962C8B-B14F-4D97-AF65-F5344CB8AC3E}">
        <p14:creationId xmlns:p14="http://schemas.microsoft.com/office/powerpoint/2010/main" val="37538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omic Sans"/>
              </a:rPr>
              <a:t>Look the letters on the blocks to make the correct words</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5</a:t>
            </a:fld>
            <a:endParaRPr lang="en-US"/>
          </a:p>
        </p:txBody>
      </p:sp>
    </p:spTree>
    <p:extLst>
      <p:ext uri="{BB962C8B-B14F-4D97-AF65-F5344CB8AC3E}">
        <p14:creationId xmlns:p14="http://schemas.microsoft.com/office/powerpoint/2010/main" val="81249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question block to reveal the letter. </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8</a:t>
            </a:fld>
            <a:endParaRPr lang="en-US"/>
          </a:p>
        </p:txBody>
      </p:sp>
    </p:spTree>
    <p:extLst>
      <p:ext uri="{BB962C8B-B14F-4D97-AF65-F5344CB8AC3E}">
        <p14:creationId xmlns:p14="http://schemas.microsoft.com/office/powerpoint/2010/main" val="425274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question block to reveal the letter. </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9</a:t>
            </a:fld>
            <a:endParaRPr lang="en-US"/>
          </a:p>
        </p:txBody>
      </p:sp>
    </p:spTree>
    <p:extLst>
      <p:ext uri="{BB962C8B-B14F-4D97-AF65-F5344CB8AC3E}">
        <p14:creationId xmlns:p14="http://schemas.microsoft.com/office/powerpoint/2010/main" val="102978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omic Sans"/>
              </a:rPr>
              <a:t>Look the letters on the blocks to make the correct words</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12</a:t>
            </a:fld>
            <a:endParaRPr lang="en-US"/>
          </a:p>
        </p:txBody>
      </p:sp>
    </p:spTree>
    <p:extLst>
      <p:ext uri="{BB962C8B-B14F-4D97-AF65-F5344CB8AC3E}">
        <p14:creationId xmlns:p14="http://schemas.microsoft.com/office/powerpoint/2010/main" val="137171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100" b="0" i="1" u="none" strike="noStrike" cap="none">
                <a:solidFill>
                  <a:srgbClr val="000000"/>
                </a:solidFill>
                <a:effectLst/>
                <a:latin typeface="Arial"/>
                <a:ea typeface="Arial"/>
                <a:cs typeface="Arial"/>
                <a:sym typeface="Arial"/>
              </a:rPr>
              <a:t>T divides the class into 2 teams. </a:t>
            </a:r>
            <a:r>
              <a:rPr lang="en-AU" sz="1100" b="0" i="1" u="none" strike="noStrike" cap="none" dirty="0">
                <a:solidFill>
                  <a:srgbClr val="000000"/>
                </a:solidFill>
                <a:effectLst/>
                <a:latin typeface="Arial"/>
                <a:ea typeface="Arial"/>
                <a:cs typeface="Arial"/>
                <a:sym typeface="Arial"/>
              </a:rPr>
              <a:t>Each team will choose a figure (girl or boy). </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Each team chooses a number from 1 to 8 and answer the question. </a:t>
            </a:r>
            <a:r>
              <a:rPr lang="en-AU" sz="1100" b="0" i="1" u="none" strike="noStrike" cap="none" dirty="0">
                <a:solidFill>
                  <a:srgbClr val="000000"/>
                </a:solidFill>
                <a:effectLst/>
                <a:latin typeface="Arial"/>
                <a:ea typeface="Arial"/>
                <a:cs typeface="Arial"/>
                <a:sym typeface="Arial"/>
              </a:rPr>
              <a:t>If the answer is correct, the team will get the chance to roll the dice. If not, the chance is given to the other team.</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Click on the dice icon to roll. </a:t>
            </a:r>
            <a:r>
              <a:rPr lang="en-AU" sz="1100" b="0" i="1" u="none" strike="noStrike" cap="none" dirty="0">
                <a:solidFill>
                  <a:srgbClr val="000000"/>
                </a:solidFill>
                <a:effectLst/>
                <a:latin typeface="Arial"/>
                <a:ea typeface="Arial"/>
                <a:cs typeface="Arial"/>
                <a:sym typeface="Arial"/>
              </a:rPr>
              <a:t>The steps each team can move are corresponding to the number on the dice. If they move to the head of snake or one side of the ladder, they can move to the tail of snake or the other side of the ladder.</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The first team coming to finish will win the game.</a:t>
            </a:r>
            <a:endParaRPr lang="en-US" sz="1100" b="0" i="0" u="none" strike="noStrike" cap="none">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17</a:t>
            </a:fld>
            <a:endParaRPr lang="en-US">
              <a:solidFill>
                <a:prstClr val="black"/>
              </a:solidFill>
            </a:endParaRPr>
          </a:p>
        </p:txBody>
      </p:sp>
    </p:spTree>
    <p:extLst>
      <p:ext uri="{BB962C8B-B14F-4D97-AF65-F5344CB8AC3E}">
        <p14:creationId xmlns:p14="http://schemas.microsoft.com/office/powerpoint/2010/main" val="12914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92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05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38" y="1586881"/>
            <a:ext cx="18288114" cy="7090832"/>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464173" y="8687404"/>
            <a:ext cx="1489982" cy="1491371"/>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538788" y="680593"/>
            <a:ext cx="1608215" cy="1403093"/>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5597151" y="8518280"/>
            <a:ext cx="1427606" cy="1764533"/>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538823" y="4781374"/>
            <a:ext cx="2991128" cy="86136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13653721" y="1819825"/>
            <a:ext cx="2991128" cy="86136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0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40"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 Id="rId8" Type="http://schemas.openxmlformats.org/officeDocument/2006/relationships/image" Target="../media/image3.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6.png"/><Relationship Id="rId18" Type="http://schemas.openxmlformats.org/officeDocument/2006/relationships/image" Target="../media/image107.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103.png"/><Relationship Id="rId17" Type="http://schemas.openxmlformats.org/officeDocument/2006/relationships/image" Target="../media/image106.png"/><Relationship Id="rId2" Type="http://schemas.openxmlformats.org/officeDocument/2006/relationships/audio" Target="../media/media1.mp3"/><Relationship Id="rId16" Type="http://schemas.openxmlformats.org/officeDocument/2006/relationships/image" Target="../media/image105.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26.svg"/><Relationship Id="rId11" Type="http://schemas.openxmlformats.org/officeDocument/2006/relationships/image" Target="../media/image45.png"/><Relationship Id="rId5" Type="http://schemas.openxmlformats.org/officeDocument/2006/relationships/image" Target="../media/image25.png"/><Relationship Id="rId15" Type="http://schemas.openxmlformats.org/officeDocument/2006/relationships/image" Target="../media/image104.png"/><Relationship Id="rId10" Type="http://schemas.openxmlformats.org/officeDocument/2006/relationships/image" Target="../media/image24.svg"/><Relationship Id="rId19" Type="http://schemas.openxmlformats.org/officeDocument/2006/relationships/image" Target="../media/image108.svg"/><Relationship Id="rId4" Type="http://schemas.openxmlformats.org/officeDocument/2006/relationships/image" Target="../media/image64.png"/><Relationship Id="rId9" Type="http://schemas.openxmlformats.org/officeDocument/2006/relationships/image" Target="../media/image23.png"/><Relationship Id="rId14"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71.svg"/><Relationship Id="rId12" Type="http://schemas.openxmlformats.org/officeDocument/2006/relationships/image" Target="../media/image1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45.png"/><Relationship Id="rId10" Type="http://schemas.openxmlformats.org/officeDocument/2006/relationships/image" Target="../media/image74.png"/><Relationship Id="rId4" Type="http://schemas.openxmlformats.org/officeDocument/2006/relationships/notesSlide" Target="../notesSlides/notesSlide6.xml"/><Relationship Id="rId9"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3.svg"/><Relationship Id="rId3" Type="http://schemas.openxmlformats.org/officeDocument/2006/relationships/slideLayout" Target="../slideLayouts/slideLayout7.xml"/><Relationship Id="rId7" Type="http://schemas.openxmlformats.org/officeDocument/2006/relationships/image" Target="../media/image74.png"/><Relationship Id="rId12" Type="http://schemas.openxmlformats.org/officeDocument/2006/relationships/image" Target="../media/image72.png"/><Relationship Id="rId2" Type="http://schemas.openxmlformats.org/officeDocument/2006/relationships/audio" Target="../media/media4.mp3"/><Relationship Id="rId16" Type="http://schemas.openxmlformats.org/officeDocument/2006/relationships/image" Target="../media/image116.jpeg"/><Relationship Id="rId1" Type="http://schemas.microsoft.com/office/2007/relationships/media" Target="../media/media4.mp3"/><Relationship Id="rId6" Type="http://schemas.openxmlformats.org/officeDocument/2006/relationships/image" Target="../media/image71.svg"/><Relationship Id="rId11" Type="http://schemas.openxmlformats.org/officeDocument/2006/relationships/image" Target="../media/image114.png"/><Relationship Id="rId5" Type="http://schemas.openxmlformats.org/officeDocument/2006/relationships/image" Target="../media/image70.png"/><Relationship Id="rId15" Type="http://schemas.openxmlformats.org/officeDocument/2006/relationships/image" Target="../media/image115.jpeg"/><Relationship Id="rId10" Type="http://schemas.openxmlformats.org/officeDocument/2006/relationships/image" Target="../media/image113.png"/><Relationship Id="rId4" Type="http://schemas.openxmlformats.org/officeDocument/2006/relationships/audio" Target="../media/audio5.wav"/><Relationship Id="rId9" Type="http://schemas.openxmlformats.org/officeDocument/2006/relationships/image" Target="../media/image45.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4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svg"/><Relationship Id="rId11" Type="http://schemas.openxmlformats.org/officeDocument/2006/relationships/image" Target="../media/image46.png"/><Relationship Id="rId5" Type="http://schemas.openxmlformats.org/officeDocument/2006/relationships/image" Target="../media/image70.png"/><Relationship Id="rId1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64.png"/><Relationship Id="rId9" Type="http://schemas.openxmlformats.org/officeDocument/2006/relationships/image" Target="../media/image29.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7.png"/><Relationship Id="rId7" Type="http://schemas.openxmlformats.org/officeDocument/2006/relationships/image" Target="../media/image11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121.jpeg"/><Relationship Id="rId4" Type="http://schemas.openxmlformats.org/officeDocument/2006/relationships/image" Target="../media/image45.png"/><Relationship Id="rId9" Type="http://schemas.openxmlformats.org/officeDocument/2006/relationships/image" Target="../media/image120.jpeg"/></Relationships>
</file>

<file path=ppt/slides/_rels/slide1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7.png"/><Relationship Id="rId7" Type="http://schemas.openxmlformats.org/officeDocument/2006/relationships/image" Target="../media/image11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123.jpeg"/><Relationship Id="rId4" Type="http://schemas.openxmlformats.org/officeDocument/2006/relationships/image" Target="../media/image45.png"/><Relationship Id="rId9" Type="http://schemas.openxmlformats.org/officeDocument/2006/relationships/image" Target="../media/image122.jpeg"/></Relationships>
</file>

<file path=ppt/slides/_rels/slide17.xml.rels><?xml version="1.0" encoding="UTF-8" standalone="yes"?>
<Relationships xmlns="http://schemas.openxmlformats.org/package/2006/relationships"><Relationship Id="rId13" Type="http://schemas.microsoft.com/office/2007/relationships/hdphoto" Target="../media/hdphoto16.wdp"/><Relationship Id="rId18" Type="http://schemas.openxmlformats.org/officeDocument/2006/relationships/image" Target="../media/image130.png"/><Relationship Id="rId26" Type="http://schemas.openxmlformats.org/officeDocument/2006/relationships/image" Target="../media/image134.tiff"/><Relationship Id="rId39" Type="http://schemas.openxmlformats.org/officeDocument/2006/relationships/image" Target="../media/image137.png"/><Relationship Id="rId21" Type="http://schemas.microsoft.com/office/2007/relationships/hdphoto" Target="../media/hdphoto20.wdp"/><Relationship Id="rId34" Type="http://schemas.openxmlformats.org/officeDocument/2006/relationships/slide" Target="slide23.xml"/><Relationship Id="rId7" Type="http://schemas.openxmlformats.org/officeDocument/2006/relationships/audio" Target="../media/audio3.wav"/><Relationship Id="rId12" Type="http://schemas.openxmlformats.org/officeDocument/2006/relationships/image" Target="../media/image127.png"/><Relationship Id="rId17" Type="http://schemas.microsoft.com/office/2007/relationships/hdphoto" Target="../media/hdphoto18.wdp"/><Relationship Id="rId25" Type="http://schemas.microsoft.com/office/2007/relationships/hdphoto" Target="../media/hdphoto22.wdp"/><Relationship Id="rId33" Type="http://schemas.openxmlformats.org/officeDocument/2006/relationships/slide" Target="slide21.xml"/><Relationship Id="rId38" Type="http://schemas.openxmlformats.org/officeDocument/2006/relationships/slide" Target="slide28.xml"/><Relationship Id="rId2" Type="http://schemas.openxmlformats.org/officeDocument/2006/relationships/audio" Target="../media/media5.wav"/><Relationship Id="rId16" Type="http://schemas.openxmlformats.org/officeDocument/2006/relationships/image" Target="../media/image129.png"/><Relationship Id="rId20" Type="http://schemas.openxmlformats.org/officeDocument/2006/relationships/image" Target="../media/image131.png"/><Relationship Id="rId29" Type="http://schemas.openxmlformats.org/officeDocument/2006/relationships/slide" Target="slide18.xml"/><Relationship Id="rId1" Type="http://schemas.microsoft.com/office/2007/relationships/media" Target="../media/media5.wav"/><Relationship Id="rId6" Type="http://schemas.openxmlformats.org/officeDocument/2006/relationships/notesSlide" Target="../notesSlides/notesSlide7.xml"/><Relationship Id="rId11" Type="http://schemas.microsoft.com/office/2007/relationships/hdphoto" Target="../media/hdphoto15.wdp"/><Relationship Id="rId24" Type="http://schemas.openxmlformats.org/officeDocument/2006/relationships/image" Target="../media/image133.png"/><Relationship Id="rId32" Type="http://schemas.openxmlformats.org/officeDocument/2006/relationships/slide" Target="slide20.xml"/><Relationship Id="rId37" Type="http://schemas.openxmlformats.org/officeDocument/2006/relationships/image" Target="../media/image21.png"/><Relationship Id="rId40" Type="http://schemas.openxmlformats.org/officeDocument/2006/relationships/image" Target="../media/image17.png"/><Relationship Id="rId5" Type="http://schemas.openxmlformats.org/officeDocument/2006/relationships/slideLayout" Target="../slideLayouts/slideLayout7.xml"/><Relationship Id="rId15" Type="http://schemas.microsoft.com/office/2007/relationships/hdphoto" Target="../media/hdphoto17.wdp"/><Relationship Id="rId23" Type="http://schemas.microsoft.com/office/2007/relationships/hdphoto" Target="../media/hdphoto21.wdp"/><Relationship Id="rId28" Type="http://schemas.openxmlformats.org/officeDocument/2006/relationships/image" Target="../media/image136.tiff"/><Relationship Id="rId36" Type="http://schemas.openxmlformats.org/officeDocument/2006/relationships/slide" Target="slide25.xml"/><Relationship Id="rId10" Type="http://schemas.openxmlformats.org/officeDocument/2006/relationships/image" Target="../media/image126.png"/><Relationship Id="rId19" Type="http://schemas.microsoft.com/office/2007/relationships/hdphoto" Target="../media/hdphoto19.wdp"/><Relationship Id="rId31" Type="http://schemas.openxmlformats.org/officeDocument/2006/relationships/slide" Target="slide22.xml"/><Relationship Id="rId4" Type="http://schemas.openxmlformats.org/officeDocument/2006/relationships/audio" Target="../media/media1.mp3"/><Relationship Id="rId9" Type="http://schemas.openxmlformats.org/officeDocument/2006/relationships/image" Target="../media/image125.png"/><Relationship Id="rId14" Type="http://schemas.openxmlformats.org/officeDocument/2006/relationships/image" Target="../media/image128.png"/><Relationship Id="rId22" Type="http://schemas.openxmlformats.org/officeDocument/2006/relationships/image" Target="../media/image132.png"/><Relationship Id="rId27" Type="http://schemas.openxmlformats.org/officeDocument/2006/relationships/image" Target="../media/image135.png"/><Relationship Id="rId30" Type="http://schemas.openxmlformats.org/officeDocument/2006/relationships/slide" Target="slide19.xml"/><Relationship Id="rId35" Type="http://schemas.openxmlformats.org/officeDocument/2006/relationships/slide" Target="slide24.xml"/><Relationship Id="rId8" Type="http://schemas.openxmlformats.org/officeDocument/2006/relationships/image" Target="../media/image124.png"/><Relationship Id="rId3" Type="http://schemas.microsoft.com/office/2007/relationships/media" Target="../media/media1.mp3"/></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8.xml"/><Relationship Id="rId9" Type="http://schemas.openxmlformats.org/officeDocument/2006/relationships/image" Target="../media/image139.pn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1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8.png"/><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image" Target="../media/image141.gif"/><Relationship Id="rId4" Type="http://schemas.openxmlformats.org/officeDocument/2006/relationships/notesSlide" Target="../notesSlides/notesSlide9.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svg"/><Relationship Id="rId3" Type="http://schemas.openxmlformats.org/officeDocument/2006/relationships/slideLayout" Target="../slideLayouts/slideLayout7.xml"/><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svg"/><Relationship Id="rId25" Type="http://schemas.openxmlformats.org/officeDocument/2006/relationships/image" Target="../media/image43.png"/><Relationship Id="rId33"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svg"/><Relationship Id="rId1" Type="http://schemas.microsoft.com/office/2007/relationships/media" Target="../media/media1.mp3"/><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17.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svg"/><Relationship Id="rId28" Type="http://schemas.openxmlformats.org/officeDocument/2006/relationships/image" Target="../media/image46.png"/><Relationship Id="rId10" Type="http://schemas.openxmlformats.org/officeDocument/2006/relationships/image" Target="../media/image28.svg"/><Relationship Id="rId19" Type="http://schemas.openxmlformats.org/officeDocument/2006/relationships/image" Target="../media/image37.svg"/><Relationship Id="rId31"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8" Type="http://schemas.openxmlformats.org/officeDocument/2006/relationships/image" Target="../media/image26.sv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8.png"/><Relationship Id="rId10"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audio" Target="../media/audio5.wav"/><Relationship Id="rId9" Type="http://schemas.openxmlformats.org/officeDocument/2006/relationships/image" Target="../media/image140.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8.png"/><Relationship Id="rId4" Type="http://schemas.openxmlformats.org/officeDocument/2006/relationships/audio" Target="../media/audio5.wav"/><Relationship Id="rId9" Type="http://schemas.openxmlformats.org/officeDocument/2006/relationships/image" Target="../media/image14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13.xml"/><Relationship Id="rId9"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14.xml"/><Relationship Id="rId9" Type="http://schemas.openxmlformats.org/officeDocument/2006/relationships/image" Target="../media/image139.png"/></Relationships>
</file>

<file path=ppt/slides/_rels/slide2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1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8.png"/><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image" Target="../media/image141.gif"/><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18" Type="http://schemas.openxmlformats.org/officeDocument/2006/relationships/image" Target="../media/image106.png"/><Relationship Id="rId3" Type="http://schemas.openxmlformats.org/officeDocument/2006/relationships/slideLayout" Target="../slideLayouts/slideLayout7.xml"/><Relationship Id="rId21"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45.png"/><Relationship Id="rId17" Type="http://schemas.openxmlformats.org/officeDocument/2006/relationships/image" Target="../media/image105.png"/><Relationship Id="rId2" Type="http://schemas.openxmlformats.org/officeDocument/2006/relationships/audio" Target="../media/media1.mp3"/><Relationship Id="rId16" Type="http://schemas.openxmlformats.org/officeDocument/2006/relationships/image" Target="../media/image104.png"/><Relationship Id="rId20" Type="http://schemas.openxmlformats.org/officeDocument/2006/relationships/image" Target="../media/image108.sv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4.png"/><Relationship Id="rId15" Type="http://schemas.openxmlformats.org/officeDocument/2006/relationships/image" Target="../media/image47.svg"/><Relationship Id="rId10" Type="http://schemas.openxmlformats.org/officeDocument/2006/relationships/image" Target="../media/image23.png"/><Relationship Id="rId19" Type="http://schemas.openxmlformats.org/officeDocument/2006/relationships/image" Target="../media/image107.png"/><Relationship Id="rId4" Type="http://schemas.openxmlformats.org/officeDocument/2006/relationships/audio" Target="../media/audio1.wav"/><Relationship Id="rId9" Type="http://schemas.openxmlformats.org/officeDocument/2006/relationships/image" Target="../media/image30.svg"/><Relationship Id="rId14" Type="http://schemas.openxmlformats.org/officeDocument/2006/relationships/image" Target="../media/image46.png"/><Relationship Id="rId22"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5.svg"/><Relationship Id="rId4" Type="http://schemas.openxmlformats.org/officeDocument/2006/relationships/image" Target="../media/image14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18" Type="http://schemas.openxmlformats.org/officeDocument/2006/relationships/image" Target="../media/image106.png"/><Relationship Id="rId3" Type="http://schemas.openxmlformats.org/officeDocument/2006/relationships/slideLayout" Target="../slideLayouts/slideLayout7.xml"/><Relationship Id="rId21"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45.png"/><Relationship Id="rId17" Type="http://schemas.openxmlformats.org/officeDocument/2006/relationships/image" Target="../media/image105.png"/><Relationship Id="rId2" Type="http://schemas.openxmlformats.org/officeDocument/2006/relationships/audio" Target="../media/media1.mp3"/><Relationship Id="rId16" Type="http://schemas.openxmlformats.org/officeDocument/2006/relationships/image" Target="../media/image104.png"/><Relationship Id="rId20" Type="http://schemas.openxmlformats.org/officeDocument/2006/relationships/image" Target="../media/image108.sv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4.png"/><Relationship Id="rId15" Type="http://schemas.openxmlformats.org/officeDocument/2006/relationships/image" Target="../media/image47.svg"/><Relationship Id="rId10" Type="http://schemas.openxmlformats.org/officeDocument/2006/relationships/image" Target="../media/image23.png"/><Relationship Id="rId19" Type="http://schemas.openxmlformats.org/officeDocument/2006/relationships/image" Target="../media/image107.png"/><Relationship Id="rId4" Type="http://schemas.openxmlformats.org/officeDocument/2006/relationships/audio" Target="../media/audio1.wav"/><Relationship Id="rId9" Type="http://schemas.openxmlformats.org/officeDocument/2006/relationships/image" Target="../media/image30.svg"/><Relationship Id="rId14" Type="http://schemas.openxmlformats.org/officeDocument/2006/relationships/image" Target="../media/image46.png"/><Relationship Id="rId22"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7.png"/><Relationship Id="rId7" Type="http://schemas.openxmlformats.org/officeDocument/2006/relationships/image" Target="../media/image151.svg"/><Relationship Id="rId12" Type="http://schemas.openxmlformats.org/officeDocument/2006/relationships/image" Target="../media/image155.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0" Type="http://schemas.openxmlformats.org/officeDocument/2006/relationships/image" Target="../media/image153.png"/><Relationship Id="rId4" Type="http://schemas.openxmlformats.org/officeDocument/2006/relationships/image" Target="../media/image148.svg"/><Relationship Id="rId9" Type="http://schemas.openxmlformats.org/officeDocument/2006/relationships/image" Target="../media/image152.png"/></Relationships>
</file>

<file path=ppt/slides/_rels/slide3.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59.svg"/><Relationship Id="rId26" Type="http://schemas.openxmlformats.org/officeDocument/2006/relationships/image" Target="../media/image36.png"/><Relationship Id="rId3" Type="http://schemas.openxmlformats.org/officeDocument/2006/relationships/slideLayout" Target="../slideLayouts/slideLayout7.xml"/><Relationship Id="rId21" Type="http://schemas.openxmlformats.org/officeDocument/2006/relationships/image" Target="../media/image45.png"/><Relationship Id="rId34" Type="http://schemas.openxmlformats.org/officeDocument/2006/relationships/image" Target="../media/image47.sv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58.png"/><Relationship Id="rId25" Type="http://schemas.openxmlformats.org/officeDocument/2006/relationships/image" Target="../media/image63.svg"/><Relationship Id="rId33" Type="http://schemas.openxmlformats.org/officeDocument/2006/relationships/image" Target="../media/image46.png"/><Relationship Id="rId2" Type="http://schemas.microsoft.com/office/2007/relationships/media" Target="../media/media1.mp3"/><Relationship Id="rId16" Type="http://schemas.openxmlformats.org/officeDocument/2006/relationships/image" Target="../media/image30.svg"/><Relationship Id="rId20" Type="http://schemas.openxmlformats.org/officeDocument/2006/relationships/image" Target="../media/image61.svg"/><Relationship Id="rId29" Type="http://schemas.openxmlformats.org/officeDocument/2006/relationships/image" Target="../media/image65.png"/><Relationship Id="rId1" Type="http://schemas.openxmlformats.org/officeDocument/2006/relationships/audio" Target="NULL" TargetMode="Externa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2.png"/><Relationship Id="rId32" Type="http://schemas.openxmlformats.org/officeDocument/2006/relationships/image" Target="../media/image68.png"/><Relationship Id="rId5" Type="http://schemas.openxmlformats.org/officeDocument/2006/relationships/image" Target="../media/image50.png"/><Relationship Id="rId15" Type="http://schemas.openxmlformats.org/officeDocument/2006/relationships/image" Target="../media/image29.png"/><Relationship Id="rId23" Type="http://schemas.openxmlformats.org/officeDocument/2006/relationships/image" Target="../media/image41.svg"/><Relationship Id="rId28" Type="http://schemas.openxmlformats.org/officeDocument/2006/relationships/image" Target="../media/image64.png"/><Relationship Id="rId36" Type="http://schemas.openxmlformats.org/officeDocument/2006/relationships/image" Target="../media/image17.png"/><Relationship Id="rId10" Type="http://schemas.openxmlformats.org/officeDocument/2006/relationships/image" Target="../media/image55.svg"/><Relationship Id="rId19" Type="http://schemas.openxmlformats.org/officeDocument/2006/relationships/image" Target="../media/image60.png"/><Relationship Id="rId31"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image" Target="../media/image26.svg"/><Relationship Id="rId22" Type="http://schemas.openxmlformats.org/officeDocument/2006/relationships/image" Target="../media/image40.png"/><Relationship Id="rId27" Type="http://schemas.openxmlformats.org/officeDocument/2006/relationships/image" Target="../media/image37.svg"/><Relationship Id="rId30" Type="http://schemas.openxmlformats.org/officeDocument/2006/relationships/image" Target="../media/image66.png"/><Relationship Id="rId35" Type="http://schemas.openxmlformats.org/officeDocument/2006/relationships/image" Target="../media/image69.gif"/><Relationship Id="rId8" Type="http://schemas.openxmlformats.org/officeDocument/2006/relationships/image" Target="../media/image53.svg"/></Relationships>
</file>

<file path=ppt/slides/_rels/slide30.xml.rels><?xml version="1.0" encoding="UTF-8" standalone="yes"?>
<Relationships xmlns="http://schemas.openxmlformats.org/package/2006/relationships"><Relationship Id="rId3" Type="http://schemas.openxmlformats.org/officeDocument/2006/relationships/image" Target="../media/image157.svg"/><Relationship Id="rId7" Type="http://schemas.openxmlformats.org/officeDocument/2006/relationships/image" Target="../media/image45.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9.svg"/><Relationship Id="rId7" Type="http://schemas.openxmlformats.org/officeDocument/2006/relationships/image" Target="../media/image47.sv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71.svg"/><Relationship Id="rId12" Type="http://schemas.openxmlformats.org/officeDocument/2006/relationships/image" Target="../media/image46.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69.gif"/><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48.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6.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45.png"/><Relationship Id="rId7" Type="http://schemas.openxmlformats.org/officeDocument/2006/relationships/image" Target="../media/image73.svg"/><Relationship Id="rId12" Type="http://schemas.openxmlformats.org/officeDocument/2006/relationships/image" Target="../media/image78.svg"/><Relationship Id="rId2" Type="http://schemas.openxmlformats.org/officeDocument/2006/relationships/notesSlide" Target="../notesSlides/notesSlide3.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sv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svg"/></Relationships>
</file>

<file path=ppt/slides/_rels/slide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9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image" Target="../media/image96.png"/><Relationship Id="rId4" Type="http://schemas.openxmlformats.org/officeDocument/2006/relationships/audio" Target="../media/audio2.wav"/><Relationship Id="rId9" Type="http://schemas.openxmlformats.org/officeDocument/2006/relationships/image" Target="../media/image95.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audio" Target="../media/audio4.wav"/><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491" y="3166051"/>
            <a:ext cx="1737402" cy="165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1048869" y="7352237"/>
            <a:ext cx="21426929" cy="322629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38379" y="7004198"/>
            <a:ext cx="2321838" cy="2989193"/>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5646997" y="724559"/>
            <a:ext cx="644255" cy="74721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82843" tIns="182843" rIns="182843" bIns="182843"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3058362" y="6754634"/>
            <a:ext cx="12885072" cy="3014033"/>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48925" y="4050211"/>
            <a:ext cx="5198846" cy="306936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33917" y="7985891"/>
            <a:ext cx="1365510" cy="172123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8176" y="6814139"/>
            <a:ext cx="1442694" cy="1442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11223337" y="5947322"/>
            <a:ext cx="3469664" cy="3747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279300" y="6920249"/>
            <a:ext cx="3797387" cy="3213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4720591" y="9377576"/>
            <a:ext cx="858722" cy="9274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6116158" y="3507893"/>
            <a:ext cx="629777" cy="7858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7389873" y="2952811"/>
            <a:ext cx="498284" cy="83530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flipH="1">
            <a:off x="8620475" y="5950070"/>
            <a:ext cx="1864219" cy="2022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6734672" y="5558845"/>
            <a:ext cx="1595609" cy="3080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4155325" y="6342665"/>
            <a:ext cx="1176668" cy="856326"/>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2243107" y="9452215"/>
            <a:ext cx="679292" cy="49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6025455" y="-1689514"/>
            <a:ext cx="1219200" cy="1219200"/>
          </a:xfrm>
          <a:prstGeom prst="rect">
            <a:avLst/>
          </a:prstGeom>
        </p:spPr>
      </p:pic>
      <p:pic>
        <p:nvPicPr>
          <p:cNvPr id="200" name="Picture 199" descr="200.gif"/>
          <p:cNvPicPr>
            <a:picLocks noChangeAspect="1"/>
          </p:cNvPicPr>
          <p:nvPr/>
        </p:nvPicPr>
        <p:blipFill>
          <a:blip r:embed="rId35" cstate="print"/>
          <a:stretch>
            <a:fillRect/>
          </a:stretch>
        </p:blipFill>
        <p:spPr>
          <a:xfrm>
            <a:off x="1399172" y="1286746"/>
            <a:ext cx="1499537" cy="1545914"/>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6990526" y="9413687"/>
            <a:ext cx="9927122" cy="955488"/>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5344071" y="770264"/>
            <a:ext cx="4505720" cy="3906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3142150" y="806348"/>
            <a:ext cx="11429627" cy="4976651"/>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6041083" y="179833"/>
            <a:ext cx="2144903" cy="1028441"/>
          </a:xfrm>
          <a:prstGeom prst="rect">
            <a:avLst/>
          </a:prstGeom>
        </p:spPr>
      </p:pic>
      <p:pic>
        <p:nvPicPr>
          <p:cNvPr id="2" name="Picture 1">
            <a:extLst>
              <a:ext uri="{FF2B5EF4-FFF2-40B4-BE49-F238E27FC236}">
                <a16:creationId xmlns:a16="http://schemas.microsoft.com/office/drawing/2014/main" id="{FBA084C4-FB3E-A12B-E910-ADEEB2CC5BB8}"/>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rot="20338340">
            <a:off x="14734238" y="6535927"/>
            <a:ext cx="1588734" cy="2200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02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9.72222E-7 2.46914E-6 L -0.01814 0.01543 " pathEditMode="relative" rAng="0" ptsTypes="AA">
                                      <p:cBhvr>
                                        <p:cTn id="8" dur="1250" fill="hold"/>
                                        <p:tgtEl>
                                          <p:spTgt spid="114"/>
                                        </p:tgtEl>
                                        <p:attrNameLst>
                                          <p:attrName>ppt_x</p:attrName>
                                          <p:attrName>ppt_y</p:attrName>
                                        </p:attrNameLst>
                                      </p:cBhvr>
                                      <p:rCtr x="-911" y="772"/>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22449">
                <p:cTn id="15"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23" y="103119"/>
            <a:ext cx="20507849" cy="15358743"/>
            <a:chOff x="0" y="0"/>
            <a:chExt cx="27343798" cy="20478324"/>
          </a:xfrm>
        </p:grpSpPr>
        <p:sp>
          <p:nvSpPr>
            <p:cNvPr id="3" name="Freeform 3"/>
            <p:cNvSpPr/>
            <p:nvPr/>
          </p:nvSpPr>
          <p:spPr>
            <a:xfrm>
              <a:off x="759084" y="1130986"/>
              <a:ext cx="6795493" cy="6795493"/>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631371" y="847455"/>
              <a:ext cx="6875310" cy="687531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7915084" y="2308606"/>
              <a:ext cx="17511138" cy="2331923"/>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Presentation</a:t>
              </a:r>
            </a:p>
          </p:txBody>
        </p:sp>
        <p:sp>
          <p:nvSpPr>
            <p:cNvPr id="7" name="TextBox 7"/>
            <p:cNvSpPr txBox="1"/>
            <p:nvPr/>
          </p:nvSpPr>
          <p:spPr>
            <a:xfrm>
              <a:off x="1224124" y="1687690"/>
              <a:ext cx="4181929" cy="4072902"/>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2</a:t>
              </a:r>
            </a:p>
          </p:txBody>
        </p:sp>
        <p:sp>
          <p:nvSpPr>
            <p:cNvPr id="8" name="Freeform 8"/>
            <p:cNvSpPr/>
            <p:nvPr/>
          </p:nvSpPr>
          <p:spPr>
            <a:xfrm flipH="1">
              <a:off x="23508645" y="6522726"/>
              <a:ext cx="3835153" cy="2401765"/>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606190" y="9338535"/>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0" name="Freeform 10"/>
            <p:cNvSpPr/>
            <p:nvPr/>
          </p:nvSpPr>
          <p:spPr>
            <a:xfrm>
              <a:off x="11011271" y="6720508"/>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1" name="Freeform 11"/>
            <p:cNvSpPr/>
            <p:nvPr/>
          </p:nvSpPr>
          <p:spPr>
            <a:xfrm>
              <a:off x="13313891" y="3809866"/>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2" name="Freeform 12"/>
            <p:cNvSpPr/>
            <p:nvPr/>
          </p:nvSpPr>
          <p:spPr>
            <a:xfrm>
              <a:off x="1224124" y="2988904"/>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3" name="Freeform 13"/>
            <p:cNvSpPr/>
            <p:nvPr/>
          </p:nvSpPr>
          <p:spPr>
            <a:xfrm>
              <a:off x="0" y="10727972"/>
              <a:ext cx="26531571" cy="9750352"/>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23540056" y="12466541"/>
              <a:ext cx="492173" cy="475244"/>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5" name="Freeform 15"/>
            <p:cNvSpPr/>
            <p:nvPr/>
          </p:nvSpPr>
          <p:spPr>
            <a:xfrm>
              <a:off x="20030259" y="0"/>
              <a:ext cx="4356122" cy="2076109"/>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1"/>
              <a:stretch>
                <a:fillRect/>
              </a:stretch>
            </a:blipFill>
          </p:spPr>
          <p:txBody>
            <a:bodyPr/>
            <a:lstStyle/>
            <a:p>
              <a:endParaRPr lang="en-US"/>
            </a:p>
          </p:txBody>
        </p:sp>
        <p:sp>
          <p:nvSpPr>
            <p:cNvPr id="16" name="Freeform 16"/>
            <p:cNvSpPr/>
            <p:nvPr/>
          </p:nvSpPr>
          <p:spPr>
            <a:xfrm>
              <a:off x="4811474" y="4815072"/>
              <a:ext cx="14019918" cy="8709874"/>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2"/>
              <a:stretch>
                <a:fillRect/>
              </a:stretch>
            </a:blipFill>
          </p:spPr>
          <p:txBody>
            <a:bodyPr/>
            <a:lstStyle/>
            <a:p>
              <a:endParaRPr lang="en-US"/>
            </a:p>
          </p:txBody>
        </p:sp>
        <p:sp>
          <p:nvSpPr>
            <p:cNvPr id="17" name="Freeform 17"/>
            <p:cNvSpPr/>
            <p:nvPr/>
          </p:nvSpPr>
          <p:spPr>
            <a:xfrm>
              <a:off x="156838" y="5398234"/>
              <a:ext cx="8475900" cy="7543551"/>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7250418" y="8701463"/>
              <a:ext cx="6781812" cy="4654018"/>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5"/>
              <a:stretch>
                <a:fillRect/>
              </a:stretch>
            </a:blipFill>
          </p:spPr>
          <p:txBody>
            <a:bodyPr/>
            <a:lstStyle/>
            <a:p>
              <a:endParaRPr lang="en-US"/>
            </a:p>
          </p:txBody>
        </p:sp>
        <p:sp>
          <p:nvSpPr>
            <p:cNvPr id="19" name="Freeform 19"/>
            <p:cNvSpPr/>
            <p:nvPr/>
          </p:nvSpPr>
          <p:spPr>
            <a:xfrm rot="-298661">
              <a:off x="17963162" y="7118364"/>
              <a:ext cx="4134194" cy="3612252"/>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6"/>
              <a:stretch>
                <a:fillRect/>
              </a:stretch>
            </a:blipFill>
          </p:spPr>
          <p:txBody>
            <a:bodyPr/>
            <a:lstStyle/>
            <a:p>
              <a:endParaRPr lang="en-US"/>
            </a:p>
          </p:txBody>
        </p:sp>
        <p:sp>
          <p:nvSpPr>
            <p:cNvPr id="20" name="Freeform 20"/>
            <p:cNvSpPr/>
            <p:nvPr/>
          </p:nvSpPr>
          <p:spPr>
            <a:xfrm>
              <a:off x="21144491" y="6123274"/>
              <a:ext cx="3241890" cy="3606409"/>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7"/>
              <a:stretch>
                <a:fillRect/>
              </a:stretch>
            </a:blipFill>
          </p:spPr>
          <p:txBody>
            <a:bodyPr/>
            <a:lstStyle/>
            <a:p>
              <a:endParaRPr lang="en-US"/>
            </a:p>
          </p:txBody>
        </p:sp>
        <p:sp>
          <p:nvSpPr>
            <p:cNvPr id="21" name="Freeform 21"/>
            <p:cNvSpPr/>
            <p:nvPr/>
          </p:nvSpPr>
          <p:spPr>
            <a:xfrm>
              <a:off x="14362476" y="10218687"/>
              <a:ext cx="3451768" cy="3136794"/>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4807875" y="52450"/>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grpSp>
        <p:nvGrpSpPr>
          <p:cNvPr id="5" name="Group 3"/>
          <p:cNvGrpSpPr/>
          <p:nvPr/>
        </p:nvGrpSpPr>
        <p:grpSpPr>
          <a:xfrm>
            <a:off x="3276600" y="1332689"/>
            <a:ext cx="11811000" cy="6935011"/>
            <a:chOff x="0" y="0"/>
            <a:chExt cx="2786428" cy="1387837"/>
          </a:xfrm>
        </p:grpSpPr>
        <p:sp>
          <p:nvSpPr>
            <p:cNvPr id="6" name="Freeform 4"/>
            <p:cNvSpPr/>
            <p:nvPr/>
          </p:nvSpPr>
          <p:spPr>
            <a:xfrm>
              <a:off x="0" y="0"/>
              <a:ext cx="2786428" cy="1387837"/>
            </a:xfrm>
            <a:custGeom>
              <a:avLst/>
              <a:gdLst/>
              <a:ahLst/>
              <a:cxnLst/>
              <a:rect l="l" t="t" r="r" b="b"/>
              <a:pathLst>
                <a:path w="2786428" h="1387837">
                  <a:moveTo>
                    <a:pt x="37320" y="0"/>
                  </a:moveTo>
                  <a:lnTo>
                    <a:pt x="2749107" y="0"/>
                  </a:lnTo>
                  <a:cubicBezTo>
                    <a:pt x="2759005" y="0"/>
                    <a:pt x="2768498" y="3932"/>
                    <a:pt x="2775497" y="10931"/>
                  </a:cubicBezTo>
                  <a:cubicBezTo>
                    <a:pt x="2782496" y="17930"/>
                    <a:pt x="2786428" y="27422"/>
                    <a:pt x="2786428" y="37320"/>
                  </a:cubicBezTo>
                  <a:lnTo>
                    <a:pt x="2786428" y="1350517"/>
                  </a:lnTo>
                  <a:cubicBezTo>
                    <a:pt x="2786428" y="1360414"/>
                    <a:pt x="2782496" y="1369907"/>
                    <a:pt x="2775497" y="1376906"/>
                  </a:cubicBezTo>
                  <a:cubicBezTo>
                    <a:pt x="2768498" y="1383905"/>
                    <a:pt x="2759005" y="1387837"/>
                    <a:pt x="2749107" y="1387837"/>
                  </a:cubicBezTo>
                  <a:lnTo>
                    <a:pt x="37320" y="1387837"/>
                  </a:lnTo>
                  <a:cubicBezTo>
                    <a:pt x="27422" y="1387837"/>
                    <a:pt x="17930" y="1383905"/>
                    <a:pt x="10931" y="1376906"/>
                  </a:cubicBezTo>
                  <a:cubicBezTo>
                    <a:pt x="3932" y="1369907"/>
                    <a:pt x="0" y="1360414"/>
                    <a:pt x="0" y="1350517"/>
                  </a:cubicBezTo>
                  <a:lnTo>
                    <a:pt x="0" y="37320"/>
                  </a:lnTo>
                  <a:cubicBezTo>
                    <a:pt x="0" y="27422"/>
                    <a:pt x="3932" y="17930"/>
                    <a:pt x="10931" y="10931"/>
                  </a:cubicBezTo>
                  <a:cubicBezTo>
                    <a:pt x="17930" y="3932"/>
                    <a:pt x="27422" y="0"/>
                    <a:pt x="37320" y="0"/>
                  </a:cubicBezTo>
                  <a:close/>
                </a:path>
              </a:pathLst>
            </a:custGeom>
            <a:solidFill>
              <a:srgbClr val="FFF9F5"/>
            </a:solidFill>
            <a:ln w="47625" cap="rnd">
              <a:solidFill>
                <a:srgbClr val="9F4D4F"/>
              </a:solidFill>
              <a:prstDash val="lgDash"/>
              <a:round/>
            </a:ln>
          </p:spPr>
          <p:txBody>
            <a:bodyPr/>
            <a:lstStyle/>
            <a:p>
              <a:endParaRPr lang="en-US"/>
            </a:p>
          </p:txBody>
        </p:sp>
        <p:sp>
          <p:nvSpPr>
            <p:cNvPr id="7" name="TextBox 5"/>
            <p:cNvSpPr txBox="1"/>
            <p:nvPr/>
          </p:nvSpPr>
          <p:spPr>
            <a:xfrm>
              <a:off x="0" y="-38100"/>
              <a:ext cx="2786428" cy="1425937"/>
            </a:xfrm>
            <a:prstGeom prst="rect">
              <a:avLst/>
            </a:prstGeom>
          </p:spPr>
          <p:txBody>
            <a:bodyPr lIns="50800" tIns="50800" rIns="50800" bIns="50800" rtlCol="0" anchor="ctr"/>
            <a:lstStyle/>
            <a:p>
              <a:pPr algn="ctr">
                <a:lnSpc>
                  <a:spcPts val="2659"/>
                </a:lnSpc>
              </a:pPr>
              <a:endParaRPr/>
            </a:p>
          </p:txBody>
        </p:sp>
      </p:grpSp>
      <p:sp>
        <p:nvSpPr>
          <p:cNvPr id="8" name="Freeform 12">
            <a:extLst>
              <a:ext uri="{FF2B5EF4-FFF2-40B4-BE49-F238E27FC236}">
                <a16:creationId xmlns:a16="http://schemas.microsoft.com/office/drawing/2014/main" id="{41E30C20-1A37-BE7F-943A-B1A76E02F23C}"/>
              </a:ext>
            </a:extLst>
          </p:cNvPr>
          <p:cNvSpPr/>
          <p:nvPr/>
        </p:nvSpPr>
        <p:spPr>
          <a:xfrm flipH="1">
            <a:off x="11243" y="4128426"/>
            <a:ext cx="3786272" cy="6120474"/>
          </a:xfrm>
          <a:custGeom>
            <a:avLst/>
            <a:gdLst/>
            <a:ahLst/>
            <a:cxnLst/>
            <a:rect l="l" t="t" r="r" b="b"/>
            <a:pathLst>
              <a:path w="8173830" h="14435020">
                <a:moveTo>
                  <a:pt x="0" y="0"/>
                </a:moveTo>
                <a:lnTo>
                  <a:pt x="8173830" y="0"/>
                </a:lnTo>
                <a:lnTo>
                  <a:pt x="8173830" y="14435021"/>
                </a:lnTo>
                <a:lnTo>
                  <a:pt x="0" y="14435021"/>
                </a:lnTo>
                <a:lnTo>
                  <a:pt x="0" y="0"/>
                </a:lnTo>
                <a:close/>
              </a:path>
            </a:pathLst>
          </a:custGeom>
          <a:blipFill>
            <a:blip r:embed="rId7"/>
            <a:stretch>
              <a:fillRect/>
            </a:stretch>
          </a:blipFill>
        </p:spPr>
        <p:txBody>
          <a:bodyPr/>
          <a:lstStyle/>
          <a:p>
            <a:endParaRPr lang="en-US"/>
          </a:p>
        </p:txBody>
      </p:sp>
      <p:sp>
        <p:nvSpPr>
          <p:cNvPr id="2" name="TextBox 1"/>
          <p:cNvSpPr txBox="1"/>
          <p:nvPr/>
        </p:nvSpPr>
        <p:spPr>
          <a:xfrm>
            <a:off x="4800600" y="1898988"/>
            <a:ext cx="1752600" cy="1200329"/>
          </a:xfrm>
          <a:prstGeom prst="rect">
            <a:avLst/>
          </a:prstGeom>
          <a:noFill/>
        </p:spPr>
        <p:txBody>
          <a:bodyPr wrap="square" rtlCol="0">
            <a:spAutoFit/>
          </a:bodyPr>
          <a:lstStyle/>
          <a:p>
            <a:r>
              <a:rPr lang="en-GB" sz="7200" dirty="0">
                <a:latin typeface="Comic Sans" panose="020B0604020202020204" charset="0"/>
              </a:rPr>
              <a:t>and</a:t>
            </a:r>
            <a:endParaRPr lang="en-US" sz="7200" dirty="0">
              <a:latin typeface="Comic Sans" panose="020B0604020202020204" charset="0"/>
            </a:endParaRPr>
          </a:p>
        </p:txBody>
      </p:sp>
      <p:sp>
        <p:nvSpPr>
          <p:cNvPr id="10" name="TextBox 9"/>
          <p:cNvSpPr txBox="1"/>
          <p:nvPr/>
        </p:nvSpPr>
        <p:spPr>
          <a:xfrm>
            <a:off x="11201400" y="1898988"/>
            <a:ext cx="1752600" cy="1200329"/>
          </a:xfrm>
          <a:prstGeom prst="rect">
            <a:avLst/>
          </a:prstGeom>
          <a:noFill/>
        </p:spPr>
        <p:txBody>
          <a:bodyPr wrap="square" rtlCol="0">
            <a:spAutoFit/>
          </a:bodyPr>
          <a:lstStyle/>
          <a:p>
            <a:r>
              <a:rPr lang="en-GB" sz="7200" dirty="0">
                <a:latin typeface="Comic Sans" panose="020B0604020202020204" charset="0"/>
              </a:rPr>
              <a:t>but</a:t>
            </a:r>
            <a:endParaRPr lang="en-US" sz="7200" dirty="0">
              <a:latin typeface="Comic Sans" panose="020B0604020202020204" charset="0"/>
            </a:endParaRPr>
          </a:p>
        </p:txBody>
      </p:sp>
      <p:sp>
        <p:nvSpPr>
          <p:cNvPr id="11" name="TextBox 10"/>
          <p:cNvSpPr txBox="1"/>
          <p:nvPr/>
        </p:nvSpPr>
        <p:spPr>
          <a:xfrm>
            <a:off x="4038600" y="3644244"/>
            <a:ext cx="2895600" cy="646331"/>
          </a:xfrm>
          <a:prstGeom prst="rect">
            <a:avLst/>
          </a:prstGeom>
          <a:noFill/>
        </p:spPr>
        <p:txBody>
          <a:bodyPr wrap="square" rtlCol="0">
            <a:spAutoFit/>
          </a:bodyPr>
          <a:lstStyle/>
          <a:p>
            <a:r>
              <a:rPr lang="en-GB" sz="3600" dirty="0">
                <a:latin typeface="Comic Sans" panose="020B0604020202020204" charset="0"/>
              </a:rPr>
              <a:t>Ann and Jim</a:t>
            </a:r>
            <a:endParaRPr lang="en-US" sz="3600" dirty="0">
              <a:latin typeface="Comic Sans" panose="020B0604020202020204" charset="0"/>
            </a:endParaRPr>
          </a:p>
        </p:txBody>
      </p:sp>
      <p:pic>
        <p:nvPicPr>
          <p:cNvPr id="13" name="Picture 12"/>
          <p:cNvPicPr>
            <a:picLocks noChangeAspect="1"/>
          </p:cNvPicPr>
          <p:nvPr/>
        </p:nvPicPr>
        <p:blipFill>
          <a:blip r:embed="rId8"/>
          <a:stretch>
            <a:fillRect/>
          </a:stretch>
        </p:blipFill>
        <p:spPr>
          <a:xfrm>
            <a:off x="3797515" y="4786262"/>
            <a:ext cx="4286250" cy="2466975"/>
          </a:xfrm>
          <a:prstGeom prst="rect">
            <a:avLst/>
          </a:prstGeom>
        </p:spPr>
      </p:pic>
      <p:sp>
        <p:nvSpPr>
          <p:cNvPr id="14" name="TextBox 13"/>
          <p:cNvSpPr txBox="1"/>
          <p:nvPr/>
        </p:nvSpPr>
        <p:spPr>
          <a:xfrm>
            <a:off x="8839199" y="3644244"/>
            <a:ext cx="5968675" cy="646331"/>
          </a:xfrm>
          <a:prstGeom prst="rect">
            <a:avLst/>
          </a:prstGeom>
          <a:noFill/>
        </p:spPr>
        <p:txBody>
          <a:bodyPr wrap="square" rtlCol="0">
            <a:spAutoFit/>
          </a:bodyPr>
          <a:lstStyle/>
          <a:p>
            <a:r>
              <a:rPr lang="en-GB" sz="3600">
                <a:latin typeface="Comic Sans" panose="020B0604020202020204" charset="0"/>
              </a:rPr>
              <a:t>expensive but it isn’t </a:t>
            </a:r>
            <a:r>
              <a:rPr lang="en-GB" sz="3600" dirty="0">
                <a:latin typeface="Comic Sans" panose="020B0604020202020204" charset="0"/>
              </a:rPr>
              <a:t>good</a:t>
            </a:r>
            <a:endParaRPr lang="en-US" sz="3600" dirty="0">
              <a:latin typeface="Comic Sans" panose="020B0604020202020204" charset="0"/>
            </a:endParaRPr>
          </a:p>
        </p:txBody>
      </p:sp>
      <p:pic>
        <p:nvPicPr>
          <p:cNvPr id="16" name="Picture 15"/>
          <p:cNvPicPr>
            <a:picLocks noChangeAspect="1"/>
          </p:cNvPicPr>
          <p:nvPr/>
        </p:nvPicPr>
        <p:blipFill>
          <a:blip r:embed="rId9"/>
          <a:stretch>
            <a:fillRect/>
          </a:stretch>
        </p:blipFill>
        <p:spPr>
          <a:xfrm>
            <a:off x="9457126" y="4544639"/>
            <a:ext cx="4187877" cy="2732198"/>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19" name="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0" y="2041952"/>
            <a:ext cx="914400" cy="914400"/>
          </a:xfrm>
          <a:prstGeom prst="rect">
            <a:avLst/>
          </a:prstGeom>
        </p:spPr>
      </p:pic>
      <p:pic>
        <p:nvPicPr>
          <p:cNvPr id="20" name="b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187803" y="2031267"/>
            <a:ext cx="914400" cy="914400"/>
          </a:xfrm>
          <a:prstGeom prst="rect">
            <a:avLst/>
          </a:prstGeom>
        </p:spPr>
      </p:pic>
      <p:sp>
        <p:nvSpPr>
          <p:cNvPr id="4" name="TextBox 3">
            <a:extLst>
              <a:ext uri="{FF2B5EF4-FFF2-40B4-BE49-F238E27FC236}">
                <a16:creationId xmlns:a16="http://schemas.microsoft.com/office/drawing/2014/main" id="{D1539FA4-C4AF-6382-FE7F-B741E471F2D9}"/>
              </a:ext>
            </a:extLst>
          </p:cNvPr>
          <p:cNvSpPr txBox="1"/>
          <p:nvPr/>
        </p:nvSpPr>
        <p:spPr>
          <a:xfrm>
            <a:off x="4943366" y="2968921"/>
            <a:ext cx="1467068" cy="584775"/>
          </a:xfrm>
          <a:prstGeom prst="rect">
            <a:avLst/>
          </a:prstGeom>
          <a:noFill/>
        </p:spPr>
        <p:txBody>
          <a:bodyPr wrap="none">
            <a:spAutoFit/>
          </a:bodyPr>
          <a:lstStyle/>
          <a:p>
            <a:r>
              <a:rPr lang="en-US" sz="3200" b="0" i="0" dirty="0">
                <a:solidFill>
                  <a:srgbClr val="333333"/>
                </a:solidFill>
                <a:effectLst/>
                <a:highlight>
                  <a:srgbClr val="FFFFFF"/>
                </a:highlight>
                <a:latin typeface="Comic Sans" panose="020B0604020202020204" charset="0"/>
              </a:rPr>
              <a:t>/</a:t>
            </a:r>
            <a:r>
              <a:rPr lang="en-US" sz="3200" b="0" i="0" dirty="0" err="1">
                <a:solidFill>
                  <a:srgbClr val="333333"/>
                </a:solidFill>
                <a:effectLst/>
                <a:highlight>
                  <a:srgbClr val="FFFFFF"/>
                </a:highlight>
                <a:latin typeface="Lucida Sans Unicode" panose="020B0602030504020204" pitchFamily="34" charset="0"/>
              </a:rPr>
              <a:t>ænd</a:t>
            </a:r>
            <a:r>
              <a:rPr lang="en-US" sz="3200" b="0" i="0" dirty="0">
                <a:solidFill>
                  <a:srgbClr val="333333"/>
                </a:solidFill>
                <a:effectLst/>
                <a:highlight>
                  <a:srgbClr val="FFFFFF"/>
                </a:highlight>
                <a:latin typeface="Comic Sans" panose="020B0604020202020204" charset="0"/>
              </a:rPr>
              <a:t>/</a:t>
            </a:r>
            <a:endParaRPr lang="en-US" sz="3200" dirty="0">
              <a:latin typeface="Comic Sans" panose="020B0604020202020204" charset="0"/>
            </a:endParaRPr>
          </a:p>
        </p:txBody>
      </p:sp>
      <p:sp>
        <p:nvSpPr>
          <p:cNvPr id="12" name="TextBox 11">
            <a:extLst>
              <a:ext uri="{FF2B5EF4-FFF2-40B4-BE49-F238E27FC236}">
                <a16:creationId xmlns:a16="http://schemas.microsoft.com/office/drawing/2014/main" id="{50570665-FEB3-F92C-22C5-936FAE370105}"/>
              </a:ext>
            </a:extLst>
          </p:cNvPr>
          <p:cNvSpPr txBox="1"/>
          <p:nvPr/>
        </p:nvSpPr>
        <p:spPr>
          <a:xfrm>
            <a:off x="11344166" y="3009973"/>
            <a:ext cx="1229824" cy="584775"/>
          </a:xfrm>
          <a:prstGeom prst="rect">
            <a:avLst/>
          </a:prstGeom>
          <a:noFill/>
        </p:spPr>
        <p:txBody>
          <a:bodyPr wrap="none">
            <a:spAutoFit/>
          </a:bodyPr>
          <a:lstStyle/>
          <a:p>
            <a:r>
              <a:rPr lang="en-US" sz="3200" b="0" i="0" dirty="0">
                <a:solidFill>
                  <a:srgbClr val="333333"/>
                </a:solidFill>
                <a:effectLst/>
                <a:highlight>
                  <a:srgbClr val="FFFFFF"/>
                </a:highlight>
                <a:latin typeface="Comic Sans" panose="020B0604020202020204" charset="0"/>
              </a:rPr>
              <a:t>/</a:t>
            </a:r>
            <a:r>
              <a:rPr lang="en-US" sz="3200" b="0" i="0" dirty="0" err="1">
                <a:solidFill>
                  <a:srgbClr val="333333"/>
                </a:solidFill>
                <a:effectLst/>
                <a:highlight>
                  <a:srgbClr val="FFFFFF"/>
                </a:highlight>
                <a:latin typeface="Lucida Sans Unicode" panose="020B0602030504020204" pitchFamily="34" charset="0"/>
              </a:rPr>
              <a:t>bʌt</a:t>
            </a:r>
            <a:r>
              <a:rPr lang="en-US" sz="3200" b="0" i="0" dirty="0">
                <a:solidFill>
                  <a:srgbClr val="333333"/>
                </a:solidFill>
                <a:effectLst/>
                <a:highlight>
                  <a:srgbClr val="FFFFFF"/>
                </a:highlight>
                <a:latin typeface="Comic Sans" panose="020B0604020202020204" charset="0"/>
              </a:rPr>
              <a:t>/</a:t>
            </a:r>
            <a:endParaRPr lang="en-US" sz="3200" dirty="0">
              <a:latin typeface="Comic Sans"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20"/>
                </p:tgtEl>
              </p:cMediaNode>
            </p:audio>
          </p:childTnLst>
        </p:cTn>
      </p:par>
    </p:tnLst>
    <p:bldLst>
      <p:bldP spid="2"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916572" y="255518"/>
            <a:ext cx="3267091" cy="1557082"/>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779246" y="3360029"/>
            <a:ext cx="9639868" cy="451855"/>
          </a:xfrm>
          <a:prstGeom prst="rect">
            <a:avLst/>
          </a:prstGeom>
        </p:spPr>
        <p:txBody>
          <a:bodyPr lIns="0" tIns="0" rIns="0" bIns="0" rtlCol="0" anchor="t">
            <a:spAutoFit/>
          </a:bodyPr>
          <a:lstStyle/>
          <a:p>
            <a:pPr algn="ctr">
              <a:lnSpc>
                <a:spcPts val="3755"/>
              </a:lnSpc>
              <a:spcBef>
                <a:spcPct val="0"/>
              </a:spcBef>
            </a:pPr>
            <a:endParaRPr lang="en-US" sz="2682" dirty="0">
              <a:solidFill>
                <a:srgbClr val="000000"/>
              </a:solidFill>
              <a:latin typeface="Comic Sans"/>
            </a:endParaRPr>
          </a:p>
        </p:txBody>
      </p:sp>
      <p:sp>
        <p:nvSpPr>
          <p:cNvPr id="4" name="Freeform 4"/>
          <p:cNvSpPr/>
          <p:nvPr/>
        </p:nvSpPr>
        <p:spPr>
          <a:xfrm>
            <a:off x="0" y="6242818"/>
            <a:ext cx="18973800" cy="7585386"/>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36561" y="4823397"/>
            <a:ext cx="3990407" cy="3775922"/>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461304" y="6277824"/>
            <a:ext cx="2414736" cy="256205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p:cNvPicPr>
            <a:picLocks noChangeAspect="1"/>
          </p:cNvPicPr>
          <p:nvPr/>
        </p:nvPicPr>
        <p:blipFill>
          <a:blip r:embed="rId12"/>
          <a:stretch>
            <a:fillRect/>
          </a:stretch>
        </p:blipFill>
        <p:spPr>
          <a:xfrm>
            <a:off x="4515276" y="1181100"/>
            <a:ext cx="9943247" cy="9534900"/>
          </a:xfrm>
          <a:prstGeom prst="rect">
            <a:avLst/>
          </a:prstGeom>
        </p:spPr>
      </p:pic>
      <p:sp>
        <p:nvSpPr>
          <p:cNvPr id="11" name="TextBox 11"/>
          <p:cNvSpPr txBox="1"/>
          <p:nvPr/>
        </p:nvSpPr>
        <p:spPr>
          <a:xfrm>
            <a:off x="-3200400" y="389716"/>
            <a:ext cx="14156176" cy="1078757"/>
          </a:xfrm>
          <a:prstGeom prst="rect">
            <a:avLst/>
          </a:prstGeom>
        </p:spPr>
        <p:txBody>
          <a:bodyPr wrap="square" lIns="0" tIns="0" rIns="0" bIns="0" rtlCol="0" anchor="t">
            <a:spAutoFit/>
          </a:bodyPr>
          <a:lstStyle/>
          <a:p>
            <a:pPr algn="ctr">
              <a:lnSpc>
                <a:spcPts val="8926"/>
              </a:lnSpc>
            </a:pPr>
            <a:r>
              <a:rPr lang="en-US" sz="6919" b="1" spc="685" dirty="0">
                <a:solidFill>
                  <a:srgbClr val="040232"/>
                </a:solidFill>
                <a:latin typeface="Comic Sans"/>
              </a:rPr>
              <a:t>Let’s check!</a:t>
            </a:r>
          </a:p>
        </p:txBody>
      </p:sp>
      <p:pic>
        <p:nvPicPr>
          <p:cNvPr id="16"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0"/>
                                  </p:stCondLst>
                                  <p:childTnLst>
                                    <p:cmd type="call" cmd="playFrom(0.0)">
                                      <p:cBhvr>
                                        <p:cTn id="9" dur="950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10" fill="hold" display="0">
                  <p:stCondLst>
                    <p:cond delay="indefinite"/>
                  </p:stCondLst>
                  <p:endCondLst>
                    <p:cond evt="onStopAudio" delay="0">
                      <p:tgtEl>
                        <p:sldTgt/>
                      </p:tgtEl>
                    </p:cond>
                  </p:endCondLst>
                </p:cTn>
                <p:tgtEl>
                  <p:spTgt spid="16"/>
                </p:tgtEl>
              </p:cMediaNode>
            </p:audi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4"/>
          <p:cNvSpPr/>
          <p:nvPr/>
        </p:nvSpPr>
        <p:spPr>
          <a:xfrm>
            <a:off x="-6896100" y="7225428"/>
            <a:ext cx="15316200" cy="6123143"/>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Freeform 6"/>
          <p:cNvSpPr/>
          <p:nvPr/>
        </p:nvSpPr>
        <p:spPr>
          <a:xfrm>
            <a:off x="3276600" y="7904010"/>
            <a:ext cx="1949245" cy="206816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9"/>
            <a:stretch>
              <a:fillRect/>
            </a:stretch>
          </a:blipFill>
        </p:spPr>
        <p:txBody>
          <a:bodyPr/>
          <a:lstStyle/>
          <a:p>
            <a:endParaRPr lang="en-US"/>
          </a:p>
        </p:txBody>
      </p:sp>
      <p:pic>
        <p:nvPicPr>
          <p:cNvPr id="2" name="Picture 1"/>
          <p:cNvPicPr>
            <a:picLocks noChangeAspect="1"/>
          </p:cNvPicPr>
          <p:nvPr/>
        </p:nvPicPr>
        <p:blipFill>
          <a:blip r:embed="rId10"/>
          <a:stretch>
            <a:fillRect/>
          </a:stretch>
        </p:blipFill>
        <p:spPr>
          <a:xfrm>
            <a:off x="13849585" y="1184641"/>
            <a:ext cx="4263048" cy="2784423"/>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pic>
        <p:nvPicPr>
          <p:cNvPr id="22" name="Picture 21"/>
          <p:cNvPicPr>
            <a:picLocks noChangeAspect="1"/>
          </p:cNvPicPr>
          <p:nvPr/>
        </p:nvPicPr>
        <p:blipFill>
          <a:blip r:embed="rId11"/>
          <a:stretch>
            <a:fillRect/>
          </a:stretch>
        </p:blipFill>
        <p:spPr>
          <a:xfrm>
            <a:off x="13830381" y="4087325"/>
            <a:ext cx="4282252" cy="2803627"/>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25" name="TextBox 24"/>
          <p:cNvSpPr txBox="1"/>
          <p:nvPr/>
        </p:nvSpPr>
        <p:spPr>
          <a:xfrm>
            <a:off x="1981200" y="1865158"/>
            <a:ext cx="10591800" cy="4524315"/>
          </a:xfrm>
          <a:prstGeom prst="rect">
            <a:avLst/>
          </a:prstGeom>
          <a:noFill/>
        </p:spPr>
        <p:txBody>
          <a:bodyPr wrap="square" rtlCol="0">
            <a:spAutoFit/>
          </a:bodyPr>
          <a:lstStyle/>
          <a:p>
            <a:pPr marL="342900" indent="-342900">
              <a:lnSpc>
                <a:spcPct val="200000"/>
              </a:lnSpc>
              <a:buAutoNum type="arabicPeriod"/>
            </a:pPr>
            <a:r>
              <a:rPr lang="en-GB" sz="3600" dirty="0">
                <a:latin typeface="Comic Sans" panose="020B0604020202020204" charset="0"/>
              </a:rPr>
              <a:t> Computers are exciting and fun.</a:t>
            </a:r>
          </a:p>
          <a:p>
            <a:pPr marL="342900" indent="-342900">
              <a:lnSpc>
                <a:spcPct val="200000"/>
              </a:lnSpc>
              <a:buAutoNum type="arabicPeriod"/>
            </a:pPr>
            <a:r>
              <a:rPr lang="en-GB" sz="3600" dirty="0">
                <a:latin typeface="Comic Sans" panose="020B0604020202020204" charset="0"/>
              </a:rPr>
              <a:t> My watch is green and black.</a:t>
            </a:r>
          </a:p>
          <a:p>
            <a:pPr marL="342900" indent="-342900">
              <a:lnSpc>
                <a:spcPct val="200000"/>
              </a:lnSpc>
              <a:buAutoNum type="arabicPeriod"/>
            </a:pPr>
            <a:r>
              <a:rPr lang="en-GB" sz="3600" dirty="0">
                <a:latin typeface="Comic Sans" panose="020B0604020202020204" charset="0"/>
              </a:rPr>
              <a:t> The magazine is new, but it’s boring.</a:t>
            </a:r>
          </a:p>
          <a:p>
            <a:pPr marL="342900" indent="-342900">
              <a:lnSpc>
                <a:spcPct val="200000"/>
              </a:lnSpc>
              <a:buAutoNum type="arabicPeriod"/>
            </a:pPr>
            <a:r>
              <a:rPr lang="en-GB" sz="3600" dirty="0">
                <a:latin typeface="Comic Sans" panose="020B0604020202020204" charset="0"/>
              </a:rPr>
              <a:t> This book is interesting, but it’s expensive.</a:t>
            </a:r>
          </a:p>
        </p:txBody>
      </p:sp>
      <p:sp>
        <p:nvSpPr>
          <p:cNvPr id="26" name="TextBox 11"/>
          <p:cNvSpPr txBox="1"/>
          <p:nvPr/>
        </p:nvSpPr>
        <p:spPr>
          <a:xfrm>
            <a:off x="304800" y="419100"/>
            <a:ext cx="9067800" cy="1141338"/>
          </a:xfrm>
          <a:prstGeom prst="rect">
            <a:avLst/>
          </a:prstGeom>
        </p:spPr>
        <p:txBody>
          <a:bodyPr wrap="square" lIns="0" tIns="0" rIns="0" bIns="0" rtlCol="0" anchor="t">
            <a:spAutoFit/>
          </a:bodyPr>
          <a:lstStyle/>
          <a:p>
            <a:pPr>
              <a:lnSpc>
                <a:spcPts val="8926"/>
              </a:lnSpc>
            </a:pPr>
            <a:r>
              <a:rPr lang="en-US" sz="4000" b="1" spc="685" dirty="0">
                <a:solidFill>
                  <a:srgbClr val="040232"/>
                </a:solidFill>
                <a:latin typeface="Comic Sans"/>
              </a:rPr>
              <a:t>4. Match, listen and check.</a:t>
            </a:r>
          </a:p>
        </p:txBody>
      </p:sp>
      <p:sp>
        <p:nvSpPr>
          <p:cNvPr id="41" name="TextBox 40"/>
          <p:cNvSpPr txBox="1"/>
          <p:nvPr/>
        </p:nvSpPr>
        <p:spPr>
          <a:xfrm>
            <a:off x="914400" y="2147583"/>
            <a:ext cx="762000" cy="775948"/>
          </a:xfrm>
          <a:prstGeom prst="rect">
            <a:avLst/>
          </a:prstGeom>
          <a:solidFill>
            <a:schemeClr val="bg1"/>
          </a:solidFill>
          <a:ln w="76200">
            <a:solidFill>
              <a:schemeClr val="tx1"/>
            </a:solidFill>
          </a:ln>
        </p:spPr>
        <p:txBody>
          <a:bodyPr wrap="square" rtlCol="0">
            <a:spAutoFit/>
          </a:bodyPr>
          <a:lstStyle/>
          <a:p>
            <a:endParaRPr lang="en-US" dirty="0"/>
          </a:p>
        </p:txBody>
      </p:sp>
      <p:sp>
        <p:nvSpPr>
          <p:cNvPr id="42" name="TextBox 41"/>
          <p:cNvSpPr txBox="1"/>
          <p:nvPr/>
        </p:nvSpPr>
        <p:spPr>
          <a:xfrm>
            <a:off x="914400" y="3291943"/>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3" name="TextBox 42"/>
          <p:cNvSpPr txBox="1"/>
          <p:nvPr/>
        </p:nvSpPr>
        <p:spPr>
          <a:xfrm>
            <a:off x="914400" y="4428597"/>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4" name="TextBox 43"/>
          <p:cNvSpPr txBox="1"/>
          <p:nvPr/>
        </p:nvSpPr>
        <p:spPr>
          <a:xfrm>
            <a:off x="914400" y="5489138"/>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5" name="TextBox 44"/>
          <p:cNvSpPr txBox="1"/>
          <p:nvPr/>
        </p:nvSpPr>
        <p:spPr>
          <a:xfrm>
            <a:off x="952499" y="2140226"/>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d</a:t>
            </a:r>
            <a:endParaRPr lang="en-US" sz="5000" b="1" dirty="0">
              <a:solidFill>
                <a:srgbClr val="FF0000"/>
              </a:solidFill>
              <a:latin typeface="Comic Sans" panose="020B0604020202020204" charset="0"/>
            </a:endParaRPr>
          </a:p>
        </p:txBody>
      </p:sp>
      <p:sp>
        <p:nvSpPr>
          <p:cNvPr id="46" name="TextBox 45"/>
          <p:cNvSpPr txBox="1"/>
          <p:nvPr/>
        </p:nvSpPr>
        <p:spPr>
          <a:xfrm>
            <a:off x="1008028" y="3225551"/>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a</a:t>
            </a:r>
            <a:endParaRPr lang="en-US" sz="5000" b="1" dirty="0">
              <a:solidFill>
                <a:srgbClr val="FF0000"/>
              </a:solidFill>
              <a:latin typeface="Comic Sans" panose="020B0604020202020204" charset="0"/>
            </a:endParaRPr>
          </a:p>
        </p:txBody>
      </p:sp>
      <p:sp>
        <p:nvSpPr>
          <p:cNvPr id="47" name="TextBox 46"/>
          <p:cNvSpPr txBox="1"/>
          <p:nvPr/>
        </p:nvSpPr>
        <p:spPr>
          <a:xfrm>
            <a:off x="1009449" y="4371918"/>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c</a:t>
            </a:r>
            <a:endParaRPr lang="en-US" sz="5000" b="1" dirty="0">
              <a:solidFill>
                <a:srgbClr val="FF0000"/>
              </a:solidFill>
              <a:latin typeface="Comic Sans" panose="020B0604020202020204" charset="0"/>
            </a:endParaRPr>
          </a:p>
        </p:txBody>
      </p:sp>
      <p:sp>
        <p:nvSpPr>
          <p:cNvPr id="48" name="TextBox 47"/>
          <p:cNvSpPr txBox="1"/>
          <p:nvPr/>
        </p:nvSpPr>
        <p:spPr>
          <a:xfrm>
            <a:off x="1008028" y="5490803"/>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b</a:t>
            </a:r>
            <a:endParaRPr lang="en-US" sz="5000" b="1" dirty="0">
              <a:solidFill>
                <a:srgbClr val="FF0000"/>
              </a:solidFill>
              <a:latin typeface="Comic Sans" panose="020B0604020202020204" charset="0"/>
            </a:endParaRPr>
          </a:p>
        </p:txBody>
      </p:sp>
      <p:sp>
        <p:nvSpPr>
          <p:cNvPr id="49" name="Freeform 5"/>
          <p:cNvSpPr/>
          <p:nvPr/>
        </p:nvSpPr>
        <p:spPr>
          <a:xfrm>
            <a:off x="-150195" y="7865881"/>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2" name="track 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91243" y="498524"/>
            <a:ext cx="1041400" cy="1041400"/>
          </a:xfrm>
          <a:prstGeom prst="rect">
            <a:avLst/>
          </a:prstGeom>
        </p:spPr>
      </p:pic>
      <p:grpSp>
        <p:nvGrpSpPr>
          <p:cNvPr id="6" name="Group 5"/>
          <p:cNvGrpSpPr/>
          <p:nvPr/>
        </p:nvGrpSpPr>
        <p:grpSpPr>
          <a:xfrm>
            <a:off x="9220200" y="7098239"/>
            <a:ext cx="4253185" cy="2838610"/>
            <a:chOff x="9220200" y="7098239"/>
            <a:chExt cx="4253185" cy="2838610"/>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20200" y="7098239"/>
              <a:ext cx="4253185" cy="2838610"/>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5" name="Rectangle 4"/>
            <p:cNvSpPr/>
            <p:nvPr/>
          </p:nvSpPr>
          <p:spPr>
            <a:xfrm>
              <a:off x="12863785" y="9327249"/>
              <a:ext cx="6096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ysClr val="windowText" lastClr="000000"/>
                  </a:solidFill>
                  <a:latin typeface="Arial" panose="020B0604020202020204" pitchFamily="34" charset="0"/>
                  <a:cs typeface="Arial" panose="020B0604020202020204" pitchFamily="34" charset="0"/>
                </a:rPr>
                <a:t>C</a:t>
              </a:r>
              <a:endParaRPr lang="en-US" sz="3600" b="1" dirty="0">
                <a:solidFill>
                  <a:sysClr val="windowText" lastClr="0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3812248" y="7110939"/>
            <a:ext cx="4300385" cy="2861235"/>
            <a:chOff x="13812248" y="7110939"/>
            <a:chExt cx="4300385" cy="2861235"/>
          </a:xfrm>
        </p:grpSpPr>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812248" y="7110939"/>
              <a:ext cx="4300385" cy="2861235"/>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27" name="Rectangle 26"/>
            <p:cNvSpPr/>
            <p:nvPr/>
          </p:nvSpPr>
          <p:spPr>
            <a:xfrm>
              <a:off x="17501050" y="9362574"/>
              <a:ext cx="6096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ysClr val="windowText" lastClr="000000"/>
                  </a:solidFill>
                  <a:latin typeface="Arial" panose="020B0604020202020204" pitchFamily="34" charset="0"/>
                  <a:cs typeface="Arial" panose="020B0604020202020204" pitchFamily="34" charset="0"/>
                </a:rPr>
                <a:t>d</a:t>
              </a:r>
              <a:endParaRPr lang="en-US" sz="36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2"/>
                </p:tgtEl>
              </p:cMediaNode>
            </p:audio>
          </p:childTnLst>
        </p:cTn>
      </p:par>
    </p:tnLst>
    <p:bldLst>
      <p:bldP spid="25" grpId="0"/>
      <p:bldP spid="26" grpId="0"/>
      <p:bldP spid="41" grpId="0" animBg="1"/>
      <p:bldP spid="42" grpId="0" animBg="1"/>
      <p:bldP spid="43" grpId="0" animBg="1"/>
      <p:bldP spid="44" grpId="0" animBg="1"/>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84608" y="2565259"/>
            <a:ext cx="5096620" cy="5096620"/>
          </a:xfrm>
          <a:custGeom>
            <a:avLst/>
            <a:gdLst/>
            <a:ahLst/>
            <a:cxnLst/>
            <a:rect l="l" t="t" r="r" b="b"/>
            <a:pathLst>
              <a:path w="6795493" h="6795493">
                <a:moveTo>
                  <a:pt x="0" y="0"/>
                </a:moveTo>
                <a:lnTo>
                  <a:pt x="6795493" y="0"/>
                </a:lnTo>
                <a:lnTo>
                  <a:pt x="6795493" y="6795493"/>
                </a:lnTo>
                <a:lnTo>
                  <a:pt x="0" y="6795493"/>
                </a:lnTo>
                <a:lnTo>
                  <a:pt x="0" y="0"/>
                </a:lnTo>
                <a:close/>
              </a:path>
            </a:pathLst>
          </a:custGeom>
          <a:blipFill>
            <a:blip r:embed="rId4"/>
            <a:stretch>
              <a:fillRect/>
            </a:stretch>
          </a:blipFill>
        </p:spPr>
        <p:txBody>
          <a:bodyPr/>
          <a:lstStyle/>
          <a:p>
            <a:endParaRPr lang="en-US"/>
          </a:p>
        </p:txBody>
      </p:sp>
      <p:sp>
        <p:nvSpPr>
          <p:cNvPr id="4" name="Freeform 4"/>
          <p:cNvSpPr/>
          <p:nvPr/>
        </p:nvSpPr>
        <p:spPr>
          <a:xfrm>
            <a:off x="-1205132" y="7404230"/>
            <a:ext cx="20676643" cy="8266153"/>
          </a:xfrm>
          <a:custGeom>
            <a:avLst/>
            <a:gdLst/>
            <a:ahLst/>
            <a:cxnLst/>
            <a:rect l="l" t="t" r="r" b="b"/>
            <a:pathLst>
              <a:path w="27568858" h="11021537">
                <a:moveTo>
                  <a:pt x="0" y="0"/>
                </a:moveTo>
                <a:lnTo>
                  <a:pt x="27568858" y="0"/>
                </a:lnTo>
                <a:lnTo>
                  <a:pt x="27568858" y="11021536"/>
                </a:lnTo>
                <a:lnTo>
                  <a:pt x="0" y="11021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2524746" y="2565259"/>
            <a:ext cx="5156482" cy="515648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7" name="TextBox 7"/>
          <p:cNvSpPr txBox="1"/>
          <p:nvPr/>
        </p:nvSpPr>
        <p:spPr>
          <a:xfrm>
            <a:off x="5407410" y="2437288"/>
            <a:ext cx="9765719" cy="2114329"/>
          </a:xfrm>
          <a:prstGeom prst="rect">
            <a:avLst/>
          </a:prstGeom>
        </p:spPr>
        <p:txBody>
          <a:bodyPr lIns="0" tIns="0" rIns="0" bIns="0" rtlCol="0" anchor="t">
            <a:spAutoFit/>
          </a:bodyPr>
          <a:lstStyle/>
          <a:p>
            <a:pPr marL="0" lvl="0" indent="0" algn="r">
              <a:lnSpc>
                <a:spcPts val="17224"/>
              </a:lnSpc>
            </a:pPr>
            <a:r>
              <a:rPr lang="en-US" sz="13352" spc="1321" dirty="0">
                <a:solidFill>
                  <a:srgbClr val="F99AAF"/>
                </a:solidFill>
                <a:latin typeface="Comic Sans"/>
              </a:rPr>
              <a:t>Practice</a:t>
            </a:r>
          </a:p>
        </p:txBody>
      </p:sp>
      <p:sp>
        <p:nvSpPr>
          <p:cNvPr id="8" name="TextBox 8"/>
          <p:cNvSpPr txBox="1"/>
          <p:nvPr/>
        </p:nvSpPr>
        <p:spPr>
          <a:xfrm>
            <a:off x="2811208" y="3188320"/>
            <a:ext cx="3136447" cy="3054676"/>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3</a:t>
            </a:r>
          </a:p>
        </p:txBody>
      </p:sp>
      <p:sp>
        <p:nvSpPr>
          <p:cNvPr id="9" name="Freeform 9"/>
          <p:cNvSpPr/>
          <p:nvPr/>
        </p:nvSpPr>
        <p:spPr>
          <a:xfrm flipH="1">
            <a:off x="17372961" y="4995163"/>
            <a:ext cx="2876365" cy="1801324"/>
          </a:xfrm>
          <a:custGeom>
            <a:avLst/>
            <a:gdLst/>
            <a:ahLst/>
            <a:cxnLst/>
            <a:rect l="l" t="t" r="r" b="b"/>
            <a:pathLst>
              <a:path w="3835153" h="2401765">
                <a:moveTo>
                  <a:pt x="3835154" y="0"/>
                </a:moveTo>
                <a:lnTo>
                  <a:pt x="0" y="0"/>
                </a:lnTo>
                <a:lnTo>
                  <a:pt x="0" y="2401764"/>
                </a:lnTo>
                <a:lnTo>
                  <a:pt x="3835154" y="2401764"/>
                </a:lnTo>
                <a:lnTo>
                  <a:pt x="3835154"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7696120" y="7107020"/>
            <a:ext cx="607621" cy="586720"/>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1" name="Freeform 11"/>
          <p:cNvSpPr/>
          <p:nvPr/>
        </p:nvSpPr>
        <p:spPr>
          <a:xfrm>
            <a:off x="7999930" y="5143500"/>
            <a:ext cx="607621" cy="586720"/>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2" name="Freeform 12"/>
          <p:cNvSpPr/>
          <p:nvPr/>
        </p:nvSpPr>
        <p:spPr>
          <a:xfrm>
            <a:off x="9726895" y="2960518"/>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3" name="Freeform 13"/>
          <p:cNvSpPr/>
          <p:nvPr/>
        </p:nvSpPr>
        <p:spPr>
          <a:xfrm>
            <a:off x="659570" y="2344797"/>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4" name="Freeform 14"/>
          <p:cNvSpPr/>
          <p:nvPr/>
        </p:nvSpPr>
        <p:spPr>
          <a:xfrm>
            <a:off x="17396520" y="9453025"/>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5" name="Freeform 15"/>
          <p:cNvSpPr/>
          <p:nvPr/>
        </p:nvSpPr>
        <p:spPr>
          <a:xfrm>
            <a:off x="1716285" y="4995163"/>
            <a:ext cx="5320599" cy="4735333"/>
          </a:xfrm>
          <a:custGeom>
            <a:avLst/>
            <a:gdLst/>
            <a:ahLst/>
            <a:cxnLst/>
            <a:rect l="l" t="t" r="r" b="b"/>
            <a:pathLst>
              <a:path w="7094132" h="6313777">
                <a:moveTo>
                  <a:pt x="0" y="0"/>
                </a:moveTo>
                <a:lnTo>
                  <a:pt x="7094132" y="0"/>
                </a:lnTo>
                <a:lnTo>
                  <a:pt x="7094132" y="6313777"/>
                </a:lnTo>
                <a:lnTo>
                  <a:pt x="0" y="63137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14764172" y="1031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1174262" y="4779974"/>
            <a:ext cx="6085038" cy="5430896"/>
          </a:xfrm>
          <a:custGeom>
            <a:avLst/>
            <a:gdLst/>
            <a:ahLst/>
            <a:cxnLst/>
            <a:rect l="l" t="t" r="r" b="b"/>
            <a:pathLst>
              <a:path w="8113384" h="7241195">
                <a:moveTo>
                  <a:pt x="0" y="0"/>
                </a:moveTo>
                <a:lnTo>
                  <a:pt x="8113384" y="0"/>
                </a:lnTo>
                <a:lnTo>
                  <a:pt x="8113384" y="7241195"/>
                </a:lnTo>
                <a:lnTo>
                  <a:pt x="0" y="7241195"/>
                </a:lnTo>
                <a:lnTo>
                  <a:pt x="0" y="0"/>
                </a:lnTo>
                <a:close/>
              </a:path>
            </a:pathLst>
          </a:custGeom>
          <a:blipFill>
            <a:blip r:embed="rId14"/>
            <a:stretch>
              <a:fillRect/>
            </a:stretch>
          </a:blipFill>
        </p:spPr>
        <p:txBody>
          <a:bodyPr/>
          <a:lstStyle/>
          <a:p>
            <a:endParaRPr lang="en-US"/>
          </a:p>
        </p:txBody>
      </p:sp>
      <p:pic>
        <p:nvPicPr>
          <p:cNvPr id="18"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
          <p:cNvSpPr/>
          <p:nvPr/>
        </p:nvSpPr>
        <p:spPr>
          <a:xfrm rot="1137807" flipH="1">
            <a:off x="16298236" y="5486933"/>
            <a:ext cx="1140184" cy="1502713"/>
          </a:xfrm>
          <a:custGeom>
            <a:avLst/>
            <a:gdLst/>
            <a:ahLst/>
            <a:cxnLst/>
            <a:rect l="l" t="t" r="r" b="b"/>
            <a:pathLst>
              <a:path w="2414049" h="3181613">
                <a:moveTo>
                  <a:pt x="0" y="0"/>
                </a:moveTo>
                <a:lnTo>
                  <a:pt x="2414049" y="0"/>
                </a:lnTo>
                <a:lnTo>
                  <a:pt x="2414049" y="3181613"/>
                </a:lnTo>
                <a:lnTo>
                  <a:pt x="0" y="3181613"/>
                </a:lnTo>
                <a:lnTo>
                  <a:pt x="0" y="0"/>
                </a:lnTo>
                <a:close/>
              </a:path>
            </a:pathLst>
          </a:custGeom>
          <a:blipFill>
            <a:blip r:embed="rId3"/>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4"/>
            <a:stretch>
              <a:fillRect/>
            </a:stretch>
          </a:blipFill>
        </p:spPr>
        <p:txBody>
          <a:bodyPr/>
          <a:lstStyle/>
          <a:p>
            <a:endParaRPr lang="en-US"/>
          </a:p>
        </p:txBody>
      </p:sp>
      <p:sp>
        <p:nvSpPr>
          <p:cNvPr id="25" name="TextBox 24"/>
          <p:cNvSpPr txBox="1"/>
          <p:nvPr/>
        </p:nvSpPr>
        <p:spPr>
          <a:xfrm>
            <a:off x="1812975" y="6763009"/>
            <a:ext cx="5867400" cy="2123658"/>
          </a:xfrm>
          <a:prstGeom prst="rect">
            <a:avLst/>
          </a:prstGeom>
          <a:noFill/>
        </p:spPr>
        <p:txBody>
          <a:bodyPr wrap="square" rtlCol="0">
            <a:spAutoFit/>
          </a:bodyPr>
          <a:lstStyle/>
          <a:p>
            <a:pPr>
              <a:lnSpc>
                <a:spcPct val="150000"/>
              </a:lnSpc>
            </a:pPr>
            <a:r>
              <a:rPr lang="en-GB" sz="4400" dirty="0">
                <a:latin typeface="Comic Sans" panose="020B0604020202020204" charset="0"/>
              </a:rPr>
              <a:t>1. The film is strange, ___ it’s cool.</a:t>
            </a:r>
          </a:p>
        </p:txBody>
      </p:sp>
      <p:sp>
        <p:nvSpPr>
          <p:cNvPr id="26" name="TextBox 11"/>
          <p:cNvSpPr txBox="1"/>
          <p:nvPr/>
        </p:nvSpPr>
        <p:spPr>
          <a:xfrm>
            <a:off x="304800" y="419100"/>
            <a:ext cx="11033470" cy="1141338"/>
          </a:xfrm>
          <a:prstGeom prst="rect">
            <a:avLst/>
          </a:prstGeom>
        </p:spPr>
        <p:txBody>
          <a:bodyPr wrap="none" lIns="0" tIns="0" rIns="0" bIns="0" rtlCol="0" anchor="t">
            <a:spAutoFit/>
          </a:bodyPr>
          <a:lstStyle/>
          <a:p>
            <a:pPr>
              <a:lnSpc>
                <a:spcPts val="8926"/>
              </a:lnSpc>
            </a:pPr>
            <a:r>
              <a:rPr lang="en-US" sz="3600" b="1" spc="100" dirty="0">
                <a:solidFill>
                  <a:srgbClr val="040232"/>
                </a:solidFill>
                <a:latin typeface="Comic Sans MS" panose="030F0702030302020204" pitchFamily="66" charset="0"/>
              </a:rPr>
              <a:t>5. Complete the sentence with “and” or “but”.</a:t>
            </a:r>
          </a:p>
        </p:txBody>
      </p:sp>
      <p:sp>
        <p:nvSpPr>
          <p:cNvPr id="49" name="Freeform 5"/>
          <p:cNvSpPr/>
          <p:nvPr/>
        </p:nvSpPr>
        <p:spPr>
          <a:xfrm>
            <a:off x="-482760" y="8390578"/>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p:cNvSpPr txBox="1"/>
          <p:nvPr/>
        </p:nvSpPr>
        <p:spPr>
          <a:xfrm>
            <a:off x="10591800" y="6763009"/>
            <a:ext cx="5791200" cy="2123658"/>
          </a:xfrm>
          <a:prstGeom prst="rect">
            <a:avLst/>
          </a:prstGeom>
          <a:noFill/>
        </p:spPr>
        <p:txBody>
          <a:bodyPr wrap="square" rtlCol="0">
            <a:spAutoFit/>
          </a:bodyPr>
          <a:lstStyle/>
          <a:p>
            <a:pPr>
              <a:lnSpc>
                <a:spcPct val="150000"/>
              </a:lnSpc>
            </a:pPr>
            <a:r>
              <a:rPr lang="en-GB" sz="4400" dirty="0">
                <a:latin typeface="Comic Sans" panose="020B0604020202020204" charset="0"/>
              </a:rPr>
              <a:t>2. Ben ___ Sam have got ice skates.</a:t>
            </a:r>
          </a:p>
        </p:txBody>
      </p:sp>
      <p:sp>
        <p:nvSpPr>
          <p:cNvPr id="28" name="Freeform 16"/>
          <p:cNvSpPr/>
          <p:nvPr/>
        </p:nvSpPr>
        <p:spPr>
          <a:xfrm flipH="1">
            <a:off x="16263245" y="6664306"/>
            <a:ext cx="2776797" cy="3843318"/>
          </a:xfrm>
          <a:custGeom>
            <a:avLst/>
            <a:gdLst/>
            <a:ahLst/>
            <a:cxnLst/>
            <a:rect l="l" t="t" r="r" b="b"/>
            <a:pathLst>
              <a:path w="5879162" h="8137249">
                <a:moveTo>
                  <a:pt x="0" y="0"/>
                </a:moveTo>
                <a:lnTo>
                  <a:pt x="5879163" y="0"/>
                </a:lnTo>
                <a:lnTo>
                  <a:pt x="5879163" y="8137249"/>
                </a:lnTo>
                <a:lnTo>
                  <a:pt x="0" y="8137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4"/>
          <p:cNvSpPr txBox="1"/>
          <p:nvPr/>
        </p:nvSpPr>
        <p:spPr>
          <a:xfrm>
            <a:off x="1963609" y="8005857"/>
            <a:ext cx="1079142" cy="769441"/>
          </a:xfrm>
          <a:prstGeom prst="rect">
            <a:avLst/>
          </a:prstGeom>
          <a:noFill/>
        </p:spPr>
        <p:txBody>
          <a:bodyPr wrap="non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29" name="TextBox 28"/>
          <p:cNvSpPr txBox="1"/>
          <p:nvPr/>
        </p:nvSpPr>
        <p:spPr>
          <a:xfrm>
            <a:off x="12414541" y="6964501"/>
            <a:ext cx="1099981" cy="769441"/>
          </a:xfrm>
          <a:prstGeom prst="rect">
            <a:avLst/>
          </a:prstGeom>
          <a:noFill/>
        </p:spPr>
        <p:txBody>
          <a:bodyPr wrap="none" rtlCol="0">
            <a:spAutoFit/>
          </a:bodyPr>
          <a:lstStyle/>
          <a:p>
            <a:r>
              <a:rPr lang="en-GB" sz="4400" dirty="0">
                <a:solidFill>
                  <a:srgbClr val="FF0000"/>
                </a:solidFill>
                <a:latin typeface="Comic Sans" panose="020B0604020202020204" charset="0"/>
              </a:rPr>
              <a:t>and</a:t>
            </a:r>
            <a:endParaRPr lang="en-US" sz="4400" dirty="0">
              <a:solidFill>
                <a:srgbClr val="FF0000"/>
              </a:solidFill>
              <a:latin typeface="Comic Sans" panose="020B060402020202020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9529" y="1917956"/>
            <a:ext cx="6263392" cy="4175595"/>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4979" y="1928693"/>
            <a:ext cx="6263392" cy="4167310"/>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spTree>
    <p:extLst>
      <p:ext uri="{BB962C8B-B14F-4D97-AF65-F5344CB8AC3E}">
        <p14:creationId xmlns:p14="http://schemas.microsoft.com/office/powerpoint/2010/main" val="9150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
          <p:cNvSpPr/>
          <p:nvPr/>
        </p:nvSpPr>
        <p:spPr>
          <a:xfrm rot="1137807" flipH="1">
            <a:off x="16298236" y="5486933"/>
            <a:ext cx="1140184" cy="1502713"/>
          </a:xfrm>
          <a:custGeom>
            <a:avLst/>
            <a:gdLst/>
            <a:ahLst/>
            <a:cxnLst/>
            <a:rect l="l" t="t" r="r" b="b"/>
            <a:pathLst>
              <a:path w="2414049" h="3181613">
                <a:moveTo>
                  <a:pt x="0" y="0"/>
                </a:moveTo>
                <a:lnTo>
                  <a:pt x="2414049" y="0"/>
                </a:lnTo>
                <a:lnTo>
                  <a:pt x="2414049" y="3181613"/>
                </a:lnTo>
                <a:lnTo>
                  <a:pt x="0" y="3181613"/>
                </a:lnTo>
                <a:lnTo>
                  <a:pt x="0" y="0"/>
                </a:lnTo>
                <a:close/>
              </a:path>
            </a:pathLst>
          </a:custGeom>
          <a:blipFill>
            <a:blip r:embed="rId3"/>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4"/>
            <a:stretch>
              <a:fillRect/>
            </a:stretch>
          </a:blipFill>
        </p:spPr>
        <p:txBody>
          <a:bodyPr/>
          <a:lstStyle/>
          <a:p>
            <a:endParaRPr lang="en-US"/>
          </a:p>
        </p:txBody>
      </p:sp>
      <p:sp>
        <p:nvSpPr>
          <p:cNvPr id="25" name="TextBox 24"/>
          <p:cNvSpPr txBox="1"/>
          <p:nvPr/>
        </p:nvSpPr>
        <p:spPr>
          <a:xfrm>
            <a:off x="1922410" y="6266920"/>
            <a:ext cx="5605507" cy="2123658"/>
          </a:xfrm>
          <a:prstGeom prst="rect">
            <a:avLst/>
          </a:prstGeom>
          <a:noFill/>
        </p:spPr>
        <p:txBody>
          <a:bodyPr wrap="square" rtlCol="0">
            <a:spAutoFit/>
          </a:bodyPr>
          <a:lstStyle/>
          <a:p>
            <a:pPr>
              <a:lnSpc>
                <a:spcPct val="150000"/>
              </a:lnSpc>
            </a:pPr>
            <a:r>
              <a:rPr lang="en-GB" sz="4400" dirty="0">
                <a:latin typeface="Comic Sans" panose="020B0604020202020204" charset="0"/>
              </a:rPr>
              <a:t>3. I’ve got a map ____ a globe.</a:t>
            </a:r>
          </a:p>
        </p:txBody>
      </p:sp>
      <p:sp>
        <p:nvSpPr>
          <p:cNvPr id="26" name="TextBox 11"/>
          <p:cNvSpPr txBox="1"/>
          <p:nvPr/>
        </p:nvSpPr>
        <p:spPr>
          <a:xfrm>
            <a:off x="304800" y="419100"/>
            <a:ext cx="16078200" cy="1141338"/>
          </a:xfrm>
          <a:prstGeom prst="rect">
            <a:avLst/>
          </a:prstGeom>
        </p:spPr>
        <p:txBody>
          <a:bodyPr wrap="square" lIns="0" tIns="0" rIns="0" bIns="0" rtlCol="0" anchor="t">
            <a:spAutoFit/>
          </a:bodyPr>
          <a:lstStyle/>
          <a:p>
            <a:pPr>
              <a:lnSpc>
                <a:spcPts val="8926"/>
              </a:lnSpc>
            </a:pPr>
            <a:r>
              <a:rPr lang="en-US" sz="3600" b="1" spc="685" dirty="0">
                <a:solidFill>
                  <a:srgbClr val="040232"/>
                </a:solidFill>
                <a:latin typeface="Comic Sans"/>
              </a:rPr>
              <a:t>5. Complete the sentence with “and” or “but”.</a:t>
            </a:r>
          </a:p>
        </p:txBody>
      </p:sp>
      <p:sp>
        <p:nvSpPr>
          <p:cNvPr id="49" name="Freeform 5"/>
          <p:cNvSpPr/>
          <p:nvPr/>
        </p:nvSpPr>
        <p:spPr>
          <a:xfrm>
            <a:off x="-482760" y="8390578"/>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p:cNvSpPr txBox="1"/>
          <p:nvPr/>
        </p:nvSpPr>
        <p:spPr>
          <a:xfrm>
            <a:off x="10134600" y="6266920"/>
            <a:ext cx="6222036" cy="2123658"/>
          </a:xfrm>
          <a:prstGeom prst="rect">
            <a:avLst/>
          </a:prstGeom>
          <a:noFill/>
        </p:spPr>
        <p:txBody>
          <a:bodyPr wrap="square" rtlCol="0">
            <a:spAutoFit/>
          </a:bodyPr>
          <a:lstStyle/>
          <a:p>
            <a:pPr>
              <a:lnSpc>
                <a:spcPct val="150000"/>
              </a:lnSpc>
            </a:pPr>
            <a:r>
              <a:rPr lang="en-GB" sz="4400" dirty="0">
                <a:latin typeface="Comic Sans" panose="020B0604020202020204" charset="0"/>
              </a:rPr>
              <a:t>4. The camera  is new, ___ it isn’t very good.</a:t>
            </a:r>
          </a:p>
        </p:txBody>
      </p:sp>
      <p:sp>
        <p:nvSpPr>
          <p:cNvPr id="28" name="Freeform 16"/>
          <p:cNvSpPr/>
          <p:nvPr/>
        </p:nvSpPr>
        <p:spPr>
          <a:xfrm flipH="1">
            <a:off x="16263245" y="6664306"/>
            <a:ext cx="2776797" cy="3843318"/>
          </a:xfrm>
          <a:custGeom>
            <a:avLst/>
            <a:gdLst/>
            <a:ahLst/>
            <a:cxnLst/>
            <a:rect l="l" t="t" r="r" b="b"/>
            <a:pathLst>
              <a:path w="5879162" h="8137249">
                <a:moveTo>
                  <a:pt x="0" y="0"/>
                </a:moveTo>
                <a:lnTo>
                  <a:pt x="5879163" y="0"/>
                </a:lnTo>
                <a:lnTo>
                  <a:pt x="5879163" y="8137249"/>
                </a:lnTo>
                <a:lnTo>
                  <a:pt x="0" y="8137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p:cNvSpPr txBox="1"/>
          <p:nvPr/>
        </p:nvSpPr>
        <p:spPr>
          <a:xfrm>
            <a:off x="10276868" y="7452071"/>
            <a:ext cx="1079142" cy="769441"/>
          </a:xfrm>
          <a:prstGeom prst="rect">
            <a:avLst/>
          </a:prstGeom>
          <a:noFill/>
        </p:spPr>
        <p:txBody>
          <a:bodyPr wrap="non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14" name="TextBox 13"/>
          <p:cNvSpPr txBox="1"/>
          <p:nvPr/>
        </p:nvSpPr>
        <p:spPr>
          <a:xfrm>
            <a:off x="2133600" y="7452072"/>
            <a:ext cx="1099981" cy="769441"/>
          </a:xfrm>
          <a:prstGeom prst="rect">
            <a:avLst/>
          </a:prstGeom>
          <a:noFill/>
        </p:spPr>
        <p:txBody>
          <a:bodyPr wrap="none" rtlCol="0">
            <a:spAutoFit/>
          </a:bodyPr>
          <a:lstStyle/>
          <a:p>
            <a:r>
              <a:rPr lang="en-GB" sz="4400" dirty="0">
                <a:solidFill>
                  <a:srgbClr val="FF0000"/>
                </a:solidFill>
                <a:latin typeface="Comic Sans" panose="020B0604020202020204" charset="0"/>
              </a:rPr>
              <a:t>and</a:t>
            </a:r>
            <a:endParaRPr lang="en-US" sz="4400" dirty="0">
              <a:solidFill>
                <a:srgbClr val="FF0000"/>
              </a:solidFill>
              <a:latin typeface="Comic Sans" panose="020B060402020202020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894" y="1869734"/>
            <a:ext cx="6398952" cy="4265968"/>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2819" y="1877777"/>
            <a:ext cx="6398952" cy="4265968"/>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spTree>
    <p:extLst>
      <p:ext uri="{BB962C8B-B14F-4D97-AF65-F5344CB8AC3E}">
        <p14:creationId xmlns:p14="http://schemas.microsoft.com/office/powerpoint/2010/main" val="32896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8"/>
          <a:stretch>
            <a:fillRect/>
          </a:stretch>
        </p:blipFill>
        <p:spPr>
          <a:xfrm>
            <a:off x="-39332" y="2"/>
            <a:ext cx="18329736" cy="10286999"/>
          </a:xfrm>
          <a:prstGeom prst="rect">
            <a:avLst/>
          </a:prstGeom>
        </p:spPr>
      </p:pic>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74594" y="1289408"/>
            <a:ext cx="2798064" cy="2798064"/>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15895764" y="1921226"/>
            <a:ext cx="1373640" cy="1492896"/>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15904613" y="1851532"/>
            <a:ext cx="1355940" cy="1632287"/>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15881206" y="1949230"/>
            <a:ext cx="1402763" cy="1436891"/>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15881204" y="1964110"/>
            <a:ext cx="1402766" cy="1407131"/>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15883043" y="1921229"/>
            <a:ext cx="1399085" cy="1492895"/>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15883043" y="1898504"/>
            <a:ext cx="1399085" cy="1538342"/>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15899424" y="1910583"/>
            <a:ext cx="1366320" cy="1514178"/>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15985273" y="1982186"/>
            <a:ext cx="1312202" cy="1312202"/>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15985273" y="1982186"/>
            <a:ext cx="1312202" cy="1312202"/>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15985273" y="1982186"/>
            <a:ext cx="1312202" cy="1312202"/>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15985273" y="1982186"/>
            <a:ext cx="1312202" cy="1312202"/>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15926488" y="2011579"/>
            <a:ext cx="1312202" cy="1312202"/>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1601"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15926488" y="2011579"/>
            <a:ext cx="1312202" cy="1312202"/>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5980003" y="6919259"/>
            <a:ext cx="277062" cy="630940"/>
          </a:xfrm>
          <a:prstGeom prst="rect">
            <a:avLst/>
          </a:prstGeom>
          <a:noFill/>
        </p:spPr>
        <p:txBody>
          <a:bodyPr wrap="none" lIns="137159" tIns="68579" rIns="137159" bIns="68579" rtlCol="0">
            <a:spAutoFit/>
          </a:bodyPr>
          <a:lstStyle/>
          <a:p>
            <a:pPr defTabSz="822920"/>
            <a:endParaRPr lang="en-US" sz="32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2">
            <a:duotone>
              <a:prstClr val="black"/>
              <a:schemeClr val="bg2">
                <a:lumMod val="50000"/>
                <a:tint val="45000"/>
                <a:satMod val="400000"/>
              </a:schemeClr>
            </a:duotone>
            <a:extLst>
              <a:ext uri="{BEBA8EAE-BF5A-486C-A8C5-ECC9F3942E4B}">
                <a14:imgProps xmlns:a14="http://schemas.microsoft.com/office/drawing/2010/main">
                  <a14:imgLayer r:embed="rId23">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12314168" y="76673"/>
            <a:ext cx="1506437" cy="1481328"/>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10129402" y="147101"/>
            <a:ext cx="1558643" cy="1481328"/>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p:blipFill>
        <p:spPr bwMode="auto">
          <a:xfrm>
            <a:off x="1177877" y="-329131"/>
            <a:ext cx="2399132" cy="29968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914400" y="-3251837"/>
            <a:ext cx="1463040" cy="146304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flipH="1">
            <a:off x="100663" y="13056"/>
            <a:ext cx="2399132" cy="298605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9" action="ppaction://hlinksldjump"/>
            <a:extLst>
              <a:ext uri="{FF2B5EF4-FFF2-40B4-BE49-F238E27FC236}">
                <a16:creationId xmlns:a16="http://schemas.microsoft.com/office/drawing/2014/main" id="{2EE55AF4-AD3A-4671-8088-3D852D1E45BB}"/>
              </a:ext>
            </a:extLst>
          </p:cNvPr>
          <p:cNvSpPr/>
          <p:nvPr/>
        </p:nvSpPr>
        <p:spPr>
          <a:xfrm>
            <a:off x="-30658" y="3007551"/>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1</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5" name="Rounded Rectangle 74">
            <a:hlinkClick r:id="rId30" action="ppaction://hlinksldjump"/>
            <a:extLst>
              <a:ext uri="{FF2B5EF4-FFF2-40B4-BE49-F238E27FC236}">
                <a16:creationId xmlns:a16="http://schemas.microsoft.com/office/drawing/2014/main" id="{57EAE075-0845-44AA-937C-E4001A422E3F}"/>
              </a:ext>
            </a:extLst>
          </p:cNvPr>
          <p:cNvSpPr/>
          <p:nvPr/>
        </p:nvSpPr>
        <p:spPr>
          <a:xfrm>
            <a:off x="1227190" y="3022785"/>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2</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6" name="Rounded Rectangle 75">
            <a:hlinkClick r:id="rId31" action="ppaction://hlinksldjump"/>
            <a:extLst>
              <a:ext uri="{FF2B5EF4-FFF2-40B4-BE49-F238E27FC236}">
                <a16:creationId xmlns:a16="http://schemas.microsoft.com/office/drawing/2014/main" id="{B24AED0F-9652-4A6F-9CAD-8F0C0A7879F4}"/>
              </a:ext>
            </a:extLst>
          </p:cNvPr>
          <p:cNvSpPr/>
          <p:nvPr/>
        </p:nvSpPr>
        <p:spPr>
          <a:xfrm>
            <a:off x="1208804"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5</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7" name="Rounded Rectangle 76">
            <a:hlinkClick r:id="rId32" action="ppaction://hlinksldjump"/>
            <a:extLst>
              <a:ext uri="{FF2B5EF4-FFF2-40B4-BE49-F238E27FC236}">
                <a16:creationId xmlns:a16="http://schemas.microsoft.com/office/drawing/2014/main" id="{629AED2F-3FDA-4EE4-9466-B1FF70E982E7}"/>
              </a:ext>
            </a:extLst>
          </p:cNvPr>
          <p:cNvSpPr/>
          <p:nvPr/>
        </p:nvSpPr>
        <p:spPr>
          <a:xfrm>
            <a:off x="2485039" y="3034086"/>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3</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8" name="Rounded Rectangle 77">
            <a:hlinkClick r:id="rId33" action="ppaction://hlinksldjump"/>
            <a:extLst>
              <a:ext uri="{FF2B5EF4-FFF2-40B4-BE49-F238E27FC236}">
                <a16:creationId xmlns:a16="http://schemas.microsoft.com/office/drawing/2014/main" id="{0E7854DA-905B-44E2-9704-E1DB418A4684}"/>
              </a:ext>
            </a:extLst>
          </p:cNvPr>
          <p:cNvSpPr/>
          <p:nvPr/>
        </p:nvSpPr>
        <p:spPr>
          <a:xfrm>
            <a:off x="-30657"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4</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9" name="Rounded Rectangle 78">
            <a:hlinkClick r:id="rId34" action="ppaction://hlinksldjump"/>
            <a:extLst>
              <a:ext uri="{FF2B5EF4-FFF2-40B4-BE49-F238E27FC236}">
                <a16:creationId xmlns:a16="http://schemas.microsoft.com/office/drawing/2014/main" id="{3661C7F4-5FA4-426F-B233-3DA8D89E0F54}"/>
              </a:ext>
            </a:extLst>
          </p:cNvPr>
          <p:cNvSpPr/>
          <p:nvPr/>
        </p:nvSpPr>
        <p:spPr>
          <a:xfrm>
            <a:off x="2458484"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6</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0" name="Rounded Rectangle 79">
            <a:hlinkClick r:id="rId35" action="ppaction://hlinksldjump"/>
            <a:extLst>
              <a:ext uri="{FF2B5EF4-FFF2-40B4-BE49-F238E27FC236}">
                <a16:creationId xmlns:a16="http://schemas.microsoft.com/office/drawing/2014/main" id="{F89DB89A-DC9F-4D3F-94FD-D7A1D565B4F5}"/>
              </a:ext>
            </a:extLst>
          </p:cNvPr>
          <p:cNvSpPr/>
          <p:nvPr/>
        </p:nvSpPr>
        <p:spPr>
          <a:xfrm>
            <a:off x="553243" y="6357273"/>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7</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1" name="Rounded Rectangle 80">
            <a:hlinkClick r:id="rId36" action="ppaction://hlinksldjump"/>
            <a:extLst>
              <a:ext uri="{FF2B5EF4-FFF2-40B4-BE49-F238E27FC236}">
                <a16:creationId xmlns:a16="http://schemas.microsoft.com/office/drawing/2014/main" id="{C7DBE181-87AC-4DE1-91A9-80E19677D27D}"/>
              </a:ext>
            </a:extLst>
          </p:cNvPr>
          <p:cNvSpPr/>
          <p:nvPr/>
        </p:nvSpPr>
        <p:spPr>
          <a:xfrm>
            <a:off x="1874588" y="6357273"/>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8</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5895766" y="76673"/>
            <a:ext cx="2144903" cy="1028441"/>
          </a:xfrm>
          <a:prstGeom prst="rect">
            <a:avLst/>
          </a:prstGeom>
        </p:spPr>
      </p:pic>
      <p:pic>
        <p:nvPicPr>
          <p:cNvPr id="4" name="Picture 2" descr="Next - Free arrows icons">
            <a:hlinkClick r:id="rId38" action="ppaction://hlinksldjump"/>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5385" y="8668971"/>
            <a:ext cx="1618029" cy="1618029"/>
          </a:xfrm>
          <a:prstGeom prst="rect">
            <a:avLst/>
          </a:prstGeom>
          <a:noFill/>
          <a:extLst>
            <a:ext uri="{909E8E84-426E-40DD-AFC4-6F175D3DCCD1}">
              <a14:hiddenFill xmlns:a14="http://schemas.microsoft.com/office/drawing/2010/main">
                <a:solidFill>
                  <a:srgbClr val="FFFFFF"/>
                </a:solidFill>
              </a14:hiddenFill>
            </a:ext>
          </a:extLst>
        </p:spPr>
      </p:pic>
      <p:pic>
        <p:nvPicPr>
          <p:cNvPr id="85" name="happy-ukulele-746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40"/>
          <a:stretch>
            <a:fillRect/>
          </a:stretch>
        </p:blipFill>
        <p:spPr>
          <a:xfrm>
            <a:off x="19610564" y="-1148945"/>
            <a:ext cx="1219200" cy="1219200"/>
          </a:xfrm>
          <a:prstGeom prst="rect">
            <a:avLst/>
          </a:prstGeom>
        </p:spPr>
      </p:pic>
    </p:spTree>
    <p:extLst>
      <p:ext uri="{BB962C8B-B14F-4D97-AF65-F5344CB8AC3E}">
        <p14:creationId xmlns:p14="http://schemas.microsoft.com/office/powerpoint/2010/main" val="221596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par>
                                <p:cTn id="17" presetID="1" presetClass="mediacall" presetSubtype="0" fill="hold" nodeType="withEffect">
                                  <p:stCondLst>
                                    <p:cond delay="0"/>
                                  </p:stCondLst>
                                  <p:childTnLst>
                                    <p:cmd type="call" cmd="playFrom(0.0)">
                                      <p:cBhvr>
                                        <p:cTn id="18" dur="95033"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7" name="coin.wav"/>
                                        </p:tgtEl>
                                      </p:cMediaNode>
                                    </p:audio>
                                  </p:subTnLst>
                                </p:cTn>
                              </p:par>
                              <p:par>
                                <p:cTn id="24" presetID="8" presetClass="emph" presetSubtype="0" fill="hold" nodeType="withEffect">
                                  <p:stCondLst>
                                    <p:cond delay="0"/>
                                  </p:stCondLst>
                                  <p:childTnLst>
                                    <p:animRot by="21600000">
                                      <p:cBhvr>
                                        <p:cTn id="25" dur="1000" fill="hold"/>
                                        <p:tgtEl>
                                          <p:spTgt spid="50"/>
                                        </p:tgtEl>
                                        <p:attrNameLst>
                                          <p:attrName>r</p:attrName>
                                        </p:attrNameLst>
                                      </p:cBhvr>
                                    </p:animRot>
                                  </p:childTnLst>
                                </p:cTn>
                              </p:par>
                              <p:par>
                                <p:cTn id="26" presetID="1" presetClass="exit" presetSubtype="0" fill="hold" nodeType="withEffect">
                                  <p:stCondLst>
                                    <p:cond delay="0"/>
                                  </p:stCondLst>
                                  <p:childTnLst>
                                    <p:set>
                                      <p:cBhvr>
                                        <p:cTn id="27" dur="1" fill="hold">
                                          <p:stCondLst>
                                            <p:cond delay="0"/>
                                          </p:stCondLst>
                                        </p:cTn>
                                        <p:tgtEl>
                                          <p:spTgt spid="4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9"/>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coin.wav"/>
                                        </p:tgtEl>
                                      </p:cMediaNode>
                                    </p:audio>
                                  </p:subTnLst>
                                </p:cTn>
                              </p:par>
                              <p:par>
                                <p:cTn id="41" presetID="1" presetClass="exit" presetSubtype="0" fill="hold" nodeType="with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coin.wav"/>
                                        </p:tgtEl>
                                      </p:cMediaNode>
                                    </p:audio>
                                  </p:subTnLst>
                                </p:cTn>
                              </p:par>
                              <p:par>
                                <p:cTn id="48" presetID="8" presetClass="emph" presetSubtype="0" fill="hold" nodeType="withEffect">
                                  <p:stCondLst>
                                    <p:cond delay="0"/>
                                  </p:stCondLst>
                                  <p:childTnLst>
                                    <p:animRot by="21600000">
                                      <p:cBhvr>
                                        <p:cTn id="49" dur="1000" fill="hold"/>
                                        <p:tgtEl>
                                          <p:spTgt spid="50"/>
                                        </p:tgtEl>
                                        <p:attrNameLst>
                                          <p:attrName>r</p:attrName>
                                        </p:attrNameLst>
                                      </p:cBhvr>
                                    </p:animRot>
                                  </p:childTnLst>
                                </p:cTn>
                              </p:par>
                              <p:par>
                                <p:cTn id="50" presetID="1" presetClass="exit" presetSubtype="0" fill="hold" nodeType="withEffect">
                                  <p:stCondLst>
                                    <p:cond delay="0"/>
                                  </p:stCondLst>
                                  <p:childTnLst>
                                    <p:set>
                                      <p:cBhvr>
                                        <p:cTn id="51" dur="1" fill="hold">
                                          <p:stCondLst>
                                            <p:cond delay="0"/>
                                          </p:stCondLst>
                                        </p:cTn>
                                        <p:tgtEl>
                                          <p:spTgt spid="4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6"/>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48"/>
                                        </p:tgtEl>
                                        <p:attrNameLst>
                                          <p:attrName>style.visibility</p:attrName>
                                        </p:attrNameLst>
                                      </p:cBhvr>
                                      <p:to>
                                        <p:strVal val="hidden"/>
                                      </p:to>
                                    </p:se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coin.wav"/>
                                        </p:tgtEl>
                                      </p:cMediaNode>
                                    </p:audio>
                                  </p:subTnLst>
                                </p:cTn>
                              </p:par>
                              <p:par>
                                <p:cTn id="65" presetID="1" presetClass="exit" presetSubtype="0" fill="hold" nodeType="with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7" restart="whenNotActive" fill="hold" evtFilter="cancelBubble" nodeType="interactiveSeq">
                <p:stCondLst>
                  <p:cond evt="onClick" delay="0">
                    <p:tgtEl>
                      <p:spTgt spid="5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coin.wav"/>
                                        </p:tgtEl>
                                      </p:cMediaNode>
                                    </p:audio>
                                  </p:subTnLst>
                                </p:cTn>
                              </p:par>
                              <p:par>
                                <p:cTn id="72" presetID="8" presetClass="emph" presetSubtype="0" fill="hold" nodeType="withEffect">
                                  <p:stCondLst>
                                    <p:cond delay="0"/>
                                  </p:stCondLst>
                                  <p:childTnLst>
                                    <p:animRot by="21600000">
                                      <p:cBhvr>
                                        <p:cTn id="73" dur="1000" fill="hold"/>
                                        <p:tgtEl>
                                          <p:spTgt spid="50"/>
                                        </p:tgtEl>
                                        <p:attrNameLst>
                                          <p:attrName>r</p:attrName>
                                        </p:attrNameLst>
                                      </p:cBhvr>
                                    </p:animRot>
                                  </p:childTnLst>
                                </p:cTn>
                              </p:par>
                              <p:par>
                                <p:cTn id="74" presetID="1" presetClass="exit" presetSubtype="0" fill="hold" nodeType="withEffect">
                                  <p:stCondLst>
                                    <p:cond delay="0"/>
                                  </p:stCondLst>
                                  <p:childTnLst>
                                    <p:set>
                                      <p:cBhvr>
                                        <p:cTn id="75" dur="1" fill="hold">
                                          <p:stCondLst>
                                            <p:cond delay="0"/>
                                          </p:stCondLst>
                                        </p:cTn>
                                        <p:tgtEl>
                                          <p:spTgt spid="44"/>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6"/>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7"/>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8"/>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49"/>
                                        </p:tgtEl>
                                        <p:attrNameLst>
                                          <p:attrName>style.visibility</p:attrName>
                                        </p:attrNameLst>
                                      </p:cBhvr>
                                      <p:to>
                                        <p:strVal val="hidden"/>
                                      </p:to>
                                    </p:set>
                                  </p:childTnLst>
                                </p:cTn>
                              </p:par>
                            </p:childTnLst>
                          </p:cTn>
                        </p:par>
                        <p:par>
                          <p:cTn id="86" fill="hold">
                            <p:stCondLst>
                              <p:cond delay="1000"/>
                            </p:stCondLst>
                            <p:childTnLst>
                              <p:par>
                                <p:cTn id="87" presetID="1" presetClass="entr" presetSubtype="0"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coin.wav"/>
                                        </p:tgtEl>
                                      </p:cMediaNode>
                                    </p:audio>
                                  </p:subTnLst>
                                </p:cTn>
                              </p:par>
                              <p:par>
                                <p:cTn id="89" presetID="1" presetClass="exit" presetSubtype="0" fill="hold"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71"/>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7" name="coin.wav"/>
                                        </p:tgtEl>
                                      </p:cMediaNode>
                                    </p:audio>
                                  </p:subTnLst>
                                </p:cTn>
                              </p:par>
                              <p:par>
                                <p:cTn id="96" presetID="8" presetClass="emph" presetSubtype="0" fill="hold" nodeType="withEffect">
                                  <p:stCondLst>
                                    <p:cond delay="0"/>
                                  </p:stCondLst>
                                  <p:childTnLst>
                                    <p:animRot by="21600000">
                                      <p:cBhvr>
                                        <p:cTn id="97" dur="1000" fill="hold"/>
                                        <p:tgtEl>
                                          <p:spTgt spid="50"/>
                                        </p:tgtEl>
                                        <p:attrNameLst>
                                          <p:attrName>r</p:attrName>
                                        </p:attrNameLst>
                                      </p:cBhvr>
                                    </p:animRot>
                                  </p:childTnLst>
                                </p:cTn>
                              </p:par>
                              <p:par>
                                <p:cTn id="98" presetID="1" presetClass="exit" presetSubtype="0" fill="hold" nodeType="withEffect">
                                  <p:stCondLst>
                                    <p:cond delay="0"/>
                                  </p:stCondLst>
                                  <p:childTnLst>
                                    <p:set>
                                      <p:cBhvr>
                                        <p:cTn id="99" dur="1" fill="hold">
                                          <p:stCondLst>
                                            <p:cond delay="0"/>
                                          </p:stCondLst>
                                        </p:cTn>
                                        <p:tgtEl>
                                          <p:spTgt spid="4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49"/>
                                        </p:tgtEl>
                                        <p:attrNameLst>
                                          <p:attrName>style.visibility</p:attrName>
                                        </p:attrNameLst>
                                      </p:cBhvr>
                                      <p:to>
                                        <p:strVal val="hidden"/>
                                      </p:to>
                                    </p:set>
                                  </p:childTnLst>
                                </p:cTn>
                              </p:par>
                            </p:childTnLst>
                          </p:cTn>
                        </p:par>
                        <p:par>
                          <p:cTn id="110" fill="hold">
                            <p:stCondLst>
                              <p:cond delay="1000"/>
                            </p:stCondLst>
                            <p:childTnLst>
                              <p:par>
                                <p:cTn id="111" presetID="1" presetClass="entr" presetSubtype="0" fill="hold"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7" name="coin.wav"/>
                                        </p:tgtEl>
                                      </p:cMediaNode>
                                    </p:audio>
                                  </p:subTnLst>
                                </p:cTn>
                              </p:par>
                              <p:par>
                                <p:cTn id="113" presetID="1" presetClass="exit" presetSubtype="0" fill="hold" nodeType="with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7" name="coin.wav"/>
                                        </p:tgtEl>
                                      </p:cMediaNode>
                                    </p:audio>
                                  </p:subTnLst>
                                </p:cTn>
                              </p:par>
                              <p:par>
                                <p:cTn id="120" presetID="8" presetClass="emph" presetSubtype="0" fill="hold" nodeType="withEffect">
                                  <p:stCondLst>
                                    <p:cond delay="0"/>
                                  </p:stCondLst>
                                  <p:childTnLst>
                                    <p:animRot by="21600000">
                                      <p:cBhvr>
                                        <p:cTn id="121" dur="1000" fill="hold"/>
                                        <p:tgtEl>
                                          <p:spTgt spid="50"/>
                                        </p:tgtEl>
                                        <p:attrNameLst>
                                          <p:attrName>r</p:attrName>
                                        </p:attrNameLst>
                                      </p:cBhvr>
                                    </p:animRot>
                                  </p:childTnLst>
                                </p:cTn>
                              </p:par>
                              <p:par>
                                <p:cTn id="122" presetID="1" presetClass="exit" presetSubtype="0" fill="hold" nodeType="withEffect">
                                  <p:stCondLst>
                                    <p:cond delay="0"/>
                                  </p:stCondLst>
                                  <p:childTnLst>
                                    <p:set>
                                      <p:cBhvr>
                                        <p:cTn id="123" dur="1" fill="hold">
                                          <p:stCondLst>
                                            <p:cond delay="0"/>
                                          </p:stCondLst>
                                        </p:cTn>
                                        <p:tgtEl>
                                          <p:spTgt spid="44"/>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5"/>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7"/>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8"/>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49"/>
                                        </p:tgtEl>
                                        <p:attrNameLst>
                                          <p:attrName>style.visibility</p:attrName>
                                        </p:attrNameLst>
                                      </p:cBhvr>
                                      <p:to>
                                        <p:strVal val="hidden"/>
                                      </p:to>
                                    </p:set>
                                  </p:childTnLst>
                                </p:cTn>
                              </p:par>
                            </p:childTnLst>
                          </p:cTn>
                        </p:par>
                        <p:par>
                          <p:cTn id="134" fill="hold">
                            <p:stCondLst>
                              <p:cond delay="1000"/>
                            </p:stCondLst>
                            <p:childTnLst>
                              <p:par>
                                <p:cTn id="135" presetID="1" presetClass="entr" presetSubtype="0" fill="hold" nodeType="afterEffect">
                                  <p:stCondLst>
                                    <p:cond delay="0"/>
                                  </p:stCondLst>
                                  <p:childTnLst>
                                    <p:set>
                                      <p:cBhvr>
                                        <p:cTn id="1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coin.wav"/>
                                        </p:tgtEl>
                                      </p:cMediaNode>
                                    </p:audio>
                                  </p:subTnLst>
                                </p:cTn>
                              </p:par>
                              <p:par>
                                <p:cTn id="137" presetID="1" presetClass="exit" presetSubtype="0" fill="hold" nodeType="withEffect">
                                  <p:stCondLst>
                                    <p:cond delay="0"/>
                                  </p:stCondLst>
                                  <p:childTnLst>
                                    <p:set>
                                      <p:cBhvr>
                                        <p:cTn id="13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9" restart="whenNotActive" fill="hold" evtFilter="cancelBubble" nodeType="interactiveSeq">
                <p:stCondLst>
                  <p:cond evt="onClick" delay="0">
                    <p:tgtEl>
                      <p:spTgt spid="63"/>
                    </p:tgtEl>
                  </p:cond>
                </p:stCondLst>
                <p:endSync evt="end" delay="0">
                  <p:rtn val="all"/>
                </p:endSync>
                <p:childTnLst>
                  <p:par>
                    <p:cTn id="140" fill="hold">
                      <p:stCondLst>
                        <p:cond delay="0"/>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7" name="coin.wav"/>
                                        </p:tgtEl>
                                      </p:cMediaNode>
                                    </p:audio>
                                  </p:subTnLst>
                                </p:cTn>
                              </p:par>
                              <p:par>
                                <p:cTn id="144" presetID="8" presetClass="emph" presetSubtype="0" fill="hold" nodeType="withEffect">
                                  <p:stCondLst>
                                    <p:cond delay="0"/>
                                  </p:stCondLst>
                                  <p:childTnLst>
                                    <p:animRot by="21600000">
                                      <p:cBhvr>
                                        <p:cTn id="145" dur="1000" fill="hold"/>
                                        <p:tgtEl>
                                          <p:spTgt spid="50"/>
                                        </p:tgtEl>
                                        <p:attrNameLst>
                                          <p:attrName>r</p:attrName>
                                        </p:attrNameLst>
                                      </p:cBhvr>
                                    </p:animRot>
                                  </p:childTnLst>
                                </p:cTn>
                              </p:par>
                              <p:par>
                                <p:cTn id="146" presetID="1" presetClass="exit" presetSubtype="0" fill="hold" nodeType="withEffect">
                                  <p:stCondLst>
                                    <p:cond delay="0"/>
                                  </p:stCondLst>
                                  <p:childTnLst>
                                    <p:set>
                                      <p:cBhvr>
                                        <p:cTn id="147" dur="1" fill="hold">
                                          <p:stCondLst>
                                            <p:cond delay="0"/>
                                          </p:stCondLst>
                                        </p:cTn>
                                        <p:tgtEl>
                                          <p:spTgt spid="44"/>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5"/>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6"/>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7"/>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8"/>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49"/>
                                        </p:tgtEl>
                                        <p:attrNameLst>
                                          <p:attrName>style.visibility</p:attrName>
                                        </p:attrNameLst>
                                      </p:cBhvr>
                                      <p:to>
                                        <p:strVal val="hidden"/>
                                      </p:to>
                                    </p:set>
                                  </p:childTnLst>
                                </p:cTn>
                              </p:par>
                            </p:childTnLst>
                          </p:cTn>
                        </p:par>
                        <p:par>
                          <p:cTn id="158" fill="hold">
                            <p:stCondLst>
                              <p:cond delay="1000"/>
                            </p:stCondLst>
                            <p:childTnLst>
                              <p:par>
                                <p:cTn id="159" presetID="1" presetClass="entr" presetSubtype="0" fill="hold" nodeType="afterEffect">
                                  <p:stCondLst>
                                    <p:cond delay="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7" name="coin.wav"/>
                                        </p:tgtEl>
                                      </p:cMediaNode>
                                    </p:audio>
                                  </p:subTnLst>
                                </p:cTn>
                              </p:par>
                              <p:par>
                                <p:cTn id="161" presetID="1" presetClass="exit" presetSubtype="0" fill="hold" nodeType="with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3" restart="whenNotActive" fill="hold" evtFilter="cancelBubble" nodeType="interactiveSeq">
                <p:stCondLst>
                  <p:cond evt="onClick" delay="0">
                    <p:tgtEl>
                      <p:spTgt spid="10"/>
                    </p:tgtEl>
                  </p:cond>
                </p:stCondLst>
                <p:endSync evt="end" delay="0">
                  <p:rtn val="all"/>
                </p:endSync>
                <p:childTnLst>
                  <p:par>
                    <p:cTn id="164" fill="hold">
                      <p:stCondLst>
                        <p:cond delay="0"/>
                      </p:stCondLst>
                      <p:childTnLst>
                        <p:par>
                          <p:cTn id="165" fill="hold">
                            <p:stCondLst>
                              <p:cond delay="0"/>
                            </p:stCondLst>
                            <p:childTnLst>
                              <p:par>
                                <p:cTn id="166"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7" dur="2000" fill="hold"/>
                                        <p:tgtEl>
                                          <p:spTgt spid="1026"/>
                                        </p:tgtEl>
                                        <p:attrNameLst>
                                          <p:attrName>ppt_x</p:attrName>
                                          <p:attrName>ppt_y</p:attrName>
                                        </p:attrNameLst>
                                      </p:cBhvr>
                                      <p:rCtr x="6341" y="9583"/>
                                    </p:animMotion>
                                  </p:childTnLst>
                                </p:cTn>
                              </p:par>
                            </p:childTnLst>
                          </p:cTn>
                        </p:par>
                      </p:childTnLst>
                    </p:cTn>
                  </p:par>
                  <p:par>
                    <p:cTn id="168" fill="hold">
                      <p:stCondLst>
                        <p:cond delay="indefinite"/>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71" dur="2000" fill="hold"/>
                                        <p:tgtEl>
                                          <p:spTgt spid="1026"/>
                                        </p:tgtEl>
                                        <p:attrNameLst>
                                          <p:attrName>ppt_x</p:attrName>
                                          <p:attrName>ppt_y</p:attrName>
                                        </p:attrNameLst>
                                      </p:cBhvr>
                                      <p:rCtr x="-195" y="5856"/>
                                    </p:animMotion>
                                  </p:childTnLst>
                                </p:cTn>
                              </p:par>
                            </p:childTnLst>
                          </p:cTn>
                        </p:par>
                      </p:childTnLst>
                    </p:cTn>
                  </p:par>
                  <p:par>
                    <p:cTn id="172" fill="hold">
                      <p:stCondLst>
                        <p:cond delay="indefinite"/>
                      </p:stCondLst>
                      <p:childTnLst>
                        <p:par>
                          <p:cTn id="173" fill="hold">
                            <p:stCondLst>
                              <p:cond delay="0"/>
                            </p:stCondLst>
                            <p:childTnLst>
                              <p:par>
                                <p:cTn id="174"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5" dur="2000" fill="hold"/>
                                        <p:tgtEl>
                                          <p:spTgt spid="1026"/>
                                        </p:tgtEl>
                                        <p:attrNameLst>
                                          <p:attrName>ppt_x</p:attrName>
                                          <p:attrName>ppt_y</p:attrName>
                                        </p:attrNameLst>
                                      </p:cBhvr>
                                      <p:rCtr x="-1172" y="7731"/>
                                    </p:animMotion>
                                  </p:childTnLst>
                                </p:cTn>
                              </p:par>
                            </p:childTnLst>
                          </p:cTn>
                        </p:par>
                      </p:childTnLst>
                    </p:cTn>
                  </p:par>
                  <p:par>
                    <p:cTn id="176" fill="hold">
                      <p:stCondLst>
                        <p:cond delay="indefinite"/>
                      </p:stCondLst>
                      <p:childTnLst>
                        <p:par>
                          <p:cTn id="177" fill="hold">
                            <p:stCondLst>
                              <p:cond delay="0"/>
                            </p:stCondLst>
                            <p:childTnLst>
                              <p:par>
                                <p:cTn id="178"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9" dur="2000" fill="hold"/>
                                        <p:tgtEl>
                                          <p:spTgt spid="1026"/>
                                        </p:tgtEl>
                                        <p:attrNameLst>
                                          <p:attrName>ppt_x</p:attrName>
                                          <p:attrName>ppt_y</p:attrName>
                                        </p:attrNameLst>
                                      </p:cBhvr>
                                      <p:rCtr x="91" y="7569"/>
                                    </p:animMotion>
                                  </p:childTnLst>
                                </p:cTn>
                              </p:par>
                            </p:childTnLst>
                          </p:cTn>
                        </p:par>
                      </p:childTnLst>
                    </p:cTn>
                  </p:par>
                  <p:par>
                    <p:cTn id="180" fill="hold">
                      <p:stCondLst>
                        <p:cond delay="indefinite"/>
                      </p:stCondLst>
                      <p:childTnLst>
                        <p:par>
                          <p:cTn id="181" fill="hold">
                            <p:stCondLst>
                              <p:cond delay="0"/>
                            </p:stCondLst>
                            <p:childTnLst>
                              <p:par>
                                <p:cTn id="182"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3" dur="2000" fill="hold"/>
                                        <p:tgtEl>
                                          <p:spTgt spid="1026"/>
                                        </p:tgtEl>
                                        <p:attrNameLst>
                                          <p:attrName>ppt_x</p:attrName>
                                          <p:attrName>ppt_y</p:attrName>
                                        </p:attrNameLst>
                                      </p:cBhvr>
                                      <p:rCtr x="3828" y="3843"/>
                                    </p:animMotion>
                                  </p:childTnLst>
                                </p:cTn>
                              </p:par>
                            </p:childTnLst>
                          </p:cTn>
                        </p:par>
                      </p:childTnLst>
                    </p:cTn>
                  </p:par>
                  <p:par>
                    <p:cTn id="184" fill="hold">
                      <p:stCondLst>
                        <p:cond delay="indefinite"/>
                      </p:stCondLst>
                      <p:childTnLst>
                        <p:par>
                          <p:cTn id="185" fill="hold">
                            <p:stCondLst>
                              <p:cond delay="0"/>
                            </p:stCondLst>
                            <p:childTnLst>
                              <p:par>
                                <p:cTn id="186"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7" dur="2000" fill="hold"/>
                                        <p:tgtEl>
                                          <p:spTgt spid="1026"/>
                                        </p:tgtEl>
                                        <p:attrNameLst>
                                          <p:attrName>ppt_x</p:attrName>
                                          <p:attrName>ppt_y</p:attrName>
                                        </p:attrNameLst>
                                      </p:cBhvr>
                                      <p:rCtr x="4102" y="-2106"/>
                                    </p:animMotion>
                                  </p:childTnLst>
                                </p:cTn>
                              </p:par>
                            </p:childTnLst>
                          </p:cTn>
                        </p:par>
                      </p:childTnLst>
                    </p:cTn>
                  </p:par>
                  <p:par>
                    <p:cTn id="188" fill="hold">
                      <p:stCondLst>
                        <p:cond delay="indefinite"/>
                      </p:stCondLst>
                      <p:childTnLst>
                        <p:par>
                          <p:cTn id="189" fill="hold">
                            <p:stCondLst>
                              <p:cond delay="0"/>
                            </p:stCondLst>
                            <p:childTnLst>
                              <p:par>
                                <p:cTn id="190"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91" dur="2000" fill="hold"/>
                                        <p:tgtEl>
                                          <p:spTgt spid="1026"/>
                                        </p:tgtEl>
                                        <p:attrNameLst>
                                          <p:attrName>ppt_x</p:attrName>
                                          <p:attrName>ppt_y</p:attrName>
                                        </p:attrNameLst>
                                      </p:cBhvr>
                                      <p:rCtr x="352" y="-4560"/>
                                    </p:animMotion>
                                  </p:childTnLst>
                                </p:cTn>
                              </p:par>
                            </p:childTnLst>
                          </p:cTn>
                        </p:par>
                      </p:childTnLst>
                    </p:cTn>
                  </p:par>
                  <p:par>
                    <p:cTn id="192" fill="hold">
                      <p:stCondLst>
                        <p:cond delay="indefinite"/>
                      </p:stCondLst>
                      <p:childTnLst>
                        <p:par>
                          <p:cTn id="193" fill="hold">
                            <p:stCondLst>
                              <p:cond delay="0"/>
                            </p:stCondLst>
                            <p:childTnLst>
                              <p:par>
                                <p:cTn id="194"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5" dur="2000" fill="hold"/>
                                        <p:tgtEl>
                                          <p:spTgt spid="1026"/>
                                        </p:tgtEl>
                                        <p:attrNameLst>
                                          <p:attrName>ppt_x</p:attrName>
                                          <p:attrName>ppt_y</p:attrName>
                                        </p:attrNameLst>
                                      </p:cBhvr>
                                    </p:animMotion>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9" dur="2000" fill="hold"/>
                                        <p:tgtEl>
                                          <p:spTgt spid="1026"/>
                                        </p:tgtEl>
                                        <p:attrNameLst>
                                          <p:attrName>ppt_x</p:attrName>
                                          <p:attrName>ppt_y</p:attrName>
                                        </p:attrNameLst>
                                      </p:cBhvr>
                                      <p:rCtr x="-1068" y="-4861"/>
                                    </p:animMotion>
                                  </p:childTnLst>
                                </p:cTn>
                              </p:par>
                            </p:childTnLst>
                          </p:cTn>
                        </p:par>
                      </p:childTnLst>
                    </p:cTn>
                  </p:par>
                  <p:par>
                    <p:cTn id="200" fill="hold">
                      <p:stCondLst>
                        <p:cond delay="indefinite"/>
                      </p:stCondLst>
                      <p:childTnLst>
                        <p:par>
                          <p:cTn id="201" fill="hold">
                            <p:stCondLst>
                              <p:cond delay="0"/>
                            </p:stCondLst>
                            <p:childTnLst>
                              <p:par>
                                <p:cTn id="202"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3" dur="2000" fill="hold"/>
                                        <p:tgtEl>
                                          <p:spTgt spid="1026"/>
                                        </p:tgtEl>
                                        <p:attrNameLst>
                                          <p:attrName>ppt_x</p:attrName>
                                          <p:attrName>ppt_y</p:attrName>
                                        </p:attrNameLst>
                                      </p:cBhvr>
                                    </p:animMotion>
                                  </p:childTnLst>
                                </p:cTn>
                              </p:par>
                            </p:childTnLst>
                          </p:cTn>
                        </p:par>
                      </p:childTnLst>
                    </p:cTn>
                  </p:par>
                  <p:par>
                    <p:cTn id="204" fill="hold">
                      <p:stCondLst>
                        <p:cond delay="indefinite"/>
                      </p:stCondLst>
                      <p:childTnLst>
                        <p:par>
                          <p:cTn id="205" fill="hold">
                            <p:stCondLst>
                              <p:cond delay="0"/>
                            </p:stCondLst>
                            <p:childTnLst>
                              <p:par>
                                <p:cTn id="206"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7" dur="2000" fill="hold"/>
                                        <p:tgtEl>
                                          <p:spTgt spid="1026"/>
                                        </p:tgtEl>
                                        <p:attrNameLst>
                                          <p:attrName>ppt_x</p:attrName>
                                          <p:attrName>ppt_y</p:attrName>
                                        </p:attrNameLst>
                                      </p:cBhvr>
                                    </p:animMotion>
                                  </p:childTnLst>
                                </p:cTn>
                              </p:par>
                            </p:childTnLst>
                          </p:cTn>
                        </p:par>
                      </p:childTnLst>
                    </p:cTn>
                  </p:par>
                  <p:par>
                    <p:cTn id="208" fill="hold">
                      <p:stCondLst>
                        <p:cond delay="indefinite"/>
                      </p:stCondLst>
                      <p:childTnLst>
                        <p:par>
                          <p:cTn id="209" fill="hold">
                            <p:stCondLst>
                              <p:cond delay="0"/>
                            </p:stCondLst>
                            <p:childTnLst>
                              <p:par>
                                <p:cTn id="210"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11" dur="2000" fill="hold"/>
                                        <p:tgtEl>
                                          <p:spTgt spid="1026"/>
                                        </p:tgtEl>
                                        <p:attrNameLst>
                                          <p:attrName>ppt_x</p:attrName>
                                          <p:attrName>ppt_y</p:attrName>
                                        </p:attrNameLst>
                                      </p:cBhvr>
                                      <p:rCtr x="4102" y="-2269"/>
                                    </p:animMotion>
                                  </p:childTnLst>
                                </p:cTn>
                              </p:par>
                            </p:childTnLst>
                          </p:cTn>
                        </p:par>
                      </p:childTnLst>
                    </p:cTn>
                  </p:par>
                  <p:par>
                    <p:cTn id="212" fill="hold">
                      <p:stCondLst>
                        <p:cond delay="indefinite"/>
                      </p:stCondLst>
                      <p:childTnLst>
                        <p:par>
                          <p:cTn id="213" fill="hold">
                            <p:stCondLst>
                              <p:cond delay="0"/>
                            </p:stCondLst>
                            <p:childTnLst>
                              <p:par>
                                <p:cTn id="214"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5" dur="2000" fill="hold"/>
                                        <p:tgtEl>
                                          <p:spTgt spid="1026"/>
                                        </p:tgtEl>
                                        <p:attrNameLst>
                                          <p:attrName>ppt_x</p:attrName>
                                          <p:attrName>ppt_y</p:attrName>
                                        </p:attrNameLst>
                                      </p:cBhvr>
                                      <p:rCtr x="3125" y="3565"/>
                                    </p:animMotion>
                                  </p:childTnLst>
                                </p:cTn>
                              </p:par>
                            </p:childTnLst>
                          </p:cTn>
                        </p:par>
                      </p:childTnLst>
                    </p:cTn>
                  </p:par>
                  <p:par>
                    <p:cTn id="216" fill="hold">
                      <p:stCondLst>
                        <p:cond delay="indefinite"/>
                      </p:stCondLst>
                      <p:childTnLst>
                        <p:par>
                          <p:cTn id="217" fill="hold">
                            <p:stCondLst>
                              <p:cond delay="0"/>
                            </p:stCondLst>
                            <p:childTnLst>
                              <p:par>
                                <p:cTn id="218"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9" dur="2000" fill="hold"/>
                                        <p:tgtEl>
                                          <p:spTgt spid="1026"/>
                                        </p:tgtEl>
                                        <p:attrNameLst>
                                          <p:attrName>ppt_x</p:attrName>
                                          <p:attrName>ppt_y</p:attrName>
                                        </p:attrNameLst>
                                      </p:cBhvr>
                                      <p:rCtr x="260" y="5718"/>
                                    </p:animMotion>
                                  </p:childTnLst>
                                </p:cTn>
                              </p:par>
                            </p:childTnLst>
                          </p:cTn>
                        </p:par>
                      </p:childTnLst>
                    </p:cTn>
                  </p:par>
                  <p:par>
                    <p:cTn id="220" fill="hold">
                      <p:stCondLst>
                        <p:cond delay="indefinite"/>
                      </p:stCondLst>
                      <p:childTnLst>
                        <p:par>
                          <p:cTn id="221" fill="hold">
                            <p:stCondLst>
                              <p:cond delay="0"/>
                            </p:stCondLst>
                            <p:childTnLst>
                              <p:par>
                                <p:cTn id="222"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3" dur="2000" fill="hold"/>
                                        <p:tgtEl>
                                          <p:spTgt spid="1026"/>
                                        </p:tgtEl>
                                        <p:attrNameLst>
                                          <p:attrName>ppt_x</p:attrName>
                                          <p:attrName>ppt_y</p:attrName>
                                        </p:attrNameLst>
                                      </p:cBhvr>
                                      <p:rCtr x="-1341" y="6157"/>
                                    </p:animMotion>
                                  </p:childTnLst>
                                </p:cTn>
                              </p:par>
                            </p:childTnLst>
                          </p:cTn>
                        </p:par>
                      </p:childTnLst>
                    </p:cTn>
                  </p:par>
                  <p:par>
                    <p:cTn id="224" fill="hold">
                      <p:stCondLst>
                        <p:cond delay="indefinite"/>
                      </p:stCondLst>
                      <p:childTnLst>
                        <p:par>
                          <p:cTn id="225" fill="hold">
                            <p:stCondLst>
                              <p:cond delay="0"/>
                            </p:stCondLst>
                            <p:childTnLst>
                              <p:par>
                                <p:cTn id="226"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7" dur="2000" fill="hold"/>
                                        <p:tgtEl>
                                          <p:spTgt spid="1026"/>
                                        </p:tgtEl>
                                        <p:attrNameLst>
                                          <p:attrName>ppt_x</p:attrName>
                                          <p:attrName>ppt_y</p:attrName>
                                        </p:attrNameLst>
                                      </p:cBhvr>
                                      <p:rCtr x="-1354" y="5718"/>
                                    </p:animMotion>
                                  </p:childTnLst>
                                </p:cTn>
                              </p:par>
                            </p:childTnLst>
                          </p:cTn>
                        </p:par>
                      </p:childTnLst>
                    </p:cTn>
                  </p:par>
                  <p:par>
                    <p:cTn id="228" fill="hold">
                      <p:stCondLst>
                        <p:cond delay="indefinite"/>
                      </p:stCondLst>
                      <p:childTnLst>
                        <p:par>
                          <p:cTn id="229" fill="hold">
                            <p:stCondLst>
                              <p:cond delay="0"/>
                            </p:stCondLst>
                            <p:childTnLst>
                              <p:par>
                                <p:cTn id="230"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31" dur="2000" fill="hold"/>
                                        <p:tgtEl>
                                          <p:spTgt spid="1026"/>
                                        </p:tgtEl>
                                        <p:attrNameLst>
                                          <p:attrName>ppt_x</p:attrName>
                                          <p:attrName>ppt_y</p:attrName>
                                        </p:attrNameLst>
                                      </p:cBhvr>
                                      <p:rCtr x="-326" y="5255"/>
                                    </p:animMotion>
                                  </p:childTnLst>
                                </p:cTn>
                              </p:par>
                            </p:childTnLst>
                          </p:cTn>
                        </p:par>
                      </p:childTnLst>
                    </p:cTn>
                  </p:par>
                  <p:par>
                    <p:cTn id="232" fill="hold">
                      <p:stCondLst>
                        <p:cond delay="indefinite"/>
                      </p:stCondLst>
                      <p:childTnLst>
                        <p:par>
                          <p:cTn id="233" fill="hold">
                            <p:stCondLst>
                              <p:cond delay="0"/>
                            </p:stCondLst>
                            <p:childTnLst>
                              <p:par>
                                <p:cTn id="234"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5" dur="2000" fill="hold"/>
                                        <p:tgtEl>
                                          <p:spTgt spid="1026"/>
                                        </p:tgtEl>
                                        <p:attrNameLst>
                                          <p:attrName>ppt_x</p:attrName>
                                          <p:attrName>ppt_y</p:attrName>
                                        </p:attrNameLst>
                                      </p:cBhvr>
                                      <p:rCtr x="1341" y="6875"/>
                                    </p:animMotion>
                                  </p:childTnLst>
                                </p:cTn>
                              </p:par>
                            </p:childTnLst>
                          </p:cTn>
                        </p:par>
                      </p:childTnLst>
                    </p:cTn>
                  </p:par>
                  <p:par>
                    <p:cTn id="236" fill="hold">
                      <p:stCondLst>
                        <p:cond delay="indefinite"/>
                      </p:stCondLst>
                      <p:childTnLst>
                        <p:par>
                          <p:cTn id="237" fill="hold">
                            <p:stCondLst>
                              <p:cond delay="0"/>
                            </p:stCondLst>
                            <p:childTnLst>
                              <p:par>
                                <p:cTn id="238"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9" dur="2000" fill="hold"/>
                                        <p:tgtEl>
                                          <p:spTgt spid="1026"/>
                                        </p:tgtEl>
                                        <p:attrNameLst>
                                          <p:attrName>ppt_x</p:attrName>
                                          <p:attrName>ppt_y</p:attrName>
                                        </p:attrNameLst>
                                      </p:cBhvr>
                                      <p:rCtr x="3906" y="2986"/>
                                    </p:animMotion>
                                  </p:childTnLst>
                                </p:cTn>
                              </p:par>
                            </p:childTnLst>
                          </p:cTn>
                        </p:par>
                      </p:childTnLst>
                    </p:cTn>
                  </p:par>
                  <p:par>
                    <p:cTn id="240" fill="hold">
                      <p:stCondLst>
                        <p:cond delay="indefinite"/>
                      </p:stCondLst>
                      <p:childTnLst>
                        <p:par>
                          <p:cTn id="241" fill="hold">
                            <p:stCondLst>
                              <p:cond delay="0"/>
                            </p:stCondLst>
                            <p:childTnLst>
                              <p:par>
                                <p:cTn id="242"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3" dur="2000" fill="hold"/>
                                        <p:tgtEl>
                                          <p:spTgt spid="1026"/>
                                        </p:tgtEl>
                                        <p:attrNameLst>
                                          <p:attrName>ppt_x</p:attrName>
                                          <p:attrName>ppt_y</p:attrName>
                                        </p:attrNameLst>
                                      </p:cBhvr>
                                      <p:rCtr x="2578" y="-4005"/>
                                    </p:animMotion>
                                  </p:childTnLst>
                                </p:cTn>
                              </p:par>
                            </p:childTnLst>
                          </p:cTn>
                        </p:par>
                      </p:childTnLst>
                    </p:cTn>
                  </p:par>
                  <p:par>
                    <p:cTn id="244" fill="hold">
                      <p:stCondLst>
                        <p:cond delay="indefinite"/>
                      </p:stCondLst>
                      <p:childTnLst>
                        <p:par>
                          <p:cTn id="245" fill="hold">
                            <p:stCondLst>
                              <p:cond delay="0"/>
                            </p:stCondLst>
                            <p:childTnLst>
                              <p:par>
                                <p:cTn id="246"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7" dur="2000" fill="hold"/>
                                        <p:tgtEl>
                                          <p:spTgt spid="1026"/>
                                        </p:tgtEl>
                                        <p:attrNameLst>
                                          <p:attrName>ppt_x</p:attrName>
                                          <p:attrName>ppt_y</p:attrName>
                                        </p:attrNameLst>
                                      </p:cBhvr>
                                      <p:rCtr x="13" y="-5880"/>
                                    </p:animMotion>
                                  </p:childTnLst>
                                </p:cTn>
                              </p:par>
                            </p:childTnLst>
                          </p:cTn>
                        </p:par>
                      </p:childTnLst>
                    </p:cTn>
                  </p:par>
                  <p:par>
                    <p:cTn id="248" fill="hold">
                      <p:stCondLst>
                        <p:cond delay="indefinite"/>
                      </p:stCondLst>
                      <p:childTnLst>
                        <p:par>
                          <p:cTn id="249" fill="hold">
                            <p:stCondLst>
                              <p:cond delay="0"/>
                            </p:stCondLst>
                            <p:childTnLst>
                              <p:par>
                                <p:cTn id="250"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51" dur="2000" fill="hold"/>
                                        <p:tgtEl>
                                          <p:spTgt spid="1026"/>
                                        </p:tgtEl>
                                        <p:attrNameLst>
                                          <p:attrName>ppt_x</p:attrName>
                                          <p:attrName>ppt_y</p:attrName>
                                        </p:attrNameLst>
                                      </p:cBhvr>
                                      <p:rCtr x="-326" y="-5741"/>
                                    </p:animMotion>
                                  </p:childTnLst>
                                </p:cTn>
                              </p:par>
                            </p:childTnLst>
                          </p:cTn>
                        </p:par>
                      </p:childTnLst>
                    </p:cTn>
                  </p:par>
                  <p:par>
                    <p:cTn id="252" fill="hold">
                      <p:stCondLst>
                        <p:cond delay="indefinite"/>
                      </p:stCondLst>
                      <p:childTnLst>
                        <p:par>
                          <p:cTn id="253" fill="hold">
                            <p:stCondLst>
                              <p:cond delay="0"/>
                            </p:stCondLst>
                            <p:childTnLst>
                              <p:par>
                                <p:cTn id="254"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5" dur="2000" fill="hold"/>
                                        <p:tgtEl>
                                          <p:spTgt spid="1026"/>
                                        </p:tgtEl>
                                        <p:attrNameLst>
                                          <p:attrName>ppt_x</p:attrName>
                                          <p:attrName>ppt_y</p:attrName>
                                        </p:attrNameLst>
                                      </p:cBhvr>
                                      <p:rCtr x="-1706" y="-6111"/>
                                    </p:animMotion>
                                  </p:childTnLst>
                                </p:cTn>
                              </p:par>
                            </p:childTnLst>
                          </p:cTn>
                        </p:par>
                      </p:childTnLst>
                    </p:cTn>
                  </p:par>
                  <p:par>
                    <p:cTn id="256" fill="hold">
                      <p:stCondLst>
                        <p:cond delay="indefinite"/>
                      </p:stCondLst>
                      <p:childTnLst>
                        <p:par>
                          <p:cTn id="257" fill="hold">
                            <p:stCondLst>
                              <p:cond delay="0"/>
                            </p:stCondLst>
                            <p:childTnLst>
                              <p:par>
                                <p:cTn id="258"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9" dur="2000" fill="hold"/>
                                        <p:tgtEl>
                                          <p:spTgt spid="1026"/>
                                        </p:tgtEl>
                                        <p:attrNameLst>
                                          <p:attrName>ppt_x</p:attrName>
                                          <p:attrName>ppt_y</p:attrName>
                                        </p:attrNameLst>
                                      </p:cBhvr>
                                      <p:rCtr x="1003" y="-6366"/>
                                    </p:animMotion>
                                  </p:childTnLst>
                                </p:cTn>
                              </p:par>
                            </p:childTnLst>
                          </p:cTn>
                        </p:par>
                      </p:childTnLst>
                    </p:cTn>
                  </p:par>
                  <p:par>
                    <p:cTn id="260" fill="hold">
                      <p:stCondLst>
                        <p:cond delay="indefinite"/>
                      </p:stCondLst>
                      <p:childTnLst>
                        <p:par>
                          <p:cTn id="261" fill="hold">
                            <p:stCondLst>
                              <p:cond delay="0"/>
                            </p:stCondLst>
                            <p:childTnLst>
                              <p:par>
                                <p:cTn id="262"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3" dur="2000" fill="hold"/>
                                        <p:tgtEl>
                                          <p:spTgt spid="1026"/>
                                        </p:tgtEl>
                                        <p:attrNameLst>
                                          <p:attrName>ppt_x</p:attrName>
                                          <p:attrName>ppt_y</p:attrName>
                                        </p:attrNameLst>
                                      </p:cBhvr>
                                      <p:rCtr x="3750" y="-1713"/>
                                    </p:animMotion>
                                  </p:childTnLst>
                                </p:cTn>
                              </p:par>
                            </p:childTnLst>
                          </p:cTn>
                        </p:par>
                      </p:childTnLst>
                    </p:cTn>
                  </p:par>
                  <p:par>
                    <p:cTn id="264" fill="hold">
                      <p:stCondLst>
                        <p:cond delay="indefinite"/>
                      </p:stCondLst>
                      <p:childTnLst>
                        <p:par>
                          <p:cTn id="265" fill="hold">
                            <p:stCondLst>
                              <p:cond delay="0"/>
                            </p:stCondLst>
                            <p:childTnLst>
                              <p:par>
                                <p:cTn id="266"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7" dur="2000" fill="hold"/>
                                        <p:tgtEl>
                                          <p:spTgt spid="1026"/>
                                        </p:tgtEl>
                                        <p:attrNameLst>
                                          <p:attrName>ppt_x</p:attrName>
                                          <p:attrName>ppt_y</p:attrName>
                                        </p:attrNameLst>
                                      </p:cBhvr>
                                      <p:rCtr x="2422" y="6250"/>
                                    </p:animMotion>
                                  </p:childTnLst>
                                </p:cTn>
                              </p:par>
                            </p:childTnLst>
                          </p:cTn>
                        </p:par>
                      </p:childTnLst>
                    </p:cTn>
                  </p:par>
                  <p:par>
                    <p:cTn id="268" fill="hold">
                      <p:stCondLst>
                        <p:cond delay="indefinite"/>
                      </p:stCondLst>
                      <p:childTnLst>
                        <p:par>
                          <p:cTn id="269" fill="hold">
                            <p:stCondLst>
                              <p:cond delay="0"/>
                            </p:stCondLst>
                            <p:childTnLst>
                              <p:par>
                                <p:cTn id="270"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71" dur="2000" fill="hold"/>
                                        <p:tgtEl>
                                          <p:spTgt spid="1026"/>
                                        </p:tgtEl>
                                        <p:attrNameLst>
                                          <p:attrName>ppt_x</p:attrName>
                                          <p:attrName>ppt_y</p:attrName>
                                        </p:attrNameLst>
                                      </p:cBhvr>
                                      <p:rCtr x="469" y="6412"/>
                                    </p:animMotion>
                                  </p:childTnLst>
                                </p:cTn>
                              </p:par>
                            </p:childTnLst>
                          </p:cTn>
                        </p:par>
                      </p:childTnLst>
                    </p:cTn>
                  </p:par>
                  <p:par>
                    <p:cTn id="272" fill="hold">
                      <p:stCondLst>
                        <p:cond delay="indefinite"/>
                      </p:stCondLst>
                      <p:childTnLst>
                        <p:par>
                          <p:cTn id="273" fill="hold">
                            <p:stCondLst>
                              <p:cond delay="0"/>
                            </p:stCondLst>
                            <p:childTnLst>
                              <p:par>
                                <p:cTn id="274"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5" dur="2000" fill="hold"/>
                                        <p:tgtEl>
                                          <p:spTgt spid="1026"/>
                                        </p:tgtEl>
                                        <p:attrNameLst>
                                          <p:attrName>ppt_x</p:attrName>
                                          <p:attrName>ppt_y</p:attrName>
                                        </p:attrNameLst>
                                      </p:cBhvr>
                                      <p:rCtr x="-1406" y="5000"/>
                                    </p:animMotion>
                                  </p:childTnLst>
                                </p:cTn>
                              </p:par>
                            </p:childTnLst>
                          </p:cTn>
                        </p:par>
                      </p:childTnLst>
                    </p:cTn>
                  </p:par>
                  <p:par>
                    <p:cTn id="276" fill="hold">
                      <p:stCondLst>
                        <p:cond delay="indefinite"/>
                      </p:stCondLst>
                      <p:childTnLst>
                        <p:par>
                          <p:cTn id="277" fill="hold">
                            <p:stCondLst>
                              <p:cond delay="0"/>
                            </p:stCondLst>
                            <p:childTnLst>
                              <p:par>
                                <p:cTn id="278"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9" dur="2000" fill="hold"/>
                                        <p:tgtEl>
                                          <p:spTgt spid="1026"/>
                                        </p:tgtEl>
                                        <p:attrNameLst>
                                          <p:attrName>ppt_x</p:attrName>
                                          <p:attrName>ppt_y</p:attrName>
                                        </p:attrNameLst>
                                      </p:cBhvr>
                                      <p:rCtr x="-2266" y="5880"/>
                                    </p:animMotion>
                                  </p:childTnLst>
                                </p:cTn>
                              </p:par>
                            </p:childTnLst>
                          </p:cTn>
                        </p:par>
                      </p:childTnLst>
                    </p:cTn>
                  </p:par>
                  <p:par>
                    <p:cTn id="280" fill="hold">
                      <p:stCondLst>
                        <p:cond delay="indefinite"/>
                      </p:stCondLst>
                      <p:childTnLst>
                        <p:par>
                          <p:cTn id="281" fill="hold">
                            <p:stCondLst>
                              <p:cond delay="0"/>
                            </p:stCondLst>
                            <p:childTnLst>
                              <p:par>
                                <p:cTn id="282"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3" dur="2000" fill="hold"/>
                                        <p:tgtEl>
                                          <p:spTgt spid="1026"/>
                                        </p:tgtEl>
                                        <p:attrNameLst>
                                          <p:attrName>ppt_x</p:attrName>
                                          <p:attrName>ppt_y</p:attrName>
                                        </p:attrNameLst>
                                      </p:cBhvr>
                                      <p:rCtr x="-625" y="6875"/>
                                    </p:animMotion>
                                  </p:childTnLst>
                                </p:cTn>
                              </p:par>
                            </p:childTnLst>
                          </p:cTn>
                        </p:par>
                      </p:childTnLst>
                    </p:cTn>
                  </p:par>
                  <p:par>
                    <p:cTn id="284" fill="hold">
                      <p:stCondLst>
                        <p:cond delay="indefinite"/>
                      </p:stCondLst>
                      <p:childTnLst>
                        <p:par>
                          <p:cTn id="285" fill="hold">
                            <p:stCondLst>
                              <p:cond delay="0"/>
                            </p:stCondLst>
                            <p:childTnLst>
                              <p:par>
                                <p:cTn id="286"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7" dur="2000" fill="hold"/>
                                        <p:tgtEl>
                                          <p:spTgt spid="1026"/>
                                        </p:tgtEl>
                                        <p:attrNameLst>
                                          <p:attrName>ppt_x</p:attrName>
                                          <p:attrName>ppt_y</p:attrName>
                                        </p:attrNameLst>
                                      </p:cBhvr>
                                      <p:rCtr x="4062" y="4120"/>
                                    </p:animMotion>
                                  </p:childTnLst>
                                </p:cTn>
                              </p:par>
                            </p:childTnLst>
                          </p:cTn>
                        </p:par>
                      </p:childTnLst>
                    </p:cTn>
                  </p:par>
                  <p:par>
                    <p:cTn id="288" fill="hold">
                      <p:stCondLst>
                        <p:cond delay="indefinite"/>
                      </p:stCondLst>
                      <p:childTnLst>
                        <p:par>
                          <p:cTn id="289" fill="hold">
                            <p:stCondLst>
                              <p:cond delay="0"/>
                            </p:stCondLst>
                            <p:childTnLst>
                              <p:par>
                                <p:cTn id="290"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91" dur="2000" fill="hold"/>
                                        <p:tgtEl>
                                          <p:spTgt spid="1026"/>
                                        </p:tgtEl>
                                        <p:attrNameLst>
                                          <p:attrName>ppt_x</p:attrName>
                                          <p:attrName>ppt_y</p:attrName>
                                        </p:attrNameLst>
                                      </p:cBhvr>
                                      <p:rCtr x="3125" y="-14028"/>
                                    </p:animMotion>
                                  </p:childTnLst>
                                </p:cTn>
                              </p:par>
                            </p:childTnLst>
                          </p:cTn>
                        </p:par>
                        <p:par>
                          <p:cTn id="292" fill="hold">
                            <p:stCondLst>
                              <p:cond delay="2000"/>
                            </p:stCondLst>
                            <p:childTnLst>
                              <p:par>
                                <p:cTn id="293" presetID="1" presetClass="mediacall" presetSubtype="0" fill="hold" nodeType="afterEffect">
                                  <p:stCondLst>
                                    <p:cond delay="0"/>
                                  </p:stCondLst>
                                  <p:childTnLst>
                                    <p:cmd type="call" cmd="playFrom(0.0)">
                                      <p:cBhvr>
                                        <p:cTn id="294" dur="9435" fill="hold"/>
                                        <p:tgtEl>
                                          <p:spTgt spid="19"/>
                                        </p:tgtEl>
                                      </p:cBhvr>
                                    </p:cmd>
                                  </p:childTnLst>
                                </p:cTn>
                              </p:par>
                            </p:childTnLst>
                          </p:cTn>
                        </p:par>
                      </p:childTnLst>
                    </p:cTn>
                  </p:par>
                </p:childTnLst>
              </p:cTn>
              <p:nextCondLst>
                <p:cond evt="onClick" delay="0">
                  <p:tgtEl>
                    <p:spTgt spid="10"/>
                  </p:tgtEl>
                </p:cond>
              </p:nextCondLst>
            </p:seq>
            <p:audio>
              <p:cMediaNode vol="80000">
                <p:cTn id="295" fill="hold" display="0">
                  <p:stCondLst>
                    <p:cond delay="indefinite"/>
                  </p:stCondLst>
                  <p:endCondLst>
                    <p:cond evt="onStopAudio" delay="0">
                      <p:tgtEl>
                        <p:sldTgt/>
                      </p:tgtEl>
                    </p:cond>
                  </p:endCondLst>
                </p:cTn>
                <p:tgtEl>
                  <p:spTgt spid="19"/>
                </p:tgtEl>
              </p:cMediaNode>
            </p:audio>
            <p:seq concurrent="1" nextAc="seek">
              <p:cTn id="296" restart="whenNotActive" fill="hold" evtFilter="cancelBubble" nodeType="interactiveSeq">
                <p:stCondLst>
                  <p:cond evt="onClick" delay="0">
                    <p:tgtEl>
                      <p:spTgt spid="12"/>
                    </p:tgtEl>
                  </p:cond>
                </p:stCondLst>
                <p:endSync evt="end" delay="0">
                  <p:rtn val="all"/>
                </p:endSync>
                <p:childTnLst>
                  <p:par>
                    <p:cTn id="297" fill="hold">
                      <p:stCondLst>
                        <p:cond delay="0"/>
                      </p:stCondLst>
                      <p:childTnLst>
                        <p:par>
                          <p:cTn id="298" fill="hold">
                            <p:stCondLst>
                              <p:cond delay="0"/>
                            </p:stCondLst>
                            <p:childTnLst>
                              <p:par>
                                <p:cTn id="299"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300" dur="2000" fill="hold"/>
                                        <p:tgtEl>
                                          <p:spTgt spid="5"/>
                                        </p:tgtEl>
                                        <p:attrNameLst>
                                          <p:attrName>ppt_x</p:attrName>
                                          <p:attrName>ppt_y</p:attrName>
                                        </p:attrNameLst>
                                      </p:cBhvr>
                                      <p:rCtr x="6341" y="9583"/>
                                    </p:animMotion>
                                  </p:childTnLst>
                                </p:cTn>
                              </p:par>
                            </p:childTnLst>
                          </p:cTn>
                        </p:par>
                      </p:childTnLst>
                    </p:cTn>
                  </p:par>
                  <p:par>
                    <p:cTn id="301" fill="hold">
                      <p:stCondLst>
                        <p:cond delay="indefinite"/>
                      </p:stCondLst>
                      <p:childTnLst>
                        <p:par>
                          <p:cTn id="302" fill="hold">
                            <p:stCondLst>
                              <p:cond delay="0"/>
                            </p:stCondLst>
                            <p:childTnLst>
                              <p:par>
                                <p:cTn id="303"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4" dur="2000" fill="hold"/>
                                        <p:tgtEl>
                                          <p:spTgt spid="5"/>
                                        </p:tgtEl>
                                        <p:attrNameLst>
                                          <p:attrName>ppt_x</p:attrName>
                                          <p:attrName>ppt_y</p:attrName>
                                        </p:attrNameLst>
                                      </p:cBhvr>
                                      <p:rCtr x="-638" y="5880"/>
                                    </p:animMotion>
                                  </p:childTnLst>
                                </p:cTn>
                              </p:par>
                            </p:childTnLst>
                          </p:cTn>
                        </p:par>
                      </p:childTnLst>
                    </p:cTn>
                  </p:par>
                  <p:par>
                    <p:cTn id="305" fill="hold">
                      <p:stCondLst>
                        <p:cond delay="indefinite"/>
                      </p:stCondLst>
                      <p:childTnLst>
                        <p:par>
                          <p:cTn id="306" fill="hold">
                            <p:stCondLst>
                              <p:cond delay="0"/>
                            </p:stCondLst>
                            <p:childTnLst>
                              <p:par>
                                <p:cTn id="307"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8" dur="2000" fill="hold"/>
                                        <p:tgtEl>
                                          <p:spTgt spid="5"/>
                                        </p:tgtEl>
                                        <p:attrNameLst>
                                          <p:attrName>ppt_x</p:attrName>
                                          <p:attrName>ppt_y</p:attrName>
                                        </p:attrNameLst>
                                      </p:cBhvr>
                                      <p:rCtr x="-1172" y="7731"/>
                                    </p:animMotion>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2" dur="2000" fill="hold"/>
                                        <p:tgtEl>
                                          <p:spTgt spid="5"/>
                                        </p:tgtEl>
                                        <p:attrNameLst>
                                          <p:attrName>ppt_x</p:attrName>
                                          <p:attrName>ppt_y</p:attrName>
                                        </p:attrNameLst>
                                      </p:cBhvr>
                                      <p:rCtr x="91" y="7569"/>
                                    </p:animMotion>
                                  </p:childTnLst>
                                </p:cTn>
                              </p:par>
                            </p:childTnLst>
                          </p:cTn>
                        </p:par>
                      </p:childTnLst>
                    </p:cTn>
                  </p:par>
                  <p:par>
                    <p:cTn id="313" fill="hold">
                      <p:stCondLst>
                        <p:cond delay="indefinite"/>
                      </p:stCondLst>
                      <p:childTnLst>
                        <p:par>
                          <p:cTn id="314" fill="hold">
                            <p:stCondLst>
                              <p:cond delay="0"/>
                            </p:stCondLst>
                            <p:childTnLst>
                              <p:par>
                                <p:cTn id="315"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6" dur="2000" fill="hold"/>
                                        <p:tgtEl>
                                          <p:spTgt spid="5"/>
                                        </p:tgtEl>
                                        <p:attrNameLst>
                                          <p:attrName>ppt_x</p:attrName>
                                          <p:attrName>ppt_y</p:attrName>
                                        </p:attrNameLst>
                                      </p:cBhvr>
                                      <p:rCtr x="3828" y="3843"/>
                                    </p:animMotion>
                                  </p:childTnLst>
                                </p:cTn>
                              </p:par>
                            </p:childTnLst>
                          </p:cTn>
                        </p:par>
                      </p:childTnLst>
                    </p:cTn>
                  </p:par>
                  <p:par>
                    <p:cTn id="317" fill="hold">
                      <p:stCondLst>
                        <p:cond delay="indefinite"/>
                      </p:stCondLst>
                      <p:childTnLst>
                        <p:par>
                          <p:cTn id="318" fill="hold">
                            <p:stCondLst>
                              <p:cond delay="0"/>
                            </p:stCondLst>
                            <p:childTnLst>
                              <p:par>
                                <p:cTn id="319"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20" dur="2000" fill="hold"/>
                                        <p:tgtEl>
                                          <p:spTgt spid="5"/>
                                        </p:tgtEl>
                                        <p:attrNameLst>
                                          <p:attrName>ppt_x</p:attrName>
                                          <p:attrName>ppt_y</p:attrName>
                                        </p:attrNameLst>
                                      </p:cBhvr>
                                      <p:rCtr x="4102" y="-2106"/>
                                    </p:animMotion>
                                  </p:childTnLst>
                                </p:cTn>
                              </p:par>
                            </p:childTnLst>
                          </p:cTn>
                        </p:par>
                      </p:childTnLst>
                    </p:cTn>
                  </p:par>
                  <p:par>
                    <p:cTn id="321" fill="hold">
                      <p:stCondLst>
                        <p:cond delay="indefinite"/>
                      </p:stCondLst>
                      <p:childTnLst>
                        <p:par>
                          <p:cTn id="322" fill="hold">
                            <p:stCondLst>
                              <p:cond delay="0"/>
                            </p:stCondLst>
                            <p:childTnLst>
                              <p:par>
                                <p:cTn id="323"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4" dur="2000" fill="hold"/>
                                        <p:tgtEl>
                                          <p:spTgt spid="5"/>
                                        </p:tgtEl>
                                        <p:attrNameLst>
                                          <p:attrName>ppt_x</p:attrName>
                                          <p:attrName>ppt_y</p:attrName>
                                        </p:attrNameLst>
                                      </p:cBhvr>
                                      <p:rCtr x="352" y="-4560"/>
                                    </p:animMotion>
                                  </p:childTnLst>
                                </p:cTn>
                              </p:par>
                            </p:childTnLst>
                          </p:cTn>
                        </p:par>
                      </p:childTnLst>
                    </p:cTn>
                  </p:par>
                  <p:par>
                    <p:cTn id="325" fill="hold">
                      <p:stCondLst>
                        <p:cond delay="indefinite"/>
                      </p:stCondLst>
                      <p:childTnLst>
                        <p:par>
                          <p:cTn id="326" fill="hold">
                            <p:stCondLst>
                              <p:cond delay="0"/>
                            </p:stCondLst>
                            <p:childTnLst>
                              <p:par>
                                <p:cTn id="327"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8" dur="2000" fill="hold"/>
                                        <p:tgtEl>
                                          <p:spTgt spid="5"/>
                                        </p:tgtEl>
                                        <p:attrNameLst>
                                          <p:attrName>ppt_x</p:attrName>
                                          <p:attrName>ppt_y</p:attrName>
                                        </p:attrNameLst>
                                      </p:cBhvr>
                                    </p:animMotion>
                                  </p:childTnLst>
                                </p:cTn>
                              </p:par>
                            </p:childTnLst>
                          </p:cTn>
                        </p:par>
                      </p:childTnLst>
                    </p:cTn>
                  </p:par>
                  <p:par>
                    <p:cTn id="329" fill="hold">
                      <p:stCondLst>
                        <p:cond delay="indefinite"/>
                      </p:stCondLst>
                      <p:childTnLst>
                        <p:par>
                          <p:cTn id="330" fill="hold">
                            <p:stCondLst>
                              <p:cond delay="0"/>
                            </p:stCondLst>
                            <p:childTnLst>
                              <p:par>
                                <p:cTn id="331"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2" dur="2000" fill="hold"/>
                                        <p:tgtEl>
                                          <p:spTgt spid="5"/>
                                        </p:tgtEl>
                                        <p:attrNameLst>
                                          <p:attrName>ppt_x</p:attrName>
                                          <p:attrName>ppt_y</p:attrName>
                                        </p:attrNameLst>
                                      </p:cBhvr>
                                      <p:rCtr x="-1068" y="-4861"/>
                                    </p:animMotion>
                                  </p:childTnLst>
                                </p:cTn>
                              </p:par>
                            </p:childTnLst>
                          </p:cTn>
                        </p:par>
                      </p:childTnLst>
                    </p:cTn>
                  </p:par>
                  <p:par>
                    <p:cTn id="333" fill="hold">
                      <p:stCondLst>
                        <p:cond delay="indefinite"/>
                      </p:stCondLst>
                      <p:childTnLst>
                        <p:par>
                          <p:cTn id="334" fill="hold">
                            <p:stCondLst>
                              <p:cond delay="0"/>
                            </p:stCondLst>
                            <p:childTnLst>
                              <p:par>
                                <p:cTn id="335"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6" dur="2000" fill="hold"/>
                                        <p:tgtEl>
                                          <p:spTgt spid="5"/>
                                        </p:tgtEl>
                                        <p:attrNameLst>
                                          <p:attrName>ppt_x</p:attrName>
                                          <p:attrName>ppt_y</p:attrName>
                                        </p:attrNameLst>
                                      </p:cBhvr>
                                    </p:animMotion>
                                  </p:childTnLst>
                                </p:cTn>
                              </p:par>
                            </p:childTnLst>
                          </p:cTn>
                        </p:par>
                      </p:childTnLst>
                    </p:cTn>
                  </p:par>
                  <p:par>
                    <p:cTn id="337" fill="hold">
                      <p:stCondLst>
                        <p:cond delay="indefinite"/>
                      </p:stCondLst>
                      <p:childTnLst>
                        <p:par>
                          <p:cTn id="338" fill="hold">
                            <p:stCondLst>
                              <p:cond delay="0"/>
                            </p:stCondLst>
                            <p:childTnLst>
                              <p:par>
                                <p:cTn id="339"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40" dur="2000" fill="hold"/>
                                        <p:tgtEl>
                                          <p:spTgt spid="5"/>
                                        </p:tgtEl>
                                        <p:attrNameLst>
                                          <p:attrName>ppt_x</p:attrName>
                                          <p:attrName>ppt_y</p:attrName>
                                        </p:attrNameLst>
                                      </p:cBhvr>
                                    </p:animMotion>
                                  </p:childTnLst>
                                </p:cTn>
                              </p:par>
                            </p:childTnLst>
                          </p:cTn>
                        </p:par>
                      </p:childTnLst>
                    </p:cTn>
                  </p:par>
                  <p:par>
                    <p:cTn id="341" fill="hold">
                      <p:stCondLst>
                        <p:cond delay="indefinite"/>
                      </p:stCondLst>
                      <p:childTnLst>
                        <p:par>
                          <p:cTn id="342" fill="hold">
                            <p:stCondLst>
                              <p:cond delay="0"/>
                            </p:stCondLst>
                            <p:childTnLst>
                              <p:par>
                                <p:cTn id="343"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4" dur="2000" fill="hold"/>
                                        <p:tgtEl>
                                          <p:spTgt spid="5"/>
                                        </p:tgtEl>
                                        <p:attrNameLst>
                                          <p:attrName>ppt_x</p:attrName>
                                          <p:attrName>ppt_y</p:attrName>
                                        </p:attrNameLst>
                                      </p:cBhvr>
                                      <p:rCtr x="4102" y="-2269"/>
                                    </p:animMotion>
                                  </p:childTnLst>
                                </p:cTn>
                              </p:par>
                            </p:childTnLst>
                          </p:cTn>
                        </p:par>
                      </p:childTnLst>
                    </p:cTn>
                  </p:par>
                  <p:par>
                    <p:cTn id="345" fill="hold">
                      <p:stCondLst>
                        <p:cond delay="indefinite"/>
                      </p:stCondLst>
                      <p:childTnLst>
                        <p:par>
                          <p:cTn id="346" fill="hold">
                            <p:stCondLst>
                              <p:cond delay="0"/>
                            </p:stCondLst>
                            <p:childTnLst>
                              <p:par>
                                <p:cTn id="347"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8" dur="2000" fill="hold"/>
                                        <p:tgtEl>
                                          <p:spTgt spid="5"/>
                                        </p:tgtEl>
                                        <p:attrNameLst>
                                          <p:attrName>ppt_x</p:attrName>
                                          <p:attrName>ppt_y</p:attrName>
                                        </p:attrNameLst>
                                      </p:cBhvr>
                                      <p:rCtr x="3125" y="3565"/>
                                    </p:animMotion>
                                  </p:childTnLst>
                                </p:cTn>
                              </p:par>
                            </p:childTnLst>
                          </p:cTn>
                        </p:par>
                      </p:childTnLst>
                    </p:cTn>
                  </p:par>
                  <p:par>
                    <p:cTn id="349" fill="hold">
                      <p:stCondLst>
                        <p:cond delay="indefinite"/>
                      </p:stCondLst>
                      <p:childTnLst>
                        <p:par>
                          <p:cTn id="350" fill="hold">
                            <p:stCondLst>
                              <p:cond delay="0"/>
                            </p:stCondLst>
                            <p:childTnLst>
                              <p:par>
                                <p:cTn id="351"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2" dur="2000" fill="hold"/>
                                        <p:tgtEl>
                                          <p:spTgt spid="5"/>
                                        </p:tgtEl>
                                        <p:attrNameLst>
                                          <p:attrName>ppt_x</p:attrName>
                                          <p:attrName>ppt_y</p:attrName>
                                        </p:attrNameLst>
                                      </p:cBhvr>
                                      <p:rCtr x="260" y="5718"/>
                                    </p:animMotion>
                                  </p:childTnLst>
                                </p:cTn>
                              </p:par>
                            </p:childTnLst>
                          </p:cTn>
                        </p:par>
                      </p:childTnLst>
                    </p:cTn>
                  </p:par>
                  <p:par>
                    <p:cTn id="353" fill="hold">
                      <p:stCondLst>
                        <p:cond delay="indefinite"/>
                      </p:stCondLst>
                      <p:childTnLst>
                        <p:par>
                          <p:cTn id="354" fill="hold">
                            <p:stCondLst>
                              <p:cond delay="0"/>
                            </p:stCondLst>
                            <p:childTnLst>
                              <p:par>
                                <p:cTn id="355"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6" dur="2000" fill="hold"/>
                                        <p:tgtEl>
                                          <p:spTgt spid="5"/>
                                        </p:tgtEl>
                                        <p:attrNameLst>
                                          <p:attrName>ppt_x</p:attrName>
                                          <p:attrName>ppt_y</p:attrName>
                                        </p:attrNameLst>
                                      </p:cBhvr>
                                      <p:rCtr x="-1341" y="6157"/>
                                    </p:animMotion>
                                  </p:childTnLst>
                                </p:cTn>
                              </p:par>
                            </p:childTnLst>
                          </p:cTn>
                        </p:par>
                      </p:childTnLst>
                    </p:cTn>
                  </p:par>
                  <p:par>
                    <p:cTn id="357" fill="hold">
                      <p:stCondLst>
                        <p:cond delay="indefinite"/>
                      </p:stCondLst>
                      <p:childTnLst>
                        <p:par>
                          <p:cTn id="358" fill="hold">
                            <p:stCondLst>
                              <p:cond delay="0"/>
                            </p:stCondLst>
                            <p:childTnLst>
                              <p:par>
                                <p:cTn id="359"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60" dur="2000" fill="hold"/>
                                        <p:tgtEl>
                                          <p:spTgt spid="5"/>
                                        </p:tgtEl>
                                        <p:attrNameLst>
                                          <p:attrName>ppt_x</p:attrName>
                                          <p:attrName>ppt_y</p:attrName>
                                        </p:attrNameLst>
                                      </p:cBhvr>
                                      <p:rCtr x="-1354" y="5718"/>
                                    </p:animMotion>
                                  </p:childTnLst>
                                </p:cTn>
                              </p:par>
                            </p:childTnLst>
                          </p:cTn>
                        </p:par>
                      </p:childTnLst>
                    </p:cTn>
                  </p:par>
                  <p:par>
                    <p:cTn id="361" fill="hold">
                      <p:stCondLst>
                        <p:cond delay="indefinite"/>
                      </p:stCondLst>
                      <p:childTnLst>
                        <p:par>
                          <p:cTn id="362" fill="hold">
                            <p:stCondLst>
                              <p:cond delay="0"/>
                            </p:stCondLst>
                            <p:childTnLst>
                              <p:par>
                                <p:cTn id="363"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4" dur="2000" fill="hold"/>
                                        <p:tgtEl>
                                          <p:spTgt spid="5"/>
                                        </p:tgtEl>
                                        <p:attrNameLst>
                                          <p:attrName>ppt_x</p:attrName>
                                          <p:attrName>ppt_y</p:attrName>
                                        </p:attrNameLst>
                                      </p:cBhvr>
                                      <p:rCtr x="-326" y="5255"/>
                                    </p:animMotion>
                                  </p:childTnLst>
                                </p:cTn>
                              </p:par>
                            </p:childTnLst>
                          </p:cTn>
                        </p:par>
                      </p:childTnLst>
                    </p:cTn>
                  </p:par>
                  <p:par>
                    <p:cTn id="365" fill="hold">
                      <p:stCondLst>
                        <p:cond delay="indefinite"/>
                      </p:stCondLst>
                      <p:childTnLst>
                        <p:par>
                          <p:cTn id="366" fill="hold">
                            <p:stCondLst>
                              <p:cond delay="0"/>
                            </p:stCondLst>
                            <p:childTnLst>
                              <p:par>
                                <p:cTn id="367"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8" dur="2000" fill="hold"/>
                                        <p:tgtEl>
                                          <p:spTgt spid="5"/>
                                        </p:tgtEl>
                                        <p:attrNameLst>
                                          <p:attrName>ppt_x</p:attrName>
                                          <p:attrName>ppt_y</p:attrName>
                                        </p:attrNameLst>
                                      </p:cBhvr>
                                      <p:rCtr x="1341" y="6875"/>
                                    </p:animMotion>
                                  </p:childTnLst>
                                </p:cTn>
                              </p:par>
                            </p:childTnLst>
                          </p:cTn>
                        </p:par>
                      </p:childTnLst>
                    </p:cTn>
                  </p:par>
                  <p:par>
                    <p:cTn id="369" fill="hold">
                      <p:stCondLst>
                        <p:cond delay="indefinite"/>
                      </p:stCondLst>
                      <p:childTnLst>
                        <p:par>
                          <p:cTn id="370" fill="hold">
                            <p:stCondLst>
                              <p:cond delay="0"/>
                            </p:stCondLst>
                            <p:childTnLst>
                              <p:par>
                                <p:cTn id="371"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2" dur="2000" fill="hold"/>
                                        <p:tgtEl>
                                          <p:spTgt spid="5"/>
                                        </p:tgtEl>
                                        <p:attrNameLst>
                                          <p:attrName>ppt_x</p:attrName>
                                          <p:attrName>ppt_y</p:attrName>
                                        </p:attrNameLst>
                                      </p:cBhvr>
                                      <p:rCtr x="3906" y="2986"/>
                                    </p:animMotion>
                                  </p:childTnLst>
                                </p:cTn>
                              </p:par>
                            </p:childTnLst>
                          </p:cTn>
                        </p:par>
                      </p:childTnLst>
                    </p:cTn>
                  </p:par>
                  <p:par>
                    <p:cTn id="373" fill="hold">
                      <p:stCondLst>
                        <p:cond delay="indefinite"/>
                      </p:stCondLst>
                      <p:childTnLst>
                        <p:par>
                          <p:cTn id="374" fill="hold">
                            <p:stCondLst>
                              <p:cond delay="0"/>
                            </p:stCondLst>
                            <p:childTnLst>
                              <p:par>
                                <p:cTn id="375"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6" dur="2000" fill="hold"/>
                                        <p:tgtEl>
                                          <p:spTgt spid="5"/>
                                        </p:tgtEl>
                                        <p:attrNameLst>
                                          <p:attrName>ppt_x</p:attrName>
                                          <p:attrName>ppt_y</p:attrName>
                                        </p:attrNameLst>
                                      </p:cBhvr>
                                      <p:rCtr x="2578" y="-4005"/>
                                    </p:animMotion>
                                  </p:childTnLst>
                                </p:cTn>
                              </p:par>
                            </p:childTnLst>
                          </p:cTn>
                        </p:par>
                      </p:childTnLst>
                    </p:cTn>
                  </p:par>
                  <p:par>
                    <p:cTn id="377" fill="hold">
                      <p:stCondLst>
                        <p:cond delay="indefinite"/>
                      </p:stCondLst>
                      <p:childTnLst>
                        <p:par>
                          <p:cTn id="378" fill="hold">
                            <p:stCondLst>
                              <p:cond delay="0"/>
                            </p:stCondLst>
                            <p:childTnLst>
                              <p:par>
                                <p:cTn id="379"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80" dur="2000" fill="hold"/>
                                        <p:tgtEl>
                                          <p:spTgt spid="5"/>
                                        </p:tgtEl>
                                        <p:attrNameLst>
                                          <p:attrName>ppt_x</p:attrName>
                                          <p:attrName>ppt_y</p:attrName>
                                        </p:attrNameLst>
                                      </p:cBhvr>
                                      <p:rCtr x="13" y="-5880"/>
                                    </p:animMotion>
                                  </p:childTnLst>
                                </p:cTn>
                              </p:par>
                            </p:childTnLst>
                          </p:cTn>
                        </p:par>
                      </p:childTnLst>
                    </p:cTn>
                  </p:par>
                  <p:par>
                    <p:cTn id="381" fill="hold">
                      <p:stCondLst>
                        <p:cond delay="indefinite"/>
                      </p:stCondLst>
                      <p:childTnLst>
                        <p:par>
                          <p:cTn id="382" fill="hold">
                            <p:stCondLst>
                              <p:cond delay="0"/>
                            </p:stCondLst>
                            <p:childTnLst>
                              <p:par>
                                <p:cTn id="383"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4" dur="2000" fill="hold"/>
                                        <p:tgtEl>
                                          <p:spTgt spid="5"/>
                                        </p:tgtEl>
                                        <p:attrNameLst>
                                          <p:attrName>ppt_x</p:attrName>
                                          <p:attrName>ppt_y</p:attrName>
                                        </p:attrNameLst>
                                      </p:cBhvr>
                                      <p:rCtr x="-326" y="-5741"/>
                                    </p:animMotion>
                                  </p:childTnLst>
                                </p:cTn>
                              </p:par>
                            </p:childTnLst>
                          </p:cTn>
                        </p:par>
                      </p:childTnLst>
                    </p:cTn>
                  </p:par>
                  <p:par>
                    <p:cTn id="385" fill="hold">
                      <p:stCondLst>
                        <p:cond delay="indefinite"/>
                      </p:stCondLst>
                      <p:childTnLst>
                        <p:par>
                          <p:cTn id="386" fill="hold">
                            <p:stCondLst>
                              <p:cond delay="0"/>
                            </p:stCondLst>
                            <p:childTnLst>
                              <p:par>
                                <p:cTn id="387"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8" dur="2000" fill="hold"/>
                                        <p:tgtEl>
                                          <p:spTgt spid="5"/>
                                        </p:tgtEl>
                                        <p:attrNameLst>
                                          <p:attrName>ppt_x</p:attrName>
                                          <p:attrName>ppt_y</p:attrName>
                                        </p:attrNameLst>
                                      </p:cBhvr>
                                      <p:rCtr x="-1706" y="-6111"/>
                                    </p:animMotion>
                                  </p:childTnLst>
                                </p:cTn>
                              </p:par>
                            </p:childTnLst>
                          </p:cTn>
                        </p:par>
                      </p:childTnLst>
                    </p:cTn>
                  </p:par>
                  <p:par>
                    <p:cTn id="389" fill="hold">
                      <p:stCondLst>
                        <p:cond delay="indefinite"/>
                      </p:stCondLst>
                      <p:childTnLst>
                        <p:par>
                          <p:cTn id="390" fill="hold">
                            <p:stCondLst>
                              <p:cond delay="0"/>
                            </p:stCondLst>
                            <p:childTnLst>
                              <p:par>
                                <p:cTn id="391"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2" dur="2000" fill="hold"/>
                                        <p:tgtEl>
                                          <p:spTgt spid="5"/>
                                        </p:tgtEl>
                                        <p:attrNameLst>
                                          <p:attrName>ppt_x</p:attrName>
                                          <p:attrName>ppt_y</p:attrName>
                                        </p:attrNameLst>
                                      </p:cBhvr>
                                      <p:rCtr x="1003" y="-6366"/>
                                    </p:animMotion>
                                  </p:childTnLst>
                                </p:cTn>
                              </p:par>
                            </p:childTnLst>
                          </p:cTn>
                        </p:par>
                      </p:childTnLst>
                    </p:cTn>
                  </p:par>
                  <p:par>
                    <p:cTn id="393" fill="hold">
                      <p:stCondLst>
                        <p:cond delay="indefinite"/>
                      </p:stCondLst>
                      <p:childTnLst>
                        <p:par>
                          <p:cTn id="394" fill="hold">
                            <p:stCondLst>
                              <p:cond delay="0"/>
                            </p:stCondLst>
                            <p:childTnLst>
                              <p:par>
                                <p:cTn id="395"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6" dur="2000" fill="hold"/>
                                        <p:tgtEl>
                                          <p:spTgt spid="5"/>
                                        </p:tgtEl>
                                        <p:attrNameLst>
                                          <p:attrName>ppt_x</p:attrName>
                                          <p:attrName>ppt_y</p:attrName>
                                        </p:attrNameLst>
                                      </p:cBhvr>
                                      <p:rCtr x="3750" y="-1713"/>
                                    </p:animMotion>
                                  </p:childTnLst>
                                </p:cTn>
                              </p:par>
                            </p:childTnLst>
                          </p:cTn>
                        </p:par>
                      </p:childTnLst>
                    </p:cTn>
                  </p:par>
                  <p:par>
                    <p:cTn id="397" fill="hold">
                      <p:stCondLst>
                        <p:cond delay="indefinite"/>
                      </p:stCondLst>
                      <p:childTnLst>
                        <p:par>
                          <p:cTn id="398" fill="hold">
                            <p:stCondLst>
                              <p:cond delay="0"/>
                            </p:stCondLst>
                            <p:childTnLst>
                              <p:par>
                                <p:cTn id="399"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400" dur="2000" fill="hold"/>
                                        <p:tgtEl>
                                          <p:spTgt spid="5"/>
                                        </p:tgtEl>
                                        <p:attrNameLst>
                                          <p:attrName>ppt_x</p:attrName>
                                          <p:attrName>ppt_y</p:attrName>
                                        </p:attrNameLst>
                                      </p:cBhvr>
                                      <p:rCtr x="2422" y="6250"/>
                                    </p:animMotion>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4" dur="2000" fill="hold"/>
                                        <p:tgtEl>
                                          <p:spTgt spid="5"/>
                                        </p:tgtEl>
                                        <p:attrNameLst>
                                          <p:attrName>ppt_x</p:attrName>
                                          <p:attrName>ppt_y</p:attrName>
                                        </p:attrNameLst>
                                      </p:cBhvr>
                                      <p:rCtr x="469" y="6412"/>
                                    </p:animMotion>
                                  </p:childTnLst>
                                </p:cTn>
                              </p:par>
                            </p:childTnLst>
                          </p:cTn>
                        </p:par>
                      </p:childTnLst>
                    </p:cTn>
                  </p:par>
                  <p:par>
                    <p:cTn id="405" fill="hold">
                      <p:stCondLst>
                        <p:cond delay="indefinite"/>
                      </p:stCondLst>
                      <p:childTnLst>
                        <p:par>
                          <p:cTn id="406" fill="hold">
                            <p:stCondLst>
                              <p:cond delay="0"/>
                            </p:stCondLst>
                            <p:childTnLst>
                              <p:par>
                                <p:cTn id="407"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8" dur="2000" fill="hold"/>
                                        <p:tgtEl>
                                          <p:spTgt spid="5"/>
                                        </p:tgtEl>
                                        <p:attrNameLst>
                                          <p:attrName>ppt_x</p:attrName>
                                          <p:attrName>ppt_y</p:attrName>
                                        </p:attrNameLst>
                                      </p:cBhvr>
                                      <p:rCtr x="-1406" y="5000"/>
                                    </p:animMotion>
                                  </p:childTnLst>
                                </p:cTn>
                              </p:par>
                            </p:childTnLst>
                          </p:cTn>
                        </p:par>
                      </p:childTnLst>
                    </p:cTn>
                  </p:par>
                  <p:par>
                    <p:cTn id="409" fill="hold">
                      <p:stCondLst>
                        <p:cond delay="indefinite"/>
                      </p:stCondLst>
                      <p:childTnLst>
                        <p:par>
                          <p:cTn id="410" fill="hold">
                            <p:stCondLst>
                              <p:cond delay="0"/>
                            </p:stCondLst>
                            <p:childTnLst>
                              <p:par>
                                <p:cTn id="411"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2" dur="2000" fill="hold"/>
                                        <p:tgtEl>
                                          <p:spTgt spid="5"/>
                                        </p:tgtEl>
                                        <p:attrNameLst>
                                          <p:attrName>ppt_x</p:attrName>
                                          <p:attrName>ppt_y</p:attrName>
                                        </p:attrNameLst>
                                      </p:cBhvr>
                                      <p:rCtr x="-2266" y="5880"/>
                                    </p:animMotion>
                                  </p:childTnLst>
                                </p:cTn>
                              </p:par>
                            </p:childTnLst>
                          </p:cTn>
                        </p:par>
                      </p:childTnLst>
                    </p:cTn>
                  </p:par>
                  <p:par>
                    <p:cTn id="413" fill="hold">
                      <p:stCondLst>
                        <p:cond delay="indefinite"/>
                      </p:stCondLst>
                      <p:childTnLst>
                        <p:par>
                          <p:cTn id="414" fill="hold">
                            <p:stCondLst>
                              <p:cond delay="0"/>
                            </p:stCondLst>
                            <p:childTnLst>
                              <p:par>
                                <p:cTn id="415"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6" dur="2000" fill="hold"/>
                                        <p:tgtEl>
                                          <p:spTgt spid="5"/>
                                        </p:tgtEl>
                                        <p:attrNameLst>
                                          <p:attrName>ppt_x</p:attrName>
                                          <p:attrName>ppt_y</p:attrName>
                                        </p:attrNameLst>
                                      </p:cBhvr>
                                      <p:rCtr x="-625" y="6875"/>
                                    </p:animMotion>
                                  </p:childTnLst>
                                </p:cTn>
                              </p:par>
                            </p:childTnLst>
                          </p:cTn>
                        </p:par>
                      </p:childTnLst>
                    </p:cTn>
                  </p:par>
                  <p:par>
                    <p:cTn id="417" fill="hold">
                      <p:stCondLst>
                        <p:cond delay="indefinite"/>
                      </p:stCondLst>
                      <p:childTnLst>
                        <p:par>
                          <p:cTn id="418" fill="hold">
                            <p:stCondLst>
                              <p:cond delay="0"/>
                            </p:stCondLst>
                            <p:childTnLst>
                              <p:par>
                                <p:cTn id="419"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20" dur="2000" fill="hold"/>
                                        <p:tgtEl>
                                          <p:spTgt spid="5"/>
                                        </p:tgtEl>
                                        <p:attrNameLst>
                                          <p:attrName>ppt_x</p:attrName>
                                          <p:attrName>ppt_y</p:attrName>
                                        </p:attrNameLst>
                                      </p:cBhvr>
                                      <p:rCtr x="4062" y="4120"/>
                                    </p:animMotion>
                                  </p:childTnLst>
                                </p:cTn>
                              </p:par>
                            </p:childTnLst>
                          </p:cTn>
                        </p:par>
                      </p:childTnLst>
                    </p:cTn>
                  </p:par>
                  <p:par>
                    <p:cTn id="421" fill="hold">
                      <p:stCondLst>
                        <p:cond delay="indefinite"/>
                      </p:stCondLst>
                      <p:childTnLst>
                        <p:par>
                          <p:cTn id="422" fill="hold">
                            <p:stCondLst>
                              <p:cond delay="0"/>
                            </p:stCondLst>
                            <p:childTnLst>
                              <p:par>
                                <p:cTn id="423"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4"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5" restart="whenNotActive" fill="hold" evtFilter="cancelBubble" nodeType="interactiveSeq">
                <p:stCondLst>
                  <p:cond evt="onClick" delay="0">
                    <p:tgtEl>
                      <p:spTgt spid="2"/>
                    </p:tgtEl>
                  </p:cond>
                </p:stCondLst>
                <p:endSync evt="end" delay="0">
                  <p:rtn val="all"/>
                </p:endSync>
                <p:childTnLst>
                  <p:par>
                    <p:cTn id="426" fill="hold">
                      <p:stCondLst>
                        <p:cond delay="0"/>
                      </p:stCondLst>
                      <p:childTnLst>
                        <p:par>
                          <p:cTn id="427" fill="hold">
                            <p:stCondLst>
                              <p:cond delay="0"/>
                            </p:stCondLst>
                            <p:childTnLst>
                              <p:par>
                                <p:cTn id="428" presetID="42" presetClass="exit" presetSubtype="0" fill="hold" grpId="0" nodeType="clickEffect">
                                  <p:stCondLst>
                                    <p:cond delay="0"/>
                                  </p:stCondLst>
                                  <p:childTnLst>
                                    <p:animEffect transition="out" filter="fade">
                                      <p:cBhvr>
                                        <p:cTn id="429" dur="1000"/>
                                        <p:tgtEl>
                                          <p:spTgt spid="2"/>
                                        </p:tgtEl>
                                      </p:cBhvr>
                                    </p:animEffect>
                                    <p:anim calcmode="lin" valueType="num">
                                      <p:cBhvr>
                                        <p:cTn id="430" dur="1000"/>
                                        <p:tgtEl>
                                          <p:spTgt spid="2"/>
                                        </p:tgtEl>
                                        <p:attrNameLst>
                                          <p:attrName>ppt_x</p:attrName>
                                        </p:attrNameLst>
                                      </p:cBhvr>
                                      <p:tavLst>
                                        <p:tav tm="0">
                                          <p:val>
                                            <p:strVal val="ppt_x"/>
                                          </p:val>
                                        </p:tav>
                                        <p:tav tm="100000">
                                          <p:val>
                                            <p:strVal val="ppt_x"/>
                                          </p:val>
                                        </p:tav>
                                      </p:tavLst>
                                    </p:anim>
                                    <p:anim calcmode="lin" valueType="num">
                                      <p:cBhvr>
                                        <p:cTn id="431" dur="1000"/>
                                        <p:tgtEl>
                                          <p:spTgt spid="2"/>
                                        </p:tgtEl>
                                        <p:attrNameLst>
                                          <p:attrName>ppt_y</p:attrName>
                                        </p:attrNameLst>
                                      </p:cBhvr>
                                      <p:tavLst>
                                        <p:tav tm="0">
                                          <p:val>
                                            <p:strVal val="ppt_y"/>
                                          </p:val>
                                        </p:tav>
                                        <p:tav tm="100000">
                                          <p:val>
                                            <p:strVal val="ppt_y+.1"/>
                                          </p:val>
                                        </p:tav>
                                      </p:tavLst>
                                    </p:anim>
                                    <p:set>
                                      <p:cBhvr>
                                        <p:cTn id="432"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3" restart="whenNotActive" fill="hold" evtFilter="cancelBubble" nodeType="interactiveSeq">
                <p:stCondLst>
                  <p:cond evt="onClick" delay="0">
                    <p:tgtEl>
                      <p:spTgt spid="75"/>
                    </p:tgtEl>
                  </p:cond>
                </p:stCondLst>
                <p:endSync evt="end" delay="0">
                  <p:rtn val="all"/>
                </p:endSync>
                <p:childTnLst>
                  <p:par>
                    <p:cTn id="434" fill="hold">
                      <p:stCondLst>
                        <p:cond delay="0"/>
                      </p:stCondLst>
                      <p:childTnLst>
                        <p:par>
                          <p:cTn id="435" fill="hold">
                            <p:stCondLst>
                              <p:cond delay="0"/>
                            </p:stCondLst>
                            <p:childTnLst>
                              <p:par>
                                <p:cTn id="436" presetID="42" presetClass="exit" presetSubtype="0" fill="hold" grpId="0" nodeType="clickEffect">
                                  <p:stCondLst>
                                    <p:cond delay="0"/>
                                  </p:stCondLst>
                                  <p:childTnLst>
                                    <p:animEffect transition="out" filter="fade">
                                      <p:cBhvr>
                                        <p:cTn id="437" dur="1000"/>
                                        <p:tgtEl>
                                          <p:spTgt spid="75"/>
                                        </p:tgtEl>
                                      </p:cBhvr>
                                    </p:animEffect>
                                    <p:anim calcmode="lin" valueType="num">
                                      <p:cBhvr>
                                        <p:cTn id="438" dur="1000"/>
                                        <p:tgtEl>
                                          <p:spTgt spid="75"/>
                                        </p:tgtEl>
                                        <p:attrNameLst>
                                          <p:attrName>ppt_x</p:attrName>
                                        </p:attrNameLst>
                                      </p:cBhvr>
                                      <p:tavLst>
                                        <p:tav tm="0">
                                          <p:val>
                                            <p:strVal val="ppt_x"/>
                                          </p:val>
                                        </p:tav>
                                        <p:tav tm="100000">
                                          <p:val>
                                            <p:strVal val="ppt_x"/>
                                          </p:val>
                                        </p:tav>
                                      </p:tavLst>
                                    </p:anim>
                                    <p:anim calcmode="lin" valueType="num">
                                      <p:cBhvr>
                                        <p:cTn id="439" dur="1000"/>
                                        <p:tgtEl>
                                          <p:spTgt spid="75"/>
                                        </p:tgtEl>
                                        <p:attrNameLst>
                                          <p:attrName>ppt_y</p:attrName>
                                        </p:attrNameLst>
                                      </p:cBhvr>
                                      <p:tavLst>
                                        <p:tav tm="0">
                                          <p:val>
                                            <p:strVal val="ppt_y"/>
                                          </p:val>
                                        </p:tav>
                                        <p:tav tm="100000">
                                          <p:val>
                                            <p:strVal val="ppt_y+.1"/>
                                          </p:val>
                                        </p:tav>
                                      </p:tavLst>
                                    </p:anim>
                                    <p:set>
                                      <p:cBhvr>
                                        <p:cTn id="440"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41" restart="whenNotActive" fill="hold" evtFilter="cancelBubble" nodeType="interactiveSeq">
                <p:stCondLst>
                  <p:cond evt="onClick" delay="0">
                    <p:tgtEl>
                      <p:spTgt spid="77"/>
                    </p:tgtEl>
                  </p:cond>
                </p:stCondLst>
                <p:endSync evt="end" delay="0">
                  <p:rtn val="all"/>
                </p:endSync>
                <p:childTnLst>
                  <p:par>
                    <p:cTn id="442" fill="hold">
                      <p:stCondLst>
                        <p:cond delay="0"/>
                      </p:stCondLst>
                      <p:childTnLst>
                        <p:par>
                          <p:cTn id="443" fill="hold">
                            <p:stCondLst>
                              <p:cond delay="0"/>
                            </p:stCondLst>
                            <p:childTnLst>
                              <p:par>
                                <p:cTn id="444" presetID="42" presetClass="exit" presetSubtype="0" fill="hold" grpId="0" nodeType="clickEffect">
                                  <p:stCondLst>
                                    <p:cond delay="0"/>
                                  </p:stCondLst>
                                  <p:childTnLst>
                                    <p:animEffect transition="out" filter="fade">
                                      <p:cBhvr>
                                        <p:cTn id="445" dur="1000"/>
                                        <p:tgtEl>
                                          <p:spTgt spid="77"/>
                                        </p:tgtEl>
                                      </p:cBhvr>
                                    </p:animEffect>
                                    <p:anim calcmode="lin" valueType="num">
                                      <p:cBhvr>
                                        <p:cTn id="446" dur="1000"/>
                                        <p:tgtEl>
                                          <p:spTgt spid="77"/>
                                        </p:tgtEl>
                                        <p:attrNameLst>
                                          <p:attrName>ppt_x</p:attrName>
                                        </p:attrNameLst>
                                      </p:cBhvr>
                                      <p:tavLst>
                                        <p:tav tm="0">
                                          <p:val>
                                            <p:strVal val="ppt_x"/>
                                          </p:val>
                                        </p:tav>
                                        <p:tav tm="100000">
                                          <p:val>
                                            <p:strVal val="ppt_x"/>
                                          </p:val>
                                        </p:tav>
                                      </p:tavLst>
                                    </p:anim>
                                    <p:anim calcmode="lin" valueType="num">
                                      <p:cBhvr>
                                        <p:cTn id="447" dur="1000"/>
                                        <p:tgtEl>
                                          <p:spTgt spid="77"/>
                                        </p:tgtEl>
                                        <p:attrNameLst>
                                          <p:attrName>ppt_y</p:attrName>
                                        </p:attrNameLst>
                                      </p:cBhvr>
                                      <p:tavLst>
                                        <p:tav tm="0">
                                          <p:val>
                                            <p:strVal val="ppt_y"/>
                                          </p:val>
                                        </p:tav>
                                        <p:tav tm="100000">
                                          <p:val>
                                            <p:strVal val="ppt_y+.1"/>
                                          </p:val>
                                        </p:tav>
                                      </p:tavLst>
                                    </p:anim>
                                    <p:set>
                                      <p:cBhvr>
                                        <p:cTn id="448"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9" restart="whenNotActive" fill="hold" evtFilter="cancelBubble" nodeType="interactiveSeq">
                <p:stCondLst>
                  <p:cond evt="onClick" delay="0">
                    <p:tgtEl>
                      <p:spTgt spid="78"/>
                    </p:tgtEl>
                  </p:cond>
                </p:stCondLst>
                <p:endSync evt="end" delay="0">
                  <p:rtn val="all"/>
                </p:endSync>
                <p:childTnLst>
                  <p:par>
                    <p:cTn id="450" fill="hold">
                      <p:stCondLst>
                        <p:cond delay="0"/>
                      </p:stCondLst>
                      <p:childTnLst>
                        <p:par>
                          <p:cTn id="451" fill="hold">
                            <p:stCondLst>
                              <p:cond delay="0"/>
                            </p:stCondLst>
                            <p:childTnLst>
                              <p:par>
                                <p:cTn id="452" presetID="42" presetClass="exit" presetSubtype="0" fill="hold" grpId="0" nodeType="clickEffect">
                                  <p:stCondLst>
                                    <p:cond delay="0"/>
                                  </p:stCondLst>
                                  <p:childTnLst>
                                    <p:animEffect transition="out" filter="fade">
                                      <p:cBhvr>
                                        <p:cTn id="453" dur="1000"/>
                                        <p:tgtEl>
                                          <p:spTgt spid="78"/>
                                        </p:tgtEl>
                                      </p:cBhvr>
                                    </p:animEffect>
                                    <p:anim calcmode="lin" valueType="num">
                                      <p:cBhvr>
                                        <p:cTn id="454" dur="1000"/>
                                        <p:tgtEl>
                                          <p:spTgt spid="78"/>
                                        </p:tgtEl>
                                        <p:attrNameLst>
                                          <p:attrName>ppt_x</p:attrName>
                                        </p:attrNameLst>
                                      </p:cBhvr>
                                      <p:tavLst>
                                        <p:tav tm="0">
                                          <p:val>
                                            <p:strVal val="ppt_x"/>
                                          </p:val>
                                        </p:tav>
                                        <p:tav tm="100000">
                                          <p:val>
                                            <p:strVal val="ppt_x"/>
                                          </p:val>
                                        </p:tav>
                                      </p:tavLst>
                                    </p:anim>
                                    <p:anim calcmode="lin" valueType="num">
                                      <p:cBhvr>
                                        <p:cTn id="455" dur="1000"/>
                                        <p:tgtEl>
                                          <p:spTgt spid="78"/>
                                        </p:tgtEl>
                                        <p:attrNameLst>
                                          <p:attrName>ppt_y</p:attrName>
                                        </p:attrNameLst>
                                      </p:cBhvr>
                                      <p:tavLst>
                                        <p:tav tm="0">
                                          <p:val>
                                            <p:strVal val="ppt_y"/>
                                          </p:val>
                                        </p:tav>
                                        <p:tav tm="100000">
                                          <p:val>
                                            <p:strVal val="ppt_y+.1"/>
                                          </p:val>
                                        </p:tav>
                                      </p:tavLst>
                                    </p:anim>
                                    <p:set>
                                      <p:cBhvr>
                                        <p:cTn id="45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57" restart="whenNotActive" fill="hold" evtFilter="cancelBubble" nodeType="interactiveSeq">
                <p:stCondLst>
                  <p:cond evt="onClick" delay="0">
                    <p:tgtEl>
                      <p:spTgt spid="76"/>
                    </p:tgtEl>
                  </p:cond>
                </p:stCondLst>
                <p:endSync evt="end" delay="0">
                  <p:rtn val="all"/>
                </p:endSync>
                <p:childTnLst>
                  <p:par>
                    <p:cTn id="458" fill="hold">
                      <p:stCondLst>
                        <p:cond delay="0"/>
                      </p:stCondLst>
                      <p:childTnLst>
                        <p:par>
                          <p:cTn id="459" fill="hold">
                            <p:stCondLst>
                              <p:cond delay="0"/>
                            </p:stCondLst>
                            <p:childTnLst>
                              <p:par>
                                <p:cTn id="460" presetID="42" presetClass="exit" presetSubtype="0" fill="hold" grpId="0" nodeType="clickEffect">
                                  <p:stCondLst>
                                    <p:cond delay="0"/>
                                  </p:stCondLst>
                                  <p:childTnLst>
                                    <p:animEffect transition="out" filter="fade">
                                      <p:cBhvr>
                                        <p:cTn id="461" dur="1000"/>
                                        <p:tgtEl>
                                          <p:spTgt spid="76"/>
                                        </p:tgtEl>
                                      </p:cBhvr>
                                    </p:animEffect>
                                    <p:anim calcmode="lin" valueType="num">
                                      <p:cBhvr>
                                        <p:cTn id="462" dur="1000"/>
                                        <p:tgtEl>
                                          <p:spTgt spid="76"/>
                                        </p:tgtEl>
                                        <p:attrNameLst>
                                          <p:attrName>ppt_x</p:attrName>
                                        </p:attrNameLst>
                                      </p:cBhvr>
                                      <p:tavLst>
                                        <p:tav tm="0">
                                          <p:val>
                                            <p:strVal val="ppt_x"/>
                                          </p:val>
                                        </p:tav>
                                        <p:tav tm="100000">
                                          <p:val>
                                            <p:strVal val="ppt_x"/>
                                          </p:val>
                                        </p:tav>
                                      </p:tavLst>
                                    </p:anim>
                                    <p:anim calcmode="lin" valueType="num">
                                      <p:cBhvr>
                                        <p:cTn id="463" dur="1000"/>
                                        <p:tgtEl>
                                          <p:spTgt spid="76"/>
                                        </p:tgtEl>
                                        <p:attrNameLst>
                                          <p:attrName>ppt_y</p:attrName>
                                        </p:attrNameLst>
                                      </p:cBhvr>
                                      <p:tavLst>
                                        <p:tav tm="0">
                                          <p:val>
                                            <p:strVal val="ppt_y"/>
                                          </p:val>
                                        </p:tav>
                                        <p:tav tm="100000">
                                          <p:val>
                                            <p:strVal val="ppt_y+.1"/>
                                          </p:val>
                                        </p:tav>
                                      </p:tavLst>
                                    </p:anim>
                                    <p:set>
                                      <p:cBhvr>
                                        <p:cTn id="464"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65" restart="whenNotActive" fill="hold" evtFilter="cancelBubble" nodeType="interactiveSeq">
                <p:stCondLst>
                  <p:cond evt="onClick" delay="0">
                    <p:tgtEl>
                      <p:spTgt spid="79"/>
                    </p:tgtEl>
                  </p:cond>
                </p:stCondLst>
                <p:endSync evt="end" delay="0">
                  <p:rtn val="all"/>
                </p:endSync>
                <p:childTnLst>
                  <p:par>
                    <p:cTn id="466" fill="hold">
                      <p:stCondLst>
                        <p:cond delay="0"/>
                      </p:stCondLst>
                      <p:childTnLst>
                        <p:par>
                          <p:cTn id="467" fill="hold">
                            <p:stCondLst>
                              <p:cond delay="0"/>
                            </p:stCondLst>
                            <p:childTnLst>
                              <p:par>
                                <p:cTn id="468" presetID="42" presetClass="exit" presetSubtype="0" fill="hold" grpId="0" nodeType="clickEffect">
                                  <p:stCondLst>
                                    <p:cond delay="0"/>
                                  </p:stCondLst>
                                  <p:childTnLst>
                                    <p:animEffect transition="out" filter="fade">
                                      <p:cBhvr>
                                        <p:cTn id="469" dur="1000"/>
                                        <p:tgtEl>
                                          <p:spTgt spid="79"/>
                                        </p:tgtEl>
                                      </p:cBhvr>
                                    </p:animEffect>
                                    <p:anim calcmode="lin" valueType="num">
                                      <p:cBhvr>
                                        <p:cTn id="470" dur="1000"/>
                                        <p:tgtEl>
                                          <p:spTgt spid="79"/>
                                        </p:tgtEl>
                                        <p:attrNameLst>
                                          <p:attrName>ppt_x</p:attrName>
                                        </p:attrNameLst>
                                      </p:cBhvr>
                                      <p:tavLst>
                                        <p:tav tm="0">
                                          <p:val>
                                            <p:strVal val="ppt_x"/>
                                          </p:val>
                                        </p:tav>
                                        <p:tav tm="100000">
                                          <p:val>
                                            <p:strVal val="ppt_x"/>
                                          </p:val>
                                        </p:tav>
                                      </p:tavLst>
                                    </p:anim>
                                    <p:anim calcmode="lin" valueType="num">
                                      <p:cBhvr>
                                        <p:cTn id="471" dur="1000"/>
                                        <p:tgtEl>
                                          <p:spTgt spid="79"/>
                                        </p:tgtEl>
                                        <p:attrNameLst>
                                          <p:attrName>ppt_y</p:attrName>
                                        </p:attrNameLst>
                                      </p:cBhvr>
                                      <p:tavLst>
                                        <p:tav tm="0">
                                          <p:val>
                                            <p:strVal val="ppt_y"/>
                                          </p:val>
                                        </p:tav>
                                        <p:tav tm="100000">
                                          <p:val>
                                            <p:strVal val="ppt_y+.1"/>
                                          </p:val>
                                        </p:tav>
                                      </p:tavLst>
                                    </p:anim>
                                    <p:set>
                                      <p:cBhvr>
                                        <p:cTn id="472"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73" restart="whenNotActive" fill="hold" evtFilter="cancelBubble" nodeType="interactiveSeq">
                <p:stCondLst>
                  <p:cond evt="onClick" delay="0">
                    <p:tgtEl>
                      <p:spTgt spid="80"/>
                    </p:tgtEl>
                  </p:cond>
                </p:stCondLst>
                <p:endSync evt="end" delay="0">
                  <p:rtn val="all"/>
                </p:endSync>
                <p:childTnLst>
                  <p:par>
                    <p:cTn id="474" fill="hold">
                      <p:stCondLst>
                        <p:cond delay="0"/>
                      </p:stCondLst>
                      <p:childTnLst>
                        <p:par>
                          <p:cTn id="475" fill="hold">
                            <p:stCondLst>
                              <p:cond delay="0"/>
                            </p:stCondLst>
                            <p:childTnLst>
                              <p:par>
                                <p:cTn id="476" presetID="42" presetClass="exit" presetSubtype="0" fill="hold" grpId="0" nodeType="clickEffect">
                                  <p:stCondLst>
                                    <p:cond delay="0"/>
                                  </p:stCondLst>
                                  <p:childTnLst>
                                    <p:animEffect transition="out" filter="fade">
                                      <p:cBhvr>
                                        <p:cTn id="477" dur="1000"/>
                                        <p:tgtEl>
                                          <p:spTgt spid="80"/>
                                        </p:tgtEl>
                                      </p:cBhvr>
                                    </p:animEffect>
                                    <p:anim calcmode="lin" valueType="num">
                                      <p:cBhvr>
                                        <p:cTn id="478" dur="1000"/>
                                        <p:tgtEl>
                                          <p:spTgt spid="80"/>
                                        </p:tgtEl>
                                        <p:attrNameLst>
                                          <p:attrName>ppt_x</p:attrName>
                                        </p:attrNameLst>
                                      </p:cBhvr>
                                      <p:tavLst>
                                        <p:tav tm="0">
                                          <p:val>
                                            <p:strVal val="ppt_x"/>
                                          </p:val>
                                        </p:tav>
                                        <p:tav tm="100000">
                                          <p:val>
                                            <p:strVal val="ppt_x"/>
                                          </p:val>
                                        </p:tav>
                                      </p:tavLst>
                                    </p:anim>
                                    <p:anim calcmode="lin" valueType="num">
                                      <p:cBhvr>
                                        <p:cTn id="479" dur="1000"/>
                                        <p:tgtEl>
                                          <p:spTgt spid="80"/>
                                        </p:tgtEl>
                                        <p:attrNameLst>
                                          <p:attrName>ppt_y</p:attrName>
                                        </p:attrNameLst>
                                      </p:cBhvr>
                                      <p:tavLst>
                                        <p:tav tm="0">
                                          <p:val>
                                            <p:strVal val="ppt_y"/>
                                          </p:val>
                                        </p:tav>
                                        <p:tav tm="100000">
                                          <p:val>
                                            <p:strVal val="ppt_y+.1"/>
                                          </p:val>
                                        </p:tav>
                                      </p:tavLst>
                                    </p:anim>
                                    <p:set>
                                      <p:cBhvr>
                                        <p:cTn id="480"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81" restart="whenNotActive" fill="hold" evtFilter="cancelBubble" nodeType="interactiveSeq">
                <p:stCondLst>
                  <p:cond evt="onClick" delay="0">
                    <p:tgtEl>
                      <p:spTgt spid="81"/>
                    </p:tgtEl>
                  </p:cond>
                </p:stCondLst>
                <p:endSync evt="end" delay="0">
                  <p:rtn val="all"/>
                </p:endSync>
                <p:childTnLst>
                  <p:par>
                    <p:cTn id="482" fill="hold">
                      <p:stCondLst>
                        <p:cond delay="0"/>
                      </p:stCondLst>
                      <p:childTnLst>
                        <p:par>
                          <p:cTn id="483" fill="hold">
                            <p:stCondLst>
                              <p:cond delay="0"/>
                            </p:stCondLst>
                            <p:childTnLst>
                              <p:par>
                                <p:cTn id="484" presetID="42" presetClass="exit" presetSubtype="0" fill="hold" grpId="0" nodeType="clickEffect">
                                  <p:stCondLst>
                                    <p:cond delay="0"/>
                                  </p:stCondLst>
                                  <p:childTnLst>
                                    <p:animEffect transition="out" filter="fade">
                                      <p:cBhvr>
                                        <p:cTn id="485" dur="1000"/>
                                        <p:tgtEl>
                                          <p:spTgt spid="81"/>
                                        </p:tgtEl>
                                      </p:cBhvr>
                                    </p:animEffect>
                                    <p:anim calcmode="lin" valueType="num">
                                      <p:cBhvr>
                                        <p:cTn id="486" dur="1000"/>
                                        <p:tgtEl>
                                          <p:spTgt spid="81"/>
                                        </p:tgtEl>
                                        <p:attrNameLst>
                                          <p:attrName>ppt_x</p:attrName>
                                        </p:attrNameLst>
                                      </p:cBhvr>
                                      <p:tavLst>
                                        <p:tav tm="0">
                                          <p:val>
                                            <p:strVal val="ppt_x"/>
                                          </p:val>
                                        </p:tav>
                                        <p:tav tm="100000">
                                          <p:val>
                                            <p:strVal val="ppt_x"/>
                                          </p:val>
                                        </p:tav>
                                      </p:tavLst>
                                    </p:anim>
                                    <p:anim calcmode="lin" valueType="num">
                                      <p:cBhvr>
                                        <p:cTn id="487" dur="1000"/>
                                        <p:tgtEl>
                                          <p:spTgt spid="81"/>
                                        </p:tgtEl>
                                        <p:attrNameLst>
                                          <p:attrName>ppt_y</p:attrName>
                                        </p:attrNameLst>
                                      </p:cBhvr>
                                      <p:tavLst>
                                        <p:tav tm="0">
                                          <p:val>
                                            <p:strVal val="ppt_y"/>
                                          </p:val>
                                        </p:tav>
                                        <p:tav tm="100000">
                                          <p:val>
                                            <p:strVal val="ppt_y+.1"/>
                                          </p:val>
                                        </p:tav>
                                      </p:tavLst>
                                    </p:anim>
                                    <p:set>
                                      <p:cBhvr>
                                        <p:cTn id="488"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22449" showWhenStopped="0">
                <p:cTn id="489" fill="hold" display="0">
                  <p:stCondLst>
                    <p:cond delay="indefinite"/>
                  </p:stCondLst>
                  <p:endCondLst>
                    <p:cond evt="onStopAudio" delay="0">
                      <p:tgtEl>
                        <p:sldTgt/>
                      </p:tgtEl>
                    </p:cond>
                  </p:endCondLst>
                </p:cTn>
                <p:tgtEl>
                  <p:spTgt spid="85"/>
                </p:tgtEl>
              </p:cMediaNode>
            </p:audio>
          </p:childTnLst>
        </p:cTn>
      </p:par>
    </p:tnLst>
    <p:bldLst>
      <p:bldP spid="2" grpId="0" animBg="1"/>
      <p:bldP spid="75" grpId="0" animBg="1"/>
      <p:bldP spid="76" grpId="0" animBg="1"/>
      <p:bldP spid="77" grpId="0" animBg="1"/>
      <p:bldP spid="78" grpId="0" animBg="1"/>
      <p:bldP spid="79" grpId="0" animBg="1"/>
      <p:bldP spid="80" grpId="0" animBg="1"/>
      <p:bldP spid="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392" name="Google Shape;1392;p14"/>
          <p:cNvSpPr/>
          <p:nvPr/>
        </p:nvSpPr>
        <p:spPr>
          <a:xfrm>
            <a:off x="6567054" y="1057913"/>
            <a:ext cx="8229600" cy="923249"/>
          </a:xfrm>
          <a:prstGeom prst="rect">
            <a:avLst/>
          </a:prstGeom>
          <a:noFill/>
          <a:ln>
            <a:noFill/>
          </a:ln>
        </p:spPr>
        <p:txBody>
          <a:bodyPr spcFirstLastPara="1" wrap="square" lIns="182850" tIns="91400" rIns="182850" bIns="91400" anchor="t" anchorCtr="0">
            <a:spAutoFit/>
          </a:bodyPr>
          <a:lstStyle/>
          <a:p>
            <a:r>
              <a:rPr lang="en-US" sz="4800" dirty="0">
                <a:solidFill>
                  <a:schemeClr val="bg2"/>
                </a:solidFill>
                <a:latin typeface="Comic Sans MS"/>
                <a:ea typeface="Comic Sans MS"/>
                <a:cs typeface="Comic Sans MS"/>
                <a:sym typeface="Comic Sans MS"/>
              </a:rPr>
              <a:t>Listen and repeat:</a:t>
            </a:r>
            <a:endParaRPr sz="3600" dirty="0">
              <a:solidFill>
                <a:schemeClr val="bg2"/>
              </a:solidFill>
            </a:endParaRPr>
          </a:p>
        </p:txBody>
      </p:sp>
      <p:sp>
        <p:nvSpPr>
          <p:cNvPr id="1394" name="Google Shape;1394;p14"/>
          <p:cNvSpPr/>
          <p:nvPr/>
        </p:nvSpPr>
        <p:spPr>
          <a:xfrm>
            <a:off x="5154177" y="1981162"/>
            <a:ext cx="8215746" cy="2400576"/>
          </a:xfrm>
          <a:prstGeom prst="rect">
            <a:avLst/>
          </a:prstGeom>
          <a:noFill/>
          <a:ln>
            <a:noFill/>
          </a:ln>
        </p:spPr>
        <p:txBody>
          <a:bodyPr spcFirstLastPara="1" wrap="square" lIns="182850" tIns="91400" rIns="182850" bIns="91400" anchor="t" anchorCtr="0">
            <a:spAutoFit/>
          </a:bodyPr>
          <a:lstStyle/>
          <a:p>
            <a:pPr algn="ctr"/>
            <a:r>
              <a:rPr lang="en-US" sz="7200" dirty="0">
                <a:solidFill>
                  <a:schemeClr val="accent6"/>
                </a:solidFill>
                <a:latin typeface="Comic Sans MS"/>
                <a:ea typeface="Comic Sans MS"/>
                <a:cs typeface="Comic Sans MS"/>
                <a:sym typeface="Comic Sans MS"/>
              </a:rPr>
              <a:t>Computers are exciting and fun.</a:t>
            </a:r>
            <a:endParaRPr sz="7200" dirty="0">
              <a:solidFill>
                <a:schemeClr val="accent6"/>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12458176" y="2490662"/>
            <a:ext cx="4457384" cy="5786027"/>
          </a:xfrm>
          <a:prstGeom prst="rect">
            <a:avLst/>
          </a:prstGeom>
          <a:noFill/>
          <a:ln>
            <a:noFill/>
          </a:ln>
        </p:spPr>
      </p:pic>
      <p:pic>
        <p:nvPicPr>
          <p:cNvPr id="3" name="Picture 2">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2" name="2.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416469" y="2307046"/>
            <a:ext cx="1600588" cy="1600588"/>
          </a:xfrm>
          <a:prstGeom prst="rect">
            <a:avLst/>
          </a:prstGeom>
        </p:spPr>
      </p:pic>
    </p:spTree>
    <p:extLst>
      <p:ext uri="{BB962C8B-B14F-4D97-AF65-F5344CB8AC3E}">
        <p14:creationId xmlns:p14="http://schemas.microsoft.com/office/powerpoint/2010/main" val="12867328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92"/>
                                        </p:tgtEl>
                                        <p:attrNameLst>
                                          <p:attrName>style.visibility</p:attrName>
                                        </p:attrNameLst>
                                      </p:cBhvr>
                                      <p:to>
                                        <p:strVal val="visible"/>
                                      </p:to>
                                    </p:set>
                                    <p:animEffect transition="in" filter="barn(inVertical)">
                                      <p:cBhvr>
                                        <p:cTn id="7" dur="500"/>
                                        <p:tgtEl>
                                          <p:spTgt spid="13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94"/>
                                        </p:tgtEl>
                                        <p:attrNameLst>
                                          <p:attrName>style.visibility</p:attrName>
                                        </p:attrNameLst>
                                      </p:cBhvr>
                                      <p:to>
                                        <p:strVal val="visible"/>
                                      </p:to>
                                    </p:set>
                                    <p:anim calcmode="lin" valueType="num">
                                      <p:cBhvr>
                                        <p:cTn id="12" dur="500" fill="hold"/>
                                        <p:tgtEl>
                                          <p:spTgt spid="1394"/>
                                        </p:tgtEl>
                                        <p:attrNameLst>
                                          <p:attrName>ppt_w</p:attrName>
                                        </p:attrNameLst>
                                      </p:cBhvr>
                                      <p:tavLst>
                                        <p:tav tm="0">
                                          <p:val>
                                            <p:fltVal val="0"/>
                                          </p:val>
                                        </p:tav>
                                        <p:tav tm="100000">
                                          <p:val>
                                            <p:strVal val="#ppt_w"/>
                                          </p:val>
                                        </p:tav>
                                      </p:tavLst>
                                    </p:anim>
                                    <p:anim calcmode="lin" valueType="num">
                                      <p:cBhvr>
                                        <p:cTn id="13" dur="500" fill="hold"/>
                                        <p:tgtEl>
                                          <p:spTgt spid="1394"/>
                                        </p:tgtEl>
                                        <p:attrNameLst>
                                          <p:attrName>ppt_h</p:attrName>
                                        </p:attrNameLst>
                                      </p:cBhvr>
                                      <p:tavLst>
                                        <p:tav tm="0">
                                          <p:val>
                                            <p:fltVal val="0"/>
                                          </p:val>
                                        </p:tav>
                                        <p:tav tm="100000">
                                          <p:val>
                                            <p:strVal val="#ppt_h"/>
                                          </p:val>
                                        </p:tav>
                                      </p:tavLst>
                                    </p:anim>
                                    <p:animEffect transition="in" filter="fade">
                                      <p:cBhvr>
                                        <p:cTn id="14" dur="500"/>
                                        <p:tgtEl>
                                          <p:spTgt spid="1394"/>
                                        </p:tgtEl>
                                      </p:cBhvr>
                                    </p:animEffect>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275"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392" grpId="0"/>
      <p:bldP spid="13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16041070" y="179833"/>
            <a:ext cx="2144903" cy="1028441"/>
          </a:xfrm>
          <a:prstGeom prst="rect">
            <a:avLst/>
          </a:prstGeom>
          <a:noFill/>
          <a:ln>
            <a:noFill/>
          </a:ln>
        </p:spPr>
      </p:pic>
      <p:sp>
        <p:nvSpPr>
          <p:cNvPr id="1394" name="Google Shape;1394;p14"/>
          <p:cNvSpPr/>
          <p:nvPr/>
        </p:nvSpPr>
        <p:spPr>
          <a:xfrm>
            <a:off x="3810001" y="1790701"/>
            <a:ext cx="9625973" cy="2646798"/>
          </a:xfrm>
          <a:prstGeom prst="rect">
            <a:avLst/>
          </a:prstGeom>
          <a:noFill/>
          <a:ln>
            <a:noFill/>
          </a:ln>
        </p:spPr>
        <p:txBody>
          <a:bodyPr spcFirstLastPara="1" wrap="square" lIns="182850" tIns="91400" rIns="182850" bIns="91400" anchor="t" anchorCtr="0">
            <a:spAutoFit/>
          </a:bodyPr>
          <a:lstStyle/>
          <a:p>
            <a:pPr algn="ctr"/>
            <a:r>
              <a:rPr lang="en-US" sz="8000" dirty="0">
                <a:solidFill>
                  <a:srgbClr val="00B0F0"/>
                </a:solidFill>
                <a:latin typeface="Comic Sans MS"/>
                <a:ea typeface="Comic Sans MS"/>
                <a:cs typeface="Comic Sans MS"/>
                <a:sym typeface="Comic Sans MS"/>
              </a:rPr>
              <a:t>Congratulations!</a:t>
            </a:r>
          </a:p>
          <a:p>
            <a:pPr algn="ctr"/>
            <a:r>
              <a:rPr lang="en-US" sz="8000" dirty="0">
                <a:solidFill>
                  <a:srgbClr val="00B0F0"/>
                </a:solidFill>
                <a:latin typeface="Comic Sans MS"/>
                <a:ea typeface="Comic Sans MS"/>
                <a:cs typeface="Comic Sans MS"/>
                <a:sym typeface="Comic Sans MS"/>
              </a:rPr>
              <a:t>Let’s roll the dice.</a:t>
            </a:r>
            <a:endParaRPr sz="8000" dirty="0">
              <a:solidFill>
                <a:srgbClr val="00B0F0"/>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12458176" y="2490662"/>
            <a:ext cx="4457384" cy="5786027"/>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D2F2C8BB-067A-B259-3C32-369AECFFE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2800" y="-1557564"/>
            <a:ext cx="1219200" cy="1219200"/>
          </a:xfrm>
          <a:prstGeom prst="rect">
            <a:avLst/>
          </a:prstGeom>
        </p:spPr>
      </p:pic>
      <p:pic>
        <p:nvPicPr>
          <p:cNvPr id="6" name="Picture 5">
            <a:extLst>
              <a:ext uri="{FF2B5EF4-FFF2-40B4-BE49-F238E27FC236}">
                <a16:creationId xmlns:a16="http://schemas.microsoft.com/office/drawing/2014/main" id="{64B7047E-1B51-8067-5C56-A2115EEC0E47}"/>
              </a:ext>
            </a:extLst>
          </p:cNvPr>
          <p:cNvPicPr>
            <a:picLocks noChangeAspect="1"/>
          </p:cNvPicPr>
          <p:nvPr/>
        </p:nvPicPr>
        <p:blipFill>
          <a:blip r:embed="rId10"/>
          <a:stretch>
            <a:fillRect/>
          </a:stretch>
        </p:blipFill>
        <p:spPr>
          <a:xfrm>
            <a:off x="152400" y="0"/>
            <a:ext cx="18287999" cy="10207254"/>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257388435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92166" y="294919"/>
            <a:ext cx="11190837" cy="1119083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58000"/>
                  </a:srgbClr>
                </a:gs>
                <a:gs pos="100000">
                  <a:srgbClr val="FFA9F9">
                    <a:alpha val="58000"/>
                  </a:srgbClr>
                </a:gs>
              </a:gsLst>
              <a:lin ang="0"/>
            </a:gradFill>
          </p:spPr>
          <p:txBody>
            <a:bodyPr/>
            <a:lstStyle/>
            <a:p>
              <a:endParaRPr lang="en-US"/>
            </a:p>
          </p:txBody>
        </p:sp>
      </p:grpSp>
      <p:sp>
        <p:nvSpPr>
          <p:cNvPr id="5" name="Freeform 5"/>
          <p:cNvSpPr/>
          <p:nvPr/>
        </p:nvSpPr>
        <p:spPr>
          <a:xfrm>
            <a:off x="-288114" y="8263398"/>
            <a:ext cx="19898678" cy="7312764"/>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62000" y="217419"/>
            <a:ext cx="3643115" cy="2281501"/>
          </a:xfrm>
          <a:custGeom>
            <a:avLst/>
            <a:gdLst/>
            <a:ahLst/>
            <a:cxnLst/>
            <a:rect l="l" t="t" r="r" b="b"/>
            <a:pathLst>
              <a:path w="4857487" h="3042001">
                <a:moveTo>
                  <a:pt x="0" y="0"/>
                </a:moveTo>
                <a:lnTo>
                  <a:pt x="4857487" y="0"/>
                </a:lnTo>
                <a:lnTo>
                  <a:pt x="4857487" y="3042000"/>
                </a:lnTo>
                <a:lnTo>
                  <a:pt x="0" y="3042000"/>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4218918" y="843346"/>
            <a:ext cx="3919438" cy="2454548"/>
          </a:xfrm>
          <a:custGeom>
            <a:avLst/>
            <a:gdLst/>
            <a:ahLst/>
            <a:cxnLst/>
            <a:rect l="l" t="t" r="r" b="b"/>
            <a:pathLst>
              <a:path w="5225918" h="3272731">
                <a:moveTo>
                  <a:pt x="5225918" y="0"/>
                </a:moveTo>
                <a:lnTo>
                  <a:pt x="0" y="0"/>
                </a:lnTo>
                <a:lnTo>
                  <a:pt x="0" y="3272732"/>
                </a:lnTo>
                <a:lnTo>
                  <a:pt x="5225918" y="3272732"/>
                </a:lnTo>
                <a:lnTo>
                  <a:pt x="5225918"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792645" y="701270"/>
            <a:ext cx="1821557" cy="1140750"/>
          </a:xfrm>
          <a:custGeom>
            <a:avLst/>
            <a:gdLst/>
            <a:ahLst/>
            <a:cxnLst/>
            <a:rect l="l" t="t" r="r" b="b"/>
            <a:pathLst>
              <a:path w="2428743" h="1521000">
                <a:moveTo>
                  <a:pt x="0" y="0"/>
                </a:moveTo>
                <a:lnTo>
                  <a:pt x="2428743" y="0"/>
                </a:lnTo>
                <a:lnTo>
                  <a:pt x="2428743" y="1521000"/>
                </a:lnTo>
                <a:lnTo>
                  <a:pt x="0" y="152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3123658" y="3013088"/>
            <a:ext cx="790663" cy="763467"/>
          </a:xfrm>
          <a:custGeom>
            <a:avLst/>
            <a:gdLst/>
            <a:ahLst/>
            <a:cxnLst/>
            <a:rect l="l" t="t" r="r" b="b"/>
            <a:pathLst>
              <a:path w="1054218" h="1017956">
                <a:moveTo>
                  <a:pt x="0" y="0"/>
                </a:moveTo>
                <a:lnTo>
                  <a:pt x="1054219" y="0"/>
                </a:lnTo>
                <a:lnTo>
                  <a:pt x="1054219" y="1017955"/>
                </a:lnTo>
                <a:lnTo>
                  <a:pt x="0" y="1017955"/>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0" name="Freeform 10"/>
          <p:cNvSpPr/>
          <p:nvPr/>
        </p:nvSpPr>
        <p:spPr>
          <a:xfrm>
            <a:off x="16617365" y="7042467"/>
            <a:ext cx="524600" cy="506555"/>
          </a:xfrm>
          <a:custGeom>
            <a:avLst/>
            <a:gdLst/>
            <a:ahLst/>
            <a:cxnLst/>
            <a:rect l="l" t="t" r="r" b="b"/>
            <a:pathLst>
              <a:path w="699467" h="675407">
                <a:moveTo>
                  <a:pt x="0" y="0"/>
                </a:moveTo>
                <a:lnTo>
                  <a:pt x="699468" y="0"/>
                </a:lnTo>
                <a:lnTo>
                  <a:pt x="699468" y="675408"/>
                </a:lnTo>
                <a:lnTo>
                  <a:pt x="0" y="675408"/>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1" name="Freeform 11"/>
          <p:cNvSpPr/>
          <p:nvPr/>
        </p:nvSpPr>
        <p:spPr>
          <a:xfrm>
            <a:off x="11401292" y="142373"/>
            <a:ext cx="1133153" cy="1094176"/>
          </a:xfrm>
          <a:custGeom>
            <a:avLst/>
            <a:gdLst/>
            <a:ahLst/>
            <a:cxnLst/>
            <a:rect l="l" t="t" r="r" b="b"/>
            <a:pathLst>
              <a:path w="1510871" h="1458901">
                <a:moveTo>
                  <a:pt x="0" y="0"/>
                </a:moveTo>
                <a:lnTo>
                  <a:pt x="1510871" y="0"/>
                </a:lnTo>
                <a:lnTo>
                  <a:pt x="1510871" y="1458900"/>
                </a:lnTo>
                <a:lnTo>
                  <a:pt x="0" y="1458900"/>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2" name="Freeform 12"/>
          <p:cNvSpPr/>
          <p:nvPr/>
        </p:nvSpPr>
        <p:spPr>
          <a:xfrm>
            <a:off x="2881115" y="114300"/>
            <a:ext cx="374107" cy="361238"/>
          </a:xfrm>
          <a:custGeom>
            <a:avLst/>
            <a:gdLst/>
            <a:ahLst/>
            <a:cxnLst/>
            <a:rect l="l" t="t" r="r" b="b"/>
            <a:pathLst>
              <a:path w="498809" h="481651">
                <a:moveTo>
                  <a:pt x="0" y="0"/>
                </a:moveTo>
                <a:lnTo>
                  <a:pt x="498808" y="0"/>
                </a:lnTo>
                <a:lnTo>
                  <a:pt x="498808" y="481651"/>
                </a:lnTo>
                <a:lnTo>
                  <a:pt x="0" y="481651"/>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3" name="Freeform 13"/>
          <p:cNvSpPr/>
          <p:nvPr/>
        </p:nvSpPr>
        <p:spPr>
          <a:xfrm>
            <a:off x="11115781" y="2137682"/>
            <a:ext cx="374107" cy="361238"/>
          </a:xfrm>
          <a:custGeom>
            <a:avLst/>
            <a:gdLst/>
            <a:ahLst/>
            <a:cxnLst/>
            <a:rect l="l" t="t" r="r" b="b"/>
            <a:pathLst>
              <a:path w="498809" h="481651">
                <a:moveTo>
                  <a:pt x="0" y="0"/>
                </a:moveTo>
                <a:lnTo>
                  <a:pt x="498809" y="0"/>
                </a:lnTo>
                <a:lnTo>
                  <a:pt x="498809" y="481650"/>
                </a:lnTo>
                <a:lnTo>
                  <a:pt x="0" y="481650"/>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4" name="Freeform 14"/>
          <p:cNvSpPr/>
          <p:nvPr/>
        </p:nvSpPr>
        <p:spPr>
          <a:xfrm>
            <a:off x="14836867" y="4483553"/>
            <a:ext cx="3689699" cy="5963150"/>
          </a:xfrm>
          <a:custGeom>
            <a:avLst/>
            <a:gdLst/>
            <a:ahLst/>
            <a:cxnLst/>
            <a:rect l="l" t="t" r="r" b="b"/>
            <a:pathLst>
              <a:path w="4919599" h="7950867">
                <a:moveTo>
                  <a:pt x="0" y="0"/>
                </a:moveTo>
                <a:lnTo>
                  <a:pt x="4919599" y="0"/>
                </a:lnTo>
                <a:lnTo>
                  <a:pt x="4919599" y="7950867"/>
                </a:lnTo>
                <a:lnTo>
                  <a:pt x="0" y="79508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8100169" y="4367551"/>
            <a:ext cx="5088052" cy="5757344"/>
          </a:xfrm>
          <a:custGeom>
            <a:avLst/>
            <a:gdLst/>
            <a:ahLst/>
            <a:cxnLst/>
            <a:rect l="l" t="t" r="r" b="b"/>
            <a:pathLst>
              <a:path w="6784070" h="7676458">
                <a:moveTo>
                  <a:pt x="0" y="0"/>
                </a:moveTo>
                <a:lnTo>
                  <a:pt x="6784070" y="0"/>
                </a:lnTo>
                <a:lnTo>
                  <a:pt x="6784070" y="7676459"/>
                </a:lnTo>
                <a:lnTo>
                  <a:pt x="0" y="7676459"/>
                </a:lnTo>
                <a:lnTo>
                  <a:pt x="0" y="0"/>
                </a:lnTo>
                <a:close/>
              </a:path>
            </a:pathLst>
          </a:custGeom>
          <a:blipFill>
            <a:blip r:embed="rId15"/>
            <a:stretch>
              <a:fillRect/>
            </a:stretch>
          </a:blipFill>
        </p:spPr>
        <p:txBody>
          <a:bodyPr/>
          <a:lstStyle/>
          <a:p>
            <a:endParaRPr lang="en-US"/>
          </a:p>
        </p:txBody>
      </p:sp>
      <p:sp>
        <p:nvSpPr>
          <p:cNvPr id="16" name="Freeform 16"/>
          <p:cNvSpPr/>
          <p:nvPr/>
        </p:nvSpPr>
        <p:spPr>
          <a:xfrm>
            <a:off x="13960843" y="1153985"/>
            <a:ext cx="1918207" cy="1967391"/>
          </a:xfrm>
          <a:custGeom>
            <a:avLst/>
            <a:gdLst/>
            <a:ahLst/>
            <a:cxnLst/>
            <a:rect l="l" t="t" r="r" b="b"/>
            <a:pathLst>
              <a:path w="2557609" h="2623188">
                <a:moveTo>
                  <a:pt x="0" y="0"/>
                </a:moveTo>
                <a:lnTo>
                  <a:pt x="2557608" y="0"/>
                </a:lnTo>
                <a:lnTo>
                  <a:pt x="2557608" y="2623189"/>
                </a:lnTo>
                <a:lnTo>
                  <a:pt x="0" y="26231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a:off x="1971058" y="8058299"/>
            <a:ext cx="1464731" cy="1671591"/>
          </a:xfrm>
          <a:custGeom>
            <a:avLst/>
            <a:gdLst/>
            <a:ahLst/>
            <a:cxnLst/>
            <a:rect l="l" t="t" r="r" b="b"/>
            <a:pathLst>
              <a:path w="1952975" h="2228788">
                <a:moveTo>
                  <a:pt x="0" y="0"/>
                </a:moveTo>
                <a:lnTo>
                  <a:pt x="1952975" y="0"/>
                </a:lnTo>
                <a:lnTo>
                  <a:pt x="1952975" y="2228788"/>
                </a:lnTo>
                <a:lnTo>
                  <a:pt x="0" y="2228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p:cNvSpPr/>
          <p:nvPr/>
        </p:nvSpPr>
        <p:spPr>
          <a:xfrm>
            <a:off x="3068168" y="655325"/>
            <a:ext cx="2794241" cy="2964713"/>
          </a:xfrm>
          <a:custGeom>
            <a:avLst/>
            <a:gdLst/>
            <a:ahLst/>
            <a:cxnLst/>
            <a:rect l="l" t="t" r="r" b="b"/>
            <a:pathLst>
              <a:path w="3725655" h="3952950">
                <a:moveTo>
                  <a:pt x="0" y="0"/>
                </a:moveTo>
                <a:lnTo>
                  <a:pt x="3725655" y="0"/>
                </a:lnTo>
                <a:lnTo>
                  <a:pt x="3725655" y="3952950"/>
                </a:lnTo>
                <a:lnTo>
                  <a:pt x="0" y="39529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9" name="Freeform 19"/>
          <p:cNvSpPr/>
          <p:nvPr/>
        </p:nvSpPr>
        <p:spPr>
          <a:xfrm>
            <a:off x="16879666" y="9026306"/>
            <a:ext cx="1187651" cy="1374994"/>
          </a:xfrm>
          <a:custGeom>
            <a:avLst/>
            <a:gdLst/>
            <a:ahLst/>
            <a:cxnLst/>
            <a:rect l="l" t="t" r="r" b="b"/>
            <a:pathLst>
              <a:path w="1583535" h="1833325">
                <a:moveTo>
                  <a:pt x="0" y="0"/>
                </a:moveTo>
                <a:lnTo>
                  <a:pt x="1583535" y="0"/>
                </a:lnTo>
                <a:lnTo>
                  <a:pt x="1583535" y="1833325"/>
                </a:lnTo>
                <a:lnTo>
                  <a:pt x="0" y="18333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0" name="Freeform 20"/>
          <p:cNvSpPr/>
          <p:nvPr/>
        </p:nvSpPr>
        <p:spPr>
          <a:xfrm>
            <a:off x="15111628" y="3876266"/>
            <a:ext cx="2890045" cy="2551538"/>
          </a:xfrm>
          <a:custGeom>
            <a:avLst/>
            <a:gdLst/>
            <a:ahLst/>
            <a:cxnLst/>
            <a:rect l="l" t="t" r="r" b="b"/>
            <a:pathLst>
              <a:path w="3853393" h="3402051">
                <a:moveTo>
                  <a:pt x="0" y="0"/>
                </a:moveTo>
                <a:lnTo>
                  <a:pt x="3853393" y="0"/>
                </a:lnTo>
                <a:lnTo>
                  <a:pt x="3853393" y="3402051"/>
                </a:lnTo>
                <a:lnTo>
                  <a:pt x="0" y="3402051"/>
                </a:lnTo>
                <a:lnTo>
                  <a:pt x="0" y="0"/>
                </a:lnTo>
                <a:close/>
              </a:path>
            </a:pathLst>
          </a:custGeom>
          <a:blipFill>
            <a:blip r:embed="rId24"/>
            <a:stretch>
              <a:fillRect/>
            </a:stretch>
          </a:blipFill>
        </p:spPr>
        <p:txBody>
          <a:bodyPr/>
          <a:lstStyle/>
          <a:p>
            <a:endParaRPr lang="en-US"/>
          </a:p>
        </p:txBody>
      </p:sp>
      <p:sp>
        <p:nvSpPr>
          <p:cNvPr id="21" name="Freeform 21"/>
          <p:cNvSpPr/>
          <p:nvPr/>
        </p:nvSpPr>
        <p:spPr>
          <a:xfrm>
            <a:off x="17032189" y="5561786"/>
            <a:ext cx="1226221" cy="866018"/>
          </a:xfrm>
          <a:custGeom>
            <a:avLst/>
            <a:gdLst/>
            <a:ahLst/>
            <a:cxnLst/>
            <a:rect l="l" t="t" r="r" b="b"/>
            <a:pathLst>
              <a:path w="1634961" h="1154691">
                <a:moveTo>
                  <a:pt x="0" y="0"/>
                </a:moveTo>
                <a:lnTo>
                  <a:pt x="1634960" y="0"/>
                </a:lnTo>
                <a:lnTo>
                  <a:pt x="1634960" y="1154691"/>
                </a:lnTo>
                <a:lnTo>
                  <a:pt x="0" y="115469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2" name="Freeform 22"/>
          <p:cNvSpPr/>
          <p:nvPr/>
        </p:nvSpPr>
        <p:spPr>
          <a:xfrm>
            <a:off x="14734581" y="2174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27"/>
            <a:stretch>
              <a:fillRect/>
            </a:stretch>
          </a:blipFill>
        </p:spPr>
        <p:txBody>
          <a:bodyPr/>
          <a:lstStyle/>
          <a:p>
            <a:endParaRPr lang="en-US"/>
          </a:p>
        </p:txBody>
      </p:sp>
      <p:sp>
        <p:nvSpPr>
          <p:cNvPr id="23" name="Freeform 23"/>
          <p:cNvSpPr/>
          <p:nvPr/>
        </p:nvSpPr>
        <p:spPr>
          <a:xfrm>
            <a:off x="14104292" y="5875701"/>
            <a:ext cx="4904714" cy="4365196"/>
          </a:xfrm>
          <a:custGeom>
            <a:avLst/>
            <a:gdLst/>
            <a:ahLst/>
            <a:cxnLst/>
            <a:rect l="l" t="t" r="r" b="b"/>
            <a:pathLst>
              <a:path w="6539619" h="5820261">
                <a:moveTo>
                  <a:pt x="0" y="0"/>
                </a:moveTo>
                <a:lnTo>
                  <a:pt x="6539620" y="0"/>
                </a:lnTo>
                <a:lnTo>
                  <a:pt x="6539620" y="5820261"/>
                </a:lnTo>
                <a:lnTo>
                  <a:pt x="0" y="582026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4" name="Freeform 24"/>
          <p:cNvSpPr/>
          <p:nvPr/>
        </p:nvSpPr>
        <p:spPr>
          <a:xfrm>
            <a:off x="738453" y="4062065"/>
            <a:ext cx="6793086" cy="6062829"/>
          </a:xfrm>
          <a:custGeom>
            <a:avLst/>
            <a:gdLst/>
            <a:ahLst/>
            <a:cxnLst/>
            <a:rect l="l" t="t" r="r" b="b"/>
            <a:pathLst>
              <a:path w="9057448" h="8083772">
                <a:moveTo>
                  <a:pt x="0" y="0"/>
                </a:moveTo>
                <a:lnTo>
                  <a:pt x="9057449" y="0"/>
                </a:lnTo>
                <a:lnTo>
                  <a:pt x="9057449" y="8083773"/>
                </a:lnTo>
                <a:lnTo>
                  <a:pt x="0" y="8083773"/>
                </a:lnTo>
                <a:lnTo>
                  <a:pt x="0" y="0"/>
                </a:lnTo>
                <a:close/>
              </a:path>
            </a:pathLst>
          </a:custGeom>
          <a:blipFill>
            <a:blip r:embed="rId30"/>
            <a:stretch>
              <a:fillRect/>
            </a:stretch>
          </a:blipFill>
        </p:spPr>
        <p:txBody>
          <a:bodyPr/>
          <a:lstStyle/>
          <a:p>
            <a:endParaRPr lang="en-US"/>
          </a:p>
        </p:txBody>
      </p:sp>
      <p:sp>
        <p:nvSpPr>
          <p:cNvPr id="25" name="Freeform 25"/>
          <p:cNvSpPr/>
          <p:nvPr/>
        </p:nvSpPr>
        <p:spPr>
          <a:xfrm>
            <a:off x="13188222" y="3957290"/>
            <a:ext cx="1180099" cy="1555320"/>
          </a:xfrm>
          <a:custGeom>
            <a:avLst/>
            <a:gdLst/>
            <a:ahLst/>
            <a:cxnLst/>
            <a:rect l="l" t="t" r="r" b="b"/>
            <a:pathLst>
              <a:path w="1573466" h="2073760">
                <a:moveTo>
                  <a:pt x="0" y="0"/>
                </a:moveTo>
                <a:lnTo>
                  <a:pt x="1573466" y="0"/>
                </a:lnTo>
                <a:lnTo>
                  <a:pt x="1573466" y="2073761"/>
                </a:lnTo>
                <a:lnTo>
                  <a:pt x="0" y="2073761"/>
                </a:lnTo>
                <a:lnTo>
                  <a:pt x="0" y="0"/>
                </a:lnTo>
                <a:close/>
              </a:path>
            </a:pathLst>
          </a:custGeom>
          <a:blipFill>
            <a:blip r:embed="rId31"/>
            <a:stretch>
              <a:fillRect/>
            </a:stretch>
          </a:blipFill>
        </p:spPr>
        <p:txBody>
          <a:bodyPr/>
          <a:lstStyle/>
          <a:p>
            <a:endParaRPr lang="en-US"/>
          </a:p>
        </p:txBody>
      </p:sp>
      <p:sp>
        <p:nvSpPr>
          <p:cNvPr id="26" name="TextBox 26"/>
          <p:cNvSpPr txBox="1"/>
          <p:nvPr/>
        </p:nvSpPr>
        <p:spPr>
          <a:xfrm>
            <a:off x="4348806" y="2142249"/>
            <a:ext cx="10334196" cy="979128"/>
          </a:xfrm>
          <a:prstGeom prst="rect">
            <a:avLst/>
          </a:prstGeom>
        </p:spPr>
        <p:txBody>
          <a:bodyPr lIns="0" tIns="0" rIns="0" bIns="0" rtlCol="0" anchor="t">
            <a:spAutoFit/>
          </a:bodyPr>
          <a:lstStyle/>
          <a:p>
            <a:pPr marL="0" lvl="0" indent="0" algn="ctr">
              <a:lnSpc>
                <a:spcPts val="6926"/>
              </a:lnSpc>
            </a:pPr>
            <a:r>
              <a:rPr lang="en-US" sz="7291" dirty="0">
                <a:solidFill>
                  <a:srgbClr val="EF3220"/>
                </a:solidFill>
                <a:latin typeface="Comic Sans"/>
              </a:rPr>
              <a:t>My </a:t>
            </a:r>
            <a:r>
              <a:rPr lang="en-US" sz="7291" dirty="0" err="1">
                <a:solidFill>
                  <a:srgbClr val="EF3220"/>
                </a:solidFill>
                <a:latin typeface="Comic Sans"/>
              </a:rPr>
              <a:t>Favourite</a:t>
            </a:r>
            <a:r>
              <a:rPr lang="en-US" sz="7291" dirty="0">
                <a:solidFill>
                  <a:srgbClr val="EF3220"/>
                </a:solidFill>
                <a:latin typeface="Comic Sans"/>
              </a:rPr>
              <a:t> Things </a:t>
            </a:r>
          </a:p>
        </p:txBody>
      </p:sp>
      <p:sp>
        <p:nvSpPr>
          <p:cNvPr id="27" name="TextBox 27"/>
          <p:cNvSpPr txBox="1"/>
          <p:nvPr/>
        </p:nvSpPr>
        <p:spPr>
          <a:xfrm>
            <a:off x="4134997" y="3421415"/>
            <a:ext cx="9958825" cy="487313"/>
          </a:xfrm>
          <a:prstGeom prst="rect">
            <a:avLst/>
          </a:prstGeom>
        </p:spPr>
        <p:txBody>
          <a:bodyPr lIns="0" tIns="0" rIns="0" bIns="0" rtlCol="0" anchor="t">
            <a:spAutoFit/>
          </a:bodyPr>
          <a:lstStyle/>
          <a:p>
            <a:pPr marL="0" lvl="0" indent="0" algn="ctr">
              <a:lnSpc>
                <a:spcPts val="3820"/>
              </a:lnSpc>
            </a:pPr>
            <a:r>
              <a:rPr lang="en-US" sz="4800" dirty="0">
                <a:solidFill>
                  <a:srgbClr val="1A1A1A"/>
                </a:solidFill>
                <a:latin typeface="Comic Sans"/>
              </a:rPr>
              <a:t>Lesson 3: Activity 4-5-6</a:t>
            </a:r>
          </a:p>
        </p:txBody>
      </p:sp>
      <p:sp>
        <p:nvSpPr>
          <p:cNvPr id="28" name="TextBox 28"/>
          <p:cNvSpPr txBox="1"/>
          <p:nvPr/>
        </p:nvSpPr>
        <p:spPr>
          <a:xfrm>
            <a:off x="6214591" y="782846"/>
            <a:ext cx="5745987" cy="1127616"/>
          </a:xfrm>
          <a:prstGeom prst="rect">
            <a:avLst/>
          </a:prstGeom>
        </p:spPr>
        <p:txBody>
          <a:bodyPr lIns="0" tIns="0" rIns="0" bIns="0" rtlCol="0" anchor="t">
            <a:spAutoFit/>
          </a:bodyPr>
          <a:lstStyle/>
          <a:p>
            <a:pPr marL="0" lvl="0" indent="0" algn="ctr">
              <a:lnSpc>
                <a:spcPts val="8018"/>
              </a:lnSpc>
            </a:pPr>
            <a:r>
              <a:rPr lang="en-US" sz="8440" dirty="0">
                <a:solidFill>
                  <a:srgbClr val="EF3220"/>
                </a:solidFill>
                <a:latin typeface="Comic Sans"/>
              </a:rPr>
              <a:t>Unit 2</a:t>
            </a:r>
          </a:p>
        </p:txBody>
      </p:sp>
      <p:pic>
        <p:nvPicPr>
          <p:cNvPr id="2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33"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9"/>
                                        </p:tgtEl>
                                      </p:cBhvr>
                                    </p:cmd>
                                  </p:childTnLst>
                                </p:cTn>
                              </p:par>
                              <p:par>
                                <p:cTn id="7" presetID="32" presetClass="emph" presetSubtype="0" fill="hold" grpId="0" nodeType="withEffect">
                                  <p:stCondLst>
                                    <p:cond delay="0"/>
                                  </p:stCondLst>
                                  <p:childTnLst>
                                    <p:animRot by="120000">
                                      <p:cBhvr>
                                        <p:cTn id="8" dur="100" fill="hold">
                                          <p:stCondLst>
                                            <p:cond delay="0"/>
                                          </p:stCondLst>
                                        </p:cTn>
                                        <p:tgtEl>
                                          <p:spTgt spid="28"/>
                                        </p:tgtEl>
                                        <p:attrNameLst>
                                          <p:attrName>r</p:attrName>
                                        </p:attrNameLst>
                                      </p:cBhvr>
                                    </p:animRot>
                                    <p:animRot by="-240000">
                                      <p:cBhvr>
                                        <p:cTn id="9" dur="200" fill="hold">
                                          <p:stCondLst>
                                            <p:cond delay="200"/>
                                          </p:stCondLst>
                                        </p:cTn>
                                        <p:tgtEl>
                                          <p:spTgt spid="28"/>
                                        </p:tgtEl>
                                        <p:attrNameLst>
                                          <p:attrName>r</p:attrName>
                                        </p:attrNameLst>
                                      </p:cBhvr>
                                    </p:animRot>
                                    <p:animRot by="240000">
                                      <p:cBhvr>
                                        <p:cTn id="10" dur="200" fill="hold">
                                          <p:stCondLst>
                                            <p:cond delay="400"/>
                                          </p:stCondLst>
                                        </p:cTn>
                                        <p:tgtEl>
                                          <p:spTgt spid="28"/>
                                        </p:tgtEl>
                                        <p:attrNameLst>
                                          <p:attrName>r</p:attrName>
                                        </p:attrNameLst>
                                      </p:cBhvr>
                                    </p:animRot>
                                    <p:animRot by="-240000">
                                      <p:cBhvr>
                                        <p:cTn id="11" dur="200" fill="hold">
                                          <p:stCondLst>
                                            <p:cond delay="600"/>
                                          </p:stCondLst>
                                        </p:cTn>
                                        <p:tgtEl>
                                          <p:spTgt spid="28"/>
                                        </p:tgtEl>
                                        <p:attrNameLst>
                                          <p:attrName>r</p:attrName>
                                        </p:attrNameLst>
                                      </p:cBhvr>
                                    </p:animRot>
                                    <p:animRot by="120000">
                                      <p:cBhvr>
                                        <p:cTn id="12" dur="200" fill="hold">
                                          <p:stCondLst>
                                            <p:cond delay="800"/>
                                          </p:stCondLst>
                                        </p:cTn>
                                        <p:tgtEl>
                                          <p:spTgt spid="28"/>
                                        </p:tgtEl>
                                        <p:attrNameLst>
                                          <p:attrName>r</p:attrName>
                                        </p:attrNameLst>
                                      </p:cBhvr>
                                    </p:animRot>
                                  </p:childTnLst>
                                </p:cTn>
                              </p:par>
                              <p:par>
                                <p:cTn id="13" presetID="32" presetClass="emph" presetSubtype="0" fill="hold" grpId="0" nodeType="with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fill="hold" grpId="0" nodeType="with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2449">
                <p:cTn id="25" fill="hold" display="0">
                  <p:stCondLst>
                    <p:cond delay="indefinite"/>
                  </p:stCondLst>
                  <p:endCondLst>
                    <p:cond evt="onStopAudio" delay="0">
                      <p:tgtEl>
                        <p:sldTgt/>
                      </p:tgtEl>
                    </p:cond>
                  </p:endCondLst>
                </p:cTn>
                <p:tgtEl>
                  <p:spTgt spid="29"/>
                </p:tgtEl>
              </p:cMediaNode>
            </p:audio>
          </p:childTnLst>
        </p:cTn>
      </p:par>
    </p:tnLst>
    <p:bldLst>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0336" t="4723" r="3094" b="27895"/>
          <a:stretch/>
        </p:blipFill>
        <p:spPr>
          <a:xfrm>
            <a:off x="0" y="0"/>
            <a:ext cx="18288000" cy="10325100"/>
          </a:xfrm>
          <a:prstGeom prst="rect">
            <a:avLst/>
          </a:prstGeom>
          <a:noFill/>
          <a:ln>
            <a:noFill/>
          </a:ln>
        </p:spPr>
      </p:pic>
      <p:pic>
        <p:nvPicPr>
          <p:cNvPr id="1402" name="Google Shape;1402;p15"/>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03" name="Google Shape;1403;p15"/>
          <p:cNvSpPr/>
          <p:nvPr/>
        </p:nvSpPr>
        <p:spPr>
          <a:xfrm>
            <a:off x="4026509" y="1858458"/>
            <a:ext cx="10820400" cy="2954574"/>
          </a:xfrm>
          <a:prstGeom prst="rect">
            <a:avLst/>
          </a:prstGeom>
          <a:noFill/>
          <a:ln>
            <a:noFill/>
          </a:ln>
        </p:spPr>
        <p:txBody>
          <a:bodyPr spcFirstLastPara="1" wrap="square" lIns="182850" tIns="91400" rIns="182850" bIns="91400" anchor="t" anchorCtr="0">
            <a:spAutoFit/>
          </a:bodyPr>
          <a:lstStyle/>
          <a:p>
            <a:r>
              <a:rPr lang="en-GB" sz="4800" dirty="0">
                <a:solidFill>
                  <a:srgbClr val="FFFFFF"/>
                </a:solidFill>
                <a:latin typeface="Comic Sans MS"/>
                <a:ea typeface="Comic Sans MS"/>
                <a:cs typeface="Comic Sans MS"/>
                <a:sym typeface="Comic Sans MS"/>
              </a:rPr>
              <a:t>Fill in the blank:</a:t>
            </a:r>
          </a:p>
          <a:p>
            <a:r>
              <a:rPr lang="en-GB" sz="6600" dirty="0">
                <a:solidFill>
                  <a:srgbClr val="FFFFFF"/>
                </a:solidFill>
                <a:latin typeface="Comic Sans MS"/>
                <a:ea typeface="Comic Sans MS"/>
                <a:cs typeface="Comic Sans MS"/>
                <a:sym typeface="Comic Sans MS"/>
              </a:rPr>
              <a:t>My favourite toys are black ___ yellow.</a:t>
            </a:r>
            <a:endParaRPr lang="en-GB" sz="8000" dirty="0">
              <a:solidFill>
                <a:schemeClr val="bg2"/>
              </a:solidFill>
              <a:latin typeface="Comic Sans MS"/>
              <a:ea typeface="Comic Sans MS"/>
              <a:cs typeface="Comic Sans MS"/>
              <a:sym typeface="Comic Sans MS"/>
            </a:endParaRPr>
          </a:p>
        </p:txBody>
      </p:sp>
      <p:sp>
        <p:nvSpPr>
          <p:cNvPr id="1405" name="Google Shape;1405;p15"/>
          <p:cNvSpPr/>
          <p:nvPr/>
        </p:nvSpPr>
        <p:spPr>
          <a:xfrm>
            <a:off x="1905000" y="3498724"/>
            <a:ext cx="10820400" cy="1292581"/>
          </a:xfrm>
          <a:prstGeom prst="rect">
            <a:avLst/>
          </a:prstGeom>
          <a:noFill/>
          <a:ln>
            <a:noFill/>
          </a:ln>
        </p:spPr>
        <p:txBody>
          <a:bodyPr spcFirstLastPara="1" wrap="square" lIns="182850" tIns="91400" rIns="182850" bIns="91400" anchor="t" anchorCtr="0">
            <a:spAutoFit/>
          </a:bodyPr>
          <a:lstStyle/>
          <a:p>
            <a:pPr algn="ctr"/>
            <a:r>
              <a:rPr lang="en-US" sz="7200" dirty="0">
                <a:solidFill>
                  <a:schemeClr val="accent6"/>
                </a:solidFill>
                <a:latin typeface="Comic Sans MS"/>
                <a:ea typeface="Comic Sans MS"/>
                <a:cs typeface="Comic Sans MS"/>
                <a:sym typeface="Comic Sans MS"/>
              </a:rPr>
              <a:t>and</a:t>
            </a:r>
            <a:endParaRPr sz="4001" dirty="0">
              <a:solidFill>
                <a:schemeClr val="accent6"/>
              </a:solidFill>
            </a:endParaRPr>
          </a:p>
        </p:txBody>
      </p:sp>
      <p:pic>
        <p:nvPicPr>
          <p:cNvPr id="1406" name="Google Shape;1406;p15" descr="https://i.pinimg.com/564x/b1/ce/49/b1ce49d9150f350d9d2ab2d7d969b18e.jpg"/>
          <p:cNvPicPr preferRelativeResize="0"/>
          <p:nvPr/>
        </p:nvPicPr>
        <p:blipFill rotWithShape="1">
          <a:blip r:embed="rId7">
            <a:alphaModFix/>
          </a:blip>
          <a:srcRect l="10866" t="7253" r="22001" b="5603"/>
          <a:stretch/>
        </p:blipFill>
        <p:spPr>
          <a:xfrm>
            <a:off x="12344400" y="4267310"/>
            <a:ext cx="3949092" cy="5126225"/>
          </a:xfrm>
          <a:prstGeom prst="rect">
            <a:avLst/>
          </a:prstGeom>
          <a:noFill/>
          <a:ln>
            <a:noFill/>
          </a:ln>
        </p:spPr>
      </p:pic>
      <p:pic>
        <p:nvPicPr>
          <p:cNvPr id="8" name="Picture 7">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378958861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03"/>
                                        </p:tgtEl>
                                        <p:attrNameLst>
                                          <p:attrName>style.visibility</p:attrName>
                                        </p:attrNameLst>
                                      </p:cBhvr>
                                      <p:to>
                                        <p:strVal val="visible"/>
                                      </p:to>
                                    </p:set>
                                    <p:animEffect transition="in" filter="barn(inVertical)">
                                      <p:cBhvr>
                                        <p:cTn id="7" dur="500"/>
                                        <p:tgtEl>
                                          <p:spTgt spid="1403"/>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5"/>
                                        </p:tgtEl>
                                        <p:attrNameLst>
                                          <p:attrName>style.visibility</p:attrName>
                                        </p:attrNameLst>
                                      </p:cBhvr>
                                      <p:to>
                                        <p:strVal val="visible"/>
                                      </p:to>
                                    </p:set>
                                    <p:animEffect transition="in" filter="barn(inVertical)">
                                      <p:cBhvr>
                                        <p:cTn id="12" dur="500"/>
                                        <p:tgtEl>
                                          <p:spTgt spid="140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p:bldP spid="14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38100"/>
            <a:ext cx="18288000" cy="10363200"/>
          </a:xfrm>
          <a:prstGeom prst="rect">
            <a:avLst/>
          </a:prstGeom>
          <a:noFill/>
          <a:ln>
            <a:noFill/>
          </a:ln>
        </p:spPr>
      </p:pic>
      <p:pic>
        <p:nvPicPr>
          <p:cNvPr id="1414" name="Google Shape;1414;p16"/>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16" name="Google Shape;1416;p16"/>
          <p:cNvSpPr/>
          <p:nvPr/>
        </p:nvSpPr>
        <p:spPr>
          <a:xfrm>
            <a:off x="3048000" y="2304437"/>
            <a:ext cx="11003460" cy="923249"/>
          </a:xfrm>
          <a:prstGeom prst="rect">
            <a:avLst/>
          </a:prstGeom>
          <a:noFill/>
          <a:ln>
            <a:noFill/>
          </a:ln>
        </p:spPr>
        <p:txBody>
          <a:bodyPr spcFirstLastPara="1" wrap="square" lIns="182850" tIns="91400" rIns="182850" bIns="91400" anchor="t" anchorCtr="0">
            <a:spAutoFit/>
          </a:bodyPr>
          <a:lstStyle/>
          <a:p>
            <a:r>
              <a:rPr lang="en-GB" sz="4800" dirty="0">
                <a:solidFill>
                  <a:srgbClr val="FFFFFF"/>
                </a:solidFill>
                <a:latin typeface="Comic Sans MS"/>
                <a:ea typeface="Comic Sans MS"/>
                <a:cs typeface="Comic Sans MS"/>
                <a:sym typeface="Comic Sans MS"/>
              </a:rPr>
              <a:t>The camera / new / isn’t very good.</a:t>
            </a:r>
            <a:endParaRPr sz="3600" dirty="0"/>
          </a:p>
        </p:txBody>
      </p:sp>
      <p:sp>
        <p:nvSpPr>
          <p:cNvPr id="1418" name="Google Shape;1418;p16"/>
          <p:cNvSpPr/>
          <p:nvPr/>
        </p:nvSpPr>
        <p:spPr>
          <a:xfrm>
            <a:off x="6522500" y="3430206"/>
            <a:ext cx="7183584" cy="1846579"/>
          </a:xfrm>
          <a:prstGeom prst="rect">
            <a:avLst/>
          </a:prstGeom>
          <a:noFill/>
          <a:ln>
            <a:noFill/>
          </a:ln>
        </p:spPr>
        <p:txBody>
          <a:bodyPr spcFirstLastPara="1" wrap="square" lIns="182850" tIns="91400" rIns="182850" bIns="91400" anchor="t" anchorCtr="0">
            <a:spAutoFit/>
          </a:bodyPr>
          <a:lstStyle/>
          <a:p>
            <a:r>
              <a:rPr lang="en-US" sz="5400" dirty="0">
                <a:solidFill>
                  <a:schemeClr val="accent6"/>
                </a:solidFill>
                <a:latin typeface="Comic Sans MS"/>
                <a:ea typeface="Comic Sans MS"/>
                <a:cs typeface="Comic Sans MS"/>
                <a:sym typeface="Comic Sans MS"/>
              </a:rPr>
              <a:t>The camera is new, but it isn’t very good.</a:t>
            </a:r>
            <a:endParaRPr sz="3200" dirty="0">
              <a:solidFill>
                <a:schemeClr val="accent6"/>
              </a:solidFill>
            </a:endParaRPr>
          </a:p>
        </p:txBody>
      </p:sp>
      <p:pic>
        <p:nvPicPr>
          <p:cNvPr id="1419" name="Google Shape;1419;p16" descr="https://i.pinimg.com/564x/b1/ce/49/b1ce49d9150f350d9d2ab2d7d969b18e.jpg"/>
          <p:cNvPicPr preferRelativeResize="0"/>
          <p:nvPr/>
        </p:nvPicPr>
        <p:blipFill rotWithShape="1">
          <a:blip r:embed="rId7">
            <a:alphaModFix/>
          </a:blip>
          <a:srcRect l="10866" t="7253" r="22001" b="5603"/>
          <a:stretch/>
        </p:blipFill>
        <p:spPr>
          <a:xfrm>
            <a:off x="12515837" y="5034128"/>
            <a:ext cx="3949092" cy="5126225"/>
          </a:xfrm>
          <a:prstGeom prst="rect">
            <a:avLst/>
          </a:prstGeom>
          <a:noFill/>
          <a:ln>
            <a:noFill/>
          </a:ln>
        </p:spPr>
      </p:pic>
      <p:sp>
        <p:nvSpPr>
          <p:cNvPr id="13" name="Google Shape;1416;p16"/>
          <p:cNvSpPr/>
          <p:nvPr/>
        </p:nvSpPr>
        <p:spPr>
          <a:xfrm>
            <a:off x="1378802" y="1428889"/>
            <a:ext cx="12251189" cy="800267"/>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sym typeface="Comic Sans MS"/>
              </a:rPr>
              <a:t>Make a sentence.</a:t>
            </a:r>
            <a:endParaRPr sz="2400" dirty="0"/>
          </a:p>
        </p:txBody>
      </p:sp>
      <p:pic>
        <p:nvPicPr>
          <p:cNvPr id="12" name="Picture 11">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pic>
        <p:nvPicPr>
          <p:cNvPr id="10" name="Picture 9"/>
          <p:cNvPicPr>
            <a:picLocks noChangeAspect="1"/>
          </p:cNvPicPr>
          <p:nvPr/>
        </p:nvPicPr>
        <p:blipFill>
          <a:blip r:embed="rId10"/>
          <a:stretch>
            <a:fillRect/>
          </a:stretch>
        </p:blipFill>
        <p:spPr>
          <a:xfrm>
            <a:off x="1752600" y="3696145"/>
            <a:ext cx="4376424" cy="2880330"/>
          </a:xfrm>
          <a:prstGeom prst="roundRect">
            <a:avLst>
              <a:gd name="adj" fmla="val 8594"/>
            </a:avLst>
          </a:prstGeom>
          <a:solidFill>
            <a:srgbClr val="FFFFFF">
              <a:shade val="85000"/>
            </a:srgbClr>
          </a:solidFill>
          <a:ln>
            <a:solidFill>
              <a:schemeClr val="tx1"/>
            </a:solidFill>
          </a:ln>
          <a:effectLst>
            <a:reflection blurRad="12700" stA="38000" endPos="0" dist="5000" dir="5400000" sy="-100000" algn="bl" rotWithShape="0"/>
          </a:effectLst>
        </p:spPr>
      </p:pic>
    </p:spTree>
    <p:extLst>
      <p:ext uri="{BB962C8B-B14F-4D97-AF65-F5344CB8AC3E}">
        <p14:creationId xmlns:p14="http://schemas.microsoft.com/office/powerpoint/2010/main" val="41059068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6"/>
                                        </p:tgtEl>
                                        <p:attrNameLst>
                                          <p:attrName>style.visibility</p:attrName>
                                        </p:attrNameLst>
                                      </p:cBhvr>
                                      <p:to>
                                        <p:strVal val="visible"/>
                                      </p:to>
                                    </p:set>
                                    <p:animEffect transition="in" filter="fade">
                                      <p:cBhvr>
                                        <p:cTn id="12" dur="1000"/>
                                        <p:tgtEl>
                                          <p:spTgt spid="1416"/>
                                        </p:tgtEl>
                                      </p:cBhvr>
                                    </p:animEffect>
                                    <p:anim calcmode="lin" valueType="num">
                                      <p:cBhvr>
                                        <p:cTn id="13" dur="1000" fill="hold"/>
                                        <p:tgtEl>
                                          <p:spTgt spid="1416"/>
                                        </p:tgtEl>
                                        <p:attrNameLst>
                                          <p:attrName>ppt_x</p:attrName>
                                        </p:attrNameLst>
                                      </p:cBhvr>
                                      <p:tavLst>
                                        <p:tav tm="0">
                                          <p:val>
                                            <p:strVal val="#ppt_x"/>
                                          </p:val>
                                        </p:tav>
                                        <p:tav tm="100000">
                                          <p:val>
                                            <p:strVal val="#ppt_x"/>
                                          </p:val>
                                        </p:tav>
                                      </p:tavLst>
                                    </p:anim>
                                    <p:anim calcmode="lin" valueType="num">
                                      <p:cBhvr>
                                        <p:cTn id="14" dur="1000" fill="hold"/>
                                        <p:tgtEl>
                                          <p:spTgt spid="1416"/>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18"/>
                                        </p:tgtEl>
                                        <p:attrNameLst>
                                          <p:attrName>style.visibility</p:attrName>
                                        </p:attrNameLst>
                                      </p:cBhvr>
                                      <p:to>
                                        <p:strVal val="visible"/>
                                      </p:to>
                                    </p:set>
                                    <p:animEffect transition="in" filter="barn(inVertical)">
                                      <p:cBhvr>
                                        <p:cTn id="22" dur="500"/>
                                        <p:tgtEl>
                                          <p:spTgt spid="1418"/>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0"/>
      <p:bldP spid="141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38100"/>
            <a:ext cx="18288000" cy="10363200"/>
          </a:xfrm>
          <a:prstGeom prst="rect">
            <a:avLst/>
          </a:prstGeom>
          <a:noFill/>
          <a:ln>
            <a:noFill/>
          </a:ln>
        </p:spPr>
      </p:pic>
      <p:pic>
        <p:nvPicPr>
          <p:cNvPr id="1426" name="Google Shape;1426;p17"/>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27" name="Google Shape;1427;p17"/>
          <p:cNvSpPr/>
          <p:nvPr/>
        </p:nvSpPr>
        <p:spPr>
          <a:xfrm>
            <a:off x="1981200" y="1849357"/>
            <a:ext cx="13411200" cy="1538930"/>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ea typeface="Comic Sans MS"/>
                <a:cs typeface="Comic Sans MS"/>
                <a:sym typeface="Comic Sans MS"/>
              </a:rPr>
              <a:t>Make a sentence: </a:t>
            </a:r>
          </a:p>
          <a:p>
            <a:r>
              <a:rPr lang="en-GB" sz="4800" dirty="0">
                <a:solidFill>
                  <a:srgbClr val="FFFFFF"/>
                </a:solidFill>
                <a:latin typeface="Comic Sans MS"/>
                <a:sym typeface="Comic Sans MS"/>
              </a:rPr>
              <a:t>My </a:t>
            </a:r>
            <a:r>
              <a:rPr lang="en-GB" sz="4800">
                <a:solidFill>
                  <a:srgbClr val="FFFFFF"/>
                </a:solidFill>
                <a:latin typeface="Comic Sans MS"/>
                <a:sym typeface="Comic Sans MS"/>
              </a:rPr>
              <a:t>favourite things </a:t>
            </a:r>
            <a:r>
              <a:rPr lang="en-GB" sz="4800" dirty="0">
                <a:solidFill>
                  <a:srgbClr val="FFFFFF"/>
                </a:solidFill>
                <a:latin typeface="Comic Sans MS"/>
                <a:sym typeface="Comic Sans MS"/>
              </a:rPr>
              <a:t>/ comic books / puppets</a:t>
            </a:r>
            <a:endParaRPr sz="6000" dirty="0"/>
          </a:p>
        </p:txBody>
      </p:sp>
      <p:sp>
        <p:nvSpPr>
          <p:cNvPr id="1429" name="Google Shape;1429;p17"/>
          <p:cNvSpPr/>
          <p:nvPr/>
        </p:nvSpPr>
        <p:spPr>
          <a:xfrm>
            <a:off x="2819400" y="3695700"/>
            <a:ext cx="10288932" cy="1846579"/>
          </a:xfrm>
          <a:prstGeom prst="rect">
            <a:avLst/>
          </a:prstGeom>
          <a:noFill/>
          <a:ln>
            <a:noFill/>
          </a:ln>
        </p:spPr>
        <p:txBody>
          <a:bodyPr spcFirstLastPara="1" wrap="square" lIns="182850" tIns="91400" rIns="182850" bIns="91400" anchor="t" anchorCtr="0">
            <a:spAutoFit/>
          </a:bodyPr>
          <a:lstStyle/>
          <a:p>
            <a:r>
              <a:rPr lang="en-GB" sz="5400" dirty="0">
                <a:solidFill>
                  <a:schemeClr val="accent6"/>
                </a:solidFill>
                <a:latin typeface="Comic Sans MS"/>
                <a:ea typeface="Comic Sans MS"/>
                <a:cs typeface="Comic Sans MS"/>
                <a:sym typeface="Comic Sans MS"/>
              </a:rPr>
              <a:t>My </a:t>
            </a:r>
            <a:r>
              <a:rPr lang="en-GB" sz="5400">
                <a:solidFill>
                  <a:schemeClr val="accent6"/>
                </a:solidFill>
                <a:latin typeface="Comic Sans MS"/>
                <a:ea typeface="Comic Sans MS"/>
                <a:cs typeface="Comic Sans MS"/>
                <a:sym typeface="Comic Sans MS"/>
              </a:rPr>
              <a:t>favourite t </a:t>
            </a:r>
            <a:r>
              <a:rPr lang="en-GB" sz="5400" dirty="0">
                <a:solidFill>
                  <a:schemeClr val="accent6"/>
                </a:solidFill>
                <a:latin typeface="Comic Sans MS"/>
                <a:ea typeface="Comic Sans MS"/>
                <a:cs typeface="Comic Sans MS"/>
                <a:sym typeface="Comic Sans MS"/>
              </a:rPr>
              <a:t>are comic books and puppets.</a:t>
            </a:r>
            <a:endParaRPr sz="3200" dirty="0">
              <a:solidFill>
                <a:schemeClr val="accent6"/>
              </a:solidFill>
            </a:endParaRPr>
          </a:p>
        </p:txBody>
      </p:sp>
      <p:pic>
        <p:nvPicPr>
          <p:cNvPr id="1430" name="Google Shape;1430;p17" descr="https://i.pinimg.com/564x/b1/ce/49/b1ce49d9150f350d9d2ab2d7d969b18e.jpg"/>
          <p:cNvPicPr preferRelativeResize="0"/>
          <p:nvPr/>
        </p:nvPicPr>
        <p:blipFill rotWithShape="1">
          <a:blip r:embed="rId7">
            <a:alphaModFix/>
          </a:blip>
          <a:srcRect l="10866" t="7253" r="22001" b="5603"/>
          <a:stretch/>
        </p:blipFill>
        <p:spPr>
          <a:xfrm>
            <a:off x="12824663" y="5126347"/>
            <a:ext cx="3949092" cy="5126225"/>
          </a:xfrm>
          <a:prstGeom prst="rect">
            <a:avLst/>
          </a:prstGeom>
          <a:noFill/>
          <a:ln>
            <a:noFill/>
          </a:ln>
        </p:spPr>
      </p:pic>
      <p:pic>
        <p:nvPicPr>
          <p:cNvPr id="9" name="Picture 8">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136892727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27"/>
                                        </p:tgtEl>
                                        <p:attrNameLst>
                                          <p:attrName>style.visibility</p:attrName>
                                        </p:attrNameLst>
                                      </p:cBhvr>
                                      <p:to>
                                        <p:strVal val="visible"/>
                                      </p:to>
                                    </p:set>
                                    <p:animEffect transition="in" filter="barn(inVertical)">
                                      <p:cBhvr>
                                        <p:cTn id="7" dur="500"/>
                                        <p:tgtEl>
                                          <p:spTgt spid="14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29"/>
                                        </p:tgtEl>
                                        <p:attrNameLst>
                                          <p:attrName>style.visibility</p:attrName>
                                        </p:attrNameLst>
                                      </p:cBhvr>
                                      <p:to>
                                        <p:strVal val="visible"/>
                                      </p:to>
                                    </p:set>
                                    <p:animEffect transition="in" filter="barn(inVertical)">
                                      <p:cBhvr>
                                        <p:cTn id="12" dur="500"/>
                                        <p:tgtEl>
                                          <p:spTgt spid="1429"/>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14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392" name="Google Shape;1392;p14"/>
          <p:cNvSpPr/>
          <p:nvPr/>
        </p:nvSpPr>
        <p:spPr>
          <a:xfrm>
            <a:off x="6567054" y="1057913"/>
            <a:ext cx="8229600" cy="923249"/>
          </a:xfrm>
          <a:prstGeom prst="rect">
            <a:avLst/>
          </a:prstGeom>
          <a:noFill/>
          <a:ln>
            <a:noFill/>
          </a:ln>
        </p:spPr>
        <p:txBody>
          <a:bodyPr spcFirstLastPara="1" wrap="square" lIns="182850" tIns="91400" rIns="182850" bIns="91400" anchor="t" anchorCtr="0">
            <a:spAutoFit/>
          </a:bodyPr>
          <a:lstStyle/>
          <a:p>
            <a:r>
              <a:rPr lang="en-US" sz="4800" dirty="0">
                <a:solidFill>
                  <a:schemeClr val="bg2"/>
                </a:solidFill>
                <a:latin typeface="Comic Sans MS"/>
                <a:ea typeface="Comic Sans MS"/>
                <a:cs typeface="Comic Sans MS"/>
                <a:sym typeface="Comic Sans MS"/>
              </a:rPr>
              <a:t>Listen and repeat:</a:t>
            </a:r>
            <a:endParaRPr sz="3600" dirty="0">
              <a:solidFill>
                <a:schemeClr val="bg2"/>
              </a:solidFill>
            </a:endParaRPr>
          </a:p>
        </p:txBody>
      </p:sp>
      <p:sp>
        <p:nvSpPr>
          <p:cNvPr id="1394" name="Google Shape;1394;p14"/>
          <p:cNvSpPr/>
          <p:nvPr/>
        </p:nvSpPr>
        <p:spPr>
          <a:xfrm>
            <a:off x="4876800" y="2010311"/>
            <a:ext cx="9206346" cy="2031245"/>
          </a:xfrm>
          <a:prstGeom prst="rect">
            <a:avLst/>
          </a:prstGeom>
          <a:noFill/>
          <a:ln>
            <a:noFill/>
          </a:ln>
        </p:spPr>
        <p:txBody>
          <a:bodyPr spcFirstLastPara="1" wrap="square" lIns="182850" tIns="91400" rIns="182850" bIns="91400" anchor="t" anchorCtr="0">
            <a:spAutoFit/>
          </a:bodyPr>
          <a:lstStyle/>
          <a:p>
            <a:r>
              <a:rPr lang="en-US" sz="6000" dirty="0">
                <a:solidFill>
                  <a:schemeClr val="accent6"/>
                </a:solidFill>
                <a:latin typeface="Comic Sans MS"/>
                <a:ea typeface="Comic Sans MS"/>
                <a:cs typeface="Comic Sans MS"/>
                <a:sym typeface="Comic Sans MS"/>
              </a:rPr>
              <a:t>This book is interesting, but it’s expensive.</a:t>
            </a:r>
            <a:endParaRPr sz="6000" dirty="0">
              <a:solidFill>
                <a:schemeClr val="accent6"/>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12458176" y="2490662"/>
            <a:ext cx="4457384" cy="5786027"/>
          </a:xfrm>
          <a:prstGeom prst="rect">
            <a:avLst/>
          </a:prstGeom>
          <a:noFill/>
          <a:ln>
            <a:noFill/>
          </a:ln>
        </p:spPr>
      </p:pic>
      <p:pic>
        <p:nvPicPr>
          <p:cNvPr id="9" name="Picture 8">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3" name="2.1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56334" y="2183992"/>
            <a:ext cx="1955800" cy="1955800"/>
          </a:xfrm>
          <a:prstGeom prst="rect">
            <a:avLst/>
          </a:prstGeom>
        </p:spPr>
      </p:pic>
    </p:spTree>
    <p:extLst>
      <p:ext uri="{BB962C8B-B14F-4D97-AF65-F5344CB8AC3E}">
        <p14:creationId xmlns:p14="http://schemas.microsoft.com/office/powerpoint/2010/main" val="17972354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92"/>
                                        </p:tgtEl>
                                        <p:attrNameLst>
                                          <p:attrName>style.visibility</p:attrName>
                                        </p:attrNameLst>
                                      </p:cBhvr>
                                      <p:to>
                                        <p:strVal val="visible"/>
                                      </p:to>
                                    </p:set>
                                    <p:animEffect transition="in" filter="barn(inVertical)">
                                      <p:cBhvr>
                                        <p:cTn id="7" dur="500"/>
                                        <p:tgtEl>
                                          <p:spTgt spid="13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94"/>
                                        </p:tgtEl>
                                        <p:attrNameLst>
                                          <p:attrName>style.visibility</p:attrName>
                                        </p:attrNameLst>
                                      </p:cBhvr>
                                      <p:to>
                                        <p:strVal val="visible"/>
                                      </p:to>
                                    </p:set>
                                    <p:anim calcmode="lin" valueType="num">
                                      <p:cBhvr additive="base">
                                        <p:cTn id="12" dur="500" fill="hold"/>
                                        <p:tgtEl>
                                          <p:spTgt spid="1394"/>
                                        </p:tgtEl>
                                        <p:attrNameLst>
                                          <p:attrName>ppt_x</p:attrName>
                                        </p:attrNameLst>
                                      </p:cBhvr>
                                      <p:tavLst>
                                        <p:tav tm="0">
                                          <p:val>
                                            <p:strVal val="#ppt_x"/>
                                          </p:val>
                                        </p:tav>
                                        <p:tav tm="100000">
                                          <p:val>
                                            <p:strVal val="#ppt_x"/>
                                          </p:val>
                                        </p:tav>
                                      </p:tavLst>
                                    </p:anim>
                                    <p:anim calcmode="lin" valueType="num">
                                      <p:cBhvr additive="base">
                                        <p:cTn id="13" dur="500" fill="hold"/>
                                        <p:tgtEl>
                                          <p:spTgt spid="13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58"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392" grpId="0"/>
      <p:bldP spid="13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38100"/>
            <a:ext cx="18288000" cy="103632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427" name="Google Shape;1427;p17"/>
          <p:cNvSpPr/>
          <p:nvPr/>
        </p:nvSpPr>
        <p:spPr>
          <a:xfrm>
            <a:off x="1524000" y="1683996"/>
            <a:ext cx="13411200" cy="923249"/>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ea typeface="Comic Sans MS"/>
                <a:cs typeface="Comic Sans MS"/>
                <a:sym typeface="Comic Sans MS"/>
              </a:rPr>
              <a:t>Listen and answer</a:t>
            </a:r>
            <a:r>
              <a:rPr lang="en-GB" sz="4800" dirty="0">
                <a:solidFill>
                  <a:srgbClr val="FFFFFF"/>
                </a:solidFill>
                <a:latin typeface="Comic Sans MS"/>
                <a:ea typeface="Comic Sans MS"/>
                <a:cs typeface="Comic Sans MS"/>
                <a:sym typeface="Comic Sans MS"/>
              </a:rPr>
              <a:t>: </a:t>
            </a:r>
            <a:r>
              <a:rPr lang="en-GB" sz="4800" dirty="0">
                <a:solidFill>
                  <a:srgbClr val="FFFFFF"/>
                </a:solidFill>
                <a:latin typeface="Comic Sans MS"/>
                <a:sym typeface="Comic Sans MS"/>
              </a:rPr>
              <a:t>How is the magazine?</a:t>
            </a:r>
            <a:endParaRPr sz="4800" dirty="0"/>
          </a:p>
        </p:txBody>
      </p:sp>
      <p:sp>
        <p:nvSpPr>
          <p:cNvPr id="1429" name="Google Shape;1429;p17"/>
          <p:cNvSpPr/>
          <p:nvPr/>
        </p:nvSpPr>
        <p:spPr>
          <a:xfrm>
            <a:off x="2127554" y="2851214"/>
            <a:ext cx="12192000" cy="1015582"/>
          </a:xfrm>
          <a:prstGeom prst="rect">
            <a:avLst/>
          </a:prstGeom>
          <a:noFill/>
          <a:ln>
            <a:noFill/>
          </a:ln>
        </p:spPr>
        <p:txBody>
          <a:bodyPr spcFirstLastPara="1" wrap="square" lIns="182850" tIns="91400" rIns="182850" bIns="91400" anchor="t" anchorCtr="0">
            <a:spAutoFit/>
          </a:bodyPr>
          <a:lstStyle/>
          <a:p>
            <a:r>
              <a:rPr lang="en-GB" sz="5400" dirty="0">
                <a:solidFill>
                  <a:schemeClr val="accent6"/>
                </a:solidFill>
                <a:latin typeface="Comic Sans MS"/>
                <a:sym typeface="Comic Sans MS"/>
              </a:rPr>
              <a:t>The magazine is new, but it’s boring.</a:t>
            </a:r>
            <a:endParaRPr sz="5400" dirty="0">
              <a:solidFill>
                <a:schemeClr val="accent6"/>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12824663" y="5126347"/>
            <a:ext cx="3949092" cy="5126225"/>
          </a:xfrm>
          <a:prstGeom prst="rect">
            <a:avLst/>
          </a:prstGeom>
          <a:noFill/>
          <a:ln>
            <a:noFill/>
          </a:ln>
        </p:spPr>
      </p:pic>
      <p:pic>
        <p:nvPicPr>
          <p:cNvPr id="9" name="Picture 8">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3" name="2.1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14245" y="3933648"/>
            <a:ext cx="2108200" cy="2108200"/>
          </a:xfrm>
          <a:prstGeom prst="rect">
            <a:avLst/>
          </a:prstGeom>
        </p:spPr>
      </p:pic>
    </p:spTree>
    <p:extLst>
      <p:ext uri="{BB962C8B-B14F-4D97-AF65-F5344CB8AC3E}">
        <p14:creationId xmlns:p14="http://schemas.microsoft.com/office/powerpoint/2010/main" val="120260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27"/>
                                        </p:tgtEl>
                                        <p:attrNameLst>
                                          <p:attrName>style.visibility</p:attrName>
                                        </p:attrNameLst>
                                      </p:cBhvr>
                                      <p:to>
                                        <p:strVal val="visible"/>
                                      </p:to>
                                    </p:set>
                                    <p:anim calcmode="lin" valueType="num">
                                      <p:cBhvr>
                                        <p:cTn id="7" dur="500" fill="hold"/>
                                        <p:tgtEl>
                                          <p:spTgt spid="1427"/>
                                        </p:tgtEl>
                                        <p:attrNameLst>
                                          <p:attrName>ppt_w</p:attrName>
                                        </p:attrNameLst>
                                      </p:cBhvr>
                                      <p:tavLst>
                                        <p:tav tm="0">
                                          <p:val>
                                            <p:fltVal val="0"/>
                                          </p:val>
                                        </p:tav>
                                        <p:tav tm="100000">
                                          <p:val>
                                            <p:strVal val="#ppt_w"/>
                                          </p:val>
                                        </p:tav>
                                      </p:tavLst>
                                    </p:anim>
                                    <p:anim calcmode="lin" valueType="num">
                                      <p:cBhvr>
                                        <p:cTn id="8" dur="500" fill="hold"/>
                                        <p:tgtEl>
                                          <p:spTgt spid="1427"/>
                                        </p:tgtEl>
                                        <p:attrNameLst>
                                          <p:attrName>ppt_h</p:attrName>
                                        </p:attrNameLst>
                                      </p:cBhvr>
                                      <p:tavLst>
                                        <p:tav tm="0">
                                          <p:val>
                                            <p:fltVal val="0"/>
                                          </p:val>
                                        </p:tav>
                                        <p:tav tm="100000">
                                          <p:val>
                                            <p:strVal val="#ppt_h"/>
                                          </p:val>
                                        </p:tav>
                                      </p:tavLst>
                                    </p:anim>
                                    <p:animEffect transition="in" filter="fade">
                                      <p:cBhvr>
                                        <p:cTn id="9" dur="500"/>
                                        <p:tgtEl>
                                          <p:spTgt spid="14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29"/>
                                        </p:tgtEl>
                                        <p:attrNameLst>
                                          <p:attrName>style.visibility</p:attrName>
                                        </p:attrNameLst>
                                      </p:cBhvr>
                                      <p:to>
                                        <p:strVal val="visible"/>
                                      </p:to>
                                    </p:set>
                                    <p:animEffect transition="in" filter="barn(inVertical)">
                                      <p:cBhvr>
                                        <p:cTn id="14" dur="500"/>
                                        <p:tgtEl>
                                          <p:spTgt spid="1429"/>
                                        </p:tgtEl>
                                      </p:cBhvr>
                                    </p:animEffect>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699"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27" grpId="0"/>
      <p:bldP spid="14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16041070" y="179833"/>
            <a:ext cx="2144903" cy="1028441"/>
          </a:xfrm>
          <a:prstGeom prst="rect">
            <a:avLst/>
          </a:prstGeom>
          <a:noFill/>
          <a:ln>
            <a:noFill/>
          </a:ln>
        </p:spPr>
      </p:pic>
      <p:sp>
        <p:nvSpPr>
          <p:cNvPr id="1394" name="Google Shape;1394;p14"/>
          <p:cNvSpPr/>
          <p:nvPr/>
        </p:nvSpPr>
        <p:spPr>
          <a:xfrm>
            <a:off x="3810001" y="1790701"/>
            <a:ext cx="9625973" cy="2646798"/>
          </a:xfrm>
          <a:prstGeom prst="rect">
            <a:avLst/>
          </a:prstGeom>
          <a:noFill/>
          <a:ln>
            <a:noFill/>
          </a:ln>
        </p:spPr>
        <p:txBody>
          <a:bodyPr spcFirstLastPara="1" wrap="square" lIns="182850" tIns="91400" rIns="182850" bIns="91400" anchor="t" anchorCtr="0">
            <a:spAutoFit/>
          </a:bodyPr>
          <a:lstStyle/>
          <a:p>
            <a:pPr algn="ctr"/>
            <a:r>
              <a:rPr lang="en-US" sz="8000" dirty="0">
                <a:solidFill>
                  <a:srgbClr val="00B0F0"/>
                </a:solidFill>
                <a:latin typeface="Comic Sans MS"/>
                <a:ea typeface="Comic Sans MS"/>
                <a:cs typeface="Comic Sans MS"/>
                <a:sym typeface="Comic Sans MS"/>
              </a:rPr>
              <a:t>Congratulations!</a:t>
            </a:r>
          </a:p>
          <a:p>
            <a:pPr algn="ctr"/>
            <a:r>
              <a:rPr lang="en-US" sz="8000" dirty="0">
                <a:solidFill>
                  <a:srgbClr val="00B0F0"/>
                </a:solidFill>
                <a:latin typeface="Comic Sans MS"/>
                <a:ea typeface="Comic Sans MS"/>
                <a:cs typeface="Comic Sans MS"/>
                <a:sym typeface="Comic Sans MS"/>
              </a:rPr>
              <a:t>Let’s roll the dice.</a:t>
            </a:r>
            <a:endParaRPr sz="8000" dirty="0">
              <a:solidFill>
                <a:srgbClr val="00B0F0"/>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12458176" y="2490662"/>
            <a:ext cx="4457384" cy="5786027"/>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4C0219EB-BBA2-80F1-E8E0-CF156D4C3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48574" y="-1670207"/>
            <a:ext cx="1219200" cy="1219200"/>
          </a:xfrm>
          <a:prstGeom prst="rect">
            <a:avLst/>
          </a:prstGeom>
        </p:spPr>
      </p:pic>
      <p:pic>
        <p:nvPicPr>
          <p:cNvPr id="4" name="Picture 3">
            <a:extLst>
              <a:ext uri="{FF2B5EF4-FFF2-40B4-BE49-F238E27FC236}">
                <a16:creationId xmlns:a16="http://schemas.microsoft.com/office/drawing/2014/main" id="{C8DAFF24-75B7-00D8-340B-46E5ED7EA6A8}"/>
              </a:ext>
            </a:extLst>
          </p:cNvPr>
          <p:cNvPicPr>
            <a:picLocks noChangeAspect="1"/>
          </p:cNvPicPr>
          <p:nvPr/>
        </p:nvPicPr>
        <p:blipFill>
          <a:blip r:embed="rId10"/>
          <a:stretch>
            <a:fillRect/>
          </a:stretch>
        </p:blipFill>
        <p:spPr>
          <a:xfrm>
            <a:off x="-221155" y="179833"/>
            <a:ext cx="18313068" cy="10221246"/>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224139843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0790" y="951359"/>
            <a:ext cx="5096620" cy="5096620"/>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215005" y="738710"/>
            <a:ext cx="5156483" cy="515648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5677790" y="1834574"/>
            <a:ext cx="13133354" cy="1748942"/>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Production</a:t>
            </a:r>
          </a:p>
        </p:txBody>
      </p:sp>
      <p:sp>
        <p:nvSpPr>
          <p:cNvPr id="7" name="TextBox 7"/>
          <p:cNvSpPr txBox="1"/>
          <p:nvPr/>
        </p:nvSpPr>
        <p:spPr>
          <a:xfrm>
            <a:off x="659570" y="1368887"/>
            <a:ext cx="3136447" cy="3054677"/>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4</a:t>
            </a:r>
          </a:p>
        </p:txBody>
      </p:sp>
      <p:sp>
        <p:nvSpPr>
          <p:cNvPr id="8" name="Freeform 8"/>
          <p:cNvSpPr/>
          <p:nvPr/>
        </p:nvSpPr>
        <p:spPr>
          <a:xfrm flipH="1">
            <a:off x="17372961" y="4995164"/>
            <a:ext cx="2876365" cy="1801324"/>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696120" y="7107020"/>
            <a:ext cx="607622" cy="586721"/>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0" name="Freeform 10"/>
          <p:cNvSpPr/>
          <p:nvPr/>
        </p:nvSpPr>
        <p:spPr>
          <a:xfrm>
            <a:off x="7999930" y="5143500"/>
            <a:ext cx="607622" cy="586721"/>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1" name="Freeform 11"/>
          <p:cNvSpPr/>
          <p:nvPr/>
        </p:nvSpPr>
        <p:spPr>
          <a:xfrm>
            <a:off x="9726895" y="2960519"/>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2" name="Freeform 12"/>
          <p:cNvSpPr/>
          <p:nvPr/>
        </p:nvSpPr>
        <p:spPr>
          <a:xfrm>
            <a:off x="659570" y="2344797"/>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3" name="Freeform 13"/>
          <p:cNvSpPr/>
          <p:nvPr/>
        </p:nvSpPr>
        <p:spPr>
          <a:xfrm>
            <a:off x="-258523" y="8149098"/>
            <a:ext cx="19898679" cy="7312764"/>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7396519" y="9453025"/>
            <a:ext cx="369130" cy="356433"/>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5" name="Freeform 15"/>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3350083" y="3714423"/>
            <a:ext cx="10514939" cy="6532406"/>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40894" y="4151795"/>
            <a:ext cx="6356925" cy="5657663"/>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12679291" y="6629216"/>
            <a:ext cx="5086359" cy="3490514"/>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6"/>
            <a:stretch>
              <a:fillRect/>
            </a:stretch>
          </a:blipFill>
        </p:spPr>
        <p:txBody>
          <a:bodyPr/>
          <a:lstStyle/>
          <a:p>
            <a:endParaRPr lang="en-US"/>
          </a:p>
        </p:txBody>
      </p:sp>
      <p:sp>
        <p:nvSpPr>
          <p:cNvPr id="19" name="Freeform 19"/>
          <p:cNvSpPr/>
          <p:nvPr/>
        </p:nvSpPr>
        <p:spPr>
          <a:xfrm rot="21301339">
            <a:off x="13213849" y="5441892"/>
            <a:ext cx="3100646" cy="2709189"/>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5599846" y="4695575"/>
            <a:ext cx="2431418" cy="2704807"/>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0513334" y="7767134"/>
            <a:ext cx="2588826" cy="2352596"/>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2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677400" y="2857500"/>
            <a:ext cx="8307845" cy="7227825"/>
          </a:xfrm>
          <a:custGeom>
            <a:avLst/>
            <a:gdLst/>
            <a:ahLst/>
            <a:cxnLst/>
            <a:rect l="l" t="t" r="r" b="b"/>
            <a:pathLst>
              <a:path w="13984994" h="12166945">
                <a:moveTo>
                  <a:pt x="0" y="0"/>
                </a:moveTo>
                <a:lnTo>
                  <a:pt x="13984994" y="0"/>
                </a:lnTo>
                <a:lnTo>
                  <a:pt x="13984994" y="12166945"/>
                </a:lnTo>
                <a:lnTo>
                  <a:pt x="0" y="12166945"/>
                </a:lnTo>
                <a:lnTo>
                  <a:pt x="0" y="0"/>
                </a:lnTo>
                <a:close/>
              </a:path>
            </a:pathLst>
          </a:custGeom>
          <a:blipFill>
            <a:blip r:embed="rId2"/>
            <a:stretch>
              <a:fillRect/>
            </a:stretch>
          </a:blipFill>
        </p:spPr>
        <p:txBody>
          <a:bodyPr/>
          <a:lstStyle/>
          <a:p>
            <a:endParaRPr lang="en-US"/>
          </a:p>
        </p:txBody>
      </p:sp>
      <p:sp>
        <p:nvSpPr>
          <p:cNvPr id="5" name="Freeform 10">
            <a:extLst>
              <a:ext uri="{FF2B5EF4-FFF2-40B4-BE49-F238E27FC236}">
                <a16:creationId xmlns:a16="http://schemas.microsoft.com/office/drawing/2014/main" id="{FCE22EC2-6EEC-B090-BAC9-3B4549F4551F}"/>
              </a:ext>
            </a:extLst>
          </p:cNvPr>
          <p:cNvSpPr/>
          <p:nvPr/>
        </p:nvSpPr>
        <p:spPr>
          <a:xfrm>
            <a:off x="14764171"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3"/>
            <a:stretch>
              <a:fillRect/>
            </a:stretch>
          </a:blipFill>
        </p:spPr>
        <p:txBody>
          <a:bodyPr/>
          <a:lstStyle/>
          <a:p>
            <a:endParaRPr lang="en-US"/>
          </a:p>
        </p:txBody>
      </p:sp>
      <p:sp>
        <p:nvSpPr>
          <p:cNvPr id="6" name="TextBox 21">
            <a:extLst>
              <a:ext uri="{FF2B5EF4-FFF2-40B4-BE49-F238E27FC236}">
                <a16:creationId xmlns:a16="http://schemas.microsoft.com/office/drawing/2014/main" id="{6EBCC175-95B1-9D73-DE58-EDADB1105A88}"/>
              </a:ext>
            </a:extLst>
          </p:cNvPr>
          <p:cNvSpPr txBox="1"/>
          <p:nvPr/>
        </p:nvSpPr>
        <p:spPr>
          <a:xfrm>
            <a:off x="381000" y="130528"/>
            <a:ext cx="12801600" cy="2462213"/>
          </a:xfrm>
          <a:prstGeom prst="rect">
            <a:avLst/>
          </a:prstGeom>
        </p:spPr>
        <p:txBody>
          <a:bodyPr wrap="square" lIns="0" tIns="0" rIns="0" bIns="0" rtlCol="0" anchor="t">
            <a:spAutoFit/>
          </a:bodyPr>
          <a:lstStyle/>
          <a:p>
            <a:pPr marL="0" lvl="0" indent="0">
              <a:lnSpc>
                <a:spcPts val="6391"/>
              </a:lnSpc>
            </a:pPr>
            <a:r>
              <a:rPr lang="en-US" sz="4954" spc="490" dirty="0">
                <a:solidFill>
                  <a:srgbClr val="040232"/>
                </a:solidFill>
                <a:latin typeface="Comic Sans"/>
              </a:rPr>
              <a:t>Draw and write about your </a:t>
            </a:r>
            <a:r>
              <a:rPr lang="en-US" sz="4954" spc="490" dirty="0" err="1">
                <a:solidFill>
                  <a:srgbClr val="040232"/>
                </a:solidFill>
                <a:latin typeface="Comic Sans"/>
              </a:rPr>
              <a:t>favourite</a:t>
            </a:r>
            <a:r>
              <a:rPr lang="en-US" sz="4954" spc="490" dirty="0">
                <a:solidFill>
                  <a:srgbClr val="040232"/>
                </a:solidFill>
                <a:latin typeface="Comic Sans"/>
              </a:rPr>
              <a:t> things using “and” and “but”.</a:t>
            </a:r>
          </a:p>
        </p:txBody>
      </p:sp>
      <p:sp>
        <p:nvSpPr>
          <p:cNvPr id="11" name="Speech Bubble: Rectangle with Corners Rounded 10">
            <a:extLst>
              <a:ext uri="{FF2B5EF4-FFF2-40B4-BE49-F238E27FC236}">
                <a16:creationId xmlns:a16="http://schemas.microsoft.com/office/drawing/2014/main" id="{2015A886-071A-C1A1-A9A7-AA86E63615F2}"/>
              </a:ext>
            </a:extLst>
          </p:cNvPr>
          <p:cNvSpPr/>
          <p:nvPr/>
        </p:nvSpPr>
        <p:spPr>
          <a:xfrm>
            <a:off x="609600" y="2985794"/>
            <a:ext cx="8534399" cy="5290312"/>
          </a:xfrm>
          <a:prstGeom prst="wedgeRoundRectCallout">
            <a:avLst>
              <a:gd name="adj1" fmla="val 62569"/>
              <a:gd name="adj2" fmla="val 47961"/>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latin typeface="Comic Sans"/>
              </a:rPr>
              <a:t>My </a:t>
            </a:r>
            <a:r>
              <a:rPr lang="en-US" sz="5400" dirty="0" err="1">
                <a:solidFill>
                  <a:srgbClr val="000000"/>
                </a:solidFill>
                <a:latin typeface="Comic Sans"/>
              </a:rPr>
              <a:t>favourite</a:t>
            </a:r>
            <a:r>
              <a:rPr lang="en-US" sz="5400" dirty="0">
                <a:solidFill>
                  <a:srgbClr val="000000"/>
                </a:solidFill>
                <a:latin typeface="Comic Sans"/>
              </a:rPr>
              <a:t> things are my toy cars. They are black </a:t>
            </a:r>
            <a:r>
              <a:rPr lang="en-US" sz="5400" dirty="0">
                <a:solidFill>
                  <a:srgbClr val="FF0000"/>
                </a:solidFill>
                <a:latin typeface="Comic Sans"/>
              </a:rPr>
              <a:t>and</a:t>
            </a:r>
            <a:r>
              <a:rPr lang="en-US" sz="5400" dirty="0">
                <a:solidFill>
                  <a:srgbClr val="000000"/>
                </a:solidFill>
                <a:latin typeface="Comic Sans"/>
              </a:rPr>
              <a:t> yellow. My cars are nice </a:t>
            </a:r>
            <a:r>
              <a:rPr lang="en-US" sz="5400" dirty="0">
                <a:solidFill>
                  <a:srgbClr val="FF0000"/>
                </a:solidFill>
                <a:latin typeface="Comic Sans"/>
              </a:rPr>
              <a:t>but</a:t>
            </a:r>
            <a:r>
              <a:rPr lang="en-US" sz="5400" dirty="0">
                <a:solidFill>
                  <a:srgbClr val="000000"/>
                </a:solidFill>
                <a:latin typeface="Comic Sans"/>
              </a:rPr>
              <a:t> they are expensive …</a:t>
            </a:r>
            <a:endParaRPr lang="en-US" sz="5400" dirty="0">
              <a:solidFill>
                <a:srgbClr val="FF0000"/>
              </a:solidFill>
            </a:endParaRPr>
          </a:p>
        </p:txBody>
      </p:sp>
      <p:sp>
        <p:nvSpPr>
          <p:cNvPr id="13" name="Freeform 5">
            <a:extLst>
              <a:ext uri="{FF2B5EF4-FFF2-40B4-BE49-F238E27FC236}">
                <a16:creationId xmlns:a16="http://schemas.microsoft.com/office/drawing/2014/main" id="{C0D7E112-C52F-1D44-161D-FB14AFA3733A}"/>
              </a:ext>
            </a:extLst>
          </p:cNvPr>
          <p:cNvSpPr/>
          <p:nvPr/>
        </p:nvSpPr>
        <p:spPr>
          <a:xfrm>
            <a:off x="12154922" y="103119"/>
            <a:ext cx="1676400" cy="1482657"/>
          </a:xfrm>
          <a:custGeom>
            <a:avLst/>
            <a:gdLst/>
            <a:ahLst/>
            <a:cxnLst/>
            <a:rect l="l" t="t" r="r" b="b"/>
            <a:pathLst>
              <a:path w="2473257" h="2473257">
                <a:moveTo>
                  <a:pt x="0" y="0"/>
                </a:moveTo>
                <a:lnTo>
                  <a:pt x="2473257" y="0"/>
                </a:lnTo>
                <a:lnTo>
                  <a:pt x="2473257" y="2473257"/>
                </a:lnTo>
                <a:lnTo>
                  <a:pt x="0" y="2473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11">
                                            <p:bg/>
                                          </p:spTgt>
                                        </p:tgtEl>
                                        <p:attrNameLst>
                                          <p:attrName>style.visibility</p:attrName>
                                        </p:attrNameLst>
                                      </p:cBhvr>
                                      <p:to>
                                        <p:strVal val="visible"/>
                                      </p:to>
                                    </p:set>
                                    <p:anim by="(-#ppt_w*2)" calcmode="lin" valueType="num">
                                      <p:cBhvr rctx="PPT">
                                        <p:cTn id="18" dur="250" autoRev="1" fill="hold">
                                          <p:stCondLst>
                                            <p:cond delay="0"/>
                                          </p:stCondLst>
                                        </p:cTn>
                                        <p:tgtEl>
                                          <p:spTgt spid="11">
                                            <p:bg/>
                                          </p:spTgt>
                                        </p:tgtEl>
                                        <p:attrNameLst>
                                          <p:attrName>ppt_w</p:attrName>
                                        </p:attrNameLst>
                                      </p:cBhvr>
                                    </p:anim>
                                    <p:anim by="(#ppt_w*0.50)" calcmode="lin" valueType="num">
                                      <p:cBhvr>
                                        <p:cTn id="19" dur="250" decel="50000" autoRev="1" fill="hold">
                                          <p:stCondLst>
                                            <p:cond delay="0"/>
                                          </p:stCondLst>
                                        </p:cTn>
                                        <p:tgtEl>
                                          <p:spTgt spid="11">
                                            <p:bg/>
                                          </p:spTgt>
                                        </p:tgtEl>
                                        <p:attrNameLst>
                                          <p:attrName>ppt_x</p:attrName>
                                        </p:attrNameLst>
                                      </p:cBhvr>
                                    </p:anim>
                                    <p:anim from="(-#ppt_h/2)" to="(#ppt_y)" calcmode="lin" valueType="num">
                                      <p:cBhvr>
                                        <p:cTn id="20" dur="500" fill="hold">
                                          <p:stCondLst>
                                            <p:cond delay="0"/>
                                          </p:stCondLst>
                                        </p:cTn>
                                        <p:tgtEl>
                                          <p:spTgt spid="11">
                                            <p:bg/>
                                          </p:spTgt>
                                        </p:tgtEl>
                                        <p:attrNameLst>
                                          <p:attrName>ppt_y</p:attrName>
                                        </p:attrNameLst>
                                      </p:cBhvr>
                                    </p:anim>
                                    <p:animRot by="21600000">
                                      <p:cBhvr>
                                        <p:cTn id="21" dur="500" fill="hold">
                                          <p:stCondLst>
                                            <p:cond delay="0"/>
                                          </p:stCondLst>
                                        </p:cTn>
                                        <p:tgtEl>
                                          <p:spTgt spid="11">
                                            <p:bg/>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0"/>
                                  </p:iterate>
                                  <p:childTnLst>
                                    <p:set>
                                      <p:cBhvr>
                                        <p:cTn id="25" dur="1" fill="hold">
                                          <p:stCondLst>
                                            <p:cond delay="0"/>
                                          </p:stCondLst>
                                        </p:cTn>
                                        <p:tgtEl>
                                          <p:spTgt spid="11">
                                            <p:txEl>
                                              <p:pRg st="0" end="0"/>
                                            </p:txEl>
                                          </p:spTgt>
                                        </p:tgtEl>
                                        <p:attrNameLst>
                                          <p:attrName>style.visibility</p:attrName>
                                        </p:attrNameLst>
                                      </p:cBhvr>
                                      <p:to>
                                        <p:strVal val="visible"/>
                                      </p:to>
                                    </p:set>
                                    <p:anim by="(-#ppt_w*2)" calcmode="lin" valueType="num">
                                      <p:cBhvr rctx="PPT">
                                        <p:cTn id="26" dur="250" autoRev="1" fill="hold">
                                          <p:stCondLst>
                                            <p:cond delay="0"/>
                                          </p:stCondLst>
                                        </p:cTn>
                                        <p:tgtEl>
                                          <p:spTgt spid="11">
                                            <p:txEl>
                                              <p:pRg st="0" end="0"/>
                                            </p:txEl>
                                          </p:spTgt>
                                        </p:tgtEl>
                                        <p:attrNameLst>
                                          <p:attrName>ppt_w</p:attrName>
                                        </p:attrNameLst>
                                      </p:cBhvr>
                                    </p:anim>
                                    <p:anim by="(#ppt_w*0.50)" calcmode="lin" valueType="num">
                                      <p:cBhvr>
                                        <p:cTn id="27" dur="250" decel="50000" autoRev="1" fill="hold">
                                          <p:stCondLst>
                                            <p:cond delay="0"/>
                                          </p:stCondLst>
                                        </p:cTn>
                                        <p:tgtEl>
                                          <p:spTgt spid="11">
                                            <p:txEl>
                                              <p:pRg st="0" end="0"/>
                                            </p:txEl>
                                          </p:spTgt>
                                        </p:tgtEl>
                                        <p:attrNameLst>
                                          <p:attrName>ppt_x</p:attrName>
                                        </p:attrNameLst>
                                      </p:cBhvr>
                                    </p:anim>
                                    <p:anim from="(-#ppt_h/2)" to="(#ppt_y)" calcmode="lin" valueType="num">
                                      <p:cBhvr>
                                        <p:cTn id="28" dur="500" fill="hold">
                                          <p:stCondLst>
                                            <p:cond delay="0"/>
                                          </p:stCondLst>
                                        </p:cTn>
                                        <p:tgtEl>
                                          <p:spTgt spid="11">
                                            <p:txEl>
                                              <p:pRg st="0" end="0"/>
                                            </p:txEl>
                                          </p:spTgt>
                                        </p:tgtEl>
                                        <p:attrNameLst>
                                          <p:attrName>ppt_y</p:attrName>
                                        </p:attrNameLst>
                                      </p:cBhvr>
                                    </p:anim>
                                    <p:animRot by="21600000">
                                      <p:cBhvr>
                                        <p:cTn id="29" dur="500" fill="hold">
                                          <p:stCondLst>
                                            <p:cond delay="0"/>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23" y="103119"/>
            <a:ext cx="20507849" cy="15358743"/>
            <a:chOff x="0" y="0"/>
            <a:chExt cx="27343798" cy="20478324"/>
          </a:xfrm>
        </p:grpSpPr>
        <p:sp>
          <p:nvSpPr>
            <p:cNvPr id="3" name="Freeform 3"/>
            <p:cNvSpPr/>
            <p:nvPr/>
          </p:nvSpPr>
          <p:spPr>
            <a:xfrm>
              <a:off x="759084" y="1130986"/>
              <a:ext cx="6795493" cy="6795493"/>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631371" y="847455"/>
              <a:ext cx="6875310" cy="687531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7634394" y="371576"/>
              <a:ext cx="17511138" cy="4723088"/>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Wrap-up &amp;</a:t>
              </a:r>
            </a:p>
            <a:p>
              <a:pPr marL="0" lvl="0" indent="0" algn="just">
                <a:lnSpc>
                  <a:spcPts val="14248"/>
                </a:lnSpc>
              </a:pPr>
              <a:r>
                <a:rPr lang="en-US" sz="11045" spc="1093">
                  <a:solidFill>
                    <a:srgbClr val="F99AAF"/>
                  </a:solidFill>
                  <a:latin typeface="Comic Sans"/>
                </a:rPr>
                <a:t>Assessment</a:t>
              </a:r>
              <a:endParaRPr lang="en-US" sz="11045" spc="1093" dirty="0">
                <a:solidFill>
                  <a:srgbClr val="F99AAF"/>
                </a:solidFill>
                <a:latin typeface="Comic Sans"/>
              </a:endParaRPr>
            </a:p>
          </p:txBody>
        </p:sp>
        <p:sp>
          <p:nvSpPr>
            <p:cNvPr id="7" name="TextBox 7"/>
            <p:cNvSpPr txBox="1"/>
            <p:nvPr/>
          </p:nvSpPr>
          <p:spPr>
            <a:xfrm>
              <a:off x="1224124" y="1687690"/>
              <a:ext cx="4181929" cy="4072902"/>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5</a:t>
              </a:r>
            </a:p>
          </p:txBody>
        </p:sp>
        <p:sp>
          <p:nvSpPr>
            <p:cNvPr id="8" name="Freeform 8"/>
            <p:cNvSpPr/>
            <p:nvPr/>
          </p:nvSpPr>
          <p:spPr>
            <a:xfrm flipH="1">
              <a:off x="23508645" y="6522726"/>
              <a:ext cx="3835153" cy="2401765"/>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0606190" y="9338535"/>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0" name="Freeform 10"/>
            <p:cNvSpPr/>
            <p:nvPr/>
          </p:nvSpPr>
          <p:spPr>
            <a:xfrm>
              <a:off x="11011271" y="6720508"/>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1" name="Freeform 11"/>
            <p:cNvSpPr/>
            <p:nvPr/>
          </p:nvSpPr>
          <p:spPr>
            <a:xfrm>
              <a:off x="13313891" y="3809866"/>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2" name="Freeform 12"/>
            <p:cNvSpPr/>
            <p:nvPr/>
          </p:nvSpPr>
          <p:spPr>
            <a:xfrm>
              <a:off x="1224124" y="2988904"/>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3" name="Freeform 13"/>
            <p:cNvSpPr/>
            <p:nvPr/>
          </p:nvSpPr>
          <p:spPr>
            <a:xfrm>
              <a:off x="0" y="10727972"/>
              <a:ext cx="26531571" cy="9750352"/>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540056" y="12466541"/>
              <a:ext cx="492173" cy="475244"/>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5" name="Freeform 15"/>
            <p:cNvSpPr/>
            <p:nvPr/>
          </p:nvSpPr>
          <p:spPr>
            <a:xfrm>
              <a:off x="20030259" y="0"/>
              <a:ext cx="4356122" cy="2076109"/>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4811474" y="4815072"/>
              <a:ext cx="14019918" cy="8709874"/>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56838" y="5398234"/>
              <a:ext cx="8475900" cy="7543551"/>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17250418" y="8701463"/>
              <a:ext cx="6781812" cy="4654018"/>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6"/>
              <a:stretch>
                <a:fillRect/>
              </a:stretch>
            </a:blipFill>
          </p:spPr>
          <p:txBody>
            <a:bodyPr/>
            <a:lstStyle/>
            <a:p>
              <a:endParaRPr lang="en-US"/>
            </a:p>
          </p:txBody>
        </p:sp>
        <p:sp>
          <p:nvSpPr>
            <p:cNvPr id="19" name="Freeform 19"/>
            <p:cNvSpPr/>
            <p:nvPr/>
          </p:nvSpPr>
          <p:spPr>
            <a:xfrm rot="-298661">
              <a:off x="17963162" y="7118364"/>
              <a:ext cx="4134194" cy="3612252"/>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7"/>
              <a:stretch>
                <a:fillRect/>
              </a:stretch>
            </a:blipFill>
          </p:spPr>
          <p:txBody>
            <a:bodyPr/>
            <a:lstStyle/>
            <a:p>
              <a:endParaRPr lang="en-US"/>
            </a:p>
          </p:txBody>
        </p:sp>
        <p:sp>
          <p:nvSpPr>
            <p:cNvPr id="20" name="Freeform 20"/>
            <p:cNvSpPr/>
            <p:nvPr/>
          </p:nvSpPr>
          <p:spPr>
            <a:xfrm>
              <a:off x="21144491" y="6123274"/>
              <a:ext cx="3241890" cy="3606409"/>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4362476" y="10218687"/>
              <a:ext cx="3451768" cy="3136794"/>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2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197520" y="2377665"/>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FF9946"/>
            </a:solidFill>
            <a:prstDash val="solid"/>
            <a:miter/>
          </a:ln>
        </p:spPr>
        <p:txBody>
          <a:bodyPr/>
          <a:lstStyle/>
          <a:p>
            <a:endParaRPr lang="en-US" dirty="0">
              <a:latin typeface="Comic Sans" panose="020B0604020202020204" charset="0"/>
            </a:endParaRPr>
          </a:p>
        </p:txBody>
      </p:sp>
      <p:sp>
        <p:nvSpPr>
          <p:cNvPr id="2" name="Freeform 2"/>
          <p:cNvSpPr/>
          <p:nvPr/>
        </p:nvSpPr>
        <p:spPr>
          <a:xfrm>
            <a:off x="-414853" y="8709136"/>
            <a:ext cx="9788088" cy="4842634"/>
          </a:xfrm>
          <a:custGeom>
            <a:avLst/>
            <a:gdLst/>
            <a:ahLst/>
            <a:cxnLst/>
            <a:rect l="l" t="t" r="r" b="b"/>
            <a:pathLst>
              <a:path w="9788088" h="4842634">
                <a:moveTo>
                  <a:pt x="0" y="0"/>
                </a:moveTo>
                <a:lnTo>
                  <a:pt x="9788087" y="0"/>
                </a:lnTo>
                <a:lnTo>
                  <a:pt x="9788087" y="4842634"/>
                </a:lnTo>
                <a:lnTo>
                  <a:pt x="0" y="4842634"/>
                </a:lnTo>
                <a:lnTo>
                  <a:pt x="0" y="0"/>
                </a:lnTo>
                <a:close/>
              </a:path>
            </a:pathLst>
          </a:custGeom>
          <a:blipFill>
            <a:blip r:embed="rId2"/>
            <a:stretch>
              <a:fillRect t="-4825" b="-4825"/>
            </a:stretch>
          </a:blipFill>
        </p:spPr>
        <p:txBody>
          <a:bodyPr/>
          <a:lstStyle/>
          <a:p>
            <a:endParaRPr lang="en-US"/>
          </a:p>
        </p:txBody>
      </p:sp>
      <p:grpSp>
        <p:nvGrpSpPr>
          <p:cNvPr id="26" name="Group 26"/>
          <p:cNvGrpSpPr/>
          <p:nvPr/>
        </p:nvGrpSpPr>
        <p:grpSpPr>
          <a:xfrm>
            <a:off x="13201662" y="2668168"/>
            <a:ext cx="3246348" cy="3221662"/>
            <a:chOff x="0" y="0"/>
            <a:chExt cx="616308" cy="611622"/>
          </a:xfrm>
        </p:grpSpPr>
        <p:sp>
          <p:nvSpPr>
            <p:cNvPr id="27"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28"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41" name="Group 41"/>
          <p:cNvGrpSpPr/>
          <p:nvPr/>
        </p:nvGrpSpPr>
        <p:grpSpPr>
          <a:xfrm>
            <a:off x="13201662" y="6018162"/>
            <a:ext cx="3246348" cy="3221662"/>
            <a:chOff x="0" y="0"/>
            <a:chExt cx="616308" cy="611622"/>
          </a:xfrm>
        </p:grpSpPr>
        <p:sp>
          <p:nvSpPr>
            <p:cNvPr id="42"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43"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66" name="Group 26"/>
          <p:cNvGrpSpPr/>
          <p:nvPr/>
        </p:nvGrpSpPr>
        <p:grpSpPr>
          <a:xfrm>
            <a:off x="9704904" y="2689599"/>
            <a:ext cx="3246348" cy="3221662"/>
            <a:chOff x="0" y="0"/>
            <a:chExt cx="616308" cy="611622"/>
          </a:xfrm>
        </p:grpSpPr>
        <p:sp>
          <p:nvSpPr>
            <p:cNvPr id="67"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68"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69" name="Group 41"/>
          <p:cNvGrpSpPr/>
          <p:nvPr/>
        </p:nvGrpSpPr>
        <p:grpSpPr>
          <a:xfrm>
            <a:off x="9704904" y="6039593"/>
            <a:ext cx="3246348" cy="3221662"/>
            <a:chOff x="0" y="0"/>
            <a:chExt cx="616308" cy="611622"/>
          </a:xfrm>
        </p:grpSpPr>
        <p:sp>
          <p:nvSpPr>
            <p:cNvPr id="70"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71"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2" name="Group 26"/>
          <p:cNvGrpSpPr/>
          <p:nvPr/>
        </p:nvGrpSpPr>
        <p:grpSpPr>
          <a:xfrm>
            <a:off x="6170245" y="2685868"/>
            <a:ext cx="3246348" cy="3221662"/>
            <a:chOff x="0" y="0"/>
            <a:chExt cx="616308" cy="611622"/>
          </a:xfrm>
        </p:grpSpPr>
        <p:sp>
          <p:nvSpPr>
            <p:cNvPr id="73"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74"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5" name="Group 41"/>
          <p:cNvGrpSpPr/>
          <p:nvPr/>
        </p:nvGrpSpPr>
        <p:grpSpPr>
          <a:xfrm>
            <a:off x="6170245" y="6035862"/>
            <a:ext cx="3246348" cy="3221662"/>
            <a:chOff x="0" y="0"/>
            <a:chExt cx="616308" cy="611622"/>
          </a:xfrm>
        </p:grpSpPr>
        <p:sp>
          <p:nvSpPr>
            <p:cNvPr id="76"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77"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8" name="Group 26"/>
          <p:cNvGrpSpPr/>
          <p:nvPr/>
        </p:nvGrpSpPr>
        <p:grpSpPr>
          <a:xfrm>
            <a:off x="2693235" y="2685868"/>
            <a:ext cx="3246348" cy="3221662"/>
            <a:chOff x="0" y="0"/>
            <a:chExt cx="616308" cy="611622"/>
          </a:xfrm>
        </p:grpSpPr>
        <p:sp>
          <p:nvSpPr>
            <p:cNvPr id="79"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80"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81" name="Group 41"/>
          <p:cNvGrpSpPr/>
          <p:nvPr/>
        </p:nvGrpSpPr>
        <p:grpSpPr>
          <a:xfrm>
            <a:off x="2693235" y="6035862"/>
            <a:ext cx="3246348" cy="3221662"/>
            <a:chOff x="0" y="0"/>
            <a:chExt cx="616308" cy="611622"/>
          </a:xfrm>
        </p:grpSpPr>
        <p:sp>
          <p:nvSpPr>
            <p:cNvPr id="82"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83"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sp>
        <p:nvSpPr>
          <p:cNvPr id="3" name="Freeform 3"/>
          <p:cNvSpPr/>
          <p:nvPr/>
        </p:nvSpPr>
        <p:spPr>
          <a:xfrm>
            <a:off x="8632702" y="8511407"/>
            <a:ext cx="9881842" cy="5188864"/>
          </a:xfrm>
          <a:custGeom>
            <a:avLst/>
            <a:gdLst/>
            <a:ahLst/>
            <a:cxnLst/>
            <a:rect l="l" t="t" r="r" b="b"/>
            <a:pathLst>
              <a:path w="9881842" h="5188864">
                <a:moveTo>
                  <a:pt x="0" y="0"/>
                </a:moveTo>
                <a:lnTo>
                  <a:pt x="9881842" y="0"/>
                </a:lnTo>
                <a:lnTo>
                  <a:pt x="9881842" y="5188864"/>
                </a:lnTo>
                <a:lnTo>
                  <a:pt x="0" y="5188864"/>
                </a:lnTo>
                <a:lnTo>
                  <a:pt x="0" y="0"/>
                </a:lnTo>
                <a:close/>
              </a:path>
            </a:pathLst>
          </a:custGeom>
          <a:blipFill>
            <a:blip r:embed="rId2"/>
            <a:stretch>
              <a:fillRect l="-623" r="-623" b="-4603"/>
            </a:stretch>
          </a:blipFill>
        </p:spPr>
        <p:txBody>
          <a:bodyPr/>
          <a:lstStyle/>
          <a:p>
            <a:endParaRPr lang="en-US"/>
          </a:p>
        </p:txBody>
      </p:sp>
      <p:sp>
        <p:nvSpPr>
          <p:cNvPr id="4" name="Freeform 4"/>
          <p:cNvSpPr/>
          <p:nvPr/>
        </p:nvSpPr>
        <p:spPr>
          <a:xfrm>
            <a:off x="15667222" y="-313659"/>
            <a:ext cx="3521796" cy="3541111"/>
          </a:xfrm>
          <a:custGeom>
            <a:avLst/>
            <a:gdLst/>
            <a:ahLst/>
            <a:cxnLst/>
            <a:rect l="l" t="t" r="r" b="b"/>
            <a:pathLst>
              <a:path w="3521796" h="3541111">
                <a:moveTo>
                  <a:pt x="0" y="0"/>
                </a:moveTo>
                <a:lnTo>
                  <a:pt x="3521796" y="0"/>
                </a:lnTo>
                <a:lnTo>
                  <a:pt x="3521796" y="3541111"/>
                </a:lnTo>
                <a:lnTo>
                  <a:pt x="0" y="3541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803774" y="2284980"/>
            <a:ext cx="3607549" cy="1884944"/>
          </a:xfrm>
          <a:custGeom>
            <a:avLst/>
            <a:gdLst/>
            <a:ahLst/>
            <a:cxnLst/>
            <a:rect l="l" t="t" r="r" b="b"/>
            <a:pathLst>
              <a:path w="3607549" h="1884944">
                <a:moveTo>
                  <a:pt x="0" y="0"/>
                </a:moveTo>
                <a:lnTo>
                  <a:pt x="3607548" y="0"/>
                </a:lnTo>
                <a:lnTo>
                  <a:pt x="3607548" y="1884944"/>
                </a:lnTo>
                <a:lnTo>
                  <a:pt x="0" y="1884944"/>
                </a:lnTo>
                <a:lnTo>
                  <a:pt x="0" y="0"/>
                </a:lnTo>
                <a:close/>
              </a:path>
            </a:pathLst>
          </a:custGeom>
          <a:blipFill>
            <a:blip r:embed="rId5"/>
            <a:stretch>
              <a:fillRect/>
            </a:stretch>
          </a:blipFill>
        </p:spPr>
        <p:txBody>
          <a:bodyPr/>
          <a:lstStyle/>
          <a:p>
            <a:endParaRPr lang="en-US"/>
          </a:p>
        </p:txBody>
      </p:sp>
      <p:sp>
        <p:nvSpPr>
          <p:cNvPr id="6" name="Freeform 6"/>
          <p:cNvSpPr/>
          <p:nvPr/>
        </p:nvSpPr>
        <p:spPr>
          <a:xfrm>
            <a:off x="15455526" y="5843779"/>
            <a:ext cx="3607549" cy="1884944"/>
          </a:xfrm>
          <a:custGeom>
            <a:avLst/>
            <a:gdLst/>
            <a:ahLst/>
            <a:cxnLst/>
            <a:rect l="l" t="t" r="r" b="b"/>
            <a:pathLst>
              <a:path w="3607549" h="1884944">
                <a:moveTo>
                  <a:pt x="0" y="0"/>
                </a:moveTo>
                <a:lnTo>
                  <a:pt x="3607548" y="0"/>
                </a:lnTo>
                <a:lnTo>
                  <a:pt x="3607548" y="1884944"/>
                </a:lnTo>
                <a:lnTo>
                  <a:pt x="0" y="1884944"/>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028700" y="884039"/>
            <a:ext cx="16230600" cy="8374261"/>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nvGrpSpPr>
          <p:cNvPr id="10" name="Group 10"/>
          <p:cNvGrpSpPr/>
          <p:nvPr/>
        </p:nvGrpSpPr>
        <p:grpSpPr>
          <a:xfrm>
            <a:off x="6407634" y="414074"/>
            <a:ext cx="10545084" cy="1056493"/>
            <a:chOff x="0" y="0"/>
            <a:chExt cx="2777306" cy="278253"/>
          </a:xfrm>
        </p:grpSpPr>
        <p:sp>
          <p:nvSpPr>
            <p:cNvPr id="11" name="Freeform 11"/>
            <p:cNvSpPr/>
            <p:nvPr/>
          </p:nvSpPr>
          <p:spPr>
            <a:xfrm>
              <a:off x="0" y="0"/>
              <a:ext cx="2777306" cy="278253"/>
            </a:xfrm>
            <a:custGeom>
              <a:avLst/>
              <a:gdLst/>
              <a:ahLst/>
              <a:cxnLst/>
              <a:rect l="l" t="t" r="r" b="b"/>
              <a:pathLst>
                <a:path w="2777306" h="278253">
                  <a:moveTo>
                    <a:pt x="2574106" y="0"/>
                  </a:moveTo>
                  <a:cubicBezTo>
                    <a:pt x="2686330" y="0"/>
                    <a:pt x="2777306" y="62289"/>
                    <a:pt x="2777306" y="139127"/>
                  </a:cubicBezTo>
                  <a:cubicBezTo>
                    <a:pt x="2777306" y="215964"/>
                    <a:pt x="2686330" y="278253"/>
                    <a:pt x="2574106" y="278253"/>
                  </a:cubicBezTo>
                  <a:lnTo>
                    <a:pt x="203200" y="278253"/>
                  </a:lnTo>
                  <a:cubicBezTo>
                    <a:pt x="90976" y="278253"/>
                    <a:pt x="0" y="215964"/>
                    <a:pt x="0" y="139127"/>
                  </a:cubicBezTo>
                  <a:cubicBezTo>
                    <a:pt x="0" y="62289"/>
                    <a:pt x="90976" y="0"/>
                    <a:pt x="203200" y="0"/>
                  </a:cubicBezTo>
                  <a:close/>
                </a:path>
              </a:pathLst>
            </a:custGeom>
            <a:solidFill>
              <a:srgbClr val="5FE85C"/>
            </a:solidFill>
          </p:spPr>
          <p:txBody>
            <a:bodyPr/>
            <a:lstStyle/>
            <a:p>
              <a:endParaRPr lang="en-US"/>
            </a:p>
          </p:txBody>
        </p:sp>
        <p:sp>
          <p:nvSpPr>
            <p:cNvPr id="12" name="TextBox 12"/>
            <p:cNvSpPr txBox="1"/>
            <p:nvPr/>
          </p:nvSpPr>
          <p:spPr>
            <a:xfrm>
              <a:off x="0" y="-38100"/>
              <a:ext cx="2777306" cy="316353"/>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13" name="Group 13"/>
          <p:cNvGrpSpPr/>
          <p:nvPr/>
        </p:nvGrpSpPr>
        <p:grpSpPr>
          <a:xfrm rot="5400000">
            <a:off x="701653" y="-1171963"/>
            <a:ext cx="4104584" cy="3450490"/>
            <a:chOff x="0" y="0"/>
            <a:chExt cx="1081043" cy="908771"/>
          </a:xfrm>
        </p:grpSpPr>
        <p:sp>
          <p:nvSpPr>
            <p:cNvPr id="14" name="Freeform 14"/>
            <p:cNvSpPr/>
            <p:nvPr/>
          </p:nvSpPr>
          <p:spPr>
            <a:xfrm>
              <a:off x="0" y="0"/>
              <a:ext cx="1081043" cy="908771"/>
            </a:xfrm>
            <a:custGeom>
              <a:avLst/>
              <a:gdLst/>
              <a:ahLst/>
              <a:cxnLst/>
              <a:rect l="l" t="t" r="r" b="b"/>
              <a:pathLst>
                <a:path w="1081043" h="908771">
                  <a:moveTo>
                    <a:pt x="0" y="0"/>
                  </a:moveTo>
                  <a:lnTo>
                    <a:pt x="877843" y="0"/>
                  </a:lnTo>
                  <a:lnTo>
                    <a:pt x="1081043" y="454386"/>
                  </a:lnTo>
                  <a:lnTo>
                    <a:pt x="877843" y="908771"/>
                  </a:lnTo>
                  <a:lnTo>
                    <a:pt x="0" y="908771"/>
                  </a:lnTo>
                  <a:lnTo>
                    <a:pt x="203200" y="454386"/>
                  </a:lnTo>
                  <a:lnTo>
                    <a:pt x="0" y="0"/>
                  </a:lnTo>
                  <a:close/>
                </a:path>
              </a:pathLst>
            </a:custGeom>
            <a:solidFill>
              <a:srgbClr val="FFA337"/>
            </a:solidFill>
          </p:spPr>
          <p:txBody>
            <a:bodyPr/>
            <a:lstStyle/>
            <a:p>
              <a:endParaRPr lang="en-US"/>
            </a:p>
          </p:txBody>
        </p:sp>
        <p:sp>
          <p:nvSpPr>
            <p:cNvPr id="15" name="TextBox 15"/>
            <p:cNvSpPr txBox="1"/>
            <p:nvPr/>
          </p:nvSpPr>
          <p:spPr>
            <a:xfrm>
              <a:off x="177800" y="-38100"/>
              <a:ext cx="827043" cy="946871"/>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sp>
        <p:nvSpPr>
          <p:cNvPr id="19" name="Freeform 19"/>
          <p:cNvSpPr/>
          <p:nvPr/>
        </p:nvSpPr>
        <p:spPr>
          <a:xfrm>
            <a:off x="313782" y="8657313"/>
            <a:ext cx="1846609" cy="1201975"/>
          </a:xfrm>
          <a:custGeom>
            <a:avLst/>
            <a:gdLst/>
            <a:ahLst/>
            <a:cxnLst/>
            <a:rect l="l" t="t" r="r" b="b"/>
            <a:pathLst>
              <a:path w="1846609" h="1201975">
                <a:moveTo>
                  <a:pt x="0" y="0"/>
                </a:moveTo>
                <a:lnTo>
                  <a:pt x="1846609" y="0"/>
                </a:lnTo>
                <a:lnTo>
                  <a:pt x="1846609" y="1201974"/>
                </a:lnTo>
                <a:lnTo>
                  <a:pt x="0" y="12019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2"/>
          <p:cNvSpPr txBox="1"/>
          <p:nvPr/>
        </p:nvSpPr>
        <p:spPr>
          <a:xfrm>
            <a:off x="578628" y="1064487"/>
            <a:ext cx="4576111" cy="545599"/>
          </a:xfrm>
          <a:prstGeom prst="rect">
            <a:avLst/>
          </a:prstGeom>
        </p:spPr>
        <p:txBody>
          <a:bodyPr wrap="square" lIns="0" tIns="0" rIns="0" bIns="0" rtlCol="0" anchor="t">
            <a:spAutoFit/>
          </a:bodyPr>
          <a:lstStyle/>
          <a:p>
            <a:pPr algn="ctr">
              <a:lnSpc>
                <a:spcPts val="4135"/>
              </a:lnSpc>
            </a:pPr>
            <a:r>
              <a:rPr lang="en-US" sz="3600" spc="-159" dirty="0">
                <a:solidFill>
                  <a:srgbClr val="000000"/>
                </a:solidFill>
                <a:latin typeface="Comic Sans" panose="020B0604020202020204" charset="0"/>
              </a:rPr>
              <a:t>ASSESSMENT</a:t>
            </a:r>
          </a:p>
        </p:txBody>
      </p:sp>
      <p:sp>
        <p:nvSpPr>
          <p:cNvPr id="53" name="TextBox 53"/>
          <p:cNvSpPr txBox="1"/>
          <p:nvPr/>
        </p:nvSpPr>
        <p:spPr>
          <a:xfrm>
            <a:off x="7851774" y="651709"/>
            <a:ext cx="7472698" cy="613410"/>
          </a:xfrm>
          <a:prstGeom prst="rect">
            <a:avLst/>
          </a:prstGeom>
        </p:spPr>
        <p:txBody>
          <a:bodyPr lIns="0" tIns="0" rIns="0" bIns="0" rtlCol="0" anchor="t">
            <a:spAutoFit/>
          </a:bodyPr>
          <a:lstStyle/>
          <a:p>
            <a:pPr algn="ctr">
              <a:lnSpc>
                <a:spcPts val="5040"/>
              </a:lnSpc>
            </a:pPr>
            <a:r>
              <a:rPr lang="en-US" sz="3600" dirty="0">
                <a:solidFill>
                  <a:srgbClr val="000000"/>
                </a:solidFill>
                <a:latin typeface="Comic Sans" panose="020B0604020202020204" charset="0"/>
              </a:rPr>
              <a:t>Fill in the blanks:</a:t>
            </a:r>
          </a:p>
        </p:txBody>
      </p:sp>
      <p:sp>
        <p:nvSpPr>
          <p:cNvPr id="55" name="TextBox 55"/>
          <p:cNvSpPr txBox="1"/>
          <p:nvPr/>
        </p:nvSpPr>
        <p:spPr>
          <a:xfrm>
            <a:off x="13111328" y="6471566"/>
            <a:ext cx="3398238"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expensive ___ boring.</a:t>
            </a:r>
          </a:p>
        </p:txBody>
      </p:sp>
      <p:sp>
        <p:nvSpPr>
          <p:cNvPr id="56" name="TextBox 56"/>
          <p:cNvSpPr txBox="1"/>
          <p:nvPr/>
        </p:nvSpPr>
        <p:spPr>
          <a:xfrm>
            <a:off x="9322283" y="6493790"/>
            <a:ext cx="4035890"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new </a:t>
            </a:r>
            <a:r>
              <a:rPr lang="en-US" sz="4400">
                <a:solidFill>
                  <a:srgbClr val="000000"/>
                </a:solidFill>
                <a:latin typeface="Comic Sans" panose="020B0604020202020204" charset="0"/>
              </a:rPr>
              <a:t>____ it isn’t good</a:t>
            </a:r>
            <a:r>
              <a:rPr lang="en-US" sz="4400" dirty="0">
                <a:solidFill>
                  <a:srgbClr val="000000"/>
                </a:solidFill>
                <a:latin typeface="Comic Sans" panose="020B0604020202020204" charset="0"/>
              </a:rPr>
              <a:t>.</a:t>
            </a:r>
          </a:p>
        </p:txBody>
      </p:sp>
      <p:sp>
        <p:nvSpPr>
          <p:cNvPr id="57" name="TextBox 57"/>
          <p:cNvSpPr txBox="1"/>
          <p:nvPr/>
        </p:nvSpPr>
        <p:spPr>
          <a:xfrm>
            <a:off x="6248497" y="6580609"/>
            <a:ext cx="2941267"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Dan ___ his friends</a:t>
            </a:r>
          </a:p>
        </p:txBody>
      </p:sp>
      <p:sp>
        <p:nvSpPr>
          <p:cNvPr id="58" name="TextBox 58"/>
          <p:cNvSpPr txBox="1"/>
          <p:nvPr/>
        </p:nvSpPr>
        <p:spPr>
          <a:xfrm>
            <a:off x="3147003" y="6617133"/>
            <a:ext cx="2152502" cy="1923604"/>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black ___ yellow.</a:t>
            </a:r>
          </a:p>
        </p:txBody>
      </p:sp>
      <p:sp>
        <p:nvSpPr>
          <p:cNvPr id="60" name="Freeform 15">
            <a:extLst>
              <a:ext uri="{FF2B5EF4-FFF2-40B4-BE49-F238E27FC236}">
                <a16:creationId xmlns:a16="http://schemas.microsoft.com/office/drawing/2014/main" id="{B4BED72E-24BF-6D19-1385-F6E75B96C755}"/>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8"/>
            <a:stretch>
              <a:fillRect/>
            </a:stretch>
          </a:blipFill>
        </p:spPr>
        <p:txBody>
          <a:bodyPr/>
          <a:lstStyle/>
          <a:p>
            <a:endParaRPr lang="en-US"/>
          </a:p>
        </p:txBody>
      </p:sp>
      <p:sp>
        <p:nvSpPr>
          <p:cNvPr id="61" name="TextBox 60">
            <a:extLst>
              <a:ext uri="{FF2B5EF4-FFF2-40B4-BE49-F238E27FC236}">
                <a16:creationId xmlns:a16="http://schemas.microsoft.com/office/drawing/2014/main" id="{971828B6-79C4-01D8-E367-12EF95E1F6D5}"/>
              </a:ext>
            </a:extLst>
          </p:cNvPr>
          <p:cNvSpPr txBox="1"/>
          <p:nvPr/>
        </p:nvSpPr>
        <p:spPr>
          <a:xfrm>
            <a:off x="3615636" y="7112767"/>
            <a:ext cx="1644685" cy="769441"/>
          </a:xfrm>
          <a:prstGeom prst="rect">
            <a:avLst/>
          </a:prstGeom>
          <a:noFill/>
        </p:spPr>
        <p:txBody>
          <a:bodyPr wrap="square" rtlCol="0">
            <a:spAutoFit/>
          </a:bodyPr>
          <a:lstStyle/>
          <a:p>
            <a:r>
              <a:rPr lang="en-US" sz="4400" dirty="0">
                <a:solidFill>
                  <a:srgbClr val="FF0000"/>
                </a:solidFill>
                <a:latin typeface="Comic Sans" panose="020B0604020202020204" charset="0"/>
              </a:rPr>
              <a:t>and</a:t>
            </a:r>
          </a:p>
        </p:txBody>
      </p:sp>
      <p:sp>
        <p:nvSpPr>
          <p:cNvPr id="62" name="TextBox 61">
            <a:extLst>
              <a:ext uri="{FF2B5EF4-FFF2-40B4-BE49-F238E27FC236}">
                <a16:creationId xmlns:a16="http://schemas.microsoft.com/office/drawing/2014/main" id="{956B7E5D-5F48-E9EA-D8DA-51825E4F806E}"/>
              </a:ext>
            </a:extLst>
          </p:cNvPr>
          <p:cNvSpPr txBox="1"/>
          <p:nvPr/>
        </p:nvSpPr>
        <p:spPr>
          <a:xfrm>
            <a:off x="7636526" y="6483903"/>
            <a:ext cx="1377680" cy="769441"/>
          </a:xfrm>
          <a:prstGeom prst="rect">
            <a:avLst/>
          </a:prstGeom>
          <a:noFill/>
        </p:spPr>
        <p:txBody>
          <a:bodyPr wrap="square" rtlCol="0">
            <a:spAutoFit/>
          </a:bodyPr>
          <a:lstStyle/>
          <a:p>
            <a:r>
              <a:rPr lang="en-US" sz="4400" dirty="0">
                <a:solidFill>
                  <a:srgbClr val="FF0000"/>
                </a:solidFill>
                <a:latin typeface="Comic Sans" panose="020B0604020202020204" charset="0"/>
              </a:rPr>
              <a:t>and</a:t>
            </a:r>
          </a:p>
        </p:txBody>
      </p:sp>
      <p:sp>
        <p:nvSpPr>
          <p:cNvPr id="63" name="TextBox 62">
            <a:extLst>
              <a:ext uri="{FF2B5EF4-FFF2-40B4-BE49-F238E27FC236}">
                <a16:creationId xmlns:a16="http://schemas.microsoft.com/office/drawing/2014/main" id="{28F11819-29BD-E279-1AAD-86B3A50F408D}"/>
              </a:ext>
            </a:extLst>
          </p:cNvPr>
          <p:cNvSpPr txBox="1"/>
          <p:nvPr/>
        </p:nvSpPr>
        <p:spPr>
          <a:xfrm>
            <a:off x="11145366" y="6433638"/>
            <a:ext cx="1262790" cy="769441"/>
          </a:xfrm>
          <a:prstGeom prst="rect">
            <a:avLst/>
          </a:prstGeom>
          <a:noFill/>
        </p:spPr>
        <p:txBody>
          <a:bodyPr wrap="squar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64" name="TextBox 63">
            <a:extLst>
              <a:ext uri="{FF2B5EF4-FFF2-40B4-BE49-F238E27FC236}">
                <a16:creationId xmlns:a16="http://schemas.microsoft.com/office/drawing/2014/main" id="{01515E3A-2B14-B69F-83C9-F13D51E57C56}"/>
              </a:ext>
            </a:extLst>
          </p:cNvPr>
          <p:cNvSpPr txBox="1"/>
          <p:nvPr/>
        </p:nvSpPr>
        <p:spPr>
          <a:xfrm>
            <a:off x="13282921" y="7064503"/>
            <a:ext cx="1703632" cy="769441"/>
          </a:xfrm>
          <a:prstGeom prst="rect">
            <a:avLst/>
          </a:prstGeom>
          <a:noFill/>
        </p:spPr>
        <p:txBody>
          <a:bodyPr wrap="square" rtlCol="0">
            <a:spAutoFit/>
          </a:bodyPr>
          <a:lstStyle/>
          <a:p>
            <a:r>
              <a:rPr lang="en-US" sz="4400" dirty="0">
                <a:solidFill>
                  <a:srgbClr val="FF0000"/>
                </a:solidFill>
                <a:latin typeface="Comic Sans" panose="020B0604020202020204" charset="0"/>
              </a:rPr>
              <a:t>but</a:t>
            </a:r>
          </a:p>
        </p:txBody>
      </p:sp>
      <p:pic>
        <p:nvPicPr>
          <p:cNvPr id="7" name="Picture 6"/>
          <p:cNvPicPr>
            <a:picLocks noChangeAspect="1"/>
          </p:cNvPicPr>
          <p:nvPr/>
        </p:nvPicPr>
        <p:blipFill>
          <a:blip r:embed="rId9"/>
          <a:stretch>
            <a:fillRect/>
          </a:stretch>
        </p:blipFill>
        <p:spPr>
          <a:xfrm>
            <a:off x="2791871" y="3342629"/>
            <a:ext cx="3074583" cy="1881461"/>
          </a:xfrm>
          <a:prstGeom prst="rect">
            <a:avLst/>
          </a:prstGeom>
        </p:spPr>
      </p:pic>
      <p:pic>
        <p:nvPicPr>
          <p:cNvPr id="59" name="Picture 58"/>
          <p:cNvPicPr>
            <a:picLocks noChangeAspect="1"/>
          </p:cNvPicPr>
          <p:nvPr/>
        </p:nvPicPr>
        <p:blipFill>
          <a:blip r:embed="rId10"/>
          <a:stretch>
            <a:fillRect/>
          </a:stretch>
        </p:blipFill>
        <p:spPr>
          <a:xfrm>
            <a:off x="6231947" y="2919040"/>
            <a:ext cx="3074326" cy="2787802"/>
          </a:xfrm>
          <a:prstGeom prst="rect">
            <a:avLst/>
          </a:prstGeom>
        </p:spPr>
      </p:pic>
      <p:pic>
        <p:nvPicPr>
          <p:cNvPr id="84" name="Picture 83"/>
          <p:cNvPicPr>
            <a:picLocks noChangeAspect="1"/>
          </p:cNvPicPr>
          <p:nvPr/>
        </p:nvPicPr>
        <p:blipFill>
          <a:blip r:embed="rId11"/>
          <a:stretch>
            <a:fillRect/>
          </a:stretch>
        </p:blipFill>
        <p:spPr>
          <a:xfrm>
            <a:off x="9757798" y="3010157"/>
            <a:ext cx="3140559" cy="2537684"/>
          </a:xfrm>
          <a:prstGeom prst="rect">
            <a:avLst/>
          </a:prstGeom>
        </p:spPr>
      </p:pic>
      <p:pic>
        <p:nvPicPr>
          <p:cNvPr id="85" name="Picture 84"/>
          <p:cNvPicPr>
            <a:picLocks noChangeAspect="1"/>
          </p:cNvPicPr>
          <p:nvPr/>
        </p:nvPicPr>
        <p:blipFill>
          <a:blip r:embed="rId12"/>
          <a:stretch>
            <a:fillRect/>
          </a:stretch>
        </p:blipFill>
        <p:spPr>
          <a:xfrm>
            <a:off x="13291915" y="3333423"/>
            <a:ext cx="3065840" cy="1951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par>
                                <p:cTn id="29" presetID="53" presetClass="entr" presetSubtype="16"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Effect transition="in" filter="fade">
                                      <p:cBhvr>
                                        <p:cTn id="33" dur="500"/>
                                        <p:tgtEl>
                                          <p:spTgt spid="8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ppt_w</p:attrName>
                                        </p:attrNameLst>
                                      </p:cBhvr>
                                      <p:tavLst>
                                        <p:tav tm="0">
                                          <p:val>
                                            <p:fltVal val="0"/>
                                          </p:val>
                                        </p:tav>
                                        <p:tav tm="100000">
                                          <p:val>
                                            <p:strVal val="#ppt_w"/>
                                          </p:val>
                                        </p:tav>
                                      </p:tavLst>
                                    </p:anim>
                                    <p:anim calcmode="lin" valueType="num">
                                      <p:cBhvr>
                                        <p:cTn id="47" dur="500" fill="hold"/>
                                        <p:tgtEl>
                                          <p:spTgt spid="55"/>
                                        </p:tgtEl>
                                        <p:attrNameLst>
                                          <p:attrName>ppt_h</p:attrName>
                                        </p:attrNameLst>
                                      </p:cBhvr>
                                      <p:tavLst>
                                        <p:tav tm="0">
                                          <p:val>
                                            <p:fltVal val="0"/>
                                          </p:val>
                                        </p:tav>
                                        <p:tav tm="100000">
                                          <p:val>
                                            <p:strVal val="#ppt_h"/>
                                          </p:val>
                                        </p:tav>
                                      </p:tavLst>
                                    </p:anim>
                                    <p:animEffect transition="in" filter="fade">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p:cTn id="53" dur="500" fill="hold"/>
                                        <p:tgtEl>
                                          <p:spTgt spid="61"/>
                                        </p:tgtEl>
                                        <p:attrNameLst>
                                          <p:attrName>ppt_w</p:attrName>
                                        </p:attrNameLst>
                                      </p:cBhvr>
                                      <p:tavLst>
                                        <p:tav tm="0">
                                          <p:val>
                                            <p:fltVal val="0"/>
                                          </p:val>
                                        </p:tav>
                                        <p:tav tm="100000">
                                          <p:val>
                                            <p:strVal val="#ppt_w"/>
                                          </p:val>
                                        </p:tav>
                                      </p:tavLst>
                                    </p:anim>
                                    <p:anim calcmode="lin" valueType="num">
                                      <p:cBhvr>
                                        <p:cTn id="54" dur="500" fill="hold"/>
                                        <p:tgtEl>
                                          <p:spTgt spid="61"/>
                                        </p:tgtEl>
                                        <p:attrNameLst>
                                          <p:attrName>ppt_h</p:attrName>
                                        </p:attrNameLst>
                                      </p:cBhvr>
                                      <p:tavLst>
                                        <p:tav tm="0">
                                          <p:val>
                                            <p:fltVal val="0"/>
                                          </p:val>
                                        </p:tav>
                                        <p:tav tm="100000">
                                          <p:val>
                                            <p:strVal val="#ppt_h"/>
                                          </p:val>
                                        </p:tav>
                                      </p:tavLst>
                                    </p:anim>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p:cTn id="60" dur="500" fill="hold"/>
                                        <p:tgtEl>
                                          <p:spTgt spid="62"/>
                                        </p:tgtEl>
                                        <p:attrNameLst>
                                          <p:attrName>ppt_w</p:attrName>
                                        </p:attrNameLst>
                                      </p:cBhvr>
                                      <p:tavLst>
                                        <p:tav tm="0">
                                          <p:val>
                                            <p:fltVal val="0"/>
                                          </p:val>
                                        </p:tav>
                                        <p:tav tm="100000">
                                          <p:val>
                                            <p:strVal val="#ppt_w"/>
                                          </p:val>
                                        </p:tav>
                                      </p:tavLst>
                                    </p:anim>
                                    <p:anim calcmode="lin" valueType="num">
                                      <p:cBhvr>
                                        <p:cTn id="61" dur="500" fill="hold"/>
                                        <p:tgtEl>
                                          <p:spTgt spid="62"/>
                                        </p:tgtEl>
                                        <p:attrNameLst>
                                          <p:attrName>ppt_h</p:attrName>
                                        </p:attrNameLst>
                                      </p:cBhvr>
                                      <p:tavLst>
                                        <p:tav tm="0">
                                          <p:val>
                                            <p:fltVal val="0"/>
                                          </p:val>
                                        </p:tav>
                                        <p:tav tm="100000">
                                          <p:val>
                                            <p:strVal val="#ppt_h"/>
                                          </p:val>
                                        </p:tav>
                                      </p:tavLst>
                                    </p:anim>
                                    <p:animEffect transition="in" filter="fade">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p:cTn id="74" dur="500" fill="hold"/>
                                        <p:tgtEl>
                                          <p:spTgt spid="64"/>
                                        </p:tgtEl>
                                        <p:attrNameLst>
                                          <p:attrName>ppt_w</p:attrName>
                                        </p:attrNameLst>
                                      </p:cBhvr>
                                      <p:tavLst>
                                        <p:tav tm="0">
                                          <p:val>
                                            <p:fltVal val="0"/>
                                          </p:val>
                                        </p:tav>
                                        <p:tav tm="100000">
                                          <p:val>
                                            <p:strVal val="#ppt_w"/>
                                          </p:val>
                                        </p:tav>
                                      </p:tavLst>
                                    </p:anim>
                                    <p:anim calcmode="lin" valueType="num">
                                      <p:cBhvr>
                                        <p:cTn id="75" dur="500" fill="hold"/>
                                        <p:tgtEl>
                                          <p:spTgt spid="64"/>
                                        </p:tgtEl>
                                        <p:attrNameLst>
                                          <p:attrName>ppt_h</p:attrName>
                                        </p:attrNameLst>
                                      </p:cBhvr>
                                      <p:tavLst>
                                        <p:tav tm="0">
                                          <p:val>
                                            <p:fltVal val="0"/>
                                          </p:val>
                                        </p:tav>
                                        <p:tav tm="100000">
                                          <p:val>
                                            <p:strVal val="#ppt_h"/>
                                          </p:val>
                                        </p:tav>
                                      </p:tavLst>
                                    </p:anim>
                                    <p:animEffect transition="in" filter="fade">
                                      <p:cBhvr>
                                        <p:cTn id="7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58" grpId="0"/>
      <p:bldP spid="61" grpId="0"/>
      <p:bldP spid="62" grpId="0"/>
      <p:bldP spid="63"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60067" y="485986"/>
            <a:ext cx="3327734" cy="3358959"/>
          </a:xfrm>
          <a:custGeom>
            <a:avLst/>
            <a:gdLst/>
            <a:ahLst/>
            <a:cxnLst/>
            <a:rect l="l" t="t" r="r" b="b"/>
            <a:pathLst>
              <a:path w="4436979" h="4478612">
                <a:moveTo>
                  <a:pt x="0" y="0"/>
                </a:moveTo>
                <a:lnTo>
                  <a:pt x="4436978" y="0"/>
                </a:lnTo>
                <a:lnTo>
                  <a:pt x="4436978" y="4478612"/>
                </a:lnTo>
                <a:lnTo>
                  <a:pt x="0" y="447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370258">
            <a:off x="5813297" y="5441793"/>
            <a:ext cx="13401917" cy="6935492"/>
          </a:xfrm>
          <a:custGeom>
            <a:avLst/>
            <a:gdLst/>
            <a:ahLst/>
            <a:cxnLst/>
            <a:rect l="l" t="t" r="r" b="b"/>
            <a:pathLst>
              <a:path w="17869223" h="9247323">
                <a:moveTo>
                  <a:pt x="0" y="0"/>
                </a:moveTo>
                <a:lnTo>
                  <a:pt x="17869223" y="0"/>
                </a:lnTo>
                <a:lnTo>
                  <a:pt x="17869223" y="9247323"/>
                </a:lnTo>
                <a:lnTo>
                  <a:pt x="0" y="9247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5400000">
            <a:off x="-2307315" y="-2597535"/>
            <a:ext cx="13831248" cy="13831249"/>
          </a:xfrm>
          <a:custGeom>
            <a:avLst/>
            <a:gdLst/>
            <a:ahLst/>
            <a:cxnLst/>
            <a:rect l="l" t="t" r="r" b="b"/>
            <a:pathLst>
              <a:path w="18441665" h="18441665">
                <a:moveTo>
                  <a:pt x="0" y="0"/>
                </a:moveTo>
                <a:lnTo>
                  <a:pt x="18441665" y="0"/>
                </a:lnTo>
                <a:lnTo>
                  <a:pt x="18441665" y="18441665"/>
                </a:lnTo>
                <a:lnTo>
                  <a:pt x="0" y="18441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p:nvPr/>
        </p:nvGrpSpPr>
        <p:grpSpPr>
          <a:xfrm>
            <a:off x="7262371" y="1660201"/>
            <a:ext cx="3244606" cy="324460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grpSp>
        <p:nvGrpSpPr>
          <p:cNvPr id="8" name="Group 8"/>
          <p:cNvGrpSpPr/>
          <p:nvPr/>
        </p:nvGrpSpPr>
        <p:grpSpPr>
          <a:xfrm>
            <a:off x="7840975" y="5533114"/>
            <a:ext cx="3451097" cy="345109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grpSp>
        <p:nvGrpSpPr>
          <p:cNvPr id="10" name="Group 10"/>
          <p:cNvGrpSpPr/>
          <p:nvPr/>
        </p:nvGrpSpPr>
        <p:grpSpPr>
          <a:xfrm>
            <a:off x="10967682" y="1660201"/>
            <a:ext cx="3244606" cy="324460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CDFFD8">
                    <a:alpha val="35000"/>
                  </a:srgbClr>
                </a:gs>
                <a:gs pos="100000">
                  <a:srgbClr val="94B9FF">
                    <a:alpha val="35000"/>
                  </a:srgbClr>
                </a:gs>
              </a:gsLst>
              <a:lin ang="0"/>
            </a:gradFill>
          </p:spPr>
          <p:txBody>
            <a:bodyPr/>
            <a:lstStyle/>
            <a:p>
              <a:endParaRPr lang="en-US"/>
            </a:p>
          </p:txBody>
        </p:sp>
      </p:grpSp>
      <p:grpSp>
        <p:nvGrpSpPr>
          <p:cNvPr id="12" name="Group 12"/>
          <p:cNvGrpSpPr/>
          <p:nvPr/>
        </p:nvGrpSpPr>
        <p:grpSpPr>
          <a:xfrm>
            <a:off x="14209544" y="5627688"/>
            <a:ext cx="3451097" cy="3451096"/>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A6A6A6">
                    <a:alpha val="35000"/>
                  </a:srgbClr>
                </a:gs>
                <a:gs pos="100000">
                  <a:srgbClr val="FFFFFF">
                    <a:alpha val="35000"/>
                  </a:srgbClr>
                </a:gs>
              </a:gsLst>
              <a:lin ang="0"/>
            </a:gradFill>
          </p:spPr>
          <p:txBody>
            <a:bodyPr/>
            <a:lstStyle/>
            <a:p>
              <a:endParaRPr lang="en-US"/>
            </a:p>
          </p:txBody>
        </p:sp>
      </p:grpSp>
      <p:grpSp>
        <p:nvGrpSpPr>
          <p:cNvPr id="14" name="Group 14"/>
          <p:cNvGrpSpPr/>
          <p:nvPr/>
        </p:nvGrpSpPr>
        <p:grpSpPr>
          <a:xfrm>
            <a:off x="14706689" y="1929502"/>
            <a:ext cx="3244606" cy="3244606"/>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A6A6A6">
                    <a:alpha val="35000"/>
                  </a:srgbClr>
                </a:gs>
                <a:gs pos="100000">
                  <a:srgbClr val="FFFFFF">
                    <a:alpha val="35000"/>
                  </a:srgbClr>
                </a:gs>
              </a:gsLst>
              <a:lin ang="0"/>
            </a:gradFill>
          </p:spPr>
          <p:txBody>
            <a:bodyPr/>
            <a:lstStyle/>
            <a:p>
              <a:endParaRPr lang="en-US"/>
            </a:p>
          </p:txBody>
        </p:sp>
      </p:grpSp>
      <p:sp>
        <p:nvSpPr>
          <p:cNvPr id="16" name="Freeform 16"/>
          <p:cNvSpPr/>
          <p:nvPr/>
        </p:nvSpPr>
        <p:spPr>
          <a:xfrm>
            <a:off x="292472" y="1660201"/>
            <a:ext cx="7181348" cy="8549223"/>
          </a:xfrm>
          <a:custGeom>
            <a:avLst/>
            <a:gdLst/>
            <a:ahLst/>
            <a:cxnLst/>
            <a:rect l="l" t="t" r="r" b="b"/>
            <a:pathLst>
              <a:path w="9575130" h="11398964">
                <a:moveTo>
                  <a:pt x="0" y="0"/>
                </a:moveTo>
                <a:lnTo>
                  <a:pt x="9575130" y="0"/>
                </a:lnTo>
                <a:lnTo>
                  <a:pt x="9575130" y="11398964"/>
                </a:lnTo>
                <a:lnTo>
                  <a:pt x="0" y="113989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107603" y="6662022"/>
            <a:ext cx="4272606" cy="2675719"/>
          </a:xfrm>
          <a:custGeom>
            <a:avLst/>
            <a:gdLst/>
            <a:ahLst/>
            <a:cxnLst/>
            <a:rect l="l" t="t" r="r" b="b"/>
            <a:pathLst>
              <a:path w="5696808" h="3567626">
                <a:moveTo>
                  <a:pt x="0" y="0"/>
                </a:moveTo>
                <a:lnTo>
                  <a:pt x="5696808" y="0"/>
                </a:lnTo>
                <a:lnTo>
                  <a:pt x="5696808" y="3567626"/>
                </a:lnTo>
                <a:lnTo>
                  <a:pt x="0" y="3567626"/>
                </a:lnTo>
                <a:lnTo>
                  <a:pt x="0" y="0"/>
                </a:lnTo>
                <a:close/>
              </a:path>
            </a:pathLst>
          </a:custGeom>
          <a:blipFill>
            <a:blip r:embed="rId13">
              <a:alphaModFix amt="10999"/>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2390008" y="8721411"/>
            <a:ext cx="1545156" cy="967654"/>
          </a:xfrm>
          <a:custGeom>
            <a:avLst/>
            <a:gdLst/>
            <a:ahLst/>
            <a:cxnLst/>
            <a:rect l="l" t="t" r="r" b="b"/>
            <a:pathLst>
              <a:path w="2060208" h="1290205">
                <a:moveTo>
                  <a:pt x="0" y="0"/>
                </a:moveTo>
                <a:lnTo>
                  <a:pt x="2060208" y="0"/>
                </a:lnTo>
                <a:lnTo>
                  <a:pt x="2060208" y="1290206"/>
                </a:lnTo>
                <a:lnTo>
                  <a:pt x="0" y="1290206"/>
                </a:lnTo>
                <a:lnTo>
                  <a:pt x="0" y="0"/>
                </a:lnTo>
                <a:close/>
              </a:path>
            </a:pathLst>
          </a:custGeom>
          <a:blipFill>
            <a:blip r:embed="rId13">
              <a:alphaModFix amt="10999"/>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6966107" y="5174108"/>
            <a:ext cx="544905" cy="526162"/>
          </a:xfrm>
          <a:custGeom>
            <a:avLst/>
            <a:gdLst/>
            <a:ahLst/>
            <a:cxnLst/>
            <a:rect l="l" t="t" r="r" b="b"/>
            <a:pathLst>
              <a:path w="726540" h="701549">
                <a:moveTo>
                  <a:pt x="0" y="0"/>
                </a:moveTo>
                <a:lnTo>
                  <a:pt x="726540" y="0"/>
                </a:lnTo>
                <a:lnTo>
                  <a:pt x="726540" y="701549"/>
                </a:lnTo>
                <a:lnTo>
                  <a:pt x="0" y="701549"/>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0" name="Freeform 20"/>
          <p:cNvSpPr/>
          <p:nvPr/>
        </p:nvSpPr>
        <p:spPr>
          <a:xfrm>
            <a:off x="6530005" y="7125835"/>
            <a:ext cx="471003" cy="454801"/>
          </a:xfrm>
          <a:custGeom>
            <a:avLst/>
            <a:gdLst/>
            <a:ahLst/>
            <a:cxnLst/>
            <a:rect l="l" t="t" r="r" b="b"/>
            <a:pathLst>
              <a:path w="628004" h="606402">
                <a:moveTo>
                  <a:pt x="0" y="0"/>
                </a:moveTo>
                <a:lnTo>
                  <a:pt x="628004" y="0"/>
                </a:lnTo>
                <a:lnTo>
                  <a:pt x="628004" y="606402"/>
                </a:lnTo>
                <a:lnTo>
                  <a:pt x="0" y="606402"/>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1" name="Freeform 21"/>
          <p:cNvSpPr/>
          <p:nvPr/>
        </p:nvSpPr>
        <p:spPr>
          <a:xfrm>
            <a:off x="13546244" y="1028700"/>
            <a:ext cx="471003" cy="454801"/>
          </a:xfrm>
          <a:custGeom>
            <a:avLst/>
            <a:gdLst/>
            <a:ahLst/>
            <a:cxnLst/>
            <a:rect l="l" t="t" r="r" b="b"/>
            <a:pathLst>
              <a:path w="628004" h="606402">
                <a:moveTo>
                  <a:pt x="0" y="0"/>
                </a:moveTo>
                <a:lnTo>
                  <a:pt x="628003" y="0"/>
                </a:lnTo>
                <a:lnTo>
                  <a:pt x="628003" y="606402"/>
                </a:lnTo>
                <a:lnTo>
                  <a:pt x="0" y="606402"/>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2" name="Freeform 22"/>
          <p:cNvSpPr/>
          <p:nvPr/>
        </p:nvSpPr>
        <p:spPr>
          <a:xfrm>
            <a:off x="12180954" y="8554378"/>
            <a:ext cx="811268" cy="783363"/>
          </a:xfrm>
          <a:custGeom>
            <a:avLst/>
            <a:gdLst/>
            <a:ahLst/>
            <a:cxnLst/>
            <a:rect l="l" t="t" r="r" b="b"/>
            <a:pathLst>
              <a:path w="1081691" h="1044484">
                <a:moveTo>
                  <a:pt x="0" y="0"/>
                </a:moveTo>
                <a:lnTo>
                  <a:pt x="1081691" y="0"/>
                </a:lnTo>
                <a:lnTo>
                  <a:pt x="1081691" y="1044484"/>
                </a:lnTo>
                <a:lnTo>
                  <a:pt x="0" y="1044484"/>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3" name="Freeform 23"/>
          <p:cNvSpPr/>
          <p:nvPr/>
        </p:nvSpPr>
        <p:spPr>
          <a:xfrm>
            <a:off x="4665371" y="8314419"/>
            <a:ext cx="1860586" cy="2046644"/>
          </a:xfrm>
          <a:custGeom>
            <a:avLst/>
            <a:gdLst/>
            <a:ahLst/>
            <a:cxnLst/>
            <a:rect l="l" t="t" r="r" b="b"/>
            <a:pathLst>
              <a:path w="2480781" h="2728859">
                <a:moveTo>
                  <a:pt x="0" y="0"/>
                </a:moveTo>
                <a:lnTo>
                  <a:pt x="2480781" y="0"/>
                </a:lnTo>
                <a:lnTo>
                  <a:pt x="2480781" y="2728859"/>
                </a:lnTo>
                <a:lnTo>
                  <a:pt x="0" y="27288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4" name="Freeform 24"/>
          <p:cNvSpPr/>
          <p:nvPr/>
        </p:nvSpPr>
        <p:spPr>
          <a:xfrm>
            <a:off x="5104031" y="5017512"/>
            <a:ext cx="1421927" cy="1521517"/>
          </a:xfrm>
          <a:custGeom>
            <a:avLst/>
            <a:gdLst/>
            <a:ahLst/>
            <a:cxnLst/>
            <a:rect l="l" t="t" r="r" b="b"/>
            <a:pathLst>
              <a:path w="1895902" h="2028689">
                <a:moveTo>
                  <a:pt x="0" y="0"/>
                </a:moveTo>
                <a:lnTo>
                  <a:pt x="1895902" y="0"/>
                </a:lnTo>
                <a:lnTo>
                  <a:pt x="1895902" y="2028689"/>
                </a:lnTo>
                <a:lnTo>
                  <a:pt x="0" y="20286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5" name="Freeform 25"/>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21"/>
            <a:stretch>
              <a:fillRect/>
            </a:stretch>
          </a:blipFill>
        </p:spPr>
        <p:txBody>
          <a:bodyPr/>
          <a:lstStyle/>
          <a:p>
            <a:endParaRPr lang="en-US"/>
          </a:p>
        </p:txBody>
      </p:sp>
      <p:sp>
        <p:nvSpPr>
          <p:cNvPr id="26" name="Freeform 26"/>
          <p:cNvSpPr/>
          <p:nvPr/>
        </p:nvSpPr>
        <p:spPr>
          <a:xfrm>
            <a:off x="3464399" y="7999881"/>
            <a:ext cx="1879181" cy="2175607"/>
          </a:xfrm>
          <a:custGeom>
            <a:avLst/>
            <a:gdLst/>
            <a:ahLst/>
            <a:cxnLst/>
            <a:rect l="l" t="t" r="r" b="b"/>
            <a:pathLst>
              <a:path w="2505574" h="2900810">
                <a:moveTo>
                  <a:pt x="0" y="0"/>
                </a:moveTo>
                <a:lnTo>
                  <a:pt x="2505574" y="0"/>
                </a:lnTo>
                <a:lnTo>
                  <a:pt x="2505574" y="2900809"/>
                </a:lnTo>
                <a:lnTo>
                  <a:pt x="0" y="29008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Freeform 27"/>
          <p:cNvSpPr/>
          <p:nvPr/>
        </p:nvSpPr>
        <p:spPr>
          <a:xfrm rot="20571288">
            <a:off x="5163625" y="2498992"/>
            <a:ext cx="667733" cy="504973"/>
          </a:xfrm>
          <a:custGeom>
            <a:avLst/>
            <a:gdLst/>
            <a:ahLst/>
            <a:cxnLst/>
            <a:rect l="l" t="t" r="r" b="b"/>
            <a:pathLst>
              <a:path w="890310" h="673297">
                <a:moveTo>
                  <a:pt x="0" y="0"/>
                </a:moveTo>
                <a:lnTo>
                  <a:pt x="890311" y="0"/>
                </a:lnTo>
                <a:lnTo>
                  <a:pt x="890311" y="673297"/>
                </a:lnTo>
                <a:lnTo>
                  <a:pt x="0" y="67329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8" name="Freeform 28"/>
          <p:cNvSpPr/>
          <p:nvPr/>
        </p:nvSpPr>
        <p:spPr>
          <a:xfrm>
            <a:off x="3370830" y="9191727"/>
            <a:ext cx="1024631" cy="1169336"/>
          </a:xfrm>
          <a:custGeom>
            <a:avLst/>
            <a:gdLst/>
            <a:ahLst/>
            <a:cxnLst/>
            <a:rect l="l" t="t" r="r" b="b"/>
            <a:pathLst>
              <a:path w="1366174" h="1559115">
                <a:moveTo>
                  <a:pt x="0" y="0"/>
                </a:moveTo>
                <a:lnTo>
                  <a:pt x="1366174" y="0"/>
                </a:lnTo>
                <a:lnTo>
                  <a:pt x="1366174" y="1559115"/>
                </a:lnTo>
                <a:lnTo>
                  <a:pt x="0" y="155911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9" name="Freeform 29"/>
          <p:cNvSpPr/>
          <p:nvPr/>
        </p:nvSpPr>
        <p:spPr>
          <a:xfrm>
            <a:off x="10963633" y="1787545"/>
            <a:ext cx="3245912" cy="3245911"/>
          </a:xfrm>
          <a:custGeom>
            <a:avLst/>
            <a:gdLst/>
            <a:ahLst/>
            <a:cxnLst/>
            <a:rect l="l" t="t" r="r" b="b"/>
            <a:pathLst>
              <a:path w="4327882" h="4327882">
                <a:moveTo>
                  <a:pt x="0" y="0"/>
                </a:moveTo>
                <a:lnTo>
                  <a:pt x="4327881" y="0"/>
                </a:lnTo>
                <a:lnTo>
                  <a:pt x="4327881" y="4327882"/>
                </a:lnTo>
                <a:lnTo>
                  <a:pt x="0" y="4327882"/>
                </a:lnTo>
                <a:lnTo>
                  <a:pt x="0" y="0"/>
                </a:lnTo>
                <a:close/>
              </a:path>
            </a:pathLst>
          </a:custGeom>
          <a:blipFill>
            <a:blip r:embed="rId28"/>
            <a:stretch>
              <a:fillRect/>
            </a:stretch>
          </a:blipFill>
        </p:spPr>
        <p:txBody>
          <a:bodyPr/>
          <a:lstStyle/>
          <a:p>
            <a:endParaRPr lang="en-US"/>
          </a:p>
        </p:txBody>
      </p:sp>
      <p:sp>
        <p:nvSpPr>
          <p:cNvPr id="30" name="Freeform 30"/>
          <p:cNvSpPr/>
          <p:nvPr/>
        </p:nvSpPr>
        <p:spPr>
          <a:xfrm>
            <a:off x="7282670" y="1623145"/>
            <a:ext cx="3181727" cy="3181727"/>
          </a:xfrm>
          <a:custGeom>
            <a:avLst/>
            <a:gdLst/>
            <a:ahLst/>
            <a:cxnLst/>
            <a:rect l="l" t="t" r="r" b="b"/>
            <a:pathLst>
              <a:path w="4242303" h="4242303">
                <a:moveTo>
                  <a:pt x="0" y="0"/>
                </a:moveTo>
                <a:lnTo>
                  <a:pt x="4242303" y="0"/>
                </a:lnTo>
                <a:lnTo>
                  <a:pt x="4242303" y="4242303"/>
                </a:lnTo>
                <a:lnTo>
                  <a:pt x="0" y="4242303"/>
                </a:lnTo>
                <a:lnTo>
                  <a:pt x="0" y="0"/>
                </a:lnTo>
                <a:close/>
              </a:path>
            </a:pathLst>
          </a:custGeom>
          <a:blipFill>
            <a:blip r:embed="rId29"/>
            <a:stretch>
              <a:fillRect/>
            </a:stretch>
          </a:blipFill>
        </p:spPr>
        <p:txBody>
          <a:bodyPr/>
          <a:lstStyle/>
          <a:p>
            <a:endParaRPr lang="en-US"/>
          </a:p>
        </p:txBody>
      </p:sp>
      <p:sp>
        <p:nvSpPr>
          <p:cNvPr id="31" name="Freeform 31"/>
          <p:cNvSpPr/>
          <p:nvPr/>
        </p:nvSpPr>
        <p:spPr>
          <a:xfrm>
            <a:off x="7840975" y="5552191"/>
            <a:ext cx="3412945" cy="3412945"/>
          </a:xfrm>
          <a:custGeom>
            <a:avLst/>
            <a:gdLst/>
            <a:ahLst/>
            <a:cxnLst/>
            <a:rect l="l" t="t" r="r" b="b"/>
            <a:pathLst>
              <a:path w="4550593" h="4550593">
                <a:moveTo>
                  <a:pt x="0" y="0"/>
                </a:moveTo>
                <a:lnTo>
                  <a:pt x="4550594" y="0"/>
                </a:lnTo>
                <a:lnTo>
                  <a:pt x="4550594" y="4550593"/>
                </a:lnTo>
                <a:lnTo>
                  <a:pt x="0" y="4550593"/>
                </a:lnTo>
                <a:lnTo>
                  <a:pt x="0" y="0"/>
                </a:lnTo>
                <a:close/>
              </a:path>
            </a:pathLst>
          </a:custGeom>
          <a:blipFill>
            <a:blip r:embed="rId30"/>
            <a:stretch>
              <a:fillRect/>
            </a:stretch>
          </a:blipFill>
        </p:spPr>
        <p:txBody>
          <a:bodyPr/>
          <a:lstStyle/>
          <a:p>
            <a:endParaRPr lang="en-US"/>
          </a:p>
        </p:txBody>
      </p:sp>
      <p:sp>
        <p:nvSpPr>
          <p:cNvPr id="32" name="Freeform 32"/>
          <p:cNvSpPr/>
          <p:nvPr/>
        </p:nvSpPr>
        <p:spPr>
          <a:xfrm>
            <a:off x="14230439" y="5636589"/>
            <a:ext cx="3451097" cy="3451096"/>
          </a:xfrm>
          <a:custGeom>
            <a:avLst/>
            <a:gdLst/>
            <a:ahLst/>
            <a:cxnLst/>
            <a:rect l="l" t="t" r="r" b="b"/>
            <a:pathLst>
              <a:path w="4601462" h="4601462">
                <a:moveTo>
                  <a:pt x="0" y="0"/>
                </a:moveTo>
                <a:lnTo>
                  <a:pt x="4601461" y="0"/>
                </a:lnTo>
                <a:lnTo>
                  <a:pt x="4601461" y="4601461"/>
                </a:lnTo>
                <a:lnTo>
                  <a:pt x="0" y="4601461"/>
                </a:lnTo>
                <a:lnTo>
                  <a:pt x="0" y="0"/>
                </a:lnTo>
                <a:close/>
              </a:path>
            </a:pathLst>
          </a:custGeom>
          <a:blipFill>
            <a:blip r:embed="rId31"/>
            <a:stretch>
              <a:fillRect/>
            </a:stretch>
          </a:blipFill>
        </p:spPr>
        <p:txBody>
          <a:bodyPr/>
          <a:lstStyle/>
          <a:p>
            <a:endParaRPr lang="en-US"/>
          </a:p>
        </p:txBody>
      </p:sp>
      <p:sp>
        <p:nvSpPr>
          <p:cNvPr id="33" name="Freeform 33"/>
          <p:cNvSpPr/>
          <p:nvPr/>
        </p:nvSpPr>
        <p:spPr>
          <a:xfrm>
            <a:off x="14670679" y="2021959"/>
            <a:ext cx="3121541" cy="3121540"/>
          </a:xfrm>
          <a:custGeom>
            <a:avLst/>
            <a:gdLst/>
            <a:ahLst/>
            <a:cxnLst/>
            <a:rect l="l" t="t" r="r" b="b"/>
            <a:pathLst>
              <a:path w="4162054" h="4162054">
                <a:moveTo>
                  <a:pt x="0" y="0"/>
                </a:moveTo>
                <a:lnTo>
                  <a:pt x="4162055" y="0"/>
                </a:lnTo>
                <a:lnTo>
                  <a:pt x="4162055" y="4162054"/>
                </a:lnTo>
                <a:lnTo>
                  <a:pt x="0" y="4162054"/>
                </a:lnTo>
                <a:lnTo>
                  <a:pt x="0" y="0"/>
                </a:lnTo>
                <a:close/>
              </a:path>
            </a:pathLst>
          </a:custGeom>
          <a:blipFill>
            <a:blip r:embed="rId32"/>
            <a:stretch>
              <a:fillRect/>
            </a:stretch>
          </a:blipFill>
        </p:spPr>
        <p:txBody>
          <a:bodyPr/>
          <a:lstStyle/>
          <a:p>
            <a:endParaRPr lang="en-US"/>
          </a:p>
        </p:txBody>
      </p:sp>
      <p:sp>
        <p:nvSpPr>
          <p:cNvPr id="34" name="Freeform 34"/>
          <p:cNvSpPr/>
          <p:nvPr/>
        </p:nvSpPr>
        <p:spPr>
          <a:xfrm>
            <a:off x="9150261" y="4896994"/>
            <a:ext cx="6139403" cy="5464069"/>
          </a:xfrm>
          <a:custGeom>
            <a:avLst/>
            <a:gdLst/>
            <a:ahLst/>
            <a:cxnLst/>
            <a:rect l="l" t="t" r="r" b="b"/>
            <a:pathLst>
              <a:path w="8185871" h="7285425">
                <a:moveTo>
                  <a:pt x="0" y="0"/>
                </a:moveTo>
                <a:lnTo>
                  <a:pt x="8185871" y="0"/>
                </a:lnTo>
                <a:lnTo>
                  <a:pt x="8185871" y="7285425"/>
                </a:lnTo>
                <a:lnTo>
                  <a:pt x="0" y="728542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pic>
        <p:nvPicPr>
          <p:cNvPr id="35" name="Picture 35"/>
          <p:cNvPicPr>
            <a:picLocks noChangeAspect="1"/>
          </p:cNvPicPr>
          <p:nvPr/>
        </p:nvPicPr>
        <p:blipFill>
          <a:blip r:embed="rId35"/>
          <a:srcRect/>
          <a:stretch>
            <a:fillRect/>
          </a:stretch>
        </p:blipFill>
        <p:spPr>
          <a:xfrm>
            <a:off x="7840975" y="0"/>
            <a:ext cx="7982712" cy="8229600"/>
          </a:xfrm>
          <a:prstGeom prst="rect">
            <a:avLst/>
          </a:prstGeom>
        </p:spPr>
      </p:pic>
      <p:sp>
        <p:nvSpPr>
          <p:cNvPr id="36" name="TextBox 36"/>
          <p:cNvSpPr txBox="1"/>
          <p:nvPr/>
        </p:nvSpPr>
        <p:spPr>
          <a:xfrm rot="20372790">
            <a:off x="409835" y="3648319"/>
            <a:ext cx="6328300" cy="1299263"/>
          </a:xfrm>
          <a:prstGeom prst="rect">
            <a:avLst/>
          </a:prstGeom>
        </p:spPr>
        <p:txBody>
          <a:bodyPr lIns="0" tIns="0" rIns="0" bIns="0" rtlCol="0" anchor="t">
            <a:spAutoFit/>
          </a:bodyPr>
          <a:lstStyle/>
          <a:p>
            <a:pPr marL="0" lvl="0" indent="0" algn="ctr">
              <a:lnSpc>
                <a:spcPts val="10657"/>
              </a:lnSpc>
            </a:pPr>
            <a:r>
              <a:rPr lang="en-US" sz="8261" spc="817">
                <a:solidFill>
                  <a:srgbClr val="9BC437"/>
                </a:solidFill>
                <a:latin typeface="Comic Sans Bold"/>
              </a:rPr>
              <a:t>Tables </a:t>
            </a:r>
          </a:p>
        </p:txBody>
      </p:sp>
      <p:sp>
        <p:nvSpPr>
          <p:cNvPr id="37" name="TextBox 37"/>
          <p:cNvSpPr txBox="1"/>
          <p:nvPr/>
        </p:nvSpPr>
        <p:spPr>
          <a:xfrm rot="20433753">
            <a:off x="642533" y="4845642"/>
            <a:ext cx="6085876" cy="1017434"/>
          </a:xfrm>
          <a:prstGeom prst="rect">
            <a:avLst/>
          </a:prstGeom>
        </p:spPr>
        <p:txBody>
          <a:bodyPr lIns="0" tIns="0" rIns="0" bIns="0" rtlCol="0" anchor="t">
            <a:spAutoFit/>
          </a:bodyPr>
          <a:lstStyle/>
          <a:p>
            <a:pPr marL="0" lvl="0" indent="0" algn="ctr">
              <a:lnSpc>
                <a:spcPts val="8258"/>
              </a:lnSpc>
            </a:pPr>
            <a:r>
              <a:rPr lang="en-US" sz="6402" spc="633">
                <a:solidFill>
                  <a:srgbClr val="D65F5C"/>
                </a:solidFill>
                <a:latin typeface="Comic Sans Bold"/>
              </a:rPr>
              <a:t>of content</a:t>
            </a:r>
          </a:p>
        </p:txBody>
      </p:sp>
      <p:sp>
        <p:nvSpPr>
          <p:cNvPr id="38" name="TextBox 38"/>
          <p:cNvSpPr txBox="1"/>
          <p:nvPr/>
        </p:nvSpPr>
        <p:spPr>
          <a:xfrm>
            <a:off x="6933217" y="2168148"/>
            <a:ext cx="3823724" cy="1676797"/>
          </a:xfrm>
          <a:prstGeom prst="rect">
            <a:avLst/>
          </a:prstGeom>
        </p:spPr>
        <p:txBody>
          <a:bodyPr lIns="0" tIns="0" rIns="0" bIns="0" rtlCol="0" anchor="t">
            <a:spAutoFit/>
          </a:bodyPr>
          <a:lstStyle/>
          <a:p>
            <a:pPr algn="ctr">
              <a:lnSpc>
                <a:spcPts val="6717"/>
              </a:lnSpc>
            </a:pPr>
            <a:r>
              <a:rPr lang="en-US" sz="4200" dirty="0">
                <a:solidFill>
                  <a:srgbClr val="040232"/>
                </a:solidFill>
                <a:latin typeface="Comic Sans Bold"/>
              </a:rPr>
              <a:t>1</a:t>
            </a:r>
          </a:p>
          <a:p>
            <a:pPr marL="0" lvl="0" indent="0" algn="ctr">
              <a:lnSpc>
                <a:spcPts val="6717"/>
              </a:lnSpc>
            </a:pPr>
            <a:r>
              <a:rPr lang="en-US" sz="4200" dirty="0">
                <a:solidFill>
                  <a:srgbClr val="040232"/>
                </a:solidFill>
                <a:latin typeface="Comic Sans Bold"/>
              </a:rPr>
              <a:t>Warm Up</a:t>
            </a:r>
          </a:p>
        </p:txBody>
      </p:sp>
      <p:sp>
        <p:nvSpPr>
          <p:cNvPr id="39" name="TextBox 39"/>
          <p:cNvSpPr txBox="1"/>
          <p:nvPr/>
        </p:nvSpPr>
        <p:spPr>
          <a:xfrm>
            <a:off x="10750148" y="2511494"/>
            <a:ext cx="3672881" cy="1376453"/>
          </a:xfrm>
          <a:prstGeom prst="rect">
            <a:avLst/>
          </a:prstGeom>
        </p:spPr>
        <p:txBody>
          <a:bodyPr lIns="0" tIns="0" rIns="0" bIns="0" rtlCol="0" anchor="t">
            <a:spAutoFit/>
          </a:bodyPr>
          <a:lstStyle/>
          <a:p>
            <a:pPr algn="ctr">
              <a:lnSpc>
                <a:spcPts val="5517"/>
              </a:lnSpc>
            </a:pPr>
            <a:r>
              <a:rPr lang="en-US" sz="4200">
                <a:solidFill>
                  <a:srgbClr val="040232"/>
                </a:solidFill>
                <a:latin typeface="Comic Sans Bold"/>
              </a:rPr>
              <a:t>2</a:t>
            </a:r>
          </a:p>
          <a:p>
            <a:pPr marL="0" lvl="0" indent="0" algn="ctr">
              <a:lnSpc>
                <a:spcPts val="5517"/>
              </a:lnSpc>
            </a:pPr>
            <a:r>
              <a:rPr lang="en-US" sz="4200">
                <a:solidFill>
                  <a:srgbClr val="040232"/>
                </a:solidFill>
                <a:latin typeface="Comic Sans Bold"/>
              </a:rPr>
              <a:t>Presentation</a:t>
            </a:r>
          </a:p>
        </p:txBody>
      </p:sp>
      <p:sp>
        <p:nvSpPr>
          <p:cNvPr id="40" name="TextBox 40"/>
          <p:cNvSpPr txBox="1"/>
          <p:nvPr/>
        </p:nvSpPr>
        <p:spPr>
          <a:xfrm>
            <a:off x="7880150" y="6367248"/>
            <a:ext cx="3392846" cy="1484728"/>
          </a:xfrm>
          <a:prstGeom prst="rect">
            <a:avLst/>
          </a:prstGeom>
        </p:spPr>
        <p:txBody>
          <a:bodyPr lIns="0" tIns="0" rIns="0" bIns="0" rtlCol="0" anchor="t">
            <a:spAutoFit/>
          </a:bodyPr>
          <a:lstStyle/>
          <a:p>
            <a:pPr algn="ctr">
              <a:lnSpc>
                <a:spcPts val="5960"/>
              </a:lnSpc>
            </a:pPr>
            <a:r>
              <a:rPr lang="en-US" sz="4200" dirty="0">
                <a:solidFill>
                  <a:srgbClr val="040232"/>
                </a:solidFill>
                <a:latin typeface="Comic Sans Bold"/>
              </a:rPr>
              <a:t>4</a:t>
            </a:r>
          </a:p>
          <a:p>
            <a:pPr marL="0" lvl="0" indent="0" algn="ctr">
              <a:lnSpc>
                <a:spcPts val="5960"/>
              </a:lnSpc>
            </a:pPr>
            <a:r>
              <a:rPr lang="en-US" sz="4200" dirty="0">
                <a:solidFill>
                  <a:srgbClr val="040232"/>
                </a:solidFill>
                <a:latin typeface="Comic Sans Bold"/>
              </a:rPr>
              <a:t>Production</a:t>
            </a:r>
          </a:p>
        </p:txBody>
      </p:sp>
      <p:sp>
        <p:nvSpPr>
          <p:cNvPr id="41" name="TextBox 41"/>
          <p:cNvSpPr txBox="1"/>
          <p:nvPr/>
        </p:nvSpPr>
        <p:spPr>
          <a:xfrm>
            <a:off x="14594526" y="2458070"/>
            <a:ext cx="3439456" cy="1511876"/>
          </a:xfrm>
          <a:prstGeom prst="rect">
            <a:avLst/>
          </a:prstGeom>
        </p:spPr>
        <p:txBody>
          <a:bodyPr lIns="0" tIns="0" rIns="0" bIns="0" rtlCol="0" anchor="t">
            <a:spAutoFit/>
          </a:bodyPr>
          <a:lstStyle/>
          <a:p>
            <a:pPr algn="ctr">
              <a:lnSpc>
                <a:spcPts val="6042"/>
              </a:lnSpc>
            </a:pPr>
            <a:r>
              <a:rPr lang="en-US" sz="4200" dirty="0">
                <a:solidFill>
                  <a:srgbClr val="040232"/>
                </a:solidFill>
                <a:latin typeface="Comic Sans Bold"/>
              </a:rPr>
              <a:t>3</a:t>
            </a:r>
          </a:p>
          <a:p>
            <a:pPr marL="0" lvl="0" indent="0" algn="ctr">
              <a:lnSpc>
                <a:spcPts val="6042"/>
              </a:lnSpc>
            </a:pPr>
            <a:r>
              <a:rPr lang="en-US" sz="4200" dirty="0">
                <a:solidFill>
                  <a:srgbClr val="040232"/>
                </a:solidFill>
                <a:latin typeface="Comic Sans Bold"/>
              </a:rPr>
              <a:t>Practice</a:t>
            </a:r>
          </a:p>
        </p:txBody>
      </p:sp>
      <p:sp>
        <p:nvSpPr>
          <p:cNvPr id="42" name="TextBox 42"/>
          <p:cNvSpPr txBox="1"/>
          <p:nvPr/>
        </p:nvSpPr>
        <p:spPr>
          <a:xfrm>
            <a:off x="14331550" y="6485482"/>
            <a:ext cx="3201304" cy="2110129"/>
          </a:xfrm>
          <a:prstGeom prst="rect">
            <a:avLst/>
          </a:prstGeom>
        </p:spPr>
        <p:txBody>
          <a:bodyPr lIns="0" tIns="0" rIns="0" bIns="0" rtlCol="0" anchor="t">
            <a:spAutoFit/>
          </a:bodyPr>
          <a:lstStyle/>
          <a:p>
            <a:pPr algn="ctr">
              <a:lnSpc>
                <a:spcPts val="5624"/>
              </a:lnSpc>
            </a:pPr>
            <a:r>
              <a:rPr lang="en-US" sz="4200" dirty="0">
                <a:solidFill>
                  <a:srgbClr val="040232"/>
                </a:solidFill>
                <a:latin typeface="Comic Sans Bold"/>
              </a:rPr>
              <a:t>5</a:t>
            </a:r>
          </a:p>
          <a:p>
            <a:pPr marL="0" lvl="0" indent="0" algn="ctr">
              <a:lnSpc>
                <a:spcPts val="5624"/>
              </a:lnSpc>
            </a:pPr>
            <a:r>
              <a:rPr lang="en-US" sz="4200" dirty="0">
                <a:solidFill>
                  <a:srgbClr val="040232"/>
                </a:solidFill>
                <a:latin typeface="Comic Sans Bold"/>
              </a:rPr>
              <a:t>Wrap-up &amp; Assessment</a:t>
            </a:r>
          </a:p>
        </p:txBody>
      </p:sp>
      <p:pic>
        <p:nvPicPr>
          <p:cNvPr id="45" name="happy-ukulele-7464">
            <a:hlinkClick r:id="" action="ppaction://media"/>
          </p:cNvPr>
          <p:cNvPicPr>
            <a:picLocks noChangeAspect="1"/>
          </p:cNvPicPr>
          <p:nvPr>
            <a:audioFile r:link="rId1"/>
            <p:extLst>
              <p:ext uri="{DAA4B4D4-6D71-4841-9C94-3DE7FCFB9230}">
                <p14:media xmlns:p14="http://schemas.microsoft.com/office/powerpoint/2010/main" r:embed="rId2">
                  <p14:trim end="85093.4687"/>
                </p14:media>
              </p:ext>
            </p:extLst>
          </p:nvPr>
        </p:nvPicPr>
        <p:blipFill>
          <a:blip r:embed="rId36"/>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45"/>
                                        </p:tgtEl>
                                      </p:cBhvr>
                                    </p:cmd>
                                  </p:childTnLst>
                                </p:cTn>
                              </p:par>
                              <p:par>
                                <p:cTn id="7" presetID="53" presetClass="entr" presetSubtype="16"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500" fill="hold"/>
                                        <p:tgtEl>
                                          <p:spTgt spid="38"/>
                                        </p:tgtEl>
                                        <p:attrNameLst>
                                          <p:attrName>ppt_w</p:attrName>
                                        </p:attrNameLst>
                                      </p:cBhvr>
                                      <p:tavLst>
                                        <p:tav tm="0">
                                          <p:val>
                                            <p:fltVal val="0"/>
                                          </p:val>
                                        </p:tav>
                                        <p:tav tm="100000">
                                          <p:val>
                                            <p:strVal val="#ppt_w"/>
                                          </p:val>
                                        </p:tav>
                                      </p:tavLst>
                                    </p:anim>
                                    <p:anim calcmode="lin" valueType="num">
                                      <p:cBhvr>
                                        <p:cTn id="10" dur="500" fill="hold"/>
                                        <p:tgtEl>
                                          <p:spTgt spid="38"/>
                                        </p:tgtEl>
                                        <p:attrNameLst>
                                          <p:attrName>ppt_h</p:attrName>
                                        </p:attrNameLst>
                                      </p:cBhvr>
                                      <p:tavLst>
                                        <p:tav tm="0">
                                          <p:val>
                                            <p:fltVal val="0"/>
                                          </p:val>
                                        </p:tav>
                                        <p:tav tm="100000">
                                          <p:val>
                                            <p:strVal val="#ppt_h"/>
                                          </p:val>
                                        </p:tav>
                                      </p:tavLst>
                                    </p:anim>
                                    <p:animEffect transition="in" filter="fade">
                                      <p:cBhvr>
                                        <p:cTn id="11" dur="500"/>
                                        <p:tgtEl>
                                          <p:spTgt spid="38"/>
                                        </p:tgtEl>
                                      </p:cBhvr>
                                    </p:animEffect>
                                  </p:childTnLst>
                                  <p:subTnLst>
                                    <p:audio>
                                      <p:cMediaNode>
                                        <p:cTn display="0" masterRel="sameClick">
                                          <p:stCondLst>
                                            <p:cond evt="begin" delay="0">
                                              <p:tn val="7"/>
                                            </p:cond>
                                          </p:stCondLst>
                                          <p:endCondLst>
                                            <p:cond evt="onStopAudio" delay="0">
                                              <p:tgtEl>
                                                <p:sldTgt/>
                                              </p:tgtEl>
                                            </p:cond>
                                          </p:endCondLst>
                                        </p:cTn>
                                        <p:tgtEl>
                                          <p:sndTgt r:embed="rId4" name="arrow.wav"/>
                                        </p:tgtEl>
                                      </p:cMediaNode>
                                    </p:audio>
                                  </p:sub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subTnLst>
                                    <p:audio>
                                      <p:cMediaNode>
                                        <p:cTn display="0" masterRel="sameClick">
                                          <p:stCondLst>
                                            <p:cond evt="begin" delay="0">
                                              <p:tn val="13"/>
                                            </p:cond>
                                          </p:stCondLst>
                                          <p:endCondLst>
                                            <p:cond evt="onStopAudio" delay="0">
                                              <p:tgtEl>
                                                <p:sldTgt/>
                                              </p:tgtEl>
                                            </p:cond>
                                          </p:endCondLst>
                                        </p:cTn>
                                        <p:tgtEl>
                                          <p:sndTgt r:embed="rId4" name="arrow.wav"/>
                                        </p:tgtEl>
                                      </p:cMediaNode>
                                    </p:audio>
                                  </p:sub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4" name="arrow.wav"/>
                                        </p:tgtEl>
                                      </p:cMediaNode>
                                    </p:audio>
                                  </p:sub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36" repeatCount="indefinite" fill="hold" display="0">
                  <p:stCondLst>
                    <p:cond delay="indefinite"/>
                  </p:stCondLst>
                  <p:endCondLst>
                    <p:cond evt="onStopAudio" delay="0">
                      <p:tgtEl>
                        <p:sldTgt/>
                      </p:tgtEl>
                    </p:cond>
                  </p:endCondLst>
                </p:cTn>
                <p:tgtEl>
                  <p:spTgt spid="45"/>
                </p:tgtEl>
              </p:cMediaNode>
            </p:audio>
          </p:childTnLst>
        </p:cTn>
      </p:par>
    </p:tnLst>
    <p:bldLst>
      <p:bldP spid="38" grpId="0"/>
      <p:bldP spid="39" grpId="0"/>
      <p:bldP spid="40" grpId="0"/>
      <p:bldP spid="41" grpId="0"/>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88645" y="2508779"/>
            <a:ext cx="10579717" cy="5269443"/>
            <a:chOff x="0" y="0"/>
            <a:chExt cx="2786428" cy="1387837"/>
          </a:xfrm>
        </p:grpSpPr>
        <p:sp>
          <p:nvSpPr>
            <p:cNvPr id="4" name="Freeform 4"/>
            <p:cNvSpPr/>
            <p:nvPr/>
          </p:nvSpPr>
          <p:spPr>
            <a:xfrm>
              <a:off x="0" y="0"/>
              <a:ext cx="2786428" cy="1387837"/>
            </a:xfrm>
            <a:custGeom>
              <a:avLst/>
              <a:gdLst/>
              <a:ahLst/>
              <a:cxnLst/>
              <a:rect l="l" t="t" r="r" b="b"/>
              <a:pathLst>
                <a:path w="2786428" h="1387837">
                  <a:moveTo>
                    <a:pt x="37320" y="0"/>
                  </a:moveTo>
                  <a:lnTo>
                    <a:pt x="2749107" y="0"/>
                  </a:lnTo>
                  <a:cubicBezTo>
                    <a:pt x="2759005" y="0"/>
                    <a:pt x="2768498" y="3932"/>
                    <a:pt x="2775497" y="10931"/>
                  </a:cubicBezTo>
                  <a:cubicBezTo>
                    <a:pt x="2782496" y="17930"/>
                    <a:pt x="2786428" y="27422"/>
                    <a:pt x="2786428" y="37320"/>
                  </a:cubicBezTo>
                  <a:lnTo>
                    <a:pt x="2786428" y="1350517"/>
                  </a:lnTo>
                  <a:cubicBezTo>
                    <a:pt x="2786428" y="1360414"/>
                    <a:pt x="2782496" y="1369907"/>
                    <a:pt x="2775497" y="1376906"/>
                  </a:cubicBezTo>
                  <a:cubicBezTo>
                    <a:pt x="2768498" y="1383905"/>
                    <a:pt x="2759005" y="1387837"/>
                    <a:pt x="2749107" y="1387837"/>
                  </a:cubicBezTo>
                  <a:lnTo>
                    <a:pt x="37320" y="1387837"/>
                  </a:lnTo>
                  <a:cubicBezTo>
                    <a:pt x="27422" y="1387837"/>
                    <a:pt x="17930" y="1383905"/>
                    <a:pt x="10931" y="1376906"/>
                  </a:cubicBezTo>
                  <a:cubicBezTo>
                    <a:pt x="3932" y="1369907"/>
                    <a:pt x="0" y="1360414"/>
                    <a:pt x="0" y="1350517"/>
                  </a:cubicBezTo>
                  <a:lnTo>
                    <a:pt x="0" y="37320"/>
                  </a:lnTo>
                  <a:cubicBezTo>
                    <a:pt x="0" y="27422"/>
                    <a:pt x="3932" y="17930"/>
                    <a:pt x="10931" y="10931"/>
                  </a:cubicBezTo>
                  <a:cubicBezTo>
                    <a:pt x="17930" y="3932"/>
                    <a:pt x="27422" y="0"/>
                    <a:pt x="37320" y="0"/>
                  </a:cubicBezTo>
                  <a:close/>
                </a:path>
              </a:pathLst>
            </a:custGeom>
            <a:solidFill>
              <a:srgbClr val="FFF9F5"/>
            </a:solidFill>
            <a:ln w="47625" cap="rnd">
              <a:solidFill>
                <a:srgbClr val="9F4D4F"/>
              </a:solidFill>
              <a:prstDash val="lgDash"/>
              <a:round/>
            </a:ln>
          </p:spPr>
          <p:txBody>
            <a:bodyPr/>
            <a:lstStyle/>
            <a:p>
              <a:endParaRPr lang="en-US"/>
            </a:p>
          </p:txBody>
        </p:sp>
        <p:sp>
          <p:nvSpPr>
            <p:cNvPr id="5" name="TextBox 5"/>
            <p:cNvSpPr txBox="1"/>
            <p:nvPr/>
          </p:nvSpPr>
          <p:spPr>
            <a:xfrm>
              <a:off x="0" y="-38100"/>
              <a:ext cx="2786428" cy="142593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53400" y="782194"/>
            <a:ext cx="10579717" cy="9681838"/>
          </a:xfrm>
          <a:custGeom>
            <a:avLst/>
            <a:gdLst/>
            <a:ahLst/>
            <a:cxnLst/>
            <a:rect l="l" t="t" r="r" b="b"/>
            <a:pathLst>
              <a:path w="9254223" h="9681838">
                <a:moveTo>
                  <a:pt x="0" y="0"/>
                </a:moveTo>
                <a:lnTo>
                  <a:pt x="9254223" y="0"/>
                </a:lnTo>
                <a:lnTo>
                  <a:pt x="9254223" y="9681838"/>
                </a:lnTo>
                <a:lnTo>
                  <a:pt x="0" y="9681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7">
            <a:extLst>
              <a:ext uri="{FF2B5EF4-FFF2-40B4-BE49-F238E27FC236}">
                <a16:creationId xmlns:a16="http://schemas.microsoft.com/office/drawing/2014/main" id="{16B31755-D8A8-CB7D-47C0-289D24E3E886}"/>
              </a:ext>
            </a:extLst>
          </p:cNvPr>
          <p:cNvSpPr txBox="1"/>
          <p:nvPr/>
        </p:nvSpPr>
        <p:spPr>
          <a:xfrm>
            <a:off x="1155737" y="2822346"/>
            <a:ext cx="8309030" cy="2800767"/>
          </a:xfrm>
          <a:prstGeom prst="rect">
            <a:avLst/>
          </a:prstGeom>
          <a:noFill/>
        </p:spPr>
        <p:txBody>
          <a:bodyPr wrap="square">
            <a:spAutoFit/>
          </a:bodyPr>
          <a:lstStyle/>
          <a:p>
            <a:pPr algn="ctr"/>
            <a:r>
              <a:rPr lang="en-US" sz="4400" b="1" dirty="0">
                <a:solidFill>
                  <a:schemeClr val="accent6">
                    <a:lumMod val="75000"/>
                  </a:schemeClr>
                </a:solidFill>
                <a:latin typeface="Comic Sans MS" panose="030F0702030302020204" pitchFamily="66" charset="0"/>
                <a:cs typeface="Times New Roman" panose="02020603050405020304" pitchFamily="18" charset="0"/>
              </a:rPr>
              <a:t>U</a:t>
            </a:r>
            <a:r>
              <a:rPr lang="en" sz="4400" b="1" dirty="0">
                <a:solidFill>
                  <a:schemeClr val="accent6">
                    <a:lumMod val="75000"/>
                  </a:schemeClr>
                </a:solidFill>
                <a:latin typeface="Comic Sans MS" panose="030F0702030302020204" pitchFamily="66" charset="0"/>
                <a:cs typeface="Times New Roman" panose="02020603050405020304" pitchFamily="18" charset="0"/>
              </a:rPr>
              <a:t>nit 2: My favourite things</a:t>
            </a:r>
            <a:br>
              <a:rPr lang="en" sz="4400" b="1" dirty="0">
                <a:solidFill>
                  <a:schemeClr val="accent6">
                    <a:lumMod val="75000"/>
                  </a:schemeClr>
                </a:solidFill>
                <a:latin typeface="Comic Sans MS" panose="030F0702030302020204" pitchFamily="66" charset="0"/>
                <a:cs typeface="Times New Roman" panose="02020603050405020304" pitchFamily="18" charset="0"/>
              </a:rPr>
            </a:br>
            <a:r>
              <a:rPr lang="en" sz="4400" b="1" dirty="0">
                <a:solidFill>
                  <a:schemeClr val="accent6">
                    <a:lumMod val="75000"/>
                  </a:schemeClr>
                </a:solidFill>
                <a:latin typeface="Comic Sans MS" panose="030F0702030302020204" pitchFamily="66" charset="0"/>
                <a:cs typeface="Times New Roman" panose="02020603050405020304" pitchFamily="18" charset="0"/>
              </a:rPr>
              <a:t>Lesson 3 – Part 4,5,6</a:t>
            </a:r>
          </a:p>
          <a:p>
            <a:pPr algn="ctr"/>
            <a:r>
              <a:rPr lang="en" sz="4400" b="1" dirty="0">
                <a:solidFill>
                  <a:srgbClr val="FF0000"/>
                </a:solidFill>
                <a:latin typeface="Comic Sans MS" panose="030F0702030302020204" pitchFamily="66" charset="0"/>
                <a:cs typeface="Times New Roman" panose="02020603050405020304" pitchFamily="18" charset="0"/>
              </a:rPr>
              <a:t>What have we </a:t>
            </a:r>
            <a:r>
              <a:rPr lang="en" sz="4400" b="1">
                <a:solidFill>
                  <a:srgbClr val="FF0000"/>
                </a:solidFill>
                <a:latin typeface="Comic Sans MS" panose="030F0702030302020204" pitchFamily="66" charset="0"/>
                <a:cs typeface="Times New Roman" panose="02020603050405020304" pitchFamily="18" charset="0"/>
              </a:rPr>
              <a:t>learn today?</a:t>
            </a:r>
            <a:endParaRPr lang="en" sz="4400" b="1" dirty="0">
              <a:solidFill>
                <a:srgbClr val="FF0000"/>
              </a:solidFill>
              <a:latin typeface="Comic Sans MS" panose="030F0702030302020204" pitchFamily="66" charset="0"/>
              <a:cs typeface="Times New Roman" panose="02020603050405020304" pitchFamily="18" charset="0"/>
            </a:endParaRPr>
          </a:p>
          <a:p>
            <a:pPr algn="ctr"/>
            <a:r>
              <a:rPr lang="en" sz="4400" b="1" dirty="0">
                <a:solidFill>
                  <a:srgbClr val="FF0000"/>
                </a:solidFill>
                <a:latin typeface="Comic Sans MS" panose="030F0702030302020204" pitchFamily="66" charset="0"/>
                <a:cs typeface="Times New Roman" panose="02020603050405020304" pitchFamily="18" charset="0"/>
              </a:rPr>
              <a:t>(and, but)</a:t>
            </a:r>
            <a:endParaRPr lang="en-US" sz="4400" b="1" dirty="0">
              <a:solidFill>
                <a:srgbClr val="FF0000"/>
              </a:solidFill>
            </a:endParaRPr>
          </a:p>
        </p:txBody>
      </p:sp>
      <p:sp>
        <p:nvSpPr>
          <p:cNvPr id="9" name="TextBox 8">
            <a:extLst>
              <a:ext uri="{FF2B5EF4-FFF2-40B4-BE49-F238E27FC236}">
                <a16:creationId xmlns:a16="http://schemas.microsoft.com/office/drawing/2014/main" id="{EFF6D70B-049E-420C-F2A5-5E60F230EAAF}"/>
              </a:ext>
            </a:extLst>
          </p:cNvPr>
          <p:cNvSpPr txBox="1"/>
          <p:nvPr/>
        </p:nvSpPr>
        <p:spPr>
          <a:xfrm>
            <a:off x="8672609" y="2439855"/>
            <a:ext cx="9875520" cy="1446550"/>
          </a:xfrm>
          <a:prstGeom prst="rect">
            <a:avLst/>
          </a:prstGeom>
          <a:noFill/>
        </p:spPr>
        <p:txBody>
          <a:bodyPr wrap="square">
            <a:spAutoFit/>
          </a:bodyPr>
          <a:lstStyle/>
          <a:p>
            <a:pPr algn="ctr"/>
            <a:r>
              <a:rPr lang="en-US" sz="4400" b="1" dirty="0">
                <a:solidFill>
                  <a:srgbClr val="FF0000"/>
                </a:solidFill>
                <a:latin typeface="Comic Sans MS" panose="030F0702030302020204" pitchFamily="66" charset="0"/>
                <a:cs typeface="Times New Roman" panose="02020603050405020304" pitchFamily="18" charset="0"/>
              </a:rPr>
              <a:t>Vocabulary</a:t>
            </a:r>
          </a:p>
          <a:p>
            <a:pPr algn="ctr"/>
            <a:r>
              <a:rPr lang="en-GB" sz="4400" b="1" dirty="0">
                <a:latin typeface="Comic Sans MS" panose="030F0702030302020204" pitchFamily="66" charset="0"/>
                <a:cs typeface="Times New Roman" panose="02020603050405020304" pitchFamily="18" charset="0"/>
              </a:rPr>
              <a:t>and, but</a:t>
            </a:r>
            <a:endParaRPr lang="en-US" sz="4400" b="1" dirty="0"/>
          </a:p>
        </p:txBody>
      </p:sp>
      <p:sp>
        <p:nvSpPr>
          <p:cNvPr id="10" name="TextBox 9">
            <a:extLst>
              <a:ext uri="{FF2B5EF4-FFF2-40B4-BE49-F238E27FC236}">
                <a16:creationId xmlns:a16="http://schemas.microsoft.com/office/drawing/2014/main" id="{F0F7ED38-2730-D8D3-C148-FA7CB420C8CB}"/>
              </a:ext>
            </a:extLst>
          </p:cNvPr>
          <p:cNvSpPr txBox="1"/>
          <p:nvPr/>
        </p:nvSpPr>
        <p:spPr>
          <a:xfrm>
            <a:off x="9063515" y="5337368"/>
            <a:ext cx="8967749" cy="1938992"/>
          </a:xfrm>
          <a:prstGeom prst="rect">
            <a:avLst/>
          </a:prstGeom>
          <a:noFill/>
        </p:spPr>
        <p:txBody>
          <a:bodyPr wrap="square">
            <a:spAutoFit/>
          </a:bodyPr>
          <a:lstStyle/>
          <a:p>
            <a:pPr algn="ctr"/>
            <a:r>
              <a:rPr lang="en-US" sz="4000" b="1" dirty="0">
                <a:solidFill>
                  <a:srgbClr val="FF0000"/>
                </a:solidFill>
                <a:latin typeface="Comic Sans MS" panose="030F0702030302020204" pitchFamily="66" charset="0"/>
                <a:cs typeface="Times New Roman" panose="02020603050405020304" pitchFamily="18" charset="0"/>
              </a:rPr>
              <a:t>Structure</a:t>
            </a:r>
          </a:p>
          <a:p>
            <a:pPr marL="571500" indent="-571500">
              <a:buFontTx/>
              <a:buChar char="-"/>
            </a:pPr>
            <a:r>
              <a:rPr lang="en-US" sz="4000" b="1">
                <a:latin typeface="Comic Sans MS" panose="030F0702030302020204" pitchFamily="66" charset="0"/>
                <a:cs typeface="Times New Roman" panose="02020603050405020304" pitchFamily="18" charset="0"/>
              </a:rPr>
              <a:t>… yellow </a:t>
            </a:r>
            <a:r>
              <a:rPr lang="en-US" sz="4000" b="1" dirty="0">
                <a:solidFill>
                  <a:srgbClr val="FF0000"/>
                </a:solidFill>
                <a:latin typeface="Comic Sans MS" panose="030F0702030302020204" pitchFamily="66" charset="0"/>
                <a:cs typeface="Times New Roman" panose="02020603050405020304" pitchFamily="18" charset="0"/>
              </a:rPr>
              <a:t>and</a:t>
            </a:r>
            <a:r>
              <a:rPr lang="en-US" sz="4000" b="1" dirty="0">
                <a:latin typeface="Comic Sans MS" panose="030F0702030302020204" pitchFamily="66" charset="0"/>
                <a:cs typeface="Times New Roman" panose="02020603050405020304" pitchFamily="18" charset="0"/>
              </a:rPr>
              <a:t> black</a:t>
            </a:r>
          </a:p>
          <a:p>
            <a:pPr marL="571500" indent="-571500">
              <a:buFontTx/>
              <a:buChar char="-"/>
            </a:pPr>
            <a:r>
              <a:rPr lang="en-GB" sz="4000" b="1">
                <a:latin typeface="Comic Sans MS" panose="030F0702030302020204" pitchFamily="66" charset="0"/>
                <a:cs typeface="Times New Roman" panose="02020603050405020304" pitchFamily="18" charset="0"/>
              </a:rPr>
              <a:t>… new </a:t>
            </a:r>
            <a:r>
              <a:rPr lang="en-GB" sz="4000" b="1">
                <a:solidFill>
                  <a:srgbClr val="FF0000"/>
                </a:solidFill>
                <a:latin typeface="Comic Sans MS" panose="030F0702030302020204" pitchFamily="66" charset="0"/>
                <a:cs typeface="Times New Roman" panose="02020603050405020304" pitchFamily="18" charset="0"/>
              </a:rPr>
              <a:t>but</a:t>
            </a:r>
            <a:r>
              <a:rPr lang="en-GB" sz="4000" b="1">
                <a:latin typeface="Comic Sans MS" panose="030F0702030302020204" pitchFamily="66" charset="0"/>
                <a:cs typeface="Times New Roman" panose="02020603050405020304" pitchFamily="18" charset="0"/>
              </a:rPr>
              <a:t> it isn’t very good</a:t>
            </a:r>
            <a:r>
              <a:rPr lang="en-US" sz="4000" b="1">
                <a:latin typeface="Comic Sans MS" panose="030F0702030302020204" pitchFamily="66" charset="0"/>
                <a:cs typeface="Times New Roman" panose="02020603050405020304" pitchFamily="18" charset="0"/>
              </a:rPr>
              <a:t>. </a:t>
            </a:r>
            <a:endParaRPr lang="en-US" sz="4000" b="1" dirty="0"/>
          </a:p>
        </p:txBody>
      </p:sp>
      <p:sp>
        <p:nvSpPr>
          <p:cNvPr id="7" name="Freeform 12">
            <a:extLst>
              <a:ext uri="{FF2B5EF4-FFF2-40B4-BE49-F238E27FC236}">
                <a16:creationId xmlns:a16="http://schemas.microsoft.com/office/drawing/2014/main" id="{41E30C20-1A37-BE7F-943A-B1A76E02F23C}"/>
              </a:ext>
            </a:extLst>
          </p:cNvPr>
          <p:cNvSpPr/>
          <p:nvPr/>
        </p:nvSpPr>
        <p:spPr>
          <a:xfrm flipH="1">
            <a:off x="-380992" y="4579473"/>
            <a:ext cx="3505201" cy="5666125"/>
          </a:xfrm>
          <a:custGeom>
            <a:avLst/>
            <a:gdLst/>
            <a:ahLst/>
            <a:cxnLst/>
            <a:rect l="l" t="t" r="r" b="b"/>
            <a:pathLst>
              <a:path w="8173830" h="14435020">
                <a:moveTo>
                  <a:pt x="0" y="0"/>
                </a:moveTo>
                <a:lnTo>
                  <a:pt x="8173830" y="0"/>
                </a:lnTo>
                <a:lnTo>
                  <a:pt x="8173830" y="14435021"/>
                </a:lnTo>
                <a:lnTo>
                  <a:pt x="0" y="14435021"/>
                </a:lnTo>
                <a:lnTo>
                  <a:pt x="0" y="0"/>
                </a:lnTo>
                <a:close/>
              </a:path>
            </a:pathLst>
          </a:custGeom>
          <a:blipFill>
            <a:blip r:embed="rId4"/>
            <a:stretch>
              <a:fillRect/>
            </a:stretch>
          </a:blipFill>
        </p:spPr>
        <p:txBody>
          <a:bodyPr/>
          <a:lstStyle/>
          <a:p>
            <a:endParaRPr lang="en-US"/>
          </a:p>
        </p:txBody>
      </p:sp>
      <p:sp>
        <p:nvSpPr>
          <p:cNvPr id="11" name="Freeform 14">
            <a:extLst>
              <a:ext uri="{FF2B5EF4-FFF2-40B4-BE49-F238E27FC236}">
                <a16:creationId xmlns:a16="http://schemas.microsoft.com/office/drawing/2014/main" id="{0BB63AE6-FB26-0CC3-A06D-79D00FAD4DCC}"/>
              </a:ext>
            </a:extLst>
          </p:cNvPr>
          <p:cNvSpPr/>
          <p:nvPr/>
        </p:nvSpPr>
        <p:spPr>
          <a:xfrm>
            <a:off x="5638800" y="6362699"/>
            <a:ext cx="3505200" cy="3707235"/>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5">
            <a:extLst>
              <a:ext uri="{FF2B5EF4-FFF2-40B4-BE49-F238E27FC236}">
                <a16:creationId xmlns:a16="http://schemas.microsoft.com/office/drawing/2014/main" id="{C315A726-81EE-4194-9BF0-3D53C64F6A78}"/>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sp>
        <p:nvSpPr>
          <p:cNvPr id="13" name="TextBox 6">
            <a:extLst>
              <a:ext uri="{FF2B5EF4-FFF2-40B4-BE49-F238E27FC236}">
                <a16:creationId xmlns:a16="http://schemas.microsoft.com/office/drawing/2014/main" id="{E1C32316-C0E7-28F1-ACCC-9928DE0BBD7D}"/>
              </a:ext>
            </a:extLst>
          </p:cNvPr>
          <p:cNvSpPr txBox="1"/>
          <p:nvPr/>
        </p:nvSpPr>
        <p:spPr>
          <a:xfrm>
            <a:off x="477015" y="378278"/>
            <a:ext cx="13133354" cy="1748942"/>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Wrap-Up </a:t>
            </a:r>
            <a:endParaRPr lang="en-US" sz="11045" spc="1093" dirty="0">
              <a:solidFill>
                <a:srgbClr val="F99AAF"/>
              </a:solidFill>
              <a:latin typeface="Comic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7509" y="-919705"/>
            <a:ext cx="17291102" cy="12166532"/>
            <a:chOff x="0" y="0"/>
            <a:chExt cx="23054802" cy="16222042"/>
          </a:xfrm>
        </p:grpSpPr>
        <p:grpSp>
          <p:nvGrpSpPr>
            <p:cNvPr id="3" name="Group 3"/>
            <p:cNvGrpSpPr/>
            <p:nvPr/>
          </p:nvGrpSpPr>
          <p:grpSpPr>
            <a:xfrm>
              <a:off x="3894764" y="623715"/>
              <a:ext cx="14921116" cy="1492111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58000"/>
                    </a:srgbClr>
                  </a:gs>
                  <a:gs pos="100000">
                    <a:srgbClr val="FFA9F9">
                      <a:alpha val="58000"/>
                    </a:srgbClr>
                  </a:gs>
                </a:gsLst>
                <a:lin ang="0"/>
              </a:gradFill>
            </p:spPr>
            <p:txBody>
              <a:bodyPr/>
              <a:lstStyle/>
              <a:p>
                <a:endParaRPr lang="en-US"/>
              </a:p>
            </p:txBody>
          </p:sp>
        </p:grpSp>
        <p:sp>
          <p:nvSpPr>
            <p:cNvPr id="5" name="Freeform 5"/>
            <p:cNvSpPr/>
            <p:nvPr/>
          </p:nvSpPr>
          <p:spPr>
            <a:xfrm>
              <a:off x="15915371" y="9541897"/>
              <a:ext cx="4239875" cy="2655222"/>
            </a:xfrm>
            <a:custGeom>
              <a:avLst/>
              <a:gdLst/>
              <a:ahLst/>
              <a:cxnLst/>
              <a:rect l="l" t="t" r="r" b="b"/>
              <a:pathLst>
                <a:path w="4239875" h="2655222">
                  <a:moveTo>
                    <a:pt x="0" y="0"/>
                  </a:moveTo>
                  <a:lnTo>
                    <a:pt x="4239875" y="0"/>
                  </a:lnTo>
                  <a:lnTo>
                    <a:pt x="4239875" y="2655222"/>
                  </a:lnTo>
                  <a:lnTo>
                    <a:pt x="0" y="2655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33704" y="8888094"/>
              <a:ext cx="3163935" cy="1981415"/>
            </a:xfrm>
            <a:custGeom>
              <a:avLst/>
              <a:gdLst/>
              <a:ahLst/>
              <a:cxnLst/>
              <a:rect l="l" t="t" r="r" b="b"/>
              <a:pathLst>
                <a:path w="3163935" h="1981415">
                  <a:moveTo>
                    <a:pt x="0" y="0"/>
                  </a:moveTo>
                  <a:lnTo>
                    <a:pt x="3163935" y="0"/>
                  </a:lnTo>
                  <a:lnTo>
                    <a:pt x="3163935" y="1981414"/>
                  </a:lnTo>
                  <a:lnTo>
                    <a:pt x="0" y="1981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0"/>
              <a:ext cx="7035154" cy="4405765"/>
            </a:xfrm>
            <a:custGeom>
              <a:avLst/>
              <a:gdLst/>
              <a:ahLst/>
              <a:cxnLst/>
              <a:rect l="l" t="t" r="r" b="b"/>
              <a:pathLst>
                <a:path w="7035154" h="4405765">
                  <a:moveTo>
                    <a:pt x="0" y="0"/>
                  </a:moveTo>
                  <a:lnTo>
                    <a:pt x="7035154" y="0"/>
                  </a:lnTo>
                  <a:lnTo>
                    <a:pt x="7035154" y="4405765"/>
                  </a:lnTo>
                  <a:lnTo>
                    <a:pt x="0" y="4405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6546693" y="12496523"/>
              <a:ext cx="5948933" cy="3725519"/>
            </a:xfrm>
            <a:custGeom>
              <a:avLst/>
              <a:gdLst/>
              <a:ahLst/>
              <a:cxnLst/>
              <a:rect l="l" t="t" r="r" b="b"/>
              <a:pathLst>
                <a:path w="5948933" h="3725519">
                  <a:moveTo>
                    <a:pt x="5948933" y="0"/>
                  </a:moveTo>
                  <a:lnTo>
                    <a:pt x="0" y="0"/>
                  </a:lnTo>
                  <a:lnTo>
                    <a:pt x="0" y="3725519"/>
                  </a:lnTo>
                  <a:lnTo>
                    <a:pt x="5948933" y="3725519"/>
                  </a:lnTo>
                  <a:lnTo>
                    <a:pt x="59489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512947" y="2269271"/>
              <a:ext cx="1510871" cy="1458901"/>
            </a:xfrm>
            <a:custGeom>
              <a:avLst/>
              <a:gdLst/>
              <a:ahLst/>
              <a:cxnLst/>
              <a:rect l="l" t="t" r="r" b="b"/>
              <a:pathLst>
                <a:path w="1510871" h="1458901">
                  <a:moveTo>
                    <a:pt x="0" y="0"/>
                  </a:moveTo>
                  <a:lnTo>
                    <a:pt x="1510871" y="0"/>
                  </a:lnTo>
                  <a:lnTo>
                    <a:pt x="1510871" y="1458901"/>
                  </a:lnTo>
                  <a:lnTo>
                    <a:pt x="0" y="1458901"/>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0" name="Freeform 10"/>
            <p:cNvSpPr/>
            <p:nvPr/>
          </p:nvSpPr>
          <p:spPr>
            <a:xfrm>
              <a:off x="8016801" y="13089022"/>
              <a:ext cx="997617" cy="963302"/>
            </a:xfrm>
            <a:custGeom>
              <a:avLst/>
              <a:gdLst/>
              <a:ahLst/>
              <a:cxnLst/>
              <a:rect l="l" t="t" r="r" b="b"/>
              <a:pathLst>
                <a:path w="997617" h="963302">
                  <a:moveTo>
                    <a:pt x="0" y="0"/>
                  </a:moveTo>
                  <a:lnTo>
                    <a:pt x="997617" y="0"/>
                  </a:lnTo>
                  <a:lnTo>
                    <a:pt x="997617" y="963302"/>
                  </a:lnTo>
                  <a:lnTo>
                    <a:pt x="0" y="963302"/>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1" name="Freeform 11"/>
            <p:cNvSpPr/>
            <p:nvPr/>
          </p:nvSpPr>
          <p:spPr>
            <a:xfrm>
              <a:off x="17887599" y="6679112"/>
              <a:ext cx="1620137" cy="1564408"/>
            </a:xfrm>
            <a:custGeom>
              <a:avLst/>
              <a:gdLst/>
              <a:ahLst/>
              <a:cxnLst/>
              <a:rect l="l" t="t" r="r" b="b"/>
              <a:pathLst>
                <a:path w="1620137" h="1564408">
                  <a:moveTo>
                    <a:pt x="0" y="0"/>
                  </a:moveTo>
                  <a:lnTo>
                    <a:pt x="1620137" y="0"/>
                  </a:lnTo>
                  <a:lnTo>
                    <a:pt x="1620137" y="1564408"/>
                  </a:lnTo>
                  <a:lnTo>
                    <a:pt x="0" y="1564408"/>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2" name="Freeform 12"/>
            <p:cNvSpPr/>
            <p:nvPr/>
          </p:nvSpPr>
          <p:spPr>
            <a:xfrm>
              <a:off x="14023818" y="3924115"/>
              <a:ext cx="498809" cy="481651"/>
            </a:xfrm>
            <a:custGeom>
              <a:avLst/>
              <a:gdLst/>
              <a:ahLst/>
              <a:cxnLst/>
              <a:rect l="l" t="t" r="r" b="b"/>
              <a:pathLst>
                <a:path w="498809" h="481651">
                  <a:moveTo>
                    <a:pt x="0" y="0"/>
                  </a:moveTo>
                  <a:lnTo>
                    <a:pt x="498808" y="0"/>
                  </a:lnTo>
                  <a:lnTo>
                    <a:pt x="498808" y="481650"/>
                  </a:lnTo>
                  <a:lnTo>
                    <a:pt x="0" y="481650"/>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3" name="TextBox 13"/>
            <p:cNvSpPr txBox="1"/>
            <p:nvPr/>
          </p:nvSpPr>
          <p:spPr>
            <a:xfrm>
              <a:off x="5762755" y="6711298"/>
              <a:ext cx="11185134" cy="2365099"/>
            </a:xfrm>
            <a:prstGeom prst="rect">
              <a:avLst/>
            </a:prstGeom>
          </p:spPr>
          <p:txBody>
            <a:bodyPr lIns="0" tIns="0" rIns="0" bIns="0" rtlCol="0" anchor="t">
              <a:spAutoFit/>
            </a:bodyPr>
            <a:lstStyle/>
            <a:p>
              <a:pPr marL="0" lvl="0" indent="0" algn="ctr">
                <a:lnSpc>
                  <a:spcPts val="12533"/>
                </a:lnSpc>
              </a:pPr>
              <a:r>
                <a:rPr lang="en-US" sz="13193" dirty="0">
                  <a:solidFill>
                    <a:srgbClr val="E74C2F"/>
                  </a:solidFill>
                  <a:latin typeface="Comic Sans Bold"/>
                </a:rPr>
                <a:t>Thank you </a:t>
              </a:r>
            </a:p>
          </p:txBody>
        </p:sp>
        <p:sp>
          <p:nvSpPr>
            <p:cNvPr id="14" name="TextBox 14"/>
            <p:cNvSpPr txBox="1"/>
            <p:nvPr/>
          </p:nvSpPr>
          <p:spPr>
            <a:xfrm>
              <a:off x="5762755" y="9380810"/>
              <a:ext cx="11761100" cy="783207"/>
            </a:xfrm>
            <a:prstGeom prst="rect">
              <a:avLst/>
            </a:prstGeom>
          </p:spPr>
          <p:txBody>
            <a:bodyPr lIns="0" tIns="0" rIns="0" bIns="0" rtlCol="0" anchor="t">
              <a:spAutoFit/>
            </a:bodyPr>
            <a:lstStyle/>
            <a:p>
              <a:pPr marL="0" lvl="0" indent="0" algn="ctr">
                <a:lnSpc>
                  <a:spcPts val="4349"/>
                </a:lnSpc>
              </a:pPr>
              <a:r>
                <a:rPr lang="en-US" sz="5400" dirty="0">
                  <a:solidFill>
                    <a:srgbClr val="E74C2F"/>
                  </a:solidFill>
                  <a:latin typeface="Comic Sans"/>
                </a:rPr>
                <a:t>for your attention</a:t>
              </a:r>
            </a:p>
          </p:txBody>
        </p:sp>
        <p:sp>
          <p:nvSpPr>
            <p:cNvPr id="15" name="Freeform 15"/>
            <p:cNvSpPr/>
            <p:nvPr/>
          </p:nvSpPr>
          <p:spPr>
            <a:xfrm>
              <a:off x="15960670" y="8888094"/>
              <a:ext cx="7094132" cy="6313777"/>
            </a:xfrm>
            <a:custGeom>
              <a:avLst/>
              <a:gdLst/>
              <a:ahLst/>
              <a:cxnLst/>
              <a:rect l="l" t="t" r="r" b="b"/>
              <a:pathLst>
                <a:path w="7094132" h="6313777">
                  <a:moveTo>
                    <a:pt x="0" y="0"/>
                  </a:moveTo>
                  <a:lnTo>
                    <a:pt x="7094131" y="0"/>
                  </a:lnTo>
                  <a:lnTo>
                    <a:pt x="7094131" y="6313777"/>
                  </a:lnTo>
                  <a:lnTo>
                    <a:pt x="0" y="6313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5">
            <a:extLst>
              <a:ext uri="{FF2B5EF4-FFF2-40B4-BE49-F238E27FC236}">
                <a16:creationId xmlns:a16="http://schemas.microsoft.com/office/drawing/2014/main" id="{19A946ED-DA10-9491-AA13-ADEAE0AB1A4B}"/>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722940" y="2984359"/>
            <a:ext cx="5096620" cy="5096620"/>
          </a:xfrm>
          <a:custGeom>
            <a:avLst/>
            <a:gdLst/>
            <a:ahLst/>
            <a:cxnLst/>
            <a:rect l="l" t="t" r="r" b="b"/>
            <a:pathLst>
              <a:path w="6795493" h="6795493">
                <a:moveTo>
                  <a:pt x="0" y="0"/>
                </a:moveTo>
                <a:lnTo>
                  <a:pt x="6795493" y="0"/>
                </a:lnTo>
                <a:lnTo>
                  <a:pt x="6795493" y="6795493"/>
                </a:lnTo>
                <a:lnTo>
                  <a:pt x="0" y="6795493"/>
                </a:lnTo>
                <a:lnTo>
                  <a:pt x="0" y="0"/>
                </a:lnTo>
                <a:close/>
              </a:path>
            </a:pathLst>
          </a:custGeom>
          <a:blipFill>
            <a:blip r:embed="rId5"/>
            <a:stretch>
              <a:fillRect/>
            </a:stretch>
          </a:blipFill>
        </p:spPr>
        <p:txBody>
          <a:bodyPr/>
          <a:lstStyle/>
          <a:p>
            <a:endParaRPr lang="en-US"/>
          </a:p>
        </p:txBody>
      </p:sp>
      <p:sp>
        <p:nvSpPr>
          <p:cNvPr id="4" name="Freeform 4"/>
          <p:cNvSpPr/>
          <p:nvPr/>
        </p:nvSpPr>
        <p:spPr>
          <a:xfrm>
            <a:off x="-1194322" y="7838962"/>
            <a:ext cx="20676643" cy="8266153"/>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2663077" y="2984359"/>
            <a:ext cx="5156482" cy="515648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7" name="TextBox 7"/>
          <p:cNvSpPr txBox="1"/>
          <p:nvPr/>
        </p:nvSpPr>
        <p:spPr>
          <a:xfrm>
            <a:off x="7538668" y="1601984"/>
            <a:ext cx="9765719" cy="2114305"/>
          </a:xfrm>
          <a:prstGeom prst="rect">
            <a:avLst/>
          </a:prstGeom>
        </p:spPr>
        <p:txBody>
          <a:bodyPr lIns="0" tIns="0" rIns="0" bIns="0" rtlCol="0" anchor="t">
            <a:spAutoFit/>
          </a:bodyPr>
          <a:lstStyle/>
          <a:p>
            <a:pPr marL="0" lvl="0" indent="0" algn="r">
              <a:lnSpc>
                <a:spcPts val="17224"/>
              </a:lnSpc>
            </a:pPr>
            <a:r>
              <a:rPr lang="en-US" sz="13352" b="1" spc="1321" dirty="0">
                <a:solidFill>
                  <a:srgbClr val="F99AAF"/>
                </a:solidFill>
                <a:latin typeface="Comic Sans"/>
              </a:rPr>
              <a:t>Warm  Up</a:t>
            </a:r>
          </a:p>
        </p:txBody>
      </p:sp>
      <p:sp>
        <p:nvSpPr>
          <p:cNvPr id="8" name="TextBox 8"/>
          <p:cNvSpPr txBox="1"/>
          <p:nvPr/>
        </p:nvSpPr>
        <p:spPr>
          <a:xfrm>
            <a:off x="2949540" y="3607420"/>
            <a:ext cx="3136447" cy="3054676"/>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1</a:t>
            </a:r>
          </a:p>
        </p:txBody>
      </p:sp>
      <p:sp>
        <p:nvSpPr>
          <p:cNvPr id="9" name="Freeform 9"/>
          <p:cNvSpPr/>
          <p:nvPr/>
        </p:nvSpPr>
        <p:spPr>
          <a:xfrm flipH="1">
            <a:off x="17511293" y="5414263"/>
            <a:ext cx="2876365" cy="1801324"/>
          </a:xfrm>
          <a:custGeom>
            <a:avLst/>
            <a:gdLst/>
            <a:ahLst/>
            <a:cxnLst/>
            <a:rect l="l" t="t" r="r" b="b"/>
            <a:pathLst>
              <a:path w="3835153" h="2401765">
                <a:moveTo>
                  <a:pt x="3835154" y="0"/>
                </a:moveTo>
                <a:lnTo>
                  <a:pt x="0" y="0"/>
                </a:lnTo>
                <a:lnTo>
                  <a:pt x="0" y="2401765"/>
                </a:lnTo>
                <a:lnTo>
                  <a:pt x="3835154" y="2401765"/>
                </a:lnTo>
                <a:lnTo>
                  <a:pt x="3835154"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7834452" y="7526120"/>
            <a:ext cx="607621" cy="586720"/>
          </a:xfrm>
          <a:custGeom>
            <a:avLst/>
            <a:gdLst/>
            <a:ahLst/>
            <a:cxnLst/>
            <a:rect l="l" t="t" r="r" b="b"/>
            <a:pathLst>
              <a:path w="810162" h="782294">
                <a:moveTo>
                  <a:pt x="0" y="0"/>
                </a:moveTo>
                <a:lnTo>
                  <a:pt x="810162" y="0"/>
                </a:lnTo>
                <a:lnTo>
                  <a:pt x="810162" y="782294"/>
                </a:lnTo>
                <a:lnTo>
                  <a:pt x="0" y="78229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1" name="Freeform 11"/>
          <p:cNvSpPr/>
          <p:nvPr/>
        </p:nvSpPr>
        <p:spPr>
          <a:xfrm>
            <a:off x="8138262" y="5562600"/>
            <a:ext cx="607621" cy="586720"/>
          </a:xfrm>
          <a:custGeom>
            <a:avLst/>
            <a:gdLst/>
            <a:ahLst/>
            <a:cxnLst/>
            <a:rect l="l" t="t" r="r" b="b"/>
            <a:pathLst>
              <a:path w="810162" h="782294">
                <a:moveTo>
                  <a:pt x="0" y="0"/>
                </a:moveTo>
                <a:lnTo>
                  <a:pt x="810162" y="0"/>
                </a:lnTo>
                <a:lnTo>
                  <a:pt x="810162" y="782294"/>
                </a:lnTo>
                <a:lnTo>
                  <a:pt x="0" y="78229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2" name="Freeform 12"/>
          <p:cNvSpPr/>
          <p:nvPr/>
        </p:nvSpPr>
        <p:spPr>
          <a:xfrm>
            <a:off x="9865227" y="3379618"/>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3" name="Freeform 13"/>
          <p:cNvSpPr/>
          <p:nvPr/>
        </p:nvSpPr>
        <p:spPr>
          <a:xfrm>
            <a:off x="797902" y="2763896"/>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4" name="Freeform 14"/>
          <p:cNvSpPr/>
          <p:nvPr/>
        </p:nvSpPr>
        <p:spPr>
          <a:xfrm>
            <a:off x="17534851" y="9872125"/>
            <a:ext cx="369130" cy="356433"/>
          </a:xfrm>
          <a:custGeom>
            <a:avLst/>
            <a:gdLst/>
            <a:ahLst/>
            <a:cxnLst/>
            <a:rect l="l" t="t" r="r" b="b"/>
            <a:pathLst>
              <a:path w="492173" h="475244">
                <a:moveTo>
                  <a:pt x="0" y="0"/>
                </a:moveTo>
                <a:lnTo>
                  <a:pt x="492174" y="0"/>
                </a:lnTo>
                <a:lnTo>
                  <a:pt x="492174" y="475243"/>
                </a:lnTo>
                <a:lnTo>
                  <a:pt x="0" y="475243"/>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5" name="Freeform 15"/>
          <p:cNvSpPr/>
          <p:nvPr/>
        </p:nvSpPr>
        <p:spPr>
          <a:xfrm>
            <a:off x="1854617" y="5414263"/>
            <a:ext cx="5320599" cy="4735333"/>
          </a:xfrm>
          <a:custGeom>
            <a:avLst/>
            <a:gdLst/>
            <a:ahLst/>
            <a:cxnLst/>
            <a:rect l="l" t="t" r="r" b="b"/>
            <a:pathLst>
              <a:path w="7094132" h="6313777">
                <a:moveTo>
                  <a:pt x="0" y="0"/>
                </a:moveTo>
                <a:lnTo>
                  <a:pt x="7094132" y="0"/>
                </a:lnTo>
                <a:lnTo>
                  <a:pt x="7094132" y="6313777"/>
                </a:lnTo>
                <a:lnTo>
                  <a:pt x="0" y="6313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5544800" y="157537"/>
            <a:ext cx="2548595" cy="1214650"/>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14"/>
            <a:stretch>
              <a:fillRect/>
            </a:stretch>
          </a:blipFill>
        </p:spPr>
        <p:txBody>
          <a:bodyPr/>
          <a:lstStyle/>
          <a:p>
            <a:endParaRPr lang="en-US"/>
          </a:p>
        </p:txBody>
      </p:sp>
      <p:sp>
        <p:nvSpPr>
          <p:cNvPr id="17" name="Freeform 17"/>
          <p:cNvSpPr/>
          <p:nvPr/>
        </p:nvSpPr>
        <p:spPr>
          <a:xfrm>
            <a:off x="9195591" y="4632145"/>
            <a:ext cx="6085038" cy="5430896"/>
          </a:xfrm>
          <a:custGeom>
            <a:avLst/>
            <a:gdLst/>
            <a:ahLst/>
            <a:cxnLst/>
            <a:rect l="l" t="t" r="r" b="b"/>
            <a:pathLst>
              <a:path w="8113384" h="7241195">
                <a:moveTo>
                  <a:pt x="0" y="0"/>
                </a:moveTo>
                <a:lnTo>
                  <a:pt x="8113384" y="0"/>
                </a:lnTo>
                <a:lnTo>
                  <a:pt x="8113384" y="7241196"/>
                </a:lnTo>
                <a:lnTo>
                  <a:pt x="0" y="7241196"/>
                </a:lnTo>
                <a:lnTo>
                  <a:pt x="0" y="0"/>
                </a:lnTo>
                <a:close/>
              </a:path>
            </a:pathLst>
          </a:custGeom>
          <a:blipFill>
            <a:blip r:embed="rId15"/>
            <a:stretch>
              <a:fillRect/>
            </a:stretch>
          </a:blipFill>
        </p:spPr>
        <p:txBody>
          <a:bodyPr/>
          <a:lstStyle/>
          <a:p>
            <a:endParaRPr lang="en-US"/>
          </a:p>
        </p:txBody>
      </p:sp>
      <p:pic>
        <p:nvPicPr>
          <p:cNvPr id="18" name="Picture 18"/>
          <p:cNvPicPr>
            <a:picLocks noChangeAspect="1"/>
          </p:cNvPicPr>
          <p:nvPr/>
        </p:nvPicPr>
        <p:blipFill>
          <a:blip r:embed="rId16"/>
          <a:srcRect/>
          <a:stretch>
            <a:fillRect/>
          </a:stretch>
        </p:blipFill>
        <p:spPr>
          <a:xfrm>
            <a:off x="763171" y="522219"/>
            <a:ext cx="7982712" cy="8229600"/>
          </a:xfrm>
          <a:prstGeom prst="rect">
            <a:avLst/>
          </a:prstGeom>
        </p:spPr>
      </p:pic>
      <p:pic>
        <p:nvPicPr>
          <p:cNvPr id="20"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5132" y="255518"/>
            <a:ext cx="20676643" cy="15414863"/>
            <a:chOff x="0" y="133661"/>
            <a:chExt cx="27568858" cy="20553151"/>
          </a:xfrm>
        </p:grpSpPr>
        <p:sp>
          <p:nvSpPr>
            <p:cNvPr id="3" name="Freeform 3"/>
            <p:cNvSpPr/>
            <p:nvPr/>
          </p:nvSpPr>
          <p:spPr>
            <a:xfrm>
              <a:off x="21495606" y="133661"/>
              <a:ext cx="4356122" cy="2076109"/>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3"/>
              <a:stretch>
                <a:fillRect/>
              </a:stretch>
            </a:blipFill>
          </p:spPr>
          <p:txBody>
            <a:bodyPr/>
            <a:lstStyle/>
            <a:p>
              <a:endParaRPr lang="en-US"/>
            </a:p>
          </p:txBody>
        </p:sp>
        <p:sp>
          <p:nvSpPr>
            <p:cNvPr id="4" name="Freeform 4"/>
            <p:cNvSpPr/>
            <p:nvPr/>
          </p:nvSpPr>
          <p:spPr>
            <a:xfrm>
              <a:off x="0" y="9665275"/>
              <a:ext cx="27568858" cy="11021537"/>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995950" y="7726039"/>
              <a:ext cx="5798045" cy="5486400"/>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1495606" y="9665275"/>
              <a:ext cx="3508601" cy="372265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7889970" y="4419540"/>
              <a:ext cx="13509661" cy="9338553"/>
            </a:xfrm>
            <a:custGeom>
              <a:avLst/>
              <a:gdLst/>
              <a:ahLst/>
              <a:cxnLst/>
              <a:rect l="l" t="t" r="r" b="b"/>
              <a:pathLst>
                <a:path w="13509661" h="9338553">
                  <a:moveTo>
                    <a:pt x="0" y="0"/>
                  </a:moveTo>
                  <a:lnTo>
                    <a:pt x="13509660" y="0"/>
                  </a:lnTo>
                  <a:lnTo>
                    <a:pt x="13509660" y="9338553"/>
                  </a:lnTo>
                  <a:lnTo>
                    <a:pt x="0" y="9338553"/>
                  </a:lnTo>
                  <a:lnTo>
                    <a:pt x="0" y="0"/>
                  </a:lnTo>
                  <a:close/>
                </a:path>
              </a:pathLst>
            </a:custGeom>
            <a:blipFill>
              <a:blip r:embed="rId10"/>
              <a:stretch>
                <a:fillRect/>
              </a:stretch>
            </a:blipFill>
          </p:spPr>
          <p:txBody>
            <a:bodyPr/>
            <a:lstStyle/>
            <a:p>
              <a:endParaRPr lang="en-US"/>
            </a:p>
          </p:txBody>
        </p:sp>
        <p:sp>
          <p:nvSpPr>
            <p:cNvPr id="8" name="Freeform 8"/>
            <p:cNvSpPr/>
            <p:nvPr/>
          </p:nvSpPr>
          <p:spPr>
            <a:xfrm>
              <a:off x="12521232" y="11302664"/>
              <a:ext cx="2123568" cy="2206305"/>
            </a:xfrm>
            <a:custGeom>
              <a:avLst/>
              <a:gdLst/>
              <a:ahLst/>
              <a:cxnLst/>
              <a:rect l="l" t="t" r="r" b="b"/>
              <a:pathLst>
                <a:path w="2123568" h="2206305">
                  <a:moveTo>
                    <a:pt x="0" y="0"/>
                  </a:moveTo>
                  <a:lnTo>
                    <a:pt x="2123568" y="0"/>
                  </a:lnTo>
                  <a:lnTo>
                    <a:pt x="2123568" y="2206305"/>
                  </a:lnTo>
                  <a:lnTo>
                    <a:pt x="0" y="2206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4437211" y="11302664"/>
              <a:ext cx="2123568" cy="2206305"/>
            </a:xfrm>
            <a:custGeom>
              <a:avLst/>
              <a:gdLst/>
              <a:ahLst/>
              <a:cxnLst/>
              <a:rect l="l" t="t" r="r" b="b"/>
              <a:pathLst>
                <a:path w="2123568" h="2206305">
                  <a:moveTo>
                    <a:pt x="0" y="0"/>
                  </a:moveTo>
                  <a:lnTo>
                    <a:pt x="2123569" y="0"/>
                  </a:lnTo>
                  <a:lnTo>
                    <a:pt x="2123569" y="2206305"/>
                  </a:lnTo>
                  <a:lnTo>
                    <a:pt x="0" y="22063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3436230" y="9665275"/>
              <a:ext cx="2001962" cy="2079960"/>
            </a:xfrm>
            <a:custGeom>
              <a:avLst/>
              <a:gdLst/>
              <a:ahLst/>
              <a:cxnLst/>
              <a:rect l="l" t="t" r="r" b="b"/>
              <a:pathLst>
                <a:path w="2001962" h="2079960">
                  <a:moveTo>
                    <a:pt x="0" y="0"/>
                  </a:moveTo>
                  <a:lnTo>
                    <a:pt x="2001962" y="0"/>
                  </a:lnTo>
                  <a:lnTo>
                    <a:pt x="2001962" y="2079961"/>
                  </a:lnTo>
                  <a:lnTo>
                    <a:pt x="0" y="20799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p:cNvSpPr txBox="1"/>
            <p:nvPr/>
          </p:nvSpPr>
          <p:spPr>
            <a:xfrm>
              <a:off x="5207349" y="2356301"/>
              <a:ext cx="18874902" cy="1438343"/>
            </a:xfrm>
            <a:prstGeom prst="rect">
              <a:avLst/>
            </a:prstGeom>
          </p:spPr>
          <p:txBody>
            <a:bodyPr wrap="square" lIns="0" tIns="0" rIns="0" bIns="0" rtlCol="0" anchor="t">
              <a:spAutoFit/>
            </a:bodyPr>
            <a:lstStyle/>
            <a:p>
              <a:pPr algn="ctr">
                <a:lnSpc>
                  <a:spcPts val="8926"/>
                </a:lnSpc>
              </a:pPr>
              <a:r>
                <a:rPr lang="en-US" sz="6919" b="1" spc="685" dirty="0">
                  <a:solidFill>
                    <a:srgbClr val="040232"/>
                  </a:solidFill>
                  <a:latin typeface="Comic Sans MS" panose="030F0702030302020204" pitchFamily="66" charset="0"/>
                </a:rPr>
                <a:t>Vocabulary checking game </a:t>
              </a:r>
            </a:p>
          </p:txBody>
        </p:sp>
        <p:sp>
          <p:nvSpPr>
            <p:cNvPr id="12" name="TextBox 12"/>
            <p:cNvSpPr txBox="1"/>
            <p:nvPr/>
          </p:nvSpPr>
          <p:spPr>
            <a:xfrm>
              <a:off x="2645837" y="4273009"/>
              <a:ext cx="12853158" cy="602473"/>
            </a:xfrm>
            <a:prstGeom prst="rect">
              <a:avLst/>
            </a:prstGeom>
          </p:spPr>
          <p:txBody>
            <a:bodyPr lIns="0" tIns="0" rIns="0" bIns="0" rtlCol="0" anchor="t">
              <a:spAutoFit/>
            </a:bodyPr>
            <a:lstStyle/>
            <a:p>
              <a:pPr algn="ctr">
                <a:lnSpc>
                  <a:spcPts val="3755"/>
                </a:lnSpc>
                <a:spcBef>
                  <a:spcPct val="0"/>
                </a:spcBef>
              </a:pPr>
              <a:endParaRPr lang="en-US" sz="2682" dirty="0">
                <a:solidFill>
                  <a:srgbClr val="000000"/>
                </a:solidFill>
                <a:latin typeface="Comic Sans"/>
              </a:endParaRPr>
            </a:p>
          </p:txBody>
        </p:sp>
      </p:grpSp>
    </p:spTree>
    <p:extLst>
      <p:ext uri="{BB962C8B-B14F-4D97-AF65-F5344CB8AC3E}">
        <p14:creationId xmlns:p14="http://schemas.microsoft.com/office/powerpoint/2010/main" val="244004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6429" y="818678"/>
            <a:ext cx="5419483" cy="497216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1" name="Freeform 11"/>
          <p:cNvSpPr/>
          <p:nvPr/>
        </p:nvSpPr>
        <p:spPr>
          <a:xfrm>
            <a:off x="8204069" y="3400518"/>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4916572" y="2555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6411" y="818678"/>
            <a:ext cx="2920635" cy="2996825"/>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8235" y="3400518"/>
            <a:ext cx="2609598" cy="267767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91053" y="3369214"/>
            <a:ext cx="2609599" cy="2677675"/>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325" y="952500"/>
            <a:ext cx="2790215" cy="2863003"/>
          </a:xfrm>
          <a:prstGeom prst="rect">
            <a:avLst/>
          </a:prstGeom>
        </p:spPr>
      </p:pic>
      <p:sp>
        <p:nvSpPr>
          <p:cNvPr id="23" name="Freeform 8"/>
          <p:cNvSpPr/>
          <p:nvPr/>
        </p:nvSpPr>
        <p:spPr>
          <a:xfrm>
            <a:off x="12713908" y="951609"/>
            <a:ext cx="2846612" cy="2834655"/>
          </a:xfrm>
          <a:custGeom>
            <a:avLst/>
            <a:gdLst/>
            <a:ahLst/>
            <a:cxnLst/>
            <a:rect l="l" t="t" r="r" b="b"/>
            <a:pathLst>
              <a:path w="4129905" h="4290810">
                <a:moveTo>
                  <a:pt x="0" y="0"/>
                </a:moveTo>
                <a:lnTo>
                  <a:pt x="4129905" y="0"/>
                </a:lnTo>
                <a:lnTo>
                  <a:pt x="4129905" y="4290810"/>
                </a:lnTo>
                <a:lnTo>
                  <a:pt x="0" y="429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11"/>
          <p:cNvSpPr/>
          <p:nvPr/>
        </p:nvSpPr>
        <p:spPr>
          <a:xfrm>
            <a:off x="6279531" y="6815367"/>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015" y="6895145"/>
            <a:ext cx="2501341" cy="2566593"/>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30244" y="6743701"/>
            <a:ext cx="2609598" cy="267767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16572" y="6743700"/>
            <a:ext cx="2609599" cy="2677675"/>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499" y="6895145"/>
            <a:ext cx="2501341" cy="2566593"/>
          </a:xfrm>
          <a:prstGeom prst="rect">
            <a:avLst/>
          </a:prstGeom>
        </p:spPr>
      </p:pic>
      <p:sp>
        <p:nvSpPr>
          <p:cNvPr id="32" name="Freeform 8"/>
          <p:cNvSpPr/>
          <p:nvPr/>
        </p:nvSpPr>
        <p:spPr>
          <a:xfrm>
            <a:off x="9176095" y="6895145"/>
            <a:ext cx="2577419" cy="2566593"/>
          </a:xfrm>
          <a:custGeom>
            <a:avLst/>
            <a:gdLst/>
            <a:ahLst/>
            <a:cxnLst/>
            <a:rect l="l" t="t" r="r" b="b"/>
            <a:pathLst>
              <a:path w="4129905" h="4290810">
                <a:moveTo>
                  <a:pt x="0" y="0"/>
                </a:moveTo>
                <a:lnTo>
                  <a:pt x="4129905" y="0"/>
                </a:lnTo>
                <a:lnTo>
                  <a:pt x="4129905" y="4290810"/>
                </a:lnTo>
                <a:lnTo>
                  <a:pt x="0" y="429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307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par>
                                <p:cTn id="21" presetID="26"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290">
                                          <p:stCondLst>
                                            <p:cond delay="0"/>
                                          </p:stCondLst>
                                        </p:cTn>
                                        <p:tgtEl>
                                          <p:spTgt spid="24"/>
                                        </p:tgtEl>
                                      </p:cBhvr>
                                    </p:animEffect>
                                    <p:anim calcmode="lin" valueType="num">
                                      <p:cBhvr>
                                        <p:cTn id="24"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29" dur="13">
                                          <p:stCondLst>
                                            <p:cond delay="325"/>
                                          </p:stCondLst>
                                        </p:cTn>
                                        <p:tgtEl>
                                          <p:spTgt spid="24"/>
                                        </p:tgtEl>
                                      </p:cBhvr>
                                      <p:to x="100000" y="60000"/>
                                    </p:animScale>
                                    <p:animScale>
                                      <p:cBhvr>
                                        <p:cTn id="30" dur="83" decel="50000">
                                          <p:stCondLst>
                                            <p:cond delay="338"/>
                                          </p:stCondLst>
                                        </p:cTn>
                                        <p:tgtEl>
                                          <p:spTgt spid="24"/>
                                        </p:tgtEl>
                                      </p:cBhvr>
                                      <p:to x="100000" y="100000"/>
                                    </p:animScale>
                                    <p:animScale>
                                      <p:cBhvr>
                                        <p:cTn id="31" dur="13">
                                          <p:stCondLst>
                                            <p:cond delay="656"/>
                                          </p:stCondLst>
                                        </p:cTn>
                                        <p:tgtEl>
                                          <p:spTgt spid="24"/>
                                        </p:tgtEl>
                                      </p:cBhvr>
                                      <p:to x="100000" y="80000"/>
                                    </p:animScale>
                                    <p:animScale>
                                      <p:cBhvr>
                                        <p:cTn id="32" dur="83" decel="50000">
                                          <p:stCondLst>
                                            <p:cond delay="669"/>
                                          </p:stCondLst>
                                        </p:cTn>
                                        <p:tgtEl>
                                          <p:spTgt spid="24"/>
                                        </p:tgtEl>
                                      </p:cBhvr>
                                      <p:to x="100000" y="100000"/>
                                    </p:animScale>
                                    <p:animScale>
                                      <p:cBhvr>
                                        <p:cTn id="33" dur="13">
                                          <p:stCondLst>
                                            <p:cond delay="821"/>
                                          </p:stCondLst>
                                        </p:cTn>
                                        <p:tgtEl>
                                          <p:spTgt spid="24"/>
                                        </p:tgtEl>
                                      </p:cBhvr>
                                      <p:to x="100000" y="90000"/>
                                    </p:animScale>
                                    <p:animScale>
                                      <p:cBhvr>
                                        <p:cTn id="34" dur="83" decel="50000">
                                          <p:stCondLst>
                                            <p:cond delay="834"/>
                                          </p:stCondLst>
                                        </p:cTn>
                                        <p:tgtEl>
                                          <p:spTgt spid="24"/>
                                        </p:tgtEl>
                                      </p:cBhvr>
                                      <p:to x="100000" y="100000"/>
                                    </p:animScale>
                                    <p:animScale>
                                      <p:cBhvr>
                                        <p:cTn id="35" dur="13">
                                          <p:stCondLst>
                                            <p:cond delay="904"/>
                                          </p:stCondLst>
                                        </p:cTn>
                                        <p:tgtEl>
                                          <p:spTgt spid="24"/>
                                        </p:tgtEl>
                                      </p:cBhvr>
                                      <p:to x="100000" y="95000"/>
                                    </p:animScale>
                                    <p:animScale>
                                      <p:cBhvr>
                                        <p:cTn id="36" dur="83" decel="50000">
                                          <p:stCondLst>
                                            <p:cond delay="917"/>
                                          </p:stCondLst>
                                        </p:cTn>
                                        <p:tgtEl>
                                          <p:spTgt spid="2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oin.wav"/>
                                        </p:tgtEl>
                                      </p:cMediaNode>
                                    </p:audio>
                                  </p:subTnLst>
                                </p:cTn>
                              </p:par>
                              <p:par>
                                <p:cTn id="37" presetID="26"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290">
                                          <p:stCondLst>
                                            <p:cond delay="0"/>
                                          </p:stCondLst>
                                        </p:cTn>
                                        <p:tgtEl>
                                          <p:spTgt spid="22"/>
                                        </p:tgtEl>
                                      </p:cBhvr>
                                    </p:animEffect>
                                    <p:anim calcmode="lin" valueType="num">
                                      <p:cBhvr>
                                        <p:cTn id="40"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5" dur="13">
                                          <p:stCondLst>
                                            <p:cond delay="325"/>
                                          </p:stCondLst>
                                        </p:cTn>
                                        <p:tgtEl>
                                          <p:spTgt spid="22"/>
                                        </p:tgtEl>
                                      </p:cBhvr>
                                      <p:to x="100000" y="60000"/>
                                    </p:animScale>
                                    <p:animScale>
                                      <p:cBhvr>
                                        <p:cTn id="46" dur="83" decel="50000">
                                          <p:stCondLst>
                                            <p:cond delay="338"/>
                                          </p:stCondLst>
                                        </p:cTn>
                                        <p:tgtEl>
                                          <p:spTgt spid="22"/>
                                        </p:tgtEl>
                                      </p:cBhvr>
                                      <p:to x="100000" y="100000"/>
                                    </p:animScale>
                                    <p:animScale>
                                      <p:cBhvr>
                                        <p:cTn id="47" dur="13">
                                          <p:stCondLst>
                                            <p:cond delay="656"/>
                                          </p:stCondLst>
                                        </p:cTn>
                                        <p:tgtEl>
                                          <p:spTgt spid="22"/>
                                        </p:tgtEl>
                                      </p:cBhvr>
                                      <p:to x="100000" y="80000"/>
                                    </p:animScale>
                                    <p:animScale>
                                      <p:cBhvr>
                                        <p:cTn id="48" dur="83" decel="50000">
                                          <p:stCondLst>
                                            <p:cond delay="669"/>
                                          </p:stCondLst>
                                        </p:cTn>
                                        <p:tgtEl>
                                          <p:spTgt spid="22"/>
                                        </p:tgtEl>
                                      </p:cBhvr>
                                      <p:to x="100000" y="100000"/>
                                    </p:animScale>
                                    <p:animScale>
                                      <p:cBhvr>
                                        <p:cTn id="49" dur="13">
                                          <p:stCondLst>
                                            <p:cond delay="821"/>
                                          </p:stCondLst>
                                        </p:cTn>
                                        <p:tgtEl>
                                          <p:spTgt spid="22"/>
                                        </p:tgtEl>
                                      </p:cBhvr>
                                      <p:to x="100000" y="90000"/>
                                    </p:animScale>
                                    <p:animScale>
                                      <p:cBhvr>
                                        <p:cTn id="50" dur="83" decel="50000">
                                          <p:stCondLst>
                                            <p:cond delay="834"/>
                                          </p:stCondLst>
                                        </p:cTn>
                                        <p:tgtEl>
                                          <p:spTgt spid="22"/>
                                        </p:tgtEl>
                                      </p:cBhvr>
                                      <p:to x="100000" y="100000"/>
                                    </p:animScale>
                                    <p:animScale>
                                      <p:cBhvr>
                                        <p:cTn id="51" dur="13">
                                          <p:stCondLst>
                                            <p:cond delay="904"/>
                                          </p:stCondLst>
                                        </p:cTn>
                                        <p:tgtEl>
                                          <p:spTgt spid="22"/>
                                        </p:tgtEl>
                                      </p:cBhvr>
                                      <p:to x="100000" y="95000"/>
                                    </p:animScale>
                                    <p:animScale>
                                      <p:cBhvr>
                                        <p:cTn id="52" dur="83" decel="50000">
                                          <p:stCondLst>
                                            <p:cond delay="917"/>
                                          </p:stCondLst>
                                        </p:cTn>
                                        <p:tgtEl>
                                          <p:spTgt spid="22"/>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oin.wav"/>
                                        </p:tgtEl>
                                      </p:cMediaNode>
                                    </p:audio>
                                  </p:subTnLst>
                                </p:cTn>
                              </p:par>
                              <p:par>
                                <p:cTn id="53" presetID="26"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290">
                                          <p:stCondLst>
                                            <p:cond delay="0"/>
                                          </p:stCondLst>
                                        </p:cTn>
                                        <p:tgtEl>
                                          <p:spTgt spid="23"/>
                                        </p:tgtEl>
                                      </p:cBhvr>
                                    </p:animEffect>
                                    <p:anim calcmode="lin" valueType="num">
                                      <p:cBhvr>
                                        <p:cTn id="56"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61" dur="13">
                                          <p:stCondLst>
                                            <p:cond delay="325"/>
                                          </p:stCondLst>
                                        </p:cTn>
                                        <p:tgtEl>
                                          <p:spTgt spid="23"/>
                                        </p:tgtEl>
                                      </p:cBhvr>
                                      <p:to x="100000" y="60000"/>
                                    </p:animScale>
                                    <p:animScale>
                                      <p:cBhvr>
                                        <p:cTn id="62" dur="83" decel="50000">
                                          <p:stCondLst>
                                            <p:cond delay="338"/>
                                          </p:stCondLst>
                                        </p:cTn>
                                        <p:tgtEl>
                                          <p:spTgt spid="23"/>
                                        </p:tgtEl>
                                      </p:cBhvr>
                                      <p:to x="100000" y="100000"/>
                                    </p:animScale>
                                    <p:animScale>
                                      <p:cBhvr>
                                        <p:cTn id="63" dur="13">
                                          <p:stCondLst>
                                            <p:cond delay="656"/>
                                          </p:stCondLst>
                                        </p:cTn>
                                        <p:tgtEl>
                                          <p:spTgt spid="23"/>
                                        </p:tgtEl>
                                      </p:cBhvr>
                                      <p:to x="100000" y="80000"/>
                                    </p:animScale>
                                    <p:animScale>
                                      <p:cBhvr>
                                        <p:cTn id="64" dur="83" decel="50000">
                                          <p:stCondLst>
                                            <p:cond delay="669"/>
                                          </p:stCondLst>
                                        </p:cTn>
                                        <p:tgtEl>
                                          <p:spTgt spid="23"/>
                                        </p:tgtEl>
                                      </p:cBhvr>
                                      <p:to x="100000" y="100000"/>
                                    </p:animScale>
                                    <p:animScale>
                                      <p:cBhvr>
                                        <p:cTn id="65" dur="13">
                                          <p:stCondLst>
                                            <p:cond delay="821"/>
                                          </p:stCondLst>
                                        </p:cTn>
                                        <p:tgtEl>
                                          <p:spTgt spid="23"/>
                                        </p:tgtEl>
                                      </p:cBhvr>
                                      <p:to x="100000" y="90000"/>
                                    </p:animScale>
                                    <p:animScale>
                                      <p:cBhvr>
                                        <p:cTn id="66" dur="83" decel="50000">
                                          <p:stCondLst>
                                            <p:cond delay="834"/>
                                          </p:stCondLst>
                                        </p:cTn>
                                        <p:tgtEl>
                                          <p:spTgt spid="23"/>
                                        </p:tgtEl>
                                      </p:cBhvr>
                                      <p:to x="100000" y="100000"/>
                                    </p:animScale>
                                    <p:animScale>
                                      <p:cBhvr>
                                        <p:cTn id="67" dur="13">
                                          <p:stCondLst>
                                            <p:cond delay="904"/>
                                          </p:stCondLst>
                                        </p:cTn>
                                        <p:tgtEl>
                                          <p:spTgt spid="23"/>
                                        </p:tgtEl>
                                      </p:cBhvr>
                                      <p:to x="100000" y="95000"/>
                                    </p:animScale>
                                    <p:animScale>
                                      <p:cBhvr>
                                        <p:cTn id="68" dur="83" decel="50000">
                                          <p:stCondLst>
                                            <p:cond delay="917"/>
                                          </p:stCondLst>
                                        </p:cTn>
                                        <p:tgtEl>
                                          <p:spTgt spid="23"/>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2" name="coin.wav"/>
                                        </p:tgtEl>
                                      </p:cMediaNode>
                                    </p:audio>
                                  </p:subTnLst>
                                </p:cTn>
                              </p:par>
                              <p:par>
                                <p:cTn id="69" presetID="26"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290">
                                          <p:stCondLst>
                                            <p:cond delay="0"/>
                                          </p:stCondLst>
                                        </p:cTn>
                                        <p:tgtEl>
                                          <p:spTgt spid="26"/>
                                        </p:tgtEl>
                                      </p:cBhvr>
                                    </p:animEffect>
                                    <p:anim calcmode="lin" valueType="num">
                                      <p:cBhvr>
                                        <p:cTn id="72"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3"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4"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75"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76"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77" dur="13">
                                          <p:stCondLst>
                                            <p:cond delay="325"/>
                                          </p:stCondLst>
                                        </p:cTn>
                                        <p:tgtEl>
                                          <p:spTgt spid="26"/>
                                        </p:tgtEl>
                                      </p:cBhvr>
                                      <p:to x="100000" y="60000"/>
                                    </p:animScale>
                                    <p:animScale>
                                      <p:cBhvr>
                                        <p:cTn id="78" dur="83" decel="50000">
                                          <p:stCondLst>
                                            <p:cond delay="338"/>
                                          </p:stCondLst>
                                        </p:cTn>
                                        <p:tgtEl>
                                          <p:spTgt spid="26"/>
                                        </p:tgtEl>
                                      </p:cBhvr>
                                      <p:to x="100000" y="100000"/>
                                    </p:animScale>
                                    <p:animScale>
                                      <p:cBhvr>
                                        <p:cTn id="79" dur="13">
                                          <p:stCondLst>
                                            <p:cond delay="656"/>
                                          </p:stCondLst>
                                        </p:cTn>
                                        <p:tgtEl>
                                          <p:spTgt spid="26"/>
                                        </p:tgtEl>
                                      </p:cBhvr>
                                      <p:to x="100000" y="80000"/>
                                    </p:animScale>
                                    <p:animScale>
                                      <p:cBhvr>
                                        <p:cTn id="80" dur="83" decel="50000">
                                          <p:stCondLst>
                                            <p:cond delay="669"/>
                                          </p:stCondLst>
                                        </p:cTn>
                                        <p:tgtEl>
                                          <p:spTgt spid="26"/>
                                        </p:tgtEl>
                                      </p:cBhvr>
                                      <p:to x="100000" y="100000"/>
                                    </p:animScale>
                                    <p:animScale>
                                      <p:cBhvr>
                                        <p:cTn id="81" dur="13">
                                          <p:stCondLst>
                                            <p:cond delay="821"/>
                                          </p:stCondLst>
                                        </p:cTn>
                                        <p:tgtEl>
                                          <p:spTgt spid="26"/>
                                        </p:tgtEl>
                                      </p:cBhvr>
                                      <p:to x="100000" y="90000"/>
                                    </p:animScale>
                                    <p:animScale>
                                      <p:cBhvr>
                                        <p:cTn id="82" dur="83" decel="50000">
                                          <p:stCondLst>
                                            <p:cond delay="834"/>
                                          </p:stCondLst>
                                        </p:cTn>
                                        <p:tgtEl>
                                          <p:spTgt spid="26"/>
                                        </p:tgtEl>
                                      </p:cBhvr>
                                      <p:to x="100000" y="100000"/>
                                    </p:animScale>
                                    <p:animScale>
                                      <p:cBhvr>
                                        <p:cTn id="83" dur="13">
                                          <p:stCondLst>
                                            <p:cond delay="904"/>
                                          </p:stCondLst>
                                        </p:cTn>
                                        <p:tgtEl>
                                          <p:spTgt spid="26"/>
                                        </p:tgtEl>
                                      </p:cBhvr>
                                      <p:to x="100000" y="95000"/>
                                    </p:animScale>
                                    <p:animScale>
                                      <p:cBhvr>
                                        <p:cTn id="84" dur="83" decel="50000">
                                          <p:stCondLst>
                                            <p:cond delay="917"/>
                                          </p:stCondLst>
                                        </p:cTn>
                                        <p:tgtEl>
                                          <p:spTgt spid="26"/>
                                        </p:tgtEl>
                                      </p:cBhvr>
                                      <p:to x="100000" y="100000"/>
                                    </p:animScale>
                                  </p:childTnLst>
                                  <p:subTnLst>
                                    <p:audio>
                                      <p:cMediaNode>
                                        <p:cTn display="0" masterRel="sameClick">
                                          <p:stCondLst>
                                            <p:cond evt="begin" delay="0">
                                              <p:tn val="69"/>
                                            </p:cond>
                                          </p:stCondLst>
                                          <p:endCondLst>
                                            <p:cond evt="onStopAudio" delay="0">
                                              <p:tgtEl>
                                                <p:sldTgt/>
                                              </p:tgtEl>
                                            </p:cond>
                                          </p:endCondLst>
                                        </p:cTn>
                                        <p:tgtEl>
                                          <p:sndTgt r:embed="rId2" name="coin.wav"/>
                                        </p:tgtEl>
                                      </p:cMediaNode>
                                    </p:audio>
                                  </p:subTnLst>
                                </p:cTn>
                              </p:par>
                              <p:par>
                                <p:cTn id="85" presetID="26"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down)">
                                      <p:cBhvr>
                                        <p:cTn id="87" dur="290">
                                          <p:stCondLst>
                                            <p:cond delay="0"/>
                                          </p:stCondLst>
                                        </p:cTn>
                                        <p:tgtEl>
                                          <p:spTgt spid="25"/>
                                        </p:tgtEl>
                                      </p:cBhvr>
                                    </p:animEffect>
                                    <p:anim calcmode="lin" valueType="num">
                                      <p:cBhvr>
                                        <p:cTn id="88"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9"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0"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91"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92"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93" dur="13">
                                          <p:stCondLst>
                                            <p:cond delay="325"/>
                                          </p:stCondLst>
                                        </p:cTn>
                                        <p:tgtEl>
                                          <p:spTgt spid="25"/>
                                        </p:tgtEl>
                                      </p:cBhvr>
                                      <p:to x="100000" y="60000"/>
                                    </p:animScale>
                                    <p:animScale>
                                      <p:cBhvr>
                                        <p:cTn id="94" dur="83" decel="50000">
                                          <p:stCondLst>
                                            <p:cond delay="338"/>
                                          </p:stCondLst>
                                        </p:cTn>
                                        <p:tgtEl>
                                          <p:spTgt spid="25"/>
                                        </p:tgtEl>
                                      </p:cBhvr>
                                      <p:to x="100000" y="100000"/>
                                    </p:animScale>
                                    <p:animScale>
                                      <p:cBhvr>
                                        <p:cTn id="95" dur="13">
                                          <p:stCondLst>
                                            <p:cond delay="656"/>
                                          </p:stCondLst>
                                        </p:cTn>
                                        <p:tgtEl>
                                          <p:spTgt spid="25"/>
                                        </p:tgtEl>
                                      </p:cBhvr>
                                      <p:to x="100000" y="80000"/>
                                    </p:animScale>
                                    <p:animScale>
                                      <p:cBhvr>
                                        <p:cTn id="96" dur="83" decel="50000">
                                          <p:stCondLst>
                                            <p:cond delay="669"/>
                                          </p:stCondLst>
                                        </p:cTn>
                                        <p:tgtEl>
                                          <p:spTgt spid="25"/>
                                        </p:tgtEl>
                                      </p:cBhvr>
                                      <p:to x="100000" y="100000"/>
                                    </p:animScale>
                                    <p:animScale>
                                      <p:cBhvr>
                                        <p:cTn id="97" dur="13">
                                          <p:stCondLst>
                                            <p:cond delay="821"/>
                                          </p:stCondLst>
                                        </p:cTn>
                                        <p:tgtEl>
                                          <p:spTgt spid="25"/>
                                        </p:tgtEl>
                                      </p:cBhvr>
                                      <p:to x="100000" y="90000"/>
                                    </p:animScale>
                                    <p:animScale>
                                      <p:cBhvr>
                                        <p:cTn id="98" dur="83" decel="50000">
                                          <p:stCondLst>
                                            <p:cond delay="834"/>
                                          </p:stCondLst>
                                        </p:cTn>
                                        <p:tgtEl>
                                          <p:spTgt spid="25"/>
                                        </p:tgtEl>
                                      </p:cBhvr>
                                      <p:to x="100000" y="100000"/>
                                    </p:animScale>
                                    <p:animScale>
                                      <p:cBhvr>
                                        <p:cTn id="99" dur="13">
                                          <p:stCondLst>
                                            <p:cond delay="904"/>
                                          </p:stCondLst>
                                        </p:cTn>
                                        <p:tgtEl>
                                          <p:spTgt spid="25"/>
                                        </p:tgtEl>
                                      </p:cBhvr>
                                      <p:to x="100000" y="95000"/>
                                    </p:animScale>
                                    <p:animScale>
                                      <p:cBhvr>
                                        <p:cTn id="100" dur="83" decel="50000">
                                          <p:stCondLst>
                                            <p:cond delay="917"/>
                                          </p:stCondLst>
                                        </p:cTn>
                                        <p:tgtEl>
                                          <p:spTgt spid="25"/>
                                        </p:tgtEl>
                                      </p:cBhvr>
                                      <p:to x="100000" y="100000"/>
                                    </p:animScale>
                                  </p:childTnLst>
                                  <p:subTnLst>
                                    <p:audio>
                                      <p:cMediaNode>
                                        <p:cTn display="0" masterRel="sameClick">
                                          <p:stCondLst>
                                            <p:cond evt="begin" delay="0">
                                              <p:tn val="85"/>
                                            </p:cond>
                                          </p:stCondLst>
                                          <p:endCondLst>
                                            <p:cond evt="onStopAudio" delay="0">
                                              <p:tgtEl>
                                                <p:sldTgt/>
                                              </p:tgtEl>
                                            </p:cond>
                                          </p:endCondLst>
                                        </p:cTn>
                                        <p:tgtEl>
                                          <p:sndTgt r:embed="rId2" name="coin.wav"/>
                                        </p:tgtEl>
                                      </p:cMediaNode>
                                    </p:audio>
                                  </p:subTnLst>
                                </p:cTn>
                              </p:par>
                              <p:par>
                                <p:cTn id="101" presetID="26" presetClass="entr" presetSubtype="0" fill="hold"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down)">
                                      <p:cBhvr>
                                        <p:cTn id="103" dur="290">
                                          <p:stCondLst>
                                            <p:cond delay="0"/>
                                          </p:stCondLst>
                                        </p:cTn>
                                        <p:tgtEl>
                                          <p:spTgt spid="11"/>
                                        </p:tgtEl>
                                      </p:cBhvr>
                                    </p:animEffect>
                                    <p:anim calcmode="lin" valueType="num">
                                      <p:cBhvr>
                                        <p:cTn id="10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09" dur="13">
                                          <p:stCondLst>
                                            <p:cond delay="325"/>
                                          </p:stCondLst>
                                        </p:cTn>
                                        <p:tgtEl>
                                          <p:spTgt spid="11"/>
                                        </p:tgtEl>
                                      </p:cBhvr>
                                      <p:to x="100000" y="60000"/>
                                    </p:animScale>
                                    <p:animScale>
                                      <p:cBhvr>
                                        <p:cTn id="110" dur="83" decel="50000">
                                          <p:stCondLst>
                                            <p:cond delay="338"/>
                                          </p:stCondLst>
                                        </p:cTn>
                                        <p:tgtEl>
                                          <p:spTgt spid="11"/>
                                        </p:tgtEl>
                                      </p:cBhvr>
                                      <p:to x="100000" y="100000"/>
                                    </p:animScale>
                                    <p:animScale>
                                      <p:cBhvr>
                                        <p:cTn id="111" dur="13">
                                          <p:stCondLst>
                                            <p:cond delay="656"/>
                                          </p:stCondLst>
                                        </p:cTn>
                                        <p:tgtEl>
                                          <p:spTgt spid="11"/>
                                        </p:tgtEl>
                                      </p:cBhvr>
                                      <p:to x="100000" y="80000"/>
                                    </p:animScale>
                                    <p:animScale>
                                      <p:cBhvr>
                                        <p:cTn id="112" dur="83" decel="50000">
                                          <p:stCondLst>
                                            <p:cond delay="669"/>
                                          </p:stCondLst>
                                        </p:cTn>
                                        <p:tgtEl>
                                          <p:spTgt spid="11"/>
                                        </p:tgtEl>
                                      </p:cBhvr>
                                      <p:to x="100000" y="100000"/>
                                    </p:animScale>
                                    <p:animScale>
                                      <p:cBhvr>
                                        <p:cTn id="113" dur="13">
                                          <p:stCondLst>
                                            <p:cond delay="821"/>
                                          </p:stCondLst>
                                        </p:cTn>
                                        <p:tgtEl>
                                          <p:spTgt spid="11"/>
                                        </p:tgtEl>
                                      </p:cBhvr>
                                      <p:to x="100000" y="90000"/>
                                    </p:animScale>
                                    <p:animScale>
                                      <p:cBhvr>
                                        <p:cTn id="114" dur="83" decel="50000">
                                          <p:stCondLst>
                                            <p:cond delay="834"/>
                                          </p:stCondLst>
                                        </p:cTn>
                                        <p:tgtEl>
                                          <p:spTgt spid="11"/>
                                        </p:tgtEl>
                                      </p:cBhvr>
                                      <p:to x="100000" y="100000"/>
                                    </p:animScale>
                                    <p:animScale>
                                      <p:cBhvr>
                                        <p:cTn id="115" dur="13">
                                          <p:stCondLst>
                                            <p:cond delay="904"/>
                                          </p:stCondLst>
                                        </p:cTn>
                                        <p:tgtEl>
                                          <p:spTgt spid="11"/>
                                        </p:tgtEl>
                                      </p:cBhvr>
                                      <p:to x="100000" y="95000"/>
                                    </p:animScale>
                                    <p:animScale>
                                      <p:cBhvr>
                                        <p:cTn id="116" dur="83" decel="50000">
                                          <p:stCondLst>
                                            <p:cond delay="917"/>
                                          </p:stCondLst>
                                        </p:cTn>
                                        <p:tgtEl>
                                          <p:spTgt spid="11"/>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2" name="coin.wav"/>
                                        </p:tgtEl>
                                      </p:cMediaNode>
                                    </p:audio>
                                  </p:sub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250" fill="hold"/>
                                        <p:tgtEl>
                                          <p:spTgt spid="31"/>
                                        </p:tgtEl>
                                        <p:attrNameLst>
                                          <p:attrName>ppt_w</p:attrName>
                                        </p:attrNameLst>
                                      </p:cBhvr>
                                      <p:tavLst>
                                        <p:tav tm="0">
                                          <p:val>
                                            <p:fltVal val="0"/>
                                          </p:val>
                                        </p:tav>
                                        <p:tav tm="100000">
                                          <p:val>
                                            <p:strVal val="#ppt_w"/>
                                          </p:val>
                                        </p:tav>
                                      </p:tavLst>
                                    </p:anim>
                                    <p:anim calcmode="lin" valueType="num">
                                      <p:cBhvr>
                                        <p:cTn id="122" dur="250" fill="hold"/>
                                        <p:tgtEl>
                                          <p:spTgt spid="31"/>
                                        </p:tgtEl>
                                        <p:attrNameLst>
                                          <p:attrName>ppt_h</p:attrName>
                                        </p:attrNameLst>
                                      </p:cBhvr>
                                      <p:tavLst>
                                        <p:tav tm="0">
                                          <p:val>
                                            <p:fltVal val="0"/>
                                          </p:val>
                                        </p:tav>
                                        <p:tav tm="100000">
                                          <p:val>
                                            <p:strVal val="#ppt_h"/>
                                          </p:val>
                                        </p:tav>
                                      </p:tavLst>
                                    </p:anim>
                                    <p:animEffect transition="in" filter="fade">
                                      <p:cBhvr>
                                        <p:cTn id="123" dur="25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3" name="whoosh.wav"/>
                                        </p:tgtEl>
                                      </p:cMediaNode>
                                    </p:audio>
                                  </p:subTnLst>
                                </p:cTn>
                              </p:par>
                            </p:childTnLst>
                          </p:cTn>
                        </p:par>
                        <p:par>
                          <p:cTn id="124" fill="hold">
                            <p:stCondLst>
                              <p:cond delay="250"/>
                            </p:stCondLst>
                            <p:childTnLst>
                              <p:par>
                                <p:cTn id="125" presetID="53" presetClass="entr" presetSubtype="16" fill="hold"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250" fill="hold"/>
                                        <p:tgtEl>
                                          <p:spTgt spid="28"/>
                                        </p:tgtEl>
                                        <p:attrNameLst>
                                          <p:attrName>ppt_w</p:attrName>
                                        </p:attrNameLst>
                                      </p:cBhvr>
                                      <p:tavLst>
                                        <p:tav tm="0">
                                          <p:val>
                                            <p:fltVal val="0"/>
                                          </p:val>
                                        </p:tav>
                                        <p:tav tm="100000">
                                          <p:val>
                                            <p:strVal val="#ppt_w"/>
                                          </p:val>
                                        </p:tav>
                                      </p:tavLst>
                                    </p:anim>
                                    <p:anim calcmode="lin" valueType="num">
                                      <p:cBhvr>
                                        <p:cTn id="128" dur="250" fill="hold"/>
                                        <p:tgtEl>
                                          <p:spTgt spid="28"/>
                                        </p:tgtEl>
                                        <p:attrNameLst>
                                          <p:attrName>ppt_h</p:attrName>
                                        </p:attrNameLst>
                                      </p:cBhvr>
                                      <p:tavLst>
                                        <p:tav tm="0">
                                          <p:val>
                                            <p:fltVal val="0"/>
                                          </p:val>
                                        </p:tav>
                                        <p:tav tm="100000">
                                          <p:val>
                                            <p:strVal val="#ppt_h"/>
                                          </p:val>
                                        </p:tav>
                                      </p:tavLst>
                                    </p:anim>
                                    <p:animEffect transition="in" filter="fade">
                                      <p:cBhvr>
                                        <p:cTn id="129" dur="25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par>
                          <p:cTn id="130" fill="hold">
                            <p:stCondLst>
                              <p:cond delay="500"/>
                            </p:stCondLst>
                            <p:childTnLst>
                              <p:par>
                                <p:cTn id="131" presetID="53" presetClass="entr" presetSubtype="16" fill="hold" nodeType="after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250" fill="hold"/>
                                        <p:tgtEl>
                                          <p:spTgt spid="27"/>
                                        </p:tgtEl>
                                        <p:attrNameLst>
                                          <p:attrName>ppt_w</p:attrName>
                                        </p:attrNameLst>
                                      </p:cBhvr>
                                      <p:tavLst>
                                        <p:tav tm="0">
                                          <p:val>
                                            <p:fltVal val="0"/>
                                          </p:val>
                                        </p:tav>
                                        <p:tav tm="100000">
                                          <p:val>
                                            <p:strVal val="#ppt_w"/>
                                          </p:val>
                                        </p:tav>
                                      </p:tavLst>
                                    </p:anim>
                                    <p:anim calcmode="lin" valueType="num">
                                      <p:cBhvr>
                                        <p:cTn id="134" dur="250" fill="hold"/>
                                        <p:tgtEl>
                                          <p:spTgt spid="27"/>
                                        </p:tgtEl>
                                        <p:attrNameLst>
                                          <p:attrName>ppt_h</p:attrName>
                                        </p:attrNameLst>
                                      </p:cBhvr>
                                      <p:tavLst>
                                        <p:tav tm="0">
                                          <p:val>
                                            <p:fltVal val="0"/>
                                          </p:val>
                                        </p:tav>
                                        <p:tav tm="100000">
                                          <p:val>
                                            <p:strVal val="#ppt_h"/>
                                          </p:val>
                                        </p:tav>
                                      </p:tavLst>
                                    </p:anim>
                                    <p:animEffect transition="in" filter="fade">
                                      <p:cBhvr>
                                        <p:cTn id="135" dur="250"/>
                                        <p:tgtEl>
                                          <p:spTgt spid="27"/>
                                        </p:tgtEl>
                                      </p:cBhvr>
                                    </p:animEffect>
                                  </p:childTnLst>
                                  <p:subTnLst>
                                    <p:audio>
                                      <p:cMediaNode>
                                        <p:cTn display="0" masterRel="sameClick">
                                          <p:stCondLst>
                                            <p:cond evt="begin" delay="0">
                                              <p:tn val="131"/>
                                            </p:cond>
                                          </p:stCondLst>
                                          <p:endCondLst>
                                            <p:cond evt="onStopAudio" delay="0">
                                              <p:tgtEl>
                                                <p:sldTgt/>
                                              </p:tgtEl>
                                            </p:cond>
                                          </p:endCondLst>
                                        </p:cTn>
                                        <p:tgtEl>
                                          <p:sndTgt r:embed="rId3" name="whoosh.wav"/>
                                        </p:tgtEl>
                                      </p:cMediaNode>
                                    </p:audio>
                                  </p:subTnLst>
                                </p:cTn>
                              </p:par>
                            </p:childTnLst>
                          </p:cTn>
                        </p:par>
                        <p:par>
                          <p:cTn id="136" fill="hold">
                            <p:stCondLst>
                              <p:cond delay="750"/>
                            </p:stCondLst>
                            <p:childTnLst>
                              <p:par>
                                <p:cTn id="137" presetID="53" presetClass="entr" presetSubtype="16" fill="hold" nodeType="afterEffect">
                                  <p:stCondLst>
                                    <p:cond delay="0"/>
                                  </p:stCondLst>
                                  <p:childTnLst>
                                    <p:set>
                                      <p:cBhvr>
                                        <p:cTn id="138" dur="1" fill="hold">
                                          <p:stCondLst>
                                            <p:cond delay="0"/>
                                          </p:stCondLst>
                                        </p:cTn>
                                        <p:tgtEl>
                                          <p:spTgt spid="32"/>
                                        </p:tgtEl>
                                        <p:attrNameLst>
                                          <p:attrName>style.visibility</p:attrName>
                                        </p:attrNameLst>
                                      </p:cBhvr>
                                      <p:to>
                                        <p:strVal val="visible"/>
                                      </p:to>
                                    </p:set>
                                    <p:anim calcmode="lin" valueType="num">
                                      <p:cBhvr>
                                        <p:cTn id="139" dur="250" fill="hold"/>
                                        <p:tgtEl>
                                          <p:spTgt spid="32"/>
                                        </p:tgtEl>
                                        <p:attrNameLst>
                                          <p:attrName>ppt_w</p:attrName>
                                        </p:attrNameLst>
                                      </p:cBhvr>
                                      <p:tavLst>
                                        <p:tav tm="0">
                                          <p:val>
                                            <p:fltVal val="0"/>
                                          </p:val>
                                        </p:tav>
                                        <p:tav tm="100000">
                                          <p:val>
                                            <p:strVal val="#ppt_w"/>
                                          </p:val>
                                        </p:tav>
                                      </p:tavLst>
                                    </p:anim>
                                    <p:anim calcmode="lin" valueType="num">
                                      <p:cBhvr>
                                        <p:cTn id="140" dur="250" fill="hold"/>
                                        <p:tgtEl>
                                          <p:spTgt spid="32"/>
                                        </p:tgtEl>
                                        <p:attrNameLst>
                                          <p:attrName>ppt_h</p:attrName>
                                        </p:attrNameLst>
                                      </p:cBhvr>
                                      <p:tavLst>
                                        <p:tav tm="0">
                                          <p:val>
                                            <p:fltVal val="0"/>
                                          </p:val>
                                        </p:tav>
                                        <p:tav tm="100000">
                                          <p:val>
                                            <p:strVal val="#ppt_h"/>
                                          </p:val>
                                        </p:tav>
                                      </p:tavLst>
                                    </p:anim>
                                    <p:animEffect transition="in" filter="fade">
                                      <p:cBhvr>
                                        <p:cTn id="141" dur="250"/>
                                        <p:tgtEl>
                                          <p:spTgt spid="32"/>
                                        </p:tgtEl>
                                      </p:cBhvr>
                                    </p:animEffect>
                                  </p:childTnLst>
                                  <p:subTnLst>
                                    <p:audio>
                                      <p:cMediaNode>
                                        <p:cTn display="0" masterRel="sameClick">
                                          <p:stCondLst>
                                            <p:cond evt="begin" delay="0">
                                              <p:tn val="137"/>
                                            </p:cond>
                                          </p:stCondLst>
                                          <p:endCondLst>
                                            <p:cond evt="onStopAudio" delay="0">
                                              <p:tgtEl>
                                                <p:sldTgt/>
                                              </p:tgtEl>
                                            </p:cond>
                                          </p:endCondLst>
                                        </p:cTn>
                                        <p:tgtEl>
                                          <p:sndTgt r:embed="rId3" name="whoosh.wav"/>
                                        </p:tgtEl>
                                      </p:cMediaNode>
                                    </p:audio>
                                  </p:subTnLst>
                                </p:cTn>
                              </p:par>
                            </p:childTnLst>
                          </p:cTn>
                        </p:par>
                        <p:par>
                          <p:cTn id="142" fill="hold">
                            <p:stCondLst>
                              <p:cond delay="1000"/>
                            </p:stCondLst>
                            <p:childTnLst>
                              <p:par>
                                <p:cTn id="143" presetID="53" presetClass="entr" presetSubtype="16"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p:cTn id="145" dur="250" fill="hold"/>
                                        <p:tgtEl>
                                          <p:spTgt spid="29"/>
                                        </p:tgtEl>
                                        <p:attrNameLst>
                                          <p:attrName>ppt_w</p:attrName>
                                        </p:attrNameLst>
                                      </p:cBhvr>
                                      <p:tavLst>
                                        <p:tav tm="0">
                                          <p:val>
                                            <p:fltVal val="0"/>
                                          </p:val>
                                        </p:tav>
                                        <p:tav tm="100000">
                                          <p:val>
                                            <p:strVal val="#ppt_w"/>
                                          </p:val>
                                        </p:tav>
                                      </p:tavLst>
                                    </p:anim>
                                    <p:anim calcmode="lin" valueType="num">
                                      <p:cBhvr>
                                        <p:cTn id="146" dur="250" fill="hold"/>
                                        <p:tgtEl>
                                          <p:spTgt spid="29"/>
                                        </p:tgtEl>
                                        <p:attrNameLst>
                                          <p:attrName>ppt_h</p:attrName>
                                        </p:attrNameLst>
                                      </p:cBhvr>
                                      <p:tavLst>
                                        <p:tav tm="0">
                                          <p:val>
                                            <p:fltVal val="0"/>
                                          </p:val>
                                        </p:tav>
                                        <p:tav tm="100000">
                                          <p:val>
                                            <p:strVal val="#ppt_h"/>
                                          </p:val>
                                        </p:tav>
                                      </p:tavLst>
                                    </p:anim>
                                    <p:animEffect transition="in" filter="fade">
                                      <p:cBhvr>
                                        <p:cTn id="147" dur="250"/>
                                        <p:tgtEl>
                                          <p:spTgt spid="29"/>
                                        </p:tgtEl>
                                      </p:cBhvr>
                                    </p:animEffect>
                                  </p:childTnLst>
                                  <p:subTnLst>
                                    <p:audio>
                                      <p:cMediaNode>
                                        <p:cTn display="0" masterRel="sameClick">
                                          <p:stCondLst>
                                            <p:cond evt="begin" delay="0">
                                              <p:tn val="143"/>
                                            </p:cond>
                                          </p:stCondLst>
                                          <p:endCondLst>
                                            <p:cond evt="onStopAudio" delay="0">
                                              <p:tgtEl>
                                                <p:sldTgt/>
                                              </p:tgtEl>
                                            </p:cond>
                                          </p:endCondLst>
                                        </p:cTn>
                                        <p:tgtEl>
                                          <p:sndTgt r:embed="rId3" name="whoosh.wav"/>
                                        </p:tgtEl>
                                      </p:cMediaNode>
                                    </p:audio>
                                  </p:subTnLst>
                                </p:cTn>
                              </p:par>
                            </p:childTnLst>
                          </p:cTn>
                        </p:par>
                        <p:par>
                          <p:cTn id="148" fill="hold">
                            <p:stCondLst>
                              <p:cond delay="1250"/>
                            </p:stCondLst>
                            <p:childTnLst>
                              <p:par>
                                <p:cTn id="149" presetID="53" presetClass="entr" presetSubtype="16" fill="hold" nodeType="afterEffect">
                                  <p:stCondLst>
                                    <p:cond delay="0"/>
                                  </p:stCondLst>
                                  <p:childTnLst>
                                    <p:set>
                                      <p:cBhvr>
                                        <p:cTn id="150" dur="1" fill="hold">
                                          <p:stCondLst>
                                            <p:cond delay="0"/>
                                          </p:stCondLst>
                                        </p:cTn>
                                        <p:tgtEl>
                                          <p:spTgt spid="30"/>
                                        </p:tgtEl>
                                        <p:attrNameLst>
                                          <p:attrName>style.visibility</p:attrName>
                                        </p:attrNameLst>
                                      </p:cBhvr>
                                      <p:to>
                                        <p:strVal val="visible"/>
                                      </p:to>
                                    </p:set>
                                    <p:anim calcmode="lin" valueType="num">
                                      <p:cBhvr>
                                        <p:cTn id="151" dur="250" fill="hold"/>
                                        <p:tgtEl>
                                          <p:spTgt spid="30"/>
                                        </p:tgtEl>
                                        <p:attrNameLst>
                                          <p:attrName>ppt_w</p:attrName>
                                        </p:attrNameLst>
                                      </p:cBhvr>
                                      <p:tavLst>
                                        <p:tav tm="0">
                                          <p:val>
                                            <p:fltVal val="0"/>
                                          </p:val>
                                        </p:tav>
                                        <p:tav tm="100000">
                                          <p:val>
                                            <p:strVal val="#ppt_w"/>
                                          </p:val>
                                        </p:tav>
                                      </p:tavLst>
                                    </p:anim>
                                    <p:anim calcmode="lin" valueType="num">
                                      <p:cBhvr>
                                        <p:cTn id="152" dur="250" fill="hold"/>
                                        <p:tgtEl>
                                          <p:spTgt spid="30"/>
                                        </p:tgtEl>
                                        <p:attrNameLst>
                                          <p:attrName>ppt_h</p:attrName>
                                        </p:attrNameLst>
                                      </p:cBhvr>
                                      <p:tavLst>
                                        <p:tav tm="0">
                                          <p:val>
                                            <p:fltVal val="0"/>
                                          </p:val>
                                        </p:tav>
                                        <p:tav tm="100000">
                                          <p:val>
                                            <p:strVal val="#ppt_h"/>
                                          </p:val>
                                        </p:tav>
                                      </p:tavLst>
                                    </p:anim>
                                    <p:animEffect transition="in" filter="fade">
                                      <p:cBhvr>
                                        <p:cTn id="153" dur="250"/>
                                        <p:tgtEl>
                                          <p:spTgt spid="30"/>
                                        </p:tgtEl>
                                      </p:cBhvr>
                                    </p:animEffect>
                                  </p:childTnLst>
                                  <p:subTnLst>
                                    <p:audio>
                                      <p:cMediaNode>
                                        <p:cTn display="0" masterRel="sameClick">
                                          <p:stCondLst>
                                            <p:cond evt="begin" delay="0">
                                              <p:tn val="14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3062" y="876300"/>
            <a:ext cx="5610456" cy="5110161"/>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1" name="Freeform 11"/>
          <p:cNvSpPr/>
          <p:nvPr/>
        </p:nvSpPr>
        <p:spPr>
          <a:xfrm>
            <a:off x="12011601" y="429930"/>
            <a:ext cx="2338007" cy="2429099"/>
          </a:xfrm>
          <a:custGeom>
            <a:avLst/>
            <a:gdLst/>
            <a:ahLst/>
            <a:cxnLst/>
            <a:rect l="l" t="t" r="r" b="b"/>
            <a:pathLst>
              <a:path w="3823791" h="3972770">
                <a:moveTo>
                  <a:pt x="0" y="0"/>
                </a:moveTo>
                <a:lnTo>
                  <a:pt x="3823791" y="0"/>
                </a:lnTo>
                <a:lnTo>
                  <a:pt x="3823791" y="3972770"/>
                </a:lnTo>
                <a:lnTo>
                  <a:pt x="0" y="397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968740" y="32524"/>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0456" y="2582886"/>
            <a:ext cx="2381046" cy="244316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4002" y="2125046"/>
            <a:ext cx="2381046" cy="244316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0632" y="195720"/>
            <a:ext cx="2609598" cy="267767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3859" y="3162300"/>
            <a:ext cx="2381046" cy="2443160"/>
          </a:xfrm>
          <a:prstGeom prst="rect">
            <a:avLst/>
          </a:prstGeom>
        </p:spPr>
      </p:pic>
      <p:sp>
        <p:nvSpPr>
          <p:cNvPr id="19" name="Freeform 11"/>
          <p:cNvSpPr/>
          <p:nvPr/>
        </p:nvSpPr>
        <p:spPr>
          <a:xfrm>
            <a:off x="5304249" y="6896101"/>
            <a:ext cx="2351540" cy="2443159"/>
          </a:xfrm>
          <a:custGeom>
            <a:avLst/>
            <a:gdLst/>
            <a:ahLst/>
            <a:cxnLst/>
            <a:rect l="l" t="t" r="r" b="b"/>
            <a:pathLst>
              <a:path w="3823791" h="3972770">
                <a:moveTo>
                  <a:pt x="0" y="0"/>
                </a:moveTo>
                <a:lnTo>
                  <a:pt x="3823791" y="0"/>
                </a:lnTo>
                <a:lnTo>
                  <a:pt x="3823791" y="3972770"/>
                </a:lnTo>
                <a:lnTo>
                  <a:pt x="0" y="397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5567" y="6896100"/>
            <a:ext cx="2364611" cy="242629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6655" y="6896100"/>
            <a:ext cx="2381046" cy="244316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1078" y="6896100"/>
            <a:ext cx="2381045" cy="244316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2860" y="6896100"/>
            <a:ext cx="2381046" cy="2443160"/>
          </a:xfrm>
          <a:prstGeom prst="rect">
            <a:avLst/>
          </a:prstGeom>
        </p:spPr>
      </p:pic>
    </p:spTree>
    <p:extLst>
      <p:ext uri="{BB962C8B-B14F-4D97-AF65-F5344CB8AC3E}">
        <p14:creationId xmlns:p14="http://schemas.microsoft.com/office/powerpoint/2010/main" val="24511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2">
                                          <p:stCondLst>
                                            <p:cond delay="0"/>
                                          </p:stCondLst>
                                        </p:cTn>
                                        <p:tgtEl>
                                          <p:spTgt spid="11"/>
                                        </p:tgtEl>
                                      </p:cBhvr>
                                    </p:animEffect>
                                    <p:anim calcmode="lin" valueType="num">
                                      <p:cBhvr>
                                        <p:cTn id="8" dur="228"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11"/>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11"/>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11"/>
                                        </p:tgtEl>
                                        <p:attrNameLst>
                                          <p:attrName>ppt_y</p:attrName>
                                        </p:attrNameLst>
                                      </p:cBhvr>
                                      <p:tavLst>
                                        <p:tav tm="0" fmla="#ppt_y-sin(pi*$)/81">
                                          <p:val>
                                            <p:fltVal val="0"/>
                                          </p:val>
                                        </p:tav>
                                        <p:tav tm="100000">
                                          <p:val>
                                            <p:fltVal val="1"/>
                                          </p:val>
                                        </p:tav>
                                      </p:tavLst>
                                    </p:anim>
                                    <p:animScale>
                                      <p:cBhvr>
                                        <p:cTn id="13" dur="3">
                                          <p:stCondLst>
                                            <p:cond delay="81"/>
                                          </p:stCondLst>
                                        </p:cTn>
                                        <p:tgtEl>
                                          <p:spTgt spid="11"/>
                                        </p:tgtEl>
                                      </p:cBhvr>
                                      <p:to x="100000" y="60000"/>
                                    </p:animScale>
                                    <p:animScale>
                                      <p:cBhvr>
                                        <p:cTn id="14" dur="21" decel="50000">
                                          <p:stCondLst>
                                            <p:cond delay="85"/>
                                          </p:stCondLst>
                                        </p:cTn>
                                        <p:tgtEl>
                                          <p:spTgt spid="11"/>
                                        </p:tgtEl>
                                      </p:cBhvr>
                                      <p:to x="100000" y="100000"/>
                                    </p:animScale>
                                    <p:animScale>
                                      <p:cBhvr>
                                        <p:cTn id="15" dur="3">
                                          <p:stCondLst>
                                            <p:cond delay="164"/>
                                          </p:stCondLst>
                                        </p:cTn>
                                        <p:tgtEl>
                                          <p:spTgt spid="11"/>
                                        </p:tgtEl>
                                      </p:cBhvr>
                                      <p:to x="100000" y="80000"/>
                                    </p:animScale>
                                    <p:animScale>
                                      <p:cBhvr>
                                        <p:cTn id="16" dur="21" decel="50000">
                                          <p:stCondLst>
                                            <p:cond delay="167"/>
                                          </p:stCondLst>
                                        </p:cTn>
                                        <p:tgtEl>
                                          <p:spTgt spid="11"/>
                                        </p:tgtEl>
                                      </p:cBhvr>
                                      <p:to x="100000" y="100000"/>
                                    </p:animScale>
                                    <p:animScale>
                                      <p:cBhvr>
                                        <p:cTn id="17" dur="3">
                                          <p:stCondLst>
                                            <p:cond delay="205"/>
                                          </p:stCondLst>
                                        </p:cTn>
                                        <p:tgtEl>
                                          <p:spTgt spid="11"/>
                                        </p:tgtEl>
                                      </p:cBhvr>
                                      <p:to x="100000" y="90000"/>
                                    </p:animScale>
                                    <p:animScale>
                                      <p:cBhvr>
                                        <p:cTn id="18" dur="21" decel="50000">
                                          <p:stCondLst>
                                            <p:cond delay="208"/>
                                          </p:stCondLst>
                                        </p:cTn>
                                        <p:tgtEl>
                                          <p:spTgt spid="11"/>
                                        </p:tgtEl>
                                      </p:cBhvr>
                                      <p:to x="100000" y="100000"/>
                                    </p:animScale>
                                    <p:animScale>
                                      <p:cBhvr>
                                        <p:cTn id="19" dur="3">
                                          <p:stCondLst>
                                            <p:cond delay="226"/>
                                          </p:stCondLst>
                                        </p:cTn>
                                        <p:tgtEl>
                                          <p:spTgt spid="11"/>
                                        </p:tgtEl>
                                      </p:cBhvr>
                                      <p:to x="100000" y="95000"/>
                                    </p:animScale>
                                    <p:animScale>
                                      <p:cBhvr>
                                        <p:cTn id="20" dur="21" decel="50000">
                                          <p:stCondLst>
                                            <p:cond delay="229"/>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21" fill="hold">
                            <p:stCondLst>
                              <p:cond delay="250"/>
                            </p:stCondLst>
                            <p:childTnLst>
                              <p:par>
                                <p:cTn id="22" presetID="26"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72">
                                          <p:stCondLst>
                                            <p:cond delay="0"/>
                                          </p:stCondLst>
                                        </p:cTn>
                                        <p:tgtEl>
                                          <p:spTgt spid="17"/>
                                        </p:tgtEl>
                                      </p:cBhvr>
                                    </p:animEffect>
                                    <p:anim calcmode="lin" valueType="num">
                                      <p:cBhvr>
                                        <p:cTn id="25" dur="228"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8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83" tmFilter="0, 0; 0.125,0.2665; 0.25,0.4; 0.375,0.465; 0.5,0.5;  0.625,0.535; 0.75,0.6; 0.875,0.7335; 1,1">
                                          <p:stCondLst>
                                            <p:cond delay="83"/>
                                          </p:stCondLst>
                                        </p:cTn>
                                        <p:tgtEl>
                                          <p:spTgt spid="17"/>
                                        </p:tgtEl>
                                        <p:attrNameLst>
                                          <p:attrName>ppt_y</p:attrName>
                                        </p:attrNameLst>
                                      </p:cBhvr>
                                      <p:tavLst>
                                        <p:tav tm="0" fmla="#ppt_y-sin(pi*$)/9">
                                          <p:val>
                                            <p:fltVal val="0"/>
                                          </p:val>
                                        </p:tav>
                                        <p:tav tm="100000">
                                          <p:val>
                                            <p:fltVal val="1"/>
                                          </p:val>
                                        </p:tav>
                                      </p:tavLst>
                                    </p:anim>
                                    <p:anim calcmode="lin" valueType="num">
                                      <p:cBhvr>
                                        <p:cTn id="28" dur="41" tmFilter="0, 0; 0.125,0.2665; 0.25,0.4; 0.375,0.465; 0.5,0.5;  0.625,0.535; 0.75,0.6; 0.875,0.7335; 1,1">
                                          <p:stCondLst>
                                            <p:cond delay="166"/>
                                          </p:stCondLst>
                                        </p:cTn>
                                        <p:tgtEl>
                                          <p:spTgt spid="17"/>
                                        </p:tgtEl>
                                        <p:attrNameLst>
                                          <p:attrName>ppt_y</p:attrName>
                                        </p:attrNameLst>
                                      </p:cBhvr>
                                      <p:tavLst>
                                        <p:tav tm="0" fmla="#ppt_y-sin(pi*$)/27">
                                          <p:val>
                                            <p:fltVal val="0"/>
                                          </p:val>
                                        </p:tav>
                                        <p:tav tm="100000">
                                          <p:val>
                                            <p:fltVal val="1"/>
                                          </p:val>
                                        </p:tav>
                                      </p:tavLst>
                                    </p:anim>
                                    <p:anim calcmode="lin" valueType="num">
                                      <p:cBhvr>
                                        <p:cTn id="29" dur="21" tmFilter="0, 0; 0.125,0.2665; 0.25,0.4; 0.375,0.465; 0.5,0.5;  0.625,0.535; 0.75,0.6; 0.875,0.7335; 1,1">
                                          <p:stCondLst>
                                            <p:cond delay="207"/>
                                          </p:stCondLst>
                                        </p:cTn>
                                        <p:tgtEl>
                                          <p:spTgt spid="17"/>
                                        </p:tgtEl>
                                        <p:attrNameLst>
                                          <p:attrName>ppt_y</p:attrName>
                                        </p:attrNameLst>
                                      </p:cBhvr>
                                      <p:tavLst>
                                        <p:tav tm="0" fmla="#ppt_y-sin(pi*$)/81">
                                          <p:val>
                                            <p:fltVal val="0"/>
                                          </p:val>
                                        </p:tav>
                                        <p:tav tm="100000">
                                          <p:val>
                                            <p:fltVal val="1"/>
                                          </p:val>
                                        </p:tav>
                                      </p:tavLst>
                                    </p:anim>
                                    <p:animScale>
                                      <p:cBhvr>
                                        <p:cTn id="30" dur="3">
                                          <p:stCondLst>
                                            <p:cond delay="81"/>
                                          </p:stCondLst>
                                        </p:cTn>
                                        <p:tgtEl>
                                          <p:spTgt spid="17"/>
                                        </p:tgtEl>
                                      </p:cBhvr>
                                      <p:to x="100000" y="60000"/>
                                    </p:animScale>
                                    <p:animScale>
                                      <p:cBhvr>
                                        <p:cTn id="31" dur="21" decel="50000">
                                          <p:stCondLst>
                                            <p:cond delay="85"/>
                                          </p:stCondLst>
                                        </p:cTn>
                                        <p:tgtEl>
                                          <p:spTgt spid="17"/>
                                        </p:tgtEl>
                                      </p:cBhvr>
                                      <p:to x="100000" y="100000"/>
                                    </p:animScale>
                                    <p:animScale>
                                      <p:cBhvr>
                                        <p:cTn id="32" dur="3">
                                          <p:stCondLst>
                                            <p:cond delay="164"/>
                                          </p:stCondLst>
                                        </p:cTn>
                                        <p:tgtEl>
                                          <p:spTgt spid="17"/>
                                        </p:tgtEl>
                                      </p:cBhvr>
                                      <p:to x="100000" y="80000"/>
                                    </p:animScale>
                                    <p:animScale>
                                      <p:cBhvr>
                                        <p:cTn id="33" dur="21" decel="50000">
                                          <p:stCondLst>
                                            <p:cond delay="167"/>
                                          </p:stCondLst>
                                        </p:cTn>
                                        <p:tgtEl>
                                          <p:spTgt spid="17"/>
                                        </p:tgtEl>
                                      </p:cBhvr>
                                      <p:to x="100000" y="100000"/>
                                    </p:animScale>
                                    <p:animScale>
                                      <p:cBhvr>
                                        <p:cTn id="34" dur="3">
                                          <p:stCondLst>
                                            <p:cond delay="205"/>
                                          </p:stCondLst>
                                        </p:cTn>
                                        <p:tgtEl>
                                          <p:spTgt spid="17"/>
                                        </p:tgtEl>
                                      </p:cBhvr>
                                      <p:to x="100000" y="90000"/>
                                    </p:animScale>
                                    <p:animScale>
                                      <p:cBhvr>
                                        <p:cTn id="35" dur="21" decel="50000">
                                          <p:stCondLst>
                                            <p:cond delay="208"/>
                                          </p:stCondLst>
                                        </p:cTn>
                                        <p:tgtEl>
                                          <p:spTgt spid="17"/>
                                        </p:tgtEl>
                                      </p:cBhvr>
                                      <p:to x="100000" y="100000"/>
                                    </p:animScale>
                                    <p:animScale>
                                      <p:cBhvr>
                                        <p:cTn id="36" dur="3">
                                          <p:stCondLst>
                                            <p:cond delay="226"/>
                                          </p:stCondLst>
                                        </p:cTn>
                                        <p:tgtEl>
                                          <p:spTgt spid="17"/>
                                        </p:tgtEl>
                                      </p:cBhvr>
                                      <p:to x="100000" y="95000"/>
                                    </p:animScale>
                                    <p:animScale>
                                      <p:cBhvr>
                                        <p:cTn id="37" dur="21" decel="50000">
                                          <p:stCondLst>
                                            <p:cond delay="229"/>
                                          </p:stCondLst>
                                        </p:cTn>
                                        <p:tgtEl>
                                          <p:spTgt spid="17"/>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oin.wav"/>
                                        </p:tgtEl>
                                      </p:cMediaNode>
                                    </p:audio>
                                  </p:subTnLst>
                                </p:cTn>
                              </p:par>
                            </p:childTnLst>
                          </p:cTn>
                        </p:par>
                        <p:par>
                          <p:cTn id="38" fill="hold">
                            <p:stCondLst>
                              <p:cond delay="500"/>
                            </p:stCondLst>
                            <p:childTnLst>
                              <p:par>
                                <p:cTn id="39" presetID="26"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72">
                                          <p:stCondLst>
                                            <p:cond delay="0"/>
                                          </p:stCondLst>
                                        </p:cTn>
                                        <p:tgtEl>
                                          <p:spTgt spid="2"/>
                                        </p:tgtEl>
                                      </p:cBhvr>
                                    </p:animEffect>
                                    <p:anim calcmode="lin" valueType="num">
                                      <p:cBhvr>
                                        <p:cTn id="42" dur="22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3" dur="8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4" dur="83" tmFilter="0, 0; 0.125,0.2665; 0.25,0.4; 0.375,0.465; 0.5,0.5;  0.625,0.535; 0.75,0.6; 0.875,0.7335; 1,1">
                                          <p:stCondLst>
                                            <p:cond delay="83"/>
                                          </p:stCondLst>
                                        </p:cTn>
                                        <p:tgtEl>
                                          <p:spTgt spid="2"/>
                                        </p:tgtEl>
                                        <p:attrNameLst>
                                          <p:attrName>ppt_y</p:attrName>
                                        </p:attrNameLst>
                                      </p:cBhvr>
                                      <p:tavLst>
                                        <p:tav tm="0" fmla="#ppt_y-sin(pi*$)/9">
                                          <p:val>
                                            <p:fltVal val="0"/>
                                          </p:val>
                                        </p:tav>
                                        <p:tav tm="100000">
                                          <p:val>
                                            <p:fltVal val="1"/>
                                          </p:val>
                                        </p:tav>
                                      </p:tavLst>
                                    </p:anim>
                                    <p:anim calcmode="lin" valueType="num">
                                      <p:cBhvr>
                                        <p:cTn id="45" dur="41" tmFilter="0, 0; 0.125,0.2665; 0.25,0.4; 0.375,0.465; 0.5,0.5;  0.625,0.535; 0.75,0.6; 0.875,0.7335; 1,1">
                                          <p:stCondLst>
                                            <p:cond delay="166"/>
                                          </p:stCondLst>
                                        </p:cTn>
                                        <p:tgtEl>
                                          <p:spTgt spid="2"/>
                                        </p:tgtEl>
                                        <p:attrNameLst>
                                          <p:attrName>ppt_y</p:attrName>
                                        </p:attrNameLst>
                                      </p:cBhvr>
                                      <p:tavLst>
                                        <p:tav tm="0" fmla="#ppt_y-sin(pi*$)/27">
                                          <p:val>
                                            <p:fltVal val="0"/>
                                          </p:val>
                                        </p:tav>
                                        <p:tav tm="100000">
                                          <p:val>
                                            <p:fltVal val="1"/>
                                          </p:val>
                                        </p:tav>
                                      </p:tavLst>
                                    </p:anim>
                                    <p:anim calcmode="lin" valueType="num">
                                      <p:cBhvr>
                                        <p:cTn id="46" dur="21" tmFilter="0, 0; 0.125,0.2665; 0.25,0.4; 0.375,0.465; 0.5,0.5;  0.625,0.535; 0.75,0.6; 0.875,0.7335; 1,1">
                                          <p:stCondLst>
                                            <p:cond delay="207"/>
                                          </p:stCondLst>
                                        </p:cTn>
                                        <p:tgtEl>
                                          <p:spTgt spid="2"/>
                                        </p:tgtEl>
                                        <p:attrNameLst>
                                          <p:attrName>ppt_y</p:attrName>
                                        </p:attrNameLst>
                                      </p:cBhvr>
                                      <p:tavLst>
                                        <p:tav tm="0" fmla="#ppt_y-sin(pi*$)/81">
                                          <p:val>
                                            <p:fltVal val="0"/>
                                          </p:val>
                                        </p:tav>
                                        <p:tav tm="100000">
                                          <p:val>
                                            <p:fltVal val="1"/>
                                          </p:val>
                                        </p:tav>
                                      </p:tavLst>
                                    </p:anim>
                                    <p:animScale>
                                      <p:cBhvr>
                                        <p:cTn id="47" dur="3">
                                          <p:stCondLst>
                                            <p:cond delay="81"/>
                                          </p:stCondLst>
                                        </p:cTn>
                                        <p:tgtEl>
                                          <p:spTgt spid="2"/>
                                        </p:tgtEl>
                                      </p:cBhvr>
                                      <p:to x="100000" y="60000"/>
                                    </p:animScale>
                                    <p:animScale>
                                      <p:cBhvr>
                                        <p:cTn id="48" dur="21" decel="50000">
                                          <p:stCondLst>
                                            <p:cond delay="85"/>
                                          </p:stCondLst>
                                        </p:cTn>
                                        <p:tgtEl>
                                          <p:spTgt spid="2"/>
                                        </p:tgtEl>
                                      </p:cBhvr>
                                      <p:to x="100000" y="100000"/>
                                    </p:animScale>
                                    <p:animScale>
                                      <p:cBhvr>
                                        <p:cTn id="49" dur="3">
                                          <p:stCondLst>
                                            <p:cond delay="164"/>
                                          </p:stCondLst>
                                        </p:cTn>
                                        <p:tgtEl>
                                          <p:spTgt spid="2"/>
                                        </p:tgtEl>
                                      </p:cBhvr>
                                      <p:to x="100000" y="80000"/>
                                    </p:animScale>
                                    <p:animScale>
                                      <p:cBhvr>
                                        <p:cTn id="50" dur="21" decel="50000">
                                          <p:stCondLst>
                                            <p:cond delay="167"/>
                                          </p:stCondLst>
                                        </p:cTn>
                                        <p:tgtEl>
                                          <p:spTgt spid="2"/>
                                        </p:tgtEl>
                                      </p:cBhvr>
                                      <p:to x="100000" y="100000"/>
                                    </p:animScale>
                                    <p:animScale>
                                      <p:cBhvr>
                                        <p:cTn id="51" dur="3">
                                          <p:stCondLst>
                                            <p:cond delay="205"/>
                                          </p:stCondLst>
                                        </p:cTn>
                                        <p:tgtEl>
                                          <p:spTgt spid="2"/>
                                        </p:tgtEl>
                                      </p:cBhvr>
                                      <p:to x="100000" y="90000"/>
                                    </p:animScale>
                                    <p:animScale>
                                      <p:cBhvr>
                                        <p:cTn id="52" dur="21" decel="50000">
                                          <p:stCondLst>
                                            <p:cond delay="208"/>
                                          </p:stCondLst>
                                        </p:cTn>
                                        <p:tgtEl>
                                          <p:spTgt spid="2"/>
                                        </p:tgtEl>
                                      </p:cBhvr>
                                      <p:to x="100000" y="100000"/>
                                    </p:animScale>
                                    <p:animScale>
                                      <p:cBhvr>
                                        <p:cTn id="53" dur="3">
                                          <p:stCondLst>
                                            <p:cond delay="226"/>
                                          </p:stCondLst>
                                        </p:cTn>
                                        <p:tgtEl>
                                          <p:spTgt spid="2"/>
                                        </p:tgtEl>
                                      </p:cBhvr>
                                      <p:to x="100000" y="95000"/>
                                    </p:animScale>
                                    <p:animScale>
                                      <p:cBhvr>
                                        <p:cTn id="54" dur="21" decel="50000">
                                          <p:stCondLst>
                                            <p:cond delay="229"/>
                                          </p:stCondLst>
                                        </p:cTn>
                                        <p:tgtEl>
                                          <p:spTgt spid="2"/>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2" name="coin.wav"/>
                                        </p:tgtEl>
                                      </p:cMediaNode>
                                    </p:audio>
                                  </p:subTnLst>
                                </p:cTn>
                              </p:par>
                            </p:childTnLst>
                          </p:cTn>
                        </p:par>
                        <p:par>
                          <p:cTn id="55" fill="hold">
                            <p:stCondLst>
                              <p:cond delay="750"/>
                            </p:stCondLst>
                            <p:childTnLst>
                              <p:par>
                                <p:cTn id="56" presetID="26"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72">
                                          <p:stCondLst>
                                            <p:cond delay="0"/>
                                          </p:stCondLst>
                                        </p:cTn>
                                        <p:tgtEl>
                                          <p:spTgt spid="15"/>
                                        </p:tgtEl>
                                      </p:cBhvr>
                                    </p:animEffect>
                                    <p:anim calcmode="lin" valueType="num">
                                      <p:cBhvr>
                                        <p:cTn id="59" dur="228"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0" dur="8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1" dur="83" tmFilter="0, 0; 0.125,0.2665; 0.25,0.4; 0.375,0.465; 0.5,0.5;  0.625,0.535; 0.75,0.6; 0.875,0.7335; 1,1">
                                          <p:stCondLst>
                                            <p:cond delay="83"/>
                                          </p:stCondLst>
                                        </p:cTn>
                                        <p:tgtEl>
                                          <p:spTgt spid="15"/>
                                        </p:tgtEl>
                                        <p:attrNameLst>
                                          <p:attrName>ppt_y</p:attrName>
                                        </p:attrNameLst>
                                      </p:cBhvr>
                                      <p:tavLst>
                                        <p:tav tm="0" fmla="#ppt_y-sin(pi*$)/9">
                                          <p:val>
                                            <p:fltVal val="0"/>
                                          </p:val>
                                        </p:tav>
                                        <p:tav tm="100000">
                                          <p:val>
                                            <p:fltVal val="1"/>
                                          </p:val>
                                        </p:tav>
                                      </p:tavLst>
                                    </p:anim>
                                    <p:anim calcmode="lin" valueType="num">
                                      <p:cBhvr>
                                        <p:cTn id="62" dur="41" tmFilter="0, 0; 0.125,0.2665; 0.25,0.4; 0.375,0.465; 0.5,0.5;  0.625,0.535; 0.75,0.6; 0.875,0.7335; 1,1">
                                          <p:stCondLst>
                                            <p:cond delay="166"/>
                                          </p:stCondLst>
                                        </p:cTn>
                                        <p:tgtEl>
                                          <p:spTgt spid="15"/>
                                        </p:tgtEl>
                                        <p:attrNameLst>
                                          <p:attrName>ppt_y</p:attrName>
                                        </p:attrNameLst>
                                      </p:cBhvr>
                                      <p:tavLst>
                                        <p:tav tm="0" fmla="#ppt_y-sin(pi*$)/27">
                                          <p:val>
                                            <p:fltVal val="0"/>
                                          </p:val>
                                        </p:tav>
                                        <p:tav tm="100000">
                                          <p:val>
                                            <p:fltVal val="1"/>
                                          </p:val>
                                        </p:tav>
                                      </p:tavLst>
                                    </p:anim>
                                    <p:anim calcmode="lin" valueType="num">
                                      <p:cBhvr>
                                        <p:cTn id="63" dur="21" tmFilter="0, 0; 0.125,0.2665; 0.25,0.4; 0.375,0.465; 0.5,0.5;  0.625,0.535; 0.75,0.6; 0.875,0.7335; 1,1">
                                          <p:stCondLst>
                                            <p:cond delay="207"/>
                                          </p:stCondLst>
                                        </p:cTn>
                                        <p:tgtEl>
                                          <p:spTgt spid="15"/>
                                        </p:tgtEl>
                                        <p:attrNameLst>
                                          <p:attrName>ppt_y</p:attrName>
                                        </p:attrNameLst>
                                      </p:cBhvr>
                                      <p:tavLst>
                                        <p:tav tm="0" fmla="#ppt_y-sin(pi*$)/81">
                                          <p:val>
                                            <p:fltVal val="0"/>
                                          </p:val>
                                        </p:tav>
                                        <p:tav tm="100000">
                                          <p:val>
                                            <p:fltVal val="1"/>
                                          </p:val>
                                        </p:tav>
                                      </p:tavLst>
                                    </p:anim>
                                    <p:animScale>
                                      <p:cBhvr>
                                        <p:cTn id="64" dur="3">
                                          <p:stCondLst>
                                            <p:cond delay="81"/>
                                          </p:stCondLst>
                                        </p:cTn>
                                        <p:tgtEl>
                                          <p:spTgt spid="15"/>
                                        </p:tgtEl>
                                      </p:cBhvr>
                                      <p:to x="100000" y="60000"/>
                                    </p:animScale>
                                    <p:animScale>
                                      <p:cBhvr>
                                        <p:cTn id="65" dur="21" decel="50000">
                                          <p:stCondLst>
                                            <p:cond delay="85"/>
                                          </p:stCondLst>
                                        </p:cTn>
                                        <p:tgtEl>
                                          <p:spTgt spid="15"/>
                                        </p:tgtEl>
                                      </p:cBhvr>
                                      <p:to x="100000" y="100000"/>
                                    </p:animScale>
                                    <p:animScale>
                                      <p:cBhvr>
                                        <p:cTn id="66" dur="3">
                                          <p:stCondLst>
                                            <p:cond delay="164"/>
                                          </p:stCondLst>
                                        </p:cTn>
                                        <p:tgtEl>
                                          <p:spTgt spid="15"/>
                                        </p:tgtEl>
                                      </p:cBhvr>
                                      <p:to x="100000" y="80000"/>
                                    </p:animScale>
                                    <p:animScale>
                                      <p:cBhvr>
                                        <p:cTn id="67" dur="21" decel="50000">
                                          <p:stCondLst>
                                            <p:cond delay="167"/>
                                          </p:stCondLst>
                                        </p:cTn>
                                        <p:tgtEl>
                                          <p:spTgt spid="15"/>
                                        </p:tgtEl>
                                      </p:cBhvr>
                                      <p:to x="100000" y="100000"/>
                                    </p:animScale>
                                    <p:animScale>
                                      <p:cBhvr>
                                        <p:cTn id="68" dur="3">
                                          <p:stCondLst>
                                            <p:cond delay="205"/>
                                          </p:stCondLst>
                                        </p:cTn>
                                        <p:tgtEl>
                                          <p:spTgt spid="15"/>
                                        </p:tgtEl>
                                      </p:cBhvr>
                                      <p:to x="100000" y="90000"/>
                                    </p:animScale>
                                    <p:animScale>
                                      <p:cBhvr>
                                        <p:cTn id="69" dur="21" decel="50000">
                                          <p:stCondLst>
                                            <p:cond delay="208"/>
                                          </p:stCondLst>
                                        </p:cTn>
                                        <p:tgtEl>
                                          <p:spTgt spid="15"/>
                                        </p:tgtEl>
                                      </p:cBhvr>
                                      <p:to x="100000" y="100000"/>
                                    </p:animScale>
                                    <p:animScale>
                                      <p:cBhvr>
                                        <p:cTn id="70" dur="3">
                                          <p:stCondLst>
                                            <p:cond delay="226"/>
                                          </p:stCondLst>
                                        </p:cTn>
                                        <p:tgtEl>
                                          <p:spTgt spid="15"/>
                                        </p:tgtEl>
                                      </p:cBhvr>
                                      <p:to x="100000" y="95000"/>
                                    </p:animScale>
                                    <p:animScale>
                                      <p:cBhvr>
                                        <p:cTn id="71" dur="21" decel="50000">
                                          <p:stCondLst>
                                            <p:cond delay="229"/>
                                          </p:stCondLst>
                                        </p:cTn>
                                        <p:tgtEl>
                                          <p:spTgt spid="15"/>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2" name="coin.wav"/>
                                        </p:tgtEl>
                                      </p:cMediaNode>
                                    </p:audio>
                                  </p:subTnLst>
                                </p:cTn>
                              </p:par>
                            </p:childTnLst>
                          </p:cTn>
                        </p:par>
                        <p:par>
                          <p:cTn id="72" fill="hold">
                            <p:stCondLst>
                              <p:cond delay="1000"/>
                            </p:stCondLst>
                            <p:childTnLst>
                              <p:par>
                                <p:cTn id="73" presetID="26"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72">
                                          <p:stCondLst>
                                            <p:cond delay="0"/>
                                          </p:stCondLst>
                                        </p:cTn>
                                        <p:tgtEl>
                                          <p:spTgt spid="16"/>
                                        </p:tgtEl>
                                      </p:cBhvr>
                                    </p:animEffect>
                                    <p:anim calcmode="lin" valueType="num">
                                      <p:cBhvr>
                                        <p:cTn id="76" dur="228"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8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83" tmFilter="0, 0; 0.125,0.2665; 0.25,0.4; 0.375,0.465; 0.5,0.5;  0.625,0.535; 0.75,0.6; 0.875,0.7335; 1,1">
                                          <p:stCondLst>
                                            <p:cond delay="83"/>
                                          </p:stCondLst>
                                        </p:cTn>
                                        <p:tgtEl>
                                          <p:spTgt spid="16"/>
                                        </p:tgtEl>
                                        <p:attrNameLst>
                                          <p:attrName>ppt_y</p:attrName>
                                        </p:attrNameLst>
                                      </p:cBhvr>
                                      <p:tavLst>
                                        <p:tav tm="0" fmla="#ppt_y-sin(pi*$)/9">
                                          <p:val>
                                            <p:fltVal val="0"/>
                                          </p:val>
                                        </p:tav>
                                        <p:tav tm="100000">
                                          <p:val>
                                            <p:fltVal val="1"/>
                                          </p:val>
                                        </p:tav>
                                      </p:tavLst>
                                    </p:anim>
                                    <p:anim calcmode="lin" valueType="num">
                                      <p:cBhvr>
                                        <p:cTn id="79" dur="41" tmFilter="0, 0; 0.125,0.2665; 0.25,0.4; 0.375,0.465; 0.5,0.5;  0.625,0.535; 0.75,0.6; 0.875,0.7335; 1,1">
                                          <p:stCondLst>
                                            <p:cond delay="166"/>
                                          </p:stCondLst>
                                        </p:cTn>
                                        <p:tgtEl>
                                          <p:spTgt spid="16"/>
                                        </p:tgtEl>
                                        <p:attrNameLst>
                                          <p:attrName>ppt_y</p:attrName>
                                        </p:attrNameLst>
                                      </p:cBhvr>
                                      <p:tavLst>
                                        <p:tav tm="0" fmla="#ppt_y-sin(pi*$)/27">
                                          <p:val>
                                            <p:fltVal val="0"/>
                                          </p:val>
                                        </p:tav>
                                        <p:tav tm="100000">
                                          <p:val>
                                            <p:fltVal val="1"/>
                                          </p:val>
                                        </p:tav>
                                      </p:tavLst>
                                    </p:anim>
                                    <p:anim calcmode="lin" valueType="num">
                                      <p:cBhvr>
                                        <p:cTn id="80" dur="21" tmFilter="0, 0; 0.125,0.2665; 0.25,0.4; 0.375,0.465; 0.5,0.5;  0.625,0.535; 0.75,0.6; 0.875,0.7335; 1,1">
                                          <p:stCondLst>
                                            <p:cond delay="207"/>
                                          </p:stCondLst>
                                        </p:cTn>
                                        <p:tgtEl>
                                          <p:spTgt spid="16"/>
                                        </p:tgtEl>
                                        <p:attrNameLst>
                                          <p:attrName>ppt_y</p:attrName>
                                        </p:attrNameLst>
                                      </p:cBhvr>
                                      <p:tavLst>
                                        <p:tav tm="0" fmla="#ppt_y-sin(pi*$)/81">
                                          <p:val>
                                            <p:fltVal val="0"/>
                                          </p:val>
                                        </p:tav>
                                        <p:tav tm="100000">
                                          <p:val>
                                            <p:fltVal val="1"/>
                                          </p:val>
                                        </p:tav>
                                      </p:tavLst>
                                    </p:anim>
                                    <p:animScale>
                                      <p:cBhvr>
                                        <p:cTn id="81" dur="3">
                                          <p:stCondLst>
                                            <p:cond delay="81"/>
                                          </p:stCondLst>
                                        </p:cTn>
                                        <p:tgtEl>
                                          <p:spTgt spid="16"/>
                                        </p:tgtEl>
                                      </p:cBhvr>
                                      <p:to x="100000" y="60000"/>
                                    </p:animScale>
                                    <p:animScale>
                                      <p:cBhvr>
                                        <p:cTn id="82" dur="21" decel="50000">
                                          <p:stCondLst>
                                            <p:cond delay="85"/>
                                          </p:stCondLst>
                                        </p:cTn>
                                        <p:tgtEl>
                                          <p:spTgt spid="16"/>
                                        </p:tgtEl>
                                      </p:cBhvr>
                                      <p:to x="100000" y="100000"/>
                                    </p:animScale>
                                    <p:animScale>
                                      <p:cBhvr>
                                        <p:cTn id="83" dur="3">
                                          <p:stCondLst>
                                            <p:cond delay="164"/>
                                          </p:stCondLst>
                                        </p:cTn>
                                        <p:tgtEl>
                                          <p:spTgt spid="16"/>
                                        </p:tgtEl>
                                      </p:cBhvr>
                                      <p:to x="100000" y="80000"/>
                                    </p:animScale>
                                    <p:animScale>
                                      <p:cBhvr>
                                        <p:cTn id="84" dur="21" decel="50000">
                                          <p:stCondLst>
                                            <p:cond delay="167"/>
                                          </p:stCondLst>
                                        </p:cTn>
                                        <p:tgtEl>
                                          <p:spTgt spid="16"/>
                                        </p:tgtEl>
                                      </p:cBhvr>
                                      <p:to x="100000" y="100000"/>
                                    </p:animScale>
                                    <p:animScale>
                                      <p:cBhvr>
                                        <p:cTn id="85" dur="3">
                                          <p:stCondLst>
                                            <p:cond delay="205"/>
                                          </p:stCondLst>
                                        </p:cTn>
                                        <p:tgtEl>
                                          <p:spTgt spid="16"/>
                                        </p:tgtEl>
                                      </p:cBhvr>
                                      <p:to x="100000" y="90000"/>
                                    </p:animScale>
                                    <p:animScale>
                                      <p:cBhvr>
                                        <p:cTn id="86" dur="21" decel="50000">
                                          <p:stCondLst>
                                            <p:cond delay="208"/>
                                          </p:stCondLst>
                                        </p:cTn>
                                        <p:tgtEl>
                                          <p:spTgt spid="16"/>
                                        </p:tgtEl>
                                      </p:cBhvr>
                                      <p:to x="100000" y="100000"/>
                                    </p:animScale>
                                    <p:animScale>
                                      <p:cBhvr>
                                        <p:cTn id="87" dur="3">
                                          <p:stCondLst>
                                            <p:cond delay="226"/>
                                          </p:stCondLst>
                                        </p:cTn>
                                        <p:tgtEl>
                                          <p:spTgt spid="16"/>
                                        </p:tgtEl>
                                      </p:cBhvr>
                                      <p:to x="100000" y="95000"/>
                                    </p:animScale>
                                    <p:animScale>
                                      <p:cBhvr>
                                        <p:cTn id="88" dur="21" decel="50000">
                                          <p:stCondLst>
                                            <p:cond delay="229"/>
                                          </p:stCondLst>
                                        </p:cTn>
                                        <p:tgtEl>
                                          <p:spTgt spid="16"/>
                                        </p:tgtEl>
                                      </p:cBhvr>
                                      <p:to x="100000" y="100000"/>
                                    </p:animScale>
                                  </p:childTnLst>
                                  <p:subTnLst>
                                    <p:audio>
                                      <p:cMediaNode>
                                        <p:cTn display="0" masterRel="sameClick">
                                          <p:stCondLst>
                                            <p:cond evt="begin" delay="0">
                                              <p:tn val="73"/>
                                            </p:cond>
                                          </p:stCondLst>
                                          <p:endCondLst>
                                            <p:cond evt="onStopAudio" delay="0">
                                              <p:tgtEl>
                                                <p:sldTgt/>
                                              </p:tgtEl>
                                            </p:cond>
                                          </p:endCondLst>
                                        </p:cTn>
                                        <p:tgtEl>
                                          <p:sndTgt r:embed="rId2" name="coin.wav"/>
                                        </p:tgtEl>
                                      </p:cMediaNode>
                                    </p:audio>
                                  </p:subTnLst>
                                </p:cTn>
                              </p:par>
                            </p:childTnLst>
                          </p:cTn>
                        </p:par>
                        <p:par>
                          <p:cTn id="89" fill="hold">
                            <p:stCondLst>
                              <p:cond delay="1250"/>
                            </p:stCondLst>
                            <p:childTnLst>
                              <p:par>
                                <p:cTn id="90" presetID="26" presetClass="entr" presetSubtype="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72">
                                          <p:stCondLst>
                                            <p:cond delay="0"/>
                                          </p:stCondLst>
                                        </p:cTn>
                                        <p:tgtEl>
                                          <p:spTgt spid="18"/>
                                        </p:tgtEl>
                                      </p:cBhvr>
                                    </p:animEffect>
                                    <p:anim calcmode="lin" valueType="num">
                                      <p:cBhvr>
                                        <p:cTn id="93"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4"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5"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96"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97"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98" dur="3">
                                          <p:stCondLst>
                                            <p:cond delay="81"/>
                                          </p:stCondLst>
                                        </p:cTn>
                                        <p:tgtEl>
                                          <p:spTgt spid="18"/>
                                        </p:tgtEl>
                                      </p:cBhvr>
                                      <p:to x="100000" y="60000"/>
                                    </p:animScale>
                                    <p:animScale>
                                      <p:cBhvr>
                                        <p:cTn id="99" dur="21" decel="50000">
                                          <p:stCondLst>
                                            <p:cond delay="85"/>
                                          </p:stCondLst>
                                        </p:cTn>
                                        <p:tgtEl>
                                          <p:spTgt spid="18"/>
                                        </p:tgtEl>
                                      </p:cBhvr>
                                      <p:to x="100000" y="100000"/>
                                    </p:animScale>
                                    <p:animScale>
                                      <p:cBhvr>
                                        <p:cTn id="100" dur="3">
                                          <p:stCondLst>
                                            <p:cond delay="164"/>
                                          </p:stCondLst>
                                        </p:cTn>
                                        <p:tgtEl>
                                          <p:spTgt spid="18"/>
                                        </p:tgtEl>
                                      </p:cBhvr>
                                      <p:to x="100000" y="80000"/>
                                    </p:animScale>
                                    <p:animScale>
                                      <p:cBhvr>
                                        <p:cTn id="101" dur="21" decel="50000">
                                          <p:stCondLst>
                                            <p:cond delay="167"/>
                                          </p:stCondLst>
                                        </p:cTn>
                                        <p:tgtEl>
                                          <p:spTgt spid="18"/>
                                        </p:tgtEl>
                                      </p:cBhvr>
                                      <p:to x="100000" y="100000"/>
                                    </p:animScale>
                                    <p:animScale>
                                      <p:cBhvr>
                                        <p:cTn id="102" dur="3">
                                          <p:stCondLst>
                                            <p:cond delay="205"/>
                                          </p:stCondLst>
                                        </p:cTn>
                                        <p:tgtEl>
                                          <p:spTgt spid="18"/>
                                        </p:tgtEl>
                                      </p:cBhvr>
                                      <p:to x="100000" y="90000"/>
                                    </p:animScale>
                                    <p:animScale>
                                      <p:cBhvr>
                                        <p:cTn id="103" dur="21" decel="50000">
                                          <p:stCondLst>
                                            <p:cond delay="208"/>
                                          </p:stCondLst>
                                        </p:cTn>
                                        <p:tgtEl>
                                          <p:spTgt spid="18"/>
                                        </p:tgtEl>
                                      </p:cBhvr>
                                      <p:to x="100000" y="100000"/>
                                    </p:animScale>
                                    <p:animScale>
                                      <p:cBhvr>
                                        <p:cTn id="104" dur="3">
                                          <p:stCondLst>
                                            <p:cond delay="226"/>
                                          </p:stCondLst>
                                        </p:cTn>
                                        <p:tgtEl>
                                          <p:spTgt spid="18"/>
                                        </p:tgtEl>
                                      </p:cBhvr>
                                      <p:to x="100000" y="95000"/>
                                    </p:animScale>
                                    <p:animScale>
                                      <p:cBhvr>
                                        <p:cTn id="105" dur="21" decel="50000">
                                          <p:stCondLst>
                                            <p:cond delay="229"/>
                                          </p:stCondLst>
                                        </p:cTn>
                                        <p:tgtEl>
                                          <p:spTgt spid="18"/>
                                        </p:tgtEl>
                                      </p:cBhvr>
                                      <p:to x="100000" y="100000"/>
                                    </p:animScale>
                                  </p:childTnLst>
                                  <p:subTnLst>
                                    <p:audio>
                                      <p:cMediaNode>
                                        <p:cTn display="0" masterRel="sameClick">
                                          <p:stCondLst>
                                            <p:cond evt="begin" delay="0">
                                              <p:tn val="90"/>
                                            </p:cond>
                                          </p:stCondLst>
                                          <p:endCondLst>
                                            <p:cond evt="onStopAudio" delay="0">
                                              <p:tgtEl>
                                                <p:sldTgt/>
                                              </p:tgtEl>
                                            </p:cond>
                                          </p:endCondLst>
                                        </p:cTn>
                                        <p:tgtEl>
                                          <p:sndTgt r:embed="rId2" name="coin.wav"/>
                                        </p:tgtEl>
                                      </p:cMediaNode>
                                    </p:audio>
                                  </p:sub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additive="base">
                                        <p:cTn id="110" dur="250" fill="hold"/>
                                        <p:tgtEl>
                                          <p:spTgt spid="21"/>
                                        </p:tgtEl>
                                        <p:attrNameLst>
                                          <p:attrName>ppt_x</p:attrName>
                                        </p:attrNameLst>
                                      </p:cBhvr>
                                      <p:tavLst>
                                        <p:tav tm="0">
                                          <p:val>
                                            <p:strVal val="0-#ppt_w/2"/>
                                          </p:val>
                                        </p:tav>
                                        <p:tav tm="100000">
                                          <p:val>
                                            <p:strVal val="#ppt_x"/>
                                          </p:val>
                                        </p:tav>
                                      </p:tavLst>
                                    </p:anim>
                                    <p:anim calcmode="lin" valueType="num">
                                      <p:cBhvr additive="base">
                                        <p:cTn id="111" dur="25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wind.wav"/>
                                        </p:tgtEl>
                                      </p:cMediaNode>
                                    </p:audio>
                                  </p:subTnLst>
                                </p:cTn>
                              </p:par>
                            </p:childTnLst>
                          </p:cTn>
                        </p:par>
                        <p:par>
                          <p:cTn id="112" fill="hold">
                            <p:stCondLst>
                              <p:cond delay="250"/>
                            </p:stCondLst>
                            <p:childTnLst>
                              <p:par>
                                <p:cTn id="113" presetID="2" presetClass="entr" presetSubtype="8"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additive="base">
                                        <p:cTn id="115" dur="250" fill="hold"/>
                                        <p:tgtEl>
                                          <p:spTgt spid="19"/>
                                        </p:tgtEl>
                                        <p:attrNameLst>
                                          <p:attrName>ppt_x</p:attrName>
                                        </p:attrNameLst>
                                      </p:cBhvr>
                                      <p:tavLst>
                                        <p:tav tm="0">
                                          <p:val>
                                            <p:strVal val="0-#ppt_w/2"/>
                                          </p:val>
                                        </p:tav>
                                        <p:tav tm="100000">
                                          <p:val>
                                            <p:strVal val="#ppt_x"/>
                                          </p:val>
                                        </p:tav>
                                      </p:tavLst>
                                    </p:anim>
                                    <p:anim calcmode="lin" valueType="num">
                                      <p:cBhvr additive="base">
                                        <p:cTn id="116" dur="250" fill="hold"/>
                                        <p:tgtEl>
                                          <p:spTgt spid="19"/>
                                        </p:tgtEl>
                                        <p:attrNameLst>
                                          <p:attrName>ppt_y</p:attrName>
                                        </p:attrNameLst>
                                      </p:cBhvr>
                                      <p:tavLst>
                                        <p:tav tm="0">
                                          <p:val>
                                            <p:strVal val="#ppt_y"/>
                                          </p:val>
                                        </p:tav>
                                        <p:tav tm="100000">
                                          <p:val>
                                            <p:strVal val="#ppt_y"/>
                                          </p:val>
                                        </p:tav>
                                      </p:tavLst>
                                    </p:anim>
                                  </p:childTnLst>
                                </p:cTn>
                              </p:par>
                            </p:childTnLst>
                          </p:cTn>
                        </p:par>
                        <p:par>
                          <p:cTn id="117" fill="hold">
                            <p:stCondLst>
                              <p:cond delay="500"/>
                            </p:stCondLst>
                            <p:childTnLst>
                              <p:par>
                                <p:cTn id="118" presetID="2" presetClass="entr" presetSubtype="8"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additive="base">
                                        <p:cTn id="120" dur="250" fill="hold"/>
                                        <p:tgtEl>
                                          <p:spTgt spid="23"/>
                                        </p:tgtEl>
                                        <p:attrNameLst>
                                          <p:attrName>ppt_x</p:attrName>
                                        </p:attrNameLst>
                                      </p:cBhvr>
                                      <p:tavLst>
                                        <p:tav tm="0">
                                          <p:val>
                                            <p:strVal val="0-#ppt_w/2"/>
                                          </p:val>
                                        </p:tav>
                                        <p:tav tm="100000">
                                          <p:val>
                                            <p:strVal val="#ppt_x"/>
                                          </p:val>
                                        </p:tav>
                                      </p:tavLst>
                                    </p:anim>
                                    <p:anim calcmode="lin" valueType="num">
                                      <p:cBhvr additive="base">
                                        <p:cTn id="121" dur="250" fill="hold"/>
                                        <p:tgtEl>
                                          <p:spTgt spid="23"/>
                                        </p:tgtEl>
                                        <p:attrNameLst>
                                          <p:attrName>ppt_y</p:attrName>
                                        </p:attrNameLst>
                                      </p:cBhvr>
                                      <p:tavLst>
                                        <p:tav tm="0">
                                          <p:val>
                                            <p:strVal val="#ppt_y"/>
                                          </p:val>
                                        </p:tav>
                                        <p:tav tm="100000">
                                          <p:val>
                                            <p:strVal val="#ppt_y"/>
                                          </p:val>
                                        </p:tav>
                                      </p:tavLst>
                                    </p:anim>
                                  </p:childTnLst>
                                </p:cTn>
                              </p:par>
                            </p:childTnLst>
                          </p:cTn>
                        </p:par>
                        <p:par>
                          <p:cTn id="122" fill="hold">
                            <p:stCondLst>
                              <p:cond delay="750"/>
                            </p:stCondLst>
                            <p:childTnLst>
                              <p:par>
                                <p:cTn id="123" presetID="2" presetClass="entr" presetSubtype="8"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 calcmode="lin" valueType="num">
                                      <p:cBhvr additive="base">
                                        <p:cTn id="125" dur="250" fill="hold"/>
                                        <p:tgtEl>
                                          <p:spTgt spid="22"/>
                                        </p:tgtEl>
                                        <p:attrNameLst>
                                          <p:attrName>ppt_x</p:attrName>
                                        </p:attrNameLst>
                                      </p:cBhvr>
                                      <p:tavLst>
                                        <p:tav tm="0">
                                          <p:val>
                                            <p:strVal val="0-#ppt_w/2"/>
                                          </p:val>
                                        </p:tav>
                                        <p:tav tm="100000">
                                          <p:val>
                                            <p:strVal val="#ppt_x"/>
                                          </p:val>
                                        </p:tav>
                                      </p:tavLst>
                                    </p:anim>
                                    <p:anim calcmode="lin" valueType="num">
                                      <p:cBhvr additive="base">
                                        <p:cTn id="126" dur="250" fill="hold"/>
                                        <p:tgtEl>
                                          <p:spTgt spid="22"/>
                                        </p:tgtEl>
                                        <p:attrNameLst>
                                          <p:attrName>ppt_y</p:attrName>
                                        </p:attrNameLst>
                                      </p:cBhvr>
                                      <p:tavLst>
                                        <p:tav tm="0">
                                          <p:val>
                                            <p:strVal val="#ppt_y"/>
                                          </p:val>
                                        </p:tav>
                                        <p:tav tm="100000">
                                          <p:val>
                                            <p:strVal val="#ppt_y"/>
                                          </p:val>
                                        </p:tav>
                                      </p:tavLst>
                                    </p:anim>
                                  </p:childTnLst>
                                </p:cTn>
                              </p:par>
                            </p:childTnLst>
                          </p:cTn>
                        </p:par>
                        <p:par>
                          <p:cTn id="127" fill="hold">
                            <p:stCondLst>
                              <p:cond delay="1000"/>
                            </p:stCondLst>
                            <p:childTnLst>
                              <p:par>
                                <p:cTn id="128" presetID="2" presetClass="entr" presetSubtype="8" fill="hold" nodeType="afterEffect">
                                  <p:stCondLst>
                                    <p:cond delay="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250" fill="hold"/>
                                        <p:tgtEl>
                                          <p:spTgt spid="20"/>
                                        </p:tgtEl>
                                        <p:attrNameLst>
                                          <p:attrName>ppt_x</p:attrName>
                                        </p:attrNameLst>
                                      </p:cBhvr>
                                      <p:tavLst>
                                        <p:tav tm="0">
                                          <p:val>
                                            <p:strVal val="0-#ppt_w/2"/>
                                          </p:val>
                                        </p:tav>
                                        <p:tav tm="100000">
                                          <p:val>
                                            <p:strVal val="#ppt_x"/>
                                          </p:val>
                                        </p:tav>
                                      </p:tavLst>
                                    </p:anim>
                                    <p:anim calcmode="lin" valueType="num">
                                      <p:cBhvr additive="base">
                                        <p:cTn id="13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2217" y="256212"/>
            <a:ext cx="5595805" cy="509840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2" name="Freeform 12"/>
          <p:cNvSpPr/>
          <p:nvPr/>
        </p:nvSpPr>
        <p:spPr>
          <a:xfrm>
            <a:off x="14666042" y="261833"/>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sp>
        <p:nvSpPr>
          <p:cNvPr id="16" name="Freeform 11"/>
          <p:cNvSpPr/>
          <p:nvPr/>
        </p:nvSpPr>
        <p:spPr>
          <a:xfrm>
            <a:off x="7772401" y="336785"/>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77993" y="184385"/>
            <a:ext cx="2574830" cy="2641999"/>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0" y="3316684"/>
            <a:ext cx="2493645" cy="2558696"/>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2055" y="3316684"/>
            <a:ext cx="2467471" cy="2531839"/>
          </a:xfrm>
          <a:prstGeom prst="rect">
            <a:avLst/>
          </a:prstGeom>
        </p:spPr>
      </p:pic>
      <p:sp>
        <p:nvSpPr>
          <p:cNvPr id="19" name="Freeform 11"/>
          <p:cNvSpPr/>
          <p:nvPr/>
        </p:nvSpPr>
        <p:spPr>
          <a:xfrm>
            <a:off x="6172200" y="6896100"/>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6898287"/>
            <a:ext cx="2574830" cy="2641999"/>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0" y="6893151"/>
            <a:ext cx="2579836" cy="2647135"/>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48504" y="6837271"/>
            <a:ext cx="2634296" cy="2703016"/>
          </a:xfrm>
          <a:prstGeom prst="rect">
            <a:avLst/>
          </a:prstGeom>
        </p:spPr>
      </p:pic>
    </p:spTree>
    <p:extLst>
      <p:ext uri="{BB962C8B-B14F-4D97-AF65-F5344CB8AC3E}">
        <p14:creationId xmlns:p14="http://schemas.microsoft.com/office/powerpoint/2010/main" val="6202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2">
                                          <p:stCondLst>
                                            <p:cond delay="0"/>
                                          </p:stCondLst>
                                        </p:cTn>
                                        <p:tgtEl>
                                          <p:spTgt spid="16"/>
                                        </p:tgtEl>
                                      </p:cBhvr>
                                    </p:animEffect>
                                    <p:anim calcmode="lin" valueType="num">
                                      <p:cBhvr>
                                        <p:cTn id="8" dur="228"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16"/>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16"/>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16"/>
                                        </p:tgtEl>
                                        <p:attrNameLst>
                                          <p:attrName>ppt_y</p:attrName>
                                        </p:attrNameLst>
                                      </p:cBhvr>
                                      <p:tavLst>
                                        <p:tav tm="0" fmla="#ppt_y-sin(pi*$)/81">
                                          <p:val>
                                            <p:fltVal val="0"/>
                                          </p:val>
                                        </p:tav>
                                        <p:tav tm="100000">
                                          <p:val>
                                            <p:fltVal val="1"/>
                                          </p:val>
                                        </p:tav>
                                      </p:tavLst>
                                    </p:anim>
                                    <p:animScale>
                                      <p:cBhvr>
                                        <p:cTn id="13" dur="3">
                                          <p:stCondLst>
                                            <p:cond delay="81"/>
                                          </p:stCondLst>
                                        </p:cTn>
                                        <p:tgtEl>
                                          <p:spTgt spid="16"/>
                                        </p:tgtEl>
                                      </p:cBhvr>
                                      <p:to x="100000" y="60000"/>
                                    </p:animScale>
                                    <p:animScale>
                                      <p:cBhvr>
                                        <p:cTn id="14" dur="21" decel="50000">
                                          <p:stCondLst>
                                            <p:cond delay="85"/>
                                          </p:stCondLst>
                                        </p:cTn>
                                        <p:tgtEl>
                                          <p:spTgt spid="16"/>
                                        </p:tgtEl>
                                      </p:cBhvr>
                                      <p:to x="100000" y="100000"/>
                                    </p:animScale>
                                    <p:animScale>
                                      <p:cBhvr>
                                        <p:cTn id="15" dur="3">
                                          <p:stCondLst>
                                            <p:cond delay="164"/>
                                          </p:stCondLst>
                                        </p:cTn>
                                        <p:tgtEl>
                                          <p:spTgt spid="16"/>
                                        </p:tgtEl>
                                      </p:cBhvr>
                                      <p:to x="100000" y="80000"/>
                                    </p:animScale>
                                    <p:animScale>
                                      <p:cBhvr>
                                        <p:cTn id="16" dur="21" decel="50000">
                                          <p:stCondLst>
                                            <p:cond delay="167"/>
                                          </p:stCondLst>
                                        </p:cTn>
                                        <p:tgtEl>
                                          <p:spTgt spid="16"/>
                                        </p:tgtEl>
                                      </p:cBhvr>
                                      <p:to x="100000" y="100000"/>
                                    </p:animScale>
                                    <p:animScale>
                                      <p:cBhvr>
                                        <p:cTn id="17" dur="3">
                                          <p:stCondLst>
                                            <p:cond delay="205"/>
                                          </p:stCondLst>
                                        </p:cTn>
                                        <p:tgtEl>
                                          <p:spTgt spid="16"/>
                                        </p:tgtEl>
                                      </p:cBhvr>
                                      <p:to x="100000" y="90000"/>
                                    </p:animScale>
                                    <p:animScale>
                                      <p:cBhvr>
                                        <p:cTn id="18" dur="21" decel="50000">
                                          <p:stCondLst>
                                            <p:cond delay="208"/>
                                          </p:stCondLst>
                                        </p:cTn>
                                        <p:tgtEl>
                                          <p:spTgt spid="16"/>
                                        </p:tgtEl>
                                      </p:cBhvr>
                                      <p:to x="100000" y="100000"/>
                                    </p:animScale>
                                    <p:animScale>
                                      <p:cBhvr>
                                        <p:cTn id="19" dur="3">
                                          <p:stCondLst>
                                            <p:cond delay="226"/>
                                          </p:stCondLst>
                                        </p:cTn>
                                        <p:tgtEl>
                                          <p:spTgt spid="16"/>
                                        </p:tgtEl>
                                      </p:cBhvr>
                                      <p:to x="100000" y="95000"/>
                                    </p:animScale>
                                    <p:animScale>
                                      <p:cBhvr>
                                        <p:cTn id="20" dur="21" decel="50000">
                                          <p:stCondLst>
                                            <p:cond delay="229"/>
                                          </p:stCondLst>
                                        </p:cTn>
                                        <p:tgtEl>
                                          <p:spTgt spid="1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72">
                                          <p:stCondLst>
                                            <p:cond delay="0"/>
                                          </p:stCondLst>
                                        </p:cTn>
                                        <p:tgtEl>
                                          <p:spTgt spid="2"/>
                                        </p:tgtEl>
                                      </p:cBhvr>
                                    </p:animEffect>
                                    <p:anim calcmode="lin" valueType="num">
                                      <p:cBhvr>
                                        <p:cTn id="24" dur="22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8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83" tmFilter="0, 0; 0.125,0.2665; 0.25,0.4; 0.375,0.465; 0.5,0.5;  0.625,0.535; 0.75,0.6; 0.875,0.7335; 1,1">
                                          <p:stCondLst>
                                            <p:cond delay="83"/>
                                          </p:stCondLst>
                                        </p:cTn>
                                        <p:tgtEl>
                                          <p:spTgt spid="2"/>
                                        </p:tgtEl>
                                        <p:attrNameLst>
                                          <p:attrName>ppt_y</p:attrName>
                                        </p:attrNameLst>
                                      </p:cBhvr>
                                      <p:tavLst>
                                        <p:tav tm="0" fmla="#ppt_y-sin(pi*$)/9">
                                          <p:val>
                                            <p:fltVal val="0"/>
                                          </p:val>
                                        </p:tav>
                                        <p:tav tm="100000">
                                          <p:val>
                                            <p:fltVal val="1"/>
                                          </p:val>
                                        </p:tav>
                                      </p:tavLst>
                                    </p:anim>
                                    <p:anim calcmode="lin" valueType="num">
                                      <p:cBhvr>
                                        <p:cTn id="27" dur="41" tmFilter="0, 0; 0.125,0.2665; 0.25,0.4; 0.375,0.465; 0.5,0.5;  0.625,0.535; 0.75,0.6; 0.875,0.7335; 1,1">
                                          <p:stCondLst>
                                            <p:cond delay="166"/>
                                          </p:stCondLst>
                                        </p:cTn>
                                        <p:tgtEl>
                                          <p:spTgt spid="2"/>
                                        </p:tgtEl>
                                        <p:attrNameLst>
                                          <p:attrName>ppt_y</p:attrName>
                                        </p:attrNameLst>
                                      </p:cBhvr>
                                      <p:tavLst>
                                        <p:tav tm="0" fmla="#ppt_y-sin(pi*$)/27">
                                          <p:val>
                                            <p:fltVal val="0"/>
                                          </p:val>
                                        </p:tav>
                                        <p:tav tm="100000">
                                          <p:val>
                                            <p:fltVal val="1"/>
                                          </p:val>
                                        </p:tav>
                                      </p:tavLst>
                                    </p:anim>
                                    <p:anim calcmode="lin" valueType="num">
                                      <p:cBhvr>
                                        <p:cTn id="28" dur="21" tmFilter="0, 0; 0.125,0.2665; 0.25,0.4; 0.375,0.465; 0.5,0.5;  0.625,0.535; 0.75,0.6; 0.875,0.7335; 1,1">
                                          <p:stCondLst>
                                            <p:cond delay="207"/>
                                          </p:stCondLst>
                                        </p:cTn>
                                        <p:tgtEl>
                                          <p:spTgt spid="2"/>
                                        </p:tgtEl>
                                        <p:attrNameLst>
                                          <p:attrName>ppt_y</p:attrName>
                                        </p:attrNameLst>
                                      </p:cBhvr>
                                      <p:tavLst>
                                        <p:tav tm="0" fmla="#ppt_y-sin(pi*$)/81">
                                          <p:val>
                                            <p:fltVal val="0"/>
                                          </p:val>
                                        </p:tav>
                                        <p:tav tm="100000">
                                          <p:val>
                                            <p:fltVal val="1"/>
                                          </p:val>
                                        </p:tav>
                                      </p:tavLst>
                                    </p:anim>
                                    <p:animScale>
                                      <p:cBhvr>
                                        <p:cTn id="29" dur="3">
                                          <p:stCondLst>
                                            <p:cond delay="81"/>
                                          </p:stCondLst>
                                        </p:cTn>
                                        <p:tgtEl>
                                          <p:spTgt spid="2"/>
                                        </p:tgtEl>
                                      </p:cBhvr>
                                      <p:to x="100000" y="60000"/>
                                    </p:animScale>
                                    <p:animScale>
                                      <p:cBhvr>
                                        <p:cTn id="30" dur="21" decel="50000">
                                          <p:stCondLst>
                                            <p:cond delay="85"/>
                                          </p:stCondLst>
                                        </p:cTn>
                                        <p:tgtEl>
                                          <p:spTgt spid="2"/>
                                        </p:tgtEl>
                                      </p:cBhvr>
                                      <p:to x="100000" y="100000"/>
                                    </p:animScale>
                                    <p:animScale>
                                      <p:cBhvr>
                                        <p:cTn id="31" dur="3">
                                          <p:stCondLst>
                                            <p:cond delay="164"/>
                                          </p:stCondLst>
                                        </p:cTn>
                                        <p:tgtEl>
                                          <p:spTgt spid="2"/>
                                        </p:tgtEl>
                                      </p:cBhvr>
                                      <p:to x="100000" y="80000"/>
                                    </p:animScale>
                                    <p:animScale>
                                      <p:cBhvr>
                                        <p:cTn id="32" dur="21" decel="50000">
                                          <p:stCondLst>
                                            <p:cond delay="167"/>
                                          </p:stCondLst>
                                        </p:cTn>
                                        <p:tgtEl>
                                          <p:spTgt spid="2"/>
                                        </p:tgtEl>
                                      </p:cBhvr>
                                      <p:to x="100000" y="100000"/>
                                    </p:animScale>
                                    <p:animScale>
                                      <p:cBhvr>
                                        <p:cTn id="33" dur="3">
                                          <p:stCondLst>
                                            <p:cond delay="205"/>
                                          </p:stCondLst>
                                        </p:cTn>
                                        <p:tgtEl>
                                          <p:spTgt spid="2"/>
                                        </p:tgtEl>
                                      </p:cBhvr>
                                      <p:to x="100000" y="90000"/>
                                    </p:animScale>
                                    <p:animScale>
                                      <p:cBhvr>
                                        <p:cTn id="34" dur="21" decel="50000">
                                          <p:stCondLst>
                                            <p:cond delay="208"/>
                                          </p:stCondLst>
                                        </p:cTn>
                                        <p:tgtEl>
                                          <p:spTgt spid="2"/>
                                        </p:tgtEl>
                                      </p:cBhvr>
                                      <p:to x="100000" y="100000"/>
                                    </p:animScale>
                                    <p:animScale>
                                      <p:cBhvr>
                                        <p:cTn id="35" dur="3">
                                          <p:stCondLst>
                                            <p:cond delay="226"/>
                                          </p:stCondLst>
                                        </p:cTn>
                                        <p:tgtEl>
                                          <p:spTgt spid="2"/>
                                        </p:tgtEl>
                                      </p:cBhvr>
                                      <p:to x="100000" y="95000"/>
                                    </p:animScale>
                                    <p:animScale>
                                      <p:cBhvr>
                                        <p:cTn id="36" dur="21" decel="50000">
                                          <p:stCondLst>
                                            <p:cond delay="229"/>
                                          </p:stCondLst>
                                        </p:cTn>
                                        <p:tgtEl>
                                          <p:spTgt spid="2"/>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coin.wav"/>
                                        </p:tgtEl>
                                      </p:cMediaNode>
                                    </p:audio>
                                  </p:sub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72">
                                          <p:stCondLst>
                                            <p:cond delay="0"/>
                                          </p:stCondLst>
                                        </p:cTn>
                                        <p:tgtEl>
                                          <p:spTgt spid="5"/>
                                        </p:tgtEl>
                                      </p:cBhvr>
                                    </p:animEffect>
                                    <p:anim calcmode="lin" valueType="num">
                                      <p:cBhvr>
                                        <p:cTn id="40" dur="228"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8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83" tmFilter="0, 0; 0.125,0.2665; 0.25,0.4; 0.375,0.465; 0.5,0.5;  0.625,0.535; 0.75,0.6; 0.875,0.7335; 1,1">
                                          <p:stCondLst>
                                            <p:cond delay="83"/>
                                          </p:stCondLst>
                                        </p:cTn>
                                        <p:tgtEl>
                                          <p:spTgt spid="5"/>
                                        </p:tgtEl>
                                        <p:attrNameLst>
                                          <p:attrName>ppt_y</p:attrName>
                                        </p:attrNameLst>
                                      </p:cBhvr>
                                      <p:tavLst>
                                        <p:tav tm="0" fmla="#ppt_y-sin(pi*$)/9">
                                          <p:val>
                                            <p:fltVal val="0"/>
                                          </p:val>
                                        </p:tav>
                                        <p:tav tm="100000">
                                          <p:val>
                                            <p:fltVal val="1"/>
                                          </p:val>
                                        </p:tav>
                                      </p:tavLst>
                                    </p:anim>
                                    <p:anim calcmode="lin" valueType="num">
                                      <p:cBhvr>
                                        <p:cTn id="43" dur="41" tmFilter="0, 0; 0.125,0.2665; 0.25,0.4; 0.375,0.465; 0.5,0.5;  0.625,0.535; 0.75,0.6; 0.875,0.7335; 1,1">
                                          <p:stCondLst>
                                            <p:cond delay="166"/>
                                          </p:stCondLst>
                                        </p:cTn>
                                        <p:tgtEl>
                                          <p:spTgt spid="5"/>
                                        </p:tgtEl>
                                        <p:attrNameLst>
                                          <p:attrName>ppt_y</p:attrName>
                                        </p:attrNameLst>
                                      </p:cBhvr>
                                      <p:tavLst>
                                        <p:tav tm="0" fmla="#ppt_y-sin(pi*$)/27">
                                          <p:val>
                                            <p:fltVal val="0"/>
                                          </p:val>
                                        </p:tav>
                                        <p:tav tm="100000">
                                          <p:val>
                                            <p:fltVal val="1"/>
                                          </p:val>
                                        </p:tav>
                                      </p:tavLst>
                                    </p:anim>
                                    <p:anim calcmode="lin" valueType="num">
                                      <p:cBhvr>
                                        <p:cTn id="44" dur="21" tmFilter="0, 0; 0.125,0.2665; 0.25,0.4; 0.375,0.465; 0.5,0.5;  0.625,0.535; 0.75,0.6; 0.875,0.7335; 1,1">
                                          <p:stCondLst>
                                            <p:cond delay="207"/>
                                          </p:stCondLst>
                                        </p:cTn>
                                        <p:tgtEl>
                                          <p:spTgt spid="5"/>
                                        </p:tgtEl>
                                        <p:attrNameLst>
                                          <p:attrName>ppt_y</p:attrName>
                                        </p:attrNameLst>
                                      </p:cBhvr>
                                      <p:tavLst>
                                        <p:tav tm="0" fmla="#ppt_y-sin(pi*$)/81">
                                          <p:val>
                                            <p:fltVal val="0"/>
                                          </p:val>
                                        </p:tav>
                                        <p:tav tm="100000">
                                          <p:val>
                                            <p:fltVal val="1"/>
                                          </p:val>
                                        </p:tav>
                                      </p:tavLst>
                                    </p:anim>
                                    <p:animScale>
                                      <p:cBhvr>
                                        <p:cTn id="45" dur="3">
                                          <p:stCondLst>
                                            <p:cond delay="81"/>
                                          </p:stCondLst>
                                        </p:cTn>
                                        <p:tgtEl>
                                          <p:spTgt spid="5"/>
                                        </p:tgtEl>
                                      </p:cBhvr>
                                      <p:to x="100000" y="60000"/>
                                    </p:animScale>
                                    <p:animScale>
                                      <p:cBhvr>
                                        <p:cTn id="46" dur="21" decel="50000">
                                          <p:stCondLst>
                                            <p:cond delay="85"/>
                                          </p:stCondLst>
                                        </p:cTn>
                                        <p:tgtEl>
                                          <p:spTgt spid="5"/>
                                        </p:tgtEl>
                                      </p:cBhvr>
                                      <p:to x="100000" y="100000"/>
                                    </p:animScale>
                                    <p:animScale>
                                      <p:cBhvr>
                                        <p:cTn id="47" dur="3">
                                          <p:stCondLst>
                                            <p:cond delay="164"/>
                                          </p:stCondLst>
                                        </p:cTn>
                                        <p:tgtEl>
                                          <p:spTgt spid="5"/>
                                        </p:tgtEl>
                                      </p:cBhvr>
                                      <p:to x="100000" y="80000"/>
                                    </p:animScale>
                                    <p:animScale>
                                      <p:cBhvr>
                                        <p:cTn id="48" dur="21" decel="50000">
                                          <p:stCondLst>
                                            <p:cond delay="167"/>
                                          </p:stCondLst>
                                        </p:cTn>
                                        <p:tgtEl>
                                          <p:spTgt spid="5"/>
                                        </p:tgtEl>
                                      </p:cBhvr>
                                      <p:to x="100000" y="100000"/>
                                    </p:animScale>
                                    <p:animScale>
                                      <p:cBhvr>
                                        <p:cTn id="49" dur="3">
                                          <p:stCondLst>
                                            <p:cond delay="205"/>
                                          </p:stCondLst>
                                        </p:cTn>
                                        <p:tgtEl>
                                          <p:spTgt spid="5"/>
                                        </p:tgtEl>
                                      </p:cBhvr>
                                      <p:to x="100000" y="90000"/>
                                    </p:animScale>
                                    <p:animScale>
                                      <p:cBhvr>
                                        <p:cTn id="50" dur="21" decel="50000">
                                          <p:stCondLst>
                                            <p:cond delay="208"/>
                                          </p:stCondLst>
                                        </p:cTn>
                                        <p:tgtEl>
                                          <p:spTgt spid="5"/>
                                        </p:tgtEl>
                                      </p:cBhvr>
                                      <p:to x="100000" y="100000"/>
                                    </p:animScale>
                                    <p:animScale>
                                      <p:cBhvr>
                                        <p:cTn id="51" dur="3">
                                          <p:stCondLst>
                                            <p:cond delay="226"/>
                                          </p:stCondLst>
                                        </p:cTn>
                                        <p:tgtEl>
                                          <p:spTgt spid="5"/>
                                        </p:tgtEl>
                                      </p:cBhvr>
                                      <p:to x="100000" y="95000"/>
                                    </p:animScale>
                                    <p:animScale>
                                      <p:cBhvr>
                                        <p:cTn id="52" dur="21" decel="50000">
                                          <p:stCondLst>
                                            <p:cond delay="229"/>
                                          </p:stCondLst>
                                        </p:cTn>
                                        <p:tgtEl>
                                          <p:spTgt spid="5"/>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3" name="coin.wav"/>
                                        </p:tgtEl>
                                      </p:cMediaNode>
                                    </p:audio>
                                  </p:subTnLst>
                                </p:cTn>
                              </p:par>
                              <p:par>
                                <p:cTn id="53" presetID="26"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72">
                                          <p:stCondLst>
                                            <p:cond delay="0"/>
                                          </p:stCondLst>
                                        </p:cTn>
                                        <p:tgtEl>
                                          <p:spTgt spid="17"/>
                                        </p:tgtEl>
                                      </p:cBhvr>
                                    </p:animEffect>
                                    <p:anim calcmode="lin" valueType="num">
                                      <p:cBhvr>
                                        <p:cTn id="56" dur="228"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7" dur="8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8" dur="83" tmFilter="0, 0; 0.125,0.2665; 0.25,0.4; 0.375,0.465; 0.5,0.5;  0.625,0.535; 0.75,0.6; 0.875,0.7335; 1,1">
                                          <p:stCondLst>
                                            <p:cond delay="83"/>
                                          </p:stCondLst>
                                        </p:cTn>
                                        <p:tgtEl>
                                          <p:spTgt spid="17"/>
                                        </p:tgtEl>
                                        <p:attrNameLst>
                                          <p:attrName>ppt_y</p:attrName>
                                        </p:attrNameLst>
                                      </p:cBhvr>
                                      <p:tavLst>
                                        <p:tav tm="0" fmla="#ppt_y-sin(pi*$)/9">
                                          <p:val>
                                            <p:fltVal val="0"/>
                                          </p:val>
                                        </p:tav>
                                        <p:tav tm="100000">
                                          <p:val>
                                            <p:fltVal val="1"/>
                                          </p:val>
                                        </p:tav>
                                      </p:tavLst>
                                    </p:anim>
                                    <p:anim calcmode="lin" valueType="num">
                                      <p:cBhvr>
                                        <p:cTn id="59" dur="41" tmFilter="0, 0; 0.125,0.2665; 0.25,0.4; 0.375,0.465; 0.5,0.5;  0.625,0.535; 0.75,0.6; 0.875,0.7335; 1,1">
                                          <p:stCondLst>
                                            <p:cond delay="166"/>
                                          </p:stCondLst>
                                        </p:cTn>
                                        <p:tgtEl>
                                          <p:spTgt spid="17"/>
                                        </p:tgtEl>
                                        <p:attrNameLst>
                                          <p:attrName>ppt_y</p:attrName>
                                        </p:attrNameLst>
                                      </p:cBhvr>
                                      <p:tavLst>
                                        <p:tav tm="0" fmla="#ppt_y-sin(pi*$)/27">
                                          <p:val>
                                            <p:fltVal val="0"/>
                                          </p:val>
                                        </p:tav>
                                        <p:tav tm="100000">
                                          <p:val>
                                            <p:fltVal val="1"/>
                                          </p:val>
                                        </p:tav>
                                      </p:tavLst>
                                    </p:anim>
                                    <p:anim calcmode="lin" valueType="num">
                                      <p:cBhvr>
                                        <p:cTn id="60" dur="21" tmFilter="0, 0; 0.125,0.2665; 0.25,0.4; 0.375,0.465; 0.5,0.5;  0.625,0.535; 0.75,0.6; 0.875,0.7335; 1,1">
                                          <p:stCondLst>
                                            <p:cond delay="207"/>
                                          </p:stCondLst>
                                        </p:cTn>
                                        <p:tgtEl>
                                          <p:spTgt spid="17"/>
                                        </p:tgtEl>
                                        <p:attrNameLst>
                                          <p:attrName>ppt_y</p:attrName>
                                        </p:attrNameLst>
                                      </p:cBhvr>
                                      <p:tavLst>
                                        <p:tav tm="0" fmla="#ppt_y-sin(pi*$)/81">
                                          <p:val>
                                            <p:fltVal val="0"/>
                                          </p:val>
                                        </p:tav>
                                        <p:tav tm="100000">
                                          <p:val>
                                            <p:fltVal val="1"/>
                                          </p:val>
                                        </p:tav>
                                      </p:tavLst>
                                    </p:anim>
                                    <p:animScale>
                                      <p:cBhvr>
                                        <p:cTn id="61" dur="3">
                                          <p:stCondLst>
                                            <p:cond delay="81"/>
                                          </p:stCondLst>
                                        </p:cTn>
                                        <p:tgtEl>
                                          <p:spTgt spid="17"/>
                                        </p:tgtEl>
                                      </p:cBhvr>
                                      <p:to x="100000" y="60000"/>
                                    </p:animScale>
                                    <p:animScale>
                                      <p:cBhvr>
                                        <p:cTn id="62" dur="21" decel="50000">
                                          <p:stCondLst>
                                            <p:cond delay="85"/>
                                          </p:stCondLst>
                                        </p:cTn>
                                        <p:tgtEl>
                                          <p:spTgt spid="17"/>
                                        </p:tgtEl>
                                      </p:cBhvr>
                                      <p:to x="100000" y="100000"/>
                                    </p:animScale>
                                    <p:animScale>
                                      <p:cBhvr>
                                        <p:cTn id="63" dur="3">
                                          <p:stCondLst>
                                            <p:cond delay="164"/>
                                          </p:stCondLst>
                                        </p:cTn>
                                        <p:tgtEl>
                                          <p:spTgt spid="17"/>
                                        </p:tgtEl>
                                      </p:cBhvr>
                                      <p:to x="100000" y="80000"/>
                                    </p:animScale>
                                    <p:animScale>
                                      <p:cBhvr>
                                        <p:cTn id="64" dur="21" decel="50000">
                                          <p:stCondLst>
                                            <p:cond delay="167"/>
                                          </p:stCondLst>
                                        </p:cTn>
                                        <p:tgtEl>
                                          <p:spTgt spid="17"/>
                                        </p:tgtEl>
                                      </p:cBhvr>
                                      <p:to x="100000" y="100000"/>
                                    </p:animScale>
                                    <p:animScale>
                                      <p:cBhvr>
                                        <p:cTn id="65" dur="3">
                                          <p:stCondLst>
                                            <p:cond delay="205"/>
                                          </p:stCondLst>
                                        </p:cTn>
                                        <p:tgtEl>
                                          <p:spTgt spid="17"/>
                                        </p:tgtEl>
                                      </p:cBhvr>
                                      <p:to x="100000" y="90000"/>
                                    </p:animScale>
                                    <p:animScale>
                                      <p:cBhvr>
                                        <p:cTn id="66" dur="21" decel="50000">
                                          <p:stCondLst>
                                            <p:cond delay="208"/>
                                          </p:stCondLst>
                                        </p:cTn>
                                        <p:tgtEl>
                                          <p:spTgt spid="17"/>
                                        </p:tgtEl>
                                      </p:cBhvr>
                                      <p:to x="100000" y="100000"/>
                                    </p:animScale>
                                    <p:animScale>
                                      <p:cBhvr>
                                        <p:cTn id="67" dur="3">
                                          <p:stCondLst>
                                            <p:cond delay="226"/>
                                          </p:stCondLst>
                                        </p:cTn>
                                        <p:tgtEl>
                                          <p:spTgt spid="17"/>
                                        </p:tgtEl>
                                      </p:cBhvr>
                                      <p:to x="100000" y="95000"/>
                                    </p:animScale>
                                    <p:animScale>
                                      <p:cBhvr>
                                        <p:cTn id="68" dur="21" decel="50000">
                                          <p:stCondLst>
                                            <p:cond delay="229"/>
                                          </p:stCondLst>
                                        </p:cTn>
                                        <p:tgtEl>
                                          <p:spTgt spid="17"/>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par>
                                <p:cTn id="69" presetID="26"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72">
                                          <p:stCondLst>
                                            <p:cond delay="0"/>
                                          </p:stCondLst>
                                        </p:cTn>
                                        <p:tgtEl>
                                          <p:spTgt spid="18"/>
                                        </p:tgtEl>
                                      </p:cBhvr>
                                    </p:animEffect>
                                    <p:anim calcmode="lin" valueType="num">
                                      <p:cBhvr>
                                        <p:cTn id="72"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3"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4"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75"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76"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77" dur="3">
                                          <p:stCondLst>
                                            <p:cond delay="81"/>
                                          </p:stCondLst>
                                        </p:cTn>
                                        <p:tgtEl>
                                          <p:spTgt spid="18"/>
                                        </p:tgtEl>
                                      </p:cBhvr>
                                      <p:to x="100000" y="60000"/>
                                    </p:animScale>
                                    <p:animScale>
                                      <p:cBhvr>
                                        <p:cTn id="78" dur="21" decel="50000">
                                          <p:stCondLst>
                                            <p:cond delay="85"/>
                                          </p:stCondLst>
                                        </p:cTn>
                                        <p:tgtEl>
                                          <p:spTgt spid="18"/>
                                        </p:tgtEl>
                                      </p:cBhvr>
                                      <p:to x="100000" y="100000"/>
                                    </p:animScale>
                                    <p:animScale>
                                      <p:cBhvr>
                                        <p:cTn id="79" dur="3">
                                          <p:stCondLst>
                                            <p:cond delay="164"/>
                                          </p:stCondLst>
                                        </p:cTn>
                                        <p:tgtEl>
                                          <p:spTgt spid="18"/>
                                        </p:tgtEl>
                                      </p:cBhvr>
                                      <p:to x="100000" y="80000"/>
                                    </p:animScale>
                                    <p:animScale>
                                      <p:cBhvr>
                                        <p:cTn id="80" dur="21" decel="50000">
                                          <p:stCondLst>
                                            <p:cond delay="167"/>
                                          </p:stCondLst>
                                        </p:cTn>
                                        <p:tgtEl>
                                          <p:spTgt spid="18"/>
                                        </p:tgtEl>
                                      </p:cBhvr>
                                      <p:to x="100000" y="100000"/>
                                    </p:animScale>
                                    <p:animScale>
                                      <p:cBhvr>
                                        <p:cTn id="81" dur="3">
                                          <p:stCondLst>
                                            <p:cond delay="205"/>
                                          </p:stCondLst>
                                        </p:cTn>
                                        <p:tgtEl>
                                          <p:spTgt spid="18"/>
                                        </p:tgtEl>
                                      </p:cBhvr>
                                      <p:to x="100000" y="90000"/>
                                    </p:animScale>
                                    <p:animScale>
                                      <p:cBhvr>
                                        <p:cTn id="82" dur="21" decel="50000">
                                          <p:stCondLst>
                                            <p:cond delay="208"/>
                                          </p:stCondLst>
                                        </p:cTn>
                                        <p:tgtEl>
                                          <p:spTgt spid="18"/>
                                        </p:tgtEl>
                                      </p:cBhvr>
                                      <p:to x="100000" y="100000"/>
                                    </p:animScale>
                                    <p:animScale>
                                      <p:cBhvr>
                                        <p:cTn id="83" dur="3">
                                          <p:stCondLst>
                                            <p:cond delay="226"/>
                                          </p:stCondLst>
                                        </p:cTn>
                                        <p:tgtEl>
                                          <p:spTgt spid="18"/>
                                        </p:tgtEl>
                                      </p:cBhvr>
                                      <p:to x="100000" y="95000"/>
                                    </p:animScale>
                                    <p:animScale>
                                      <p:cBhvr>
                                        <p:cTn id="84" dur="21" decel="50000">
                                          <p:stCondLst>
                                            <p:cond delay="229"/>
                                          </p:stCondLst>
                                        </p:cTn>
                                        <p:tgtEl>
                                          <p:spTgt spid="18"/>
                                        </p:tgtEl>
                                      </p:cBhvr>
                                      <p:to x="100000" y="100000"/>
                                    </p:animScale>
                                  </p:childTnLst>
                                  <p:subTnLst>
                                    <p:audio>
                                      <p:cMediaNode>
                                        <p:cTn display="0" masterRel="sameClick">
                                          <p:stCondLst>
                                            <p:cond evt="begin" delay="0">
                                              <p:tn val="69"/>
                                            </p:cond>
                                          </p:stCondLst>
                                          <p:endCondLst>
                                            <p:cond evt="onStopAudio" delay="0">
                                              <p:tgtEl>
                                                <p:sldTgt/>
                                              </p:tgtEl>
                                            </p:cond>
                                          </p:endCondLst>
                                        </p:cTn>
                                        <p:tgtEl>
                                          <p:sndTgt r:embed="rId3" name="coin.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250" fill="hold"/>
                                        <p:tgtEl>
                                          <p:spTgt spid="20"/>
                                        </p:tgtEl>
                                        <p:attrNameLst>
                                          <p:attrName>ppt_w</p:attrName>
                                        </p:attrNameLst>
                                      </p:cBhvr>
                                      <p:tavLst>
                                        <p:tav tm="0">
                                          <p:val>
                                            <p:fltVal val="0"/>
                                          </p:val>
                                        </p:tav>
                                        <p:tav tm="100000">
                                          <p:val>
                                            <p:strVal val="#ppt_w"/>
                                          </p:val>
                                        </p:tav>
                                      </p:tavLst>
                                    </p:anim>
                                    <p:anim calcmode="lin" valueType="num">
                                      <p:cBhvr>
                                        <p:cTn id="90" dur="250" fill="hold"/>
                                        <p:tgtEl>
                                          <p:spTgt spid="20"/>
                                        </p:tgtEl>
                                        <p:attrNameLst>
                                          <p:attrName>ppt_h</p:attrName>
                                        </p:attrNameLst>
                                      </p:cBhvr>
                                      <p:tavLst>
                                        <p:tav tm="0">
                                          <p:val>
                                            <p:fltVal val="0"/>
                                          </p:val>
                                        </p:tav>
                                        <p:tav tm="100000">
                                          <p:val>
                                            <p:strVal val="#ppt_h"/>
                                          </p:val>
                                        </p:tav>
                                      </p:tavLst>
                                    </p:anim>
                                    <p:animEffect transition="in" filter="fade">
                                      <p:cBhvr>
                                        <p:cTn id="91" dur="250"/>
                                        <p:tgtEl>
                                          <p:spTgt spid="20"/>
                                        </p:tgtEl>
                                      </p:cBhvr>
                                    </p:animEffect>
                                  </p:childTnLst>
                                  <p:subTnLst>
                                    <p:audio>
                                      <p:cMediaNode>
                                        <p:cTn display="0" masterRel="sameClick">
                                          <p:stCondLst>
                                            <p:cond evt="begin" delay="0">
                                              <p:tn val="87"/>
                                            </p:cond>
                                          </p:stCondLst>
                                          <p:endCondLst>
                                            <p:cond evt="onStopAudio" delay="0">
                                              <p:tgtEl>
                                                <p:sldTgt/>
                                              </p:tgtEl>
                                            </p:cond>
                                          </p:endCondLst>
                                        </p:cTn>
                                        <p:tgtEl>
                                          <p:sndTgt r:embed="rId4" name="arrow.wav"/>
                                        </p:tgtEl>
                                      </p:cMediaNode>
                                    </p:audio>
                                  </p:subTnLst>
                                </p:cTn>
                              </p:par>
                            </p:childTnLst>
                          </p:cTn>
                        </p:par>
                        <p:par>
                          <p:cTn id="92" fill="hold">
                            <p:stCondLst>
                              <p:cond delay="250"/>
                            </p:stCondLst>
                            <p:childTnLst>
                              <p:par>
                                <p:cTn id="93" presetID="53" presetClass="entr" presetSubtype="16"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250" fill="hold"/>
                                        <p:tgtEl>
                                          <p:spTgt spid="19"/>
                                        </p:tgtEl>
                                        <p:attrNameLst>
                                          <p:attrName>ppt_w</p:attrName>
                                        </p:attrNameLst>
                                      </p:cBhvr>
                                      <p:tavLst>
                                        <p:tav tm="0">
                                          <p:val>
                                            <p:fltVal val="0"/>
                                          </p:val>
                                        </p:tav>
                                        <p:tav tm="100000">
                                          <p:val>
                                            <p:strVal val="#ppt_w"/>
                                          </p:val>
                                        </p:tav>
                                      </p:tavLst>
                                    </p:anim>
                                    <p:anim calcmode="lin" valueType="num">
                                      <p:cBhvr>
                                        <p:cTn id="96" dur="250" fill="hold"/>
                                        <p:tgtEl>
                                          <p:spTgt spid="19"/>
                                        </p:tgtEl>
                                        <p:attrNameLst>
                                          <p:attrName>ppt_h</p:attrName>
                                        </p:attrNameLst>
                                      </p:cBhvr>
                                      <p:tavLst>
                                        <p:tav tm="0">
                                          <p:val>
                                            <p:fltVal val="0"/>
                                          </p:val>
                                        </p:tav>
                                        <p:tav tm="100000">
                                          <p:val>
                                            <p:strVal val="#ppt_h"/>
                                          </p:val>
                                        </p:tav>
                                      </p:tavLst>
                                    </p:anim>
                                    <p:animEffect transition="in" filter="fade">
                                      <p:cBhvr>
                                        <p:cTn id="97" dur="250"/>
                                        <p:tgtEl>
                                          <p:spTgt spid="19"/>
                                        </p:tgtEl>
                                      </p:cBhvr>
                                    </p:animEffect>
                                  </p:childTnLst>
                                </p:cTn>
                              </p:par>
                            </p:childTnLst>
                          </p:cTn>
                        </p:par>
                        <p:par>
                          <p:cTn id="98" fill="hold">
                            <p:stCondLst>
                              <p:cond delay="500"/>
                            </p:stCondLst>
                            <p:childTnLst>
                              <p:par>
                                <p:cTn id="99" presetID="53" presetClass="entr" presetSubtype="16" fill="hold"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250" fill="hold"/>
                                        <p:tgtEl>
                                          <p:spTgt spid="21"/>
                                        </p:tgtEl>
                                        <p:attrNameLst>
                                          <p:attrName>ppt_w</p:attrName>
                                        </p:attrNameLst>
                                      </p:cBhvr>
                                      <p:tavLst>
                                        <p:tav tm="0">
                                          <p:val>
                                            <p:fltVal val="0"/>
                                          </p:val>
                                        </p:tav>
                                        <p:tav tm="100000">
                                          <p:val>
                                            <p:strVal val="#ppt_w"/>
                                          </p:val>
                                        </p:tav>
                                      </p:tavLst>
                                    </p:anim>
                                    <p:anim calcmode="lin" valueType="num">
                                      <p:cBhvr>
                                        <p:cTn id="102" dur="250" fill="hold"/>
                                        <p:tgtEl>
                                          <p:spTgt spid="21"/>
                                        </p:tgtEl>
                                        <p:attrNameLst>
                                          <p:attrName>ppt_h</p:attrName>
                                        </p:attrNameLst>
                                      </p:cBhvr>
                                      <p:tavLst>
                                        <p:tav tm="0">
                                          <p:val>
                                            <p:fltVal val="0"/>
                                          </p:val>
                                        </p:tav>
                                        <p:tav tm="100000">
                                          <p:val>
                                            <p:strVal val="#ppt_h"/>
                                          </p:val>
                                        </p:tav>
                                      </p:tavLst>
                                    </p:anim>
                                    <p:animEffect transition="in" filter="fade">
                                      <p:cBhvr>
                                        <p:cTn id="103" dur="250"/>
                                        <p:tgtEl>
                                          <p:spTgt spid="21"/>
                                        </p:tgtEl>
                                      </p:cBhvr>
                                    </p:animEffect>
                                  </p:childTnLst>
                                </p:cTn>
                              </p:par>
                            </p:childTnLst>
                          </p:cTn>
                        </p:par>
                        <p:par>
                          <p:cTn id="104" fill="hold">
                            <p:stCondLst>
                              <p:cond delay="750"/>
                            </p:stCondLst>
                            <p:childTnLst>
                              <p:par>
                                <p:cTn id="105" presetID="53" presetClass="entr" presetSubtype="16"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250" fill="hold"/>
                                        <p:tgtEl>
                                          <p:spTgt spid="22"/>
                                        </p:tgtEl>
                                        <p:attrNameLst>
                                          <p:attrName>ppt_w</p:attrName>
                                        </p:attrNameLst>
                                      </p:cBhvr>
                                      <p:tavLst>
                                        <p:tav tm="0">
                                          <p:val>
                                            <p:fltVal val="0"/>
                                          </p:val>
                                        </p:tav>
                                        <p:tav tm="100000">
                                          <p:val>
                                            <p:strVal val="#ppt_w"/>
                                          </p:val>
                                        </p:tav>
                                      </p:tavLst>
                                    </p:anim>
                                    <p:anim calcmode="lin" valueType="num">
                                      <p:cBhvr>
                                        <p:cTn id="108" dur="250" fill="hold"/>
                                        <p:tgtEl>
                                          <p:spTgt spid="22"/>
                                        </p:tgtEl>
                                        <p:attrNameLst>
                                          <p:attrName>ppt_h</p:attrName>
                                        </p:attrNameLst>
                                      </p:cBhvr>
                                      <p:tavLst>
                                        <p:tav tm="0">
                                          <p:val>
                                            <p:fltVal val="0"/>
                                          </p:val>
                                        </p:tav>
                                        <p:tav tm="100000">
                                          <p:val>
                                            <p:strVal val="#ppt_h"/>
                                          </p:val>
                                        </p:tav>
                                      </p:tavLst>
                                    </p:anim>
                                    <p:animEffect transition="in" filter="fade">
                                      <p:cBhvr>
                                        <p:cTn id="10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66141" y="327445"/>
            <a:ext cx="5661489" cy="5177755"/>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2" name="Freeform 12"/>
          <p:cNvSpPr/>
          <p:nvPr/>
        </p:nvSpPr>
        <p:spPr>
          <a:xfrm>
            <a:off x="14666042" y="261833"/>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3204022"/>
            <a:ext cx="2467471" cy="253183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8517" y="327445"/>
            <a:ext cx="2351593" cy="241293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2354" y="447716"/>
            <a:ext cx="2440788" cy="250446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48738" y="3138362"/>
            <a:ext cx="2400662" cy="2463287"/>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56604" y="3138362"/>
            <a:ext cx="2365965" cy="24276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9074" y="521689"/>
            <a:ext cx="2296602" cy="235651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27257" y="3285868"/>
            <a:ext cx="2307939" cy="23681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248" y="7305553"/>
            <a:ext cx="2079357" cy="213360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2514" y="7200900"/>
            <a:ext cx="2145116" cy="2201075"/>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873" y="7274264"/>
            <a:ext cx="2109850" cy="2164889"/>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9453" y="7305553"/>
            <a:ext cx="2066725" cy="212064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5354" y="7291059"/>
            <a:ext cx="2018396" cy="207105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2926" y="7133942"/>
            <a:ext cx="2168566" cy="222513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84442" y="7205873"/>
            <a:ext cx="2028359" cy="2081273"/>
          </a:xfrm>
          <a:prstGeom prst="rect">
            <a:avLst/>
          </a:prstGeom>
        </p:spPr>
      </p:pic>
    </p:spTree>
    <p:extLst>
      <p:ext uri="{BB962C8B-B14F-4D97-AF65-F5344CB8AC3E}">
        <p14:creationId xmlns:p14="http://schemas.microsoft.com/office/powerpoint/2010/main" val="23193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2">
                                          <p:stCondLst>
                                            <p:cond delay="0"/>
                                          </p:stCondLst>
                                        </p:cTn>
                                        <p:tgtEl>
                                          <p:spTgt spid="3"/>
                                        </p:tgtEl>
                                      </p:cBhvr>
                                    </p:animEffect>
                                    <p:anim calcmode="lin" valueType="num">
                                      <p:cBhvr>
                                        <p:cTn id="8" dur="228"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3"/>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3"/>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3"/>
                                        </p:tgtEl>
                                        <p:attrNameLst>
                                          <p:attrName>ppt_y</p:attrName>
                                        </p:attrNameLst>
                                      </p:cBhvr>
                                      <p:tavLst>
                                        <p:tav tm="0" fmla="#ppt_y-sin(pi*$)/81">
                                          <p:val>
                                            <p:fltVal val="0"/>
                                          </p:val>
                                        </p:tav>
                                        <p:tav tm="100000">
                                          <p:val>
                                            <p:fltVal val="1"/>
                                          </p:val>
                                        </p:tav>
                                      </p:tavLst>
                                    </p:anim>
                                    <p:animScale>
                                      <p:cBhvr>
                                        <p:cTn id="13" dur="3">
                                          <p:stCondLst>
                                            <p:cond delay="81"/>
                                          </p:stCondLst>
                                        </p:cTn>
                                        <p:tgtEl>
                                          <p:spTgt spid="3"/>
                                        </p:tgtEl>
                                      </p:cBhvr>
                                      <p:to x="100000" y="60000"/>
                                    </p:animScale>
                                    <p:animScale>
                                      <p:cBhvr>
                                        <p:cTn id="14" dur="21" decel="50000">
                                          <p:stCondLst>
                                            <p:cond delay="85"/>
                                          </p:stCondLst>
                                        </p:cTn>
                                        <p:tgtEl>
                                          <p:spTgt spid="3"/>
                                        </p:tgtEl>
                                      </p:cBhvr>
                                      <p:to x="100000" y="100000"/>
                                    </p:animScale>
                                    <p:animScale>
                                      <p:cBhvr>
                                        <p:cTn id="15" dur="3">
                                          <p:stCondLst>
                                            <p:cond delay="164"/>
                                          </p:stCondLst>
                                        </p:cTn>
                                        <p:tgtEl>
                                          <p:spTgt spid="3"/>
                                        </p:tgtEl>
                                      </p:cBhvr>
                                      <p:to x="100000" y="80000"/>
                                    </p:animScale>
                                    <p:animScale>
                                      <p:cBhvr>
                                        <p:cTn id="16" dur="21" decel="50000">
                                          <p:stCondLst>
                                            <p:cond delay="167"/>
                                          </p:stCondLst>
                                        </p:cTn>
                                        <p:tgtEl>
                                          <p:spTgt spid="3"/>
                                        </p:tgtEl>
                                      </p:cBhvr>
                                      <p:to x="100000" y="100000"/>
                                    </p:animScale>
                                    <p:animScale>
                                      <p:cBhvr>
                                        <p:cTn id="17" dur="3">
                                          <p:stCondLst>
                                            <p:cond delay="205"/>
                                          </p:stCondLst>
                                        </p:cTn>
                                        <p:tgtEl>
                                          <p:spTgt spid="3"/>
                                        </p:tgtEl>
                                      </p:cBhvr>
                                      <p:to x="100000" y="90000"/>
                                    </p:animScale>
                                    <p:animScale>
                                      <p:cBhvr>
                                        <p:cTn id="18" dur="21" decel="50000">
                                          <p:stCondLst>
                                            <p:cond delay="208"/>
                                          </p:stCondLst>
                                        </p:cTn>
                                        <p:tgtEl>
                                          <p:spTgt spid="3"/>
                                        </p:tgtEl>
                                      </p:cBhvr>
                                      <p:to x="100000" y="100000"/>
                                    </p:animScale>
                                    <p:animScale>
                                      <p:cBhvr>
                                        <p:cTn id="19" dur="3">
                                          <p:stCondLst>
                                            <p:cond delay="226"/>
                                          </p:stCondLst>
                                        </p:cTn>
                                        <p:tgtEl>
                                          <p:spTgt spid="3"/>
                                        </p:tgtEl>
                                      </p:cBhvr>
                                      <p:to x="100000" y="95000"/>
                                    </p:animScale>
                                    <p:animScale>
                                      <p:cBhvr>
                                        <p:cTn id="20" dur="21" decel="50000">
                                          <p:stCondLst>
                                            <p:cond delay="229"/>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par>
                          <p:cTn id="21" fill="hold">
                            <p:stCondLst>
                              <p:cond delay="25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72">
                                          <p:stCondLst>
                                            <p:cond delay="0"/>
                                          </p:stCondLst>
                                        </p:cTn>
                                        <p:tgtEl>
                                          <p:spTgt spid="6"/>
                                        </p:tgtEl>
                                      </p:cBhvr>
                                    </p:animEffect>
                                    <p:anim calcmode="lin" valueType="num">
                                      <p:cBhvr>
                                        <p:cTn id="25" dur="228"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8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83" tmFilter="0, 0; 0.125,0.2665; 0.25,0.4; 0.375,0.465; 0.5,0.5;  0.625,0.535; 0.75,0.6; 0.875,0.7335; 1,1">
                                          <p:stCondLst>
                                            <p:cond delay="83"/>
                                          </p:stCondLst>
                                        </p:cTn>
                                        <p:tgtEl>
                                          <p:spTgt spid="6"/>
                                        </p:tgtEl>
                                        <p:attrNameLst>
                                          <p:attrName>ppt_y</p:attrName>
                                        </p:attrNameLst>
                                      </p:cBhvr>
                                      <p:tavLst>
                                        <p:tav tm="0" fmla="#ppt_y-sin(pi*$)/9">
                                          <p:val>
                                            <p:fltVal val="0"/>
                                          </p:val>
                                        </p:tav>
                                        <p:tav tm="100000">
                                          <p:val>
                                            <p:fltVal val="1"/>
                                          </p:val>
                                        </p:tav>
                                      </p:tavLst>
                                    </p:anim>
                                    <p:anim calcmode="lin" valueType="num">
                                      <p:cBhvr>
                                        <p:cTn id="28" dur="41" tmFilter="0, 0; 0.125,0.2665; 0.25,0.4; 0.375,0.465; 0.5,0.5;  0.625,0.535; 0.75,0.6; 0.875,0.7335; 1,1">
                                          <p:stCondLst>
                                            <p:cond delay="166"/>
                                          </p:stCondLst>
                                        </p:cTn>
                                        <p:tgtEl>
                                          <p:spTgt spid="6"/>
                                        </p:tgtEl>
                                        <p:attrNameLst>
                                          <p:attrName>ppt_y</p:attrName>
                                        </p:attrNameLst>
                                      </p:cBhvr>
                                      <p:tavLst>
                                        <p:tav tm="0" fmla="#ppt_y-sin(pi*$)/27">
                                          <p:val>
                                            <p:fltVal val="0"/>
                                          </p:val>
                                        </p:tav>
                                        <p:tav tm="100000">
                                          <p:val>
                                            <p:fltVal val="1"/>
                                          </p:val>
                                        </p:tav>
                                      </p:tavLst>
                                    </p:anim>
                                    <p:anim calcmode="lin" valueType="num">
                                      <p:cBhvr>
                                        <p:cTn id="29" dur="21" tmFilter="0, 0; 0.125,0.2665; 0.25,0.4; 0.375,0.465; 0.5,0.5;  0.625,0.535; 0.75,0.6; 0.875,0.7335; 1,1">
                                          <p:stCondLst>
                                            <p:cond delay="207"/>
                                          </p:stCondLst>
                                        </p:cTn>
                                        <p:tgtEl>
                                          <p:spTgt spid="6"/>
                                        </p:tgtEl>
                                        <p:attrNameLst>
                                          <p:attrName>ppt_y</p:attrName>
                                        </p:attrNameLst>
                                      </p:cBhvr>
                                      <p:tavLst>
                                        <p:tav tm="0" fmla="#ppt_y-sin(pi*$)/81">
                                          <p:val>
                                            <p:fltVal val="0"/>
                                          </p:val>
                                        </p:tav>
                                        <p:tav tm="100000">
                                          <p:val>
                                            <p:fltVal val="1"/>
                                          </p:val>
                                        </p:tav>
                                      </p:tavLst>
                                    </p:anim>
                                    <p:animScale>
                                      <p:cBhvr>
                                        <p:cTn id="30" dur="3">
                                          <p:stCondLst>
                                            <p:cond delay="81"/>
                                          </p:stCondLst>
                                        </p:cTn>
                                        <p:tgtEl>
                                          <p:spTgt spid="6"/>
                                        </p:tgtEl>
                                      </p:cBhvr>
                                      <p:to x="100000" y="60000"/>
                                    </p:animScale>
                                    <p:animScale>
                                      <p:cBhvr>
                                        <p:cTn id="31" dur="21" decel="50000">
                                          <p:stCondLst>
                                            <p:cond delay="85"/>
                                          </p:stCondLst>
                                        </p:cTn>
                                        <p:tgtEl>
                                          <p:spTgt spid="6"/>
                                        </p:tgtEl>
                                      </p:cBhvr>
                                      <p:to x="100000" y="100000"/>
                                    </p:animScale>
                                    <p:animScale>
                                      <p:cBhvr>
                                        <p:cTn id="32" dur="3">
                                          <p:stCondLst>
                                            <p:cond delay="164"/>
                                          </p:stCondLst>
                                        </p:cTn>
                                        <p:tgtEl>
                                          <p:spTgt spid="6"/>
                                        </p:tgtEl>
                                      </p:cBhvr>
                                      <p:to x="100000" y="80000"/>
                                    </p:animScale>
                                    <p:animScale>
                                      <p:cBhvr>
                                        <p:cTn id="33" dur="21" decel="50000">
                                          <p:stCondLst>
                                            <p:cond delay="167"/>
                                          </p:stCondLst>
                                        </p:cTn>
                                        <p:tgtEl>
                                          <p:spTgt spid="6"/>
                                        </p:tgtEl>
                                      </p:cBhvr>
                                      <p:to x="100000" y="100000"/>
                                    </p:animScale>
                                    <p:animScale>
                                      <p:cBhvr>
                                        <p:cTn id="34" dur="3">
                                          <p:stCondLst>
                                            <p:cond delay="205"/>
                                          </p:stCondLst>
                                        </p:cTn>
                                        <p:tgtEl>
                                          <p:spTgt spid="6"/>
                                        </p:tgtEl>
                                      </p:cBhvr>
                                      <p:to x="100000" y="90000"/>
                                    </p:animScale>
                                    <p:animScale>
                                      <p:cBhvr>
                                        <p:cTn id="35" dur="21" decel="50000">
                                          <p:stCondLst>
                                            <p:cond delay="208"/>
                                          </p:stCondLst>
                                        </p:cTn>
                                        <p:tgtEl>
                                          <p:spTgt spid="6"/>
                                        </p:tgtEl>
                                      </p:cBhvr>
                                      <p:to x="100000" y="100000"/>
                                    </p:animScale>
                                    <p:animScale>
                                      <p:cBhvr>
                                        <p:cTn id="36" dur="3">
                                          <p:stCondLst>
                                            <p:cond delay="226"/>
                                          </p:stCondLst>
                                        </p:cTn>
                                        <p:tgtEl>
                                          <p:spTgt spid="6"/>
                                        </p:tgtEl>
                                      </p:cBhvr>
                                      <p:to x="100000" y="95000"/>
                                    </p:animScale>
                                    <p:animScale>
                                      <p:cBhvr>
                                        <p:cTn id="37" dur="21" decel="50000">
                                          <p:stCondLst>
                                            <p:cond delay="229"/>
                                          </p:stCondLst>
                                        </p:cTn>
                                        <p:tgtEl>
                                          <p:spTgt spid="6"/>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par>
                                <p:cTn id="38" presetID="26"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72">
                                          <p:stCondLst>
                                            <p:cond delay="0"/>
                                          </p:stCondLst>
                                        </p:cTn>
                                        <p:tgtEl>
                                          <p:spTgt spid="7"/>
                                        </p:tgtEl>
                                      </p:cBhvr>
                                    </p:animEffect>
                                    <p:anim calcmode="lin" valueType="num">
                                      <p:cBhvr>
                                        <p:cTn id="41" dur="228"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7"/>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7"/>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7"/>
                                        </p:tgtEl>
                                        <p:attrNameLst>
                                          <p:attrName>ppt_y</p:attrName>
                                        </p:attrNameLst>
                                      </p:cBhvr>
                                      <p:tavLst>
                                        <p:tav tm="0" fmla="#ppt_y-sin(pi*$)/81">
                                          <p:val>
                                            <p:fltVal val="0"/>
                                          </p:val>
                                        </p:tav>
                                        <p:tav tm="100000">
                                          <p:val>
                                            <p:fltVal val="1"/>
                                          </p:val>
                                        </p:tav>
                                      </p:tavLst>
                                    </p:anim>
                                    <p:animScale>
                                      <p:cBhvr>
                                        <p:cTn id="46" dur="3">
                                          <p:stCondLst>
                                            <p:cond delay="81"/>
                                          </p:stCondLst>
                                        </p:cTn>
                                        <p:tgtEl>
                                          <p:spTgt spid="7"/>
                                        </p:tgtEl>
                                      </p:cBhvr>
                                      <p:to x="100000" y="60000"/>
                                    </p:animScale>
                                    <p:animScale>
                                      <p:cBhvr>
                                        <p:cTn id="47" dur="21" decel="50000">
                                          <p:stCondLst>
                                            <p:cond delay="85"/>
                                          </p:stCondLst>
                                        </p:cTn>
                                        <p:tgtEl>
                                          <p:spTgt spid="7"/>
                                        </p:tgtEl>
                                      </p:cBhvr>
                                      <p:to x="100000" y="100000"/>
                                    </p:animScale>
                                    <p:animScale>
                                      <p:cBhvr>
                                        <p:cTn id="48" dur="3">
                                          <p:stCondLst>
                                            <p:cond delay="164"/>
                                          </p:stCondLst>
                                        </p:cTn>
                                        <p:tgtEl>
                                          <p:spTgt spid="7"/>
                                        </p:tgtEl>
                                      </p:cBhvr>
                                      <p:to x="100000" y="80000"/>
                                    </p:animScale>
                                    <p:animScale>
                                      <p:cBhvr>
                                        <p:cTn id="49" dur="21" decel="50000">
                                          <p:stCondLst>
                                            <p:cond delay="167"/>
                                          </p:stCondLst>
                                        </p:cTn>
                                        <p:tgtEl>
                                          <p:spTgt spid="7"/>
                                        </p:tgtEl>
                                      </p:cBhvr>
                                      <p:to x="100000" y="100000"/>
                                    </p:animScale>
                                    <p:animScale>
                                      <p:cBhvr>
                                        <p:cTn id="50" dur="3">
                                          <p:stCondLst>
                                            <p:cond delay="205"/>
                                          </p:stCondLst>
                                        </p:cTn>
                                        <p:tgtEl>
                                          <p:spTgt spid="7"/>
                                        </p:tgtEl>
                                      </p:cBhvr>
                                      <p:to x="100000" y="90000"/>
                                    </p:animScale>
                                    <p:animScale>
                                      <p:cBhvr>
                                        <p:cTn id="51" dur="21" decel="50000">
                                          <p:stCondLst>
                                            <p:cond delay="208"/>
                                          </p:stCondLst>
                                        </p:cTn>
                                        <p:tgtEl>
                                          <p:spTgt spid="7"/>
                                        </p:tgtEl>
                                      </p:cBhvr>
                                      <p:to x="100000" y="100000"/>
                                    </p:animScale>
                                    <p:animScale>
                                      <p:cBhvr>
                                        <p:cTn id="52" dur="3">
                                          <p:stCondLst>
                                            <p:cond delay="226"/>
                                          </p:stCondLst>
                                        </p:cTn>
                                        <p:tgtEl>
                                          <p:spTgt spid="7"/>
                                        </p:tgtEl>
                                      </p:cBhvr>
                                      <p:to x="100000" y="95000"/>
                                    </p:animScale>
                                    <p:animScale>
                                      <p:cBhvr>
                                        <p:cTn id="53" dur="21" decel="50000">
                                          <p:stCondLst>
                                            <p:cond delay="229"/>
                                          </p:stCondLst>
                                        </p:cTn>
                                        <p:tgtEl>
                                          <p:spTgt spid="7"/>
                                        </p:tgtEl>
                                      </p:cBhvr>
                                      <p:to x="100000" y="100000"/>
                                    </p:animScale>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54" presetID="26"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72">
                                          <p:stCondLst>
                                            <p:cond delay="0"/>
                                          </p:stCondLst>
                                        </p:cTn>
                                        <p:tgtEl>
                                          <p:spTgt spid="4"/>
                                        </p:tgtEl>
                                      </p:cBhvr>
                                    </p:animEffect>
                                    <p:anim calcmode="lin" valueType="num">
                                      <p:cBhvr>
                                        <p:cTn id="57" dur="22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8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83" tmFilter="0, 0; 0.125,0.2665; 0.25,0.4; 0.375,0.465; 0.5,0.5;  0.625,0.535; 0.75,0.6; 0.875,0.7335; 1,1">
                                          <p:stCondLst>
                                            <p:cond delay="83"/>
                                          </p:stCondLst>
                                        </p:cTn>
                                        <p:tgtEl>
                                          <p:spTgt spid="4"/>
                                        </p:tgtEl>
                                        <p:attrNameLst>
                                          <p:attrName>ppt_y</p:attrName>
                                        </p:attrNameLst>
                                      </p:cBhvr>
                                      <p:tavLst>
                                        <p:tav tm="0" fmla="#ppt_y-sin(pi*$)/9">
                                          <p:val>
                                            <p:fltVal val="0"/>
                                          </p:val>
                                        </p:tav>
                                        <p:tav tm="100000">
                                          <p:val>
                                            <p:fltVal val="1"/>
                                          </p:val>
                                        </p:tav>
                                      </p:tavLst>
                                    </p:anim>
                                    <p:anim calcmode="lin" valueType="num">
                                      <p:cBhvr>
                                        <p:cTn id="60" dur="41" tmFilter="0, 0; 0.125,0.2665; 0.25,0.4; 0.375,0.465; 0.5,0.5;  0.625,0.535; 0.75,0.6; 0.875,0.7335; 1,1">
                                          <p:stCondLst>
                                            <p:cond delay="166"/>
                                          </p:stCondLst>
                                        </p:cTn>
                                        <p:tgtEl>
                                          <p:spTgt spid="4"/>
                                        </p:tgtEl>
                                        <p:attrNameLst>
                                          <p:attrName>ppt_y</p:attrName>
                                        </p:attrNameLst>
                                      </p:cBhvr>
                                      <p:tavLst>
                                        <p:tav tm="0" fmla="#ppt_y-sin(pi*$)/27">
                                          <p:val>
                                            <p:fltVal val="0"/>
                                          </p:val>
                                        </p:tav>
                                        <p:tav tm="100000">
                                          <p:val>
                                            <p:fltVal val="1"/>
                                          </p:val>
                                        </p:tav>
                                      </p:tavLst>
                                    </p:anim>
                                    <p:anim calcmode="lin" valueType="num">
                                      <p:cBhvr>
                                        <p:cTn id="61" dur="21" tmFilter="0, 0; 0.125,0.2665; 0.25,0.4; 0.375,0.465; 0.5,0.5;  0.625,0.535; 0.75,0.6; 0.875,0.7335; 1,1">
                                          <p:stCondLst>
                                            <p:cond delay="207"/>
                                          </p:stCondLst>
                                        </p:cTn>
                                        <p:tgtEl>
                                          <p:spTgt spid="4"/>
                                        </p:tgtEl>
                                        <p:attrNameLst>
                                          <p:attrName>ppt_y</p:attrName>
                                        </p:attrNameLst>
                                      </p:cBhvr>
                                      <p:tavLst>
                                        <p:tav tm="0" fmla="#ppt_y-sin(pi*$)/81">
                                          <p:val>
                                            <p:fltVal val="0"/>
                                          </p:val>
                                        </p:tav>
                                        <p:tav tm="100000">
                                          <p:val>
                                            <p:fltVal val="1"/>
                                          </p:val>
                                        </p:tav>
                                      </p:tavLst>
                                    </p:anim>
                                    <p:animScale>
                                      <p:cBhvr>
                                        <p:cTn id="62" dur="3">
                                          <p:stCondLst>
                                            <p:cond delay="81"/>
                                          </p:stCondLst>
                                        </p:cTn>
                                        <p:tgtEl>
                                          <p:spTgt spid="4"/>
                                        </p:tgtEl>
                                      </p:cBhvr>
                                      <p:to x="100000" y="60000"/>
                                    </p:animScale>
                                    <p:animScale>
                                      <p:cBhvr>
                                        <p:cTn id="63" dur="21" decel="50000">
                                          <p:stCondLst>
                                            <p:cond delay="85"/>
                                          </p:stCondLst>
                                        </p:cTn>
                                        <p:tgtEl>
                                          <p:spTgt spid="4"/>
                                        </p:tgtEl>
                                      </p:cBhvr>
                                      <p:to x="100000" y="100000"/>
                                    </p:animScale>
                                    <p:animScale>
                                      <p:cBhvr>
                                        <p:cTn id="64" dur="3">
                                          <p:stCondLst>
                                            <p:cond delay="164"/>
                                          </p:stCondLst>
                                        </p:cTn>
                                        <p:tgtEl>
                                          <p:spTgt spid="4"/>
                                        </p:tgtEl>
                                      </p:cBhvr>
                                      <p:to x="100000" y="80000"/>
                                    </p:animScale>
                                    <p:animScale>
                                      <p:cBhvr>
                                        <p:cTn id="65" dur="21" decel="50000">
                                          <p:stCondLst>
                                            <p:cond delay="167"/>
                                          </p:stCondLst>
                                        </p:cTn>
                                        <p:tgtEl>
                                          <p:spTgt spid="4"/>
                                        </p:tgtEl>
                                      </p:cBhvr>
                                      <p:to x="100000" y="100000"/>
                                    </p:animScale>
                                    <p:animScale>
                                      <p:cBhvr>
                                        <p:cTn id="66" dur="3">
                                          <p:stCondLst>
                                            <p:cond delay="205"/>
                                          </p:stCondLst>
                                        </p:cTn>
                                        <p:tgtEl>
                                          <p:spTgt spid="4"/>
                                        </p:tgtEl>
                                      </p:cBhvr>
                                      <p:to x="100000" y="90000"/>
                                    </p:animScale>
                                    <p:animScale>
                                      <p:cBhvr>
                                        <p:cTn id="67" dur="21" decel="50000">
                                          <p:stCondLst>
                                            <p:cond delay="208"/>
                                          </p:stCondLst>
                                        </p:cTn>
                                        <p:tgtEl>
                                          <p:spTgt spid="4"/>
                                        </p:tgtEl>
                                      </p:cBhvr>
                                      <p:to x="100000" y="100000"/>
                                    </p:animScale>
                                    <p:animScale>
                                      <p:cBhvr>
                                        <p:cTn id="68" dur="3">
                                          <p:stCondLst>
                                            <p:cond delay="226"/>
                                          </p:stCondLst>
                                        </p:cTn>
                                        <p:tgtEl>
                                          <p:spTgt spid="4"/>
                                        </p:tgtEl>
                                      </p:cBhvr>
                                      <p:to x="100000" y="95000"/>
                                    </p:animScale>
                                    <p:animScale>
                                      <p:cBhvr>
                                        <p:cTn id="69" dur="21" decel="50000">
                                          <p:stCondLst>
                                            <p:cond delay="229"/>
                                          </p:stCondLst>
                                        </p:cTn>
                                        <p:tgtEl>
                                          <p:spTgt spid="4"/>
                                        </p:tgtEl>
                                      </p:cBhvr>
                                      <p:to x="100000" y="100000"/>
                                    </p:animScale>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70" fill="hold">
                            <p:stCondLst>
                              <p:cond delay="500"/>
                            </p:stCondLst>
                            <p:childTnLst>
                              <p:par>
                                <p:cTn id="71" presetID="26" presetClass="entr" presetSubtype="0"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72">
                                          <p:stCondLst>
                                            <p:cond delay="0"/>
                                          </p:stCondLst>
                                        </p:cTn>
                                        <p:tgtEl>
                                          <p:spTgt spid="23"/>
                                        </p:tgtEl>
                                      </p:cBhvr>
                                    </p:animEffect>
                                    <p:anim calcmode="lin" valueType="num">
                                      <p:cBhvr>
                                        <p:cTn id="74" dur="228"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83"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83" tmFilter="0, 0; 0.125,0.2665; 0.25,0.4; 0.375,0.465; 0.5,0.5;  0.625,0.535; 0.75,0.6; 0.875,0.7335; 1,1">
                                          <p:stCondLst>
                                            <p:cond delay="83"/>
                                          </p:stCondLst>
                                        </p:cTn>
                                        <p:tgtEl>
                                          <p:spTgt spid="23"/>
                                        </p:tgtEl>
                                        <p:attrNameLst>
                                          <p:attrName>ppt_y</p:attrName>
                                        </p:attrNameLst>
                                      </p:cBhvr>
                                      <p:tavLst>
                                        <p:tav tm="0" fmla="#ppt_y-sin(pi*$)/9">
                                          <p:val>
                                            <p:fltVal val="0"/>
                                          </p:val>
                                        </p:tav>
                                        <p:tav tm="100000">
                                          <p:val>
                                            <p:fltVal val="1"/>
                                          </p:val>
                                        </p:tav>
                                      </p:tavLst>
                                    </p:anim>
                                    <p:anim calcmode="lin" valueType="num">
                                      <p:cBhvr>
                                        <p:cTn id="77" dur="41" tmFilter="0, 0; 0.125,0.2665; 0.25,0.4; 0.375,0.465; 0.5,0.5;  0.625,0.535; 0.75,0.6; 0.875,0.7335; 1,1">
                                          <p:stCondLst>
                                            <p:cond delay="166"/>
                                          </p:stCondLst>
                                        </p:cTn>
                                        <p:tgtEl>
                                          <p:spTgt spid="23"/>
                                        </p:tgtEl>
                                        <p:attrNameLst>
                                          <p:attrName>ppt_y</p:attrName>
                                        </p:attrNameLst>
                                      </p:cBhvr>
                                      <p:tavLst>
                                        <p:tav tm="0" fmla="#ppt_y-sin(pi*$)/27">
                                          <p:val>
                                            <p:fltVal val="0"/>
                                          </p:val>
                                        </p:tav>
                                        <p:tav tm="100000">
                                          <p:val>
                                            <p:fltVal val="1"/>
                                          </p:val>
                                        </p:tav>
                                      </p:tavLst>
                                    </p:anim>
                                    <p:anim calcmode="lin" valueType="num">
                                      <p:cBhvr>
                                        <p:cTn id="78" dur="21" tmFilter="0, 0; 0.125,0.2665; 0.25,0.4; 0.375,0.465; 0.5,0.5;  0.625,0.535; 0.75,0.6; 0.875,0.7335; 1,1">
                                          <p:stCondLst>
                                            <p:cond delay="207"/>
                                          </p:stCondLst>
                                        </p:cTn>
                                        <p:tgtEl>
                                          <p:spTgt spid="23"/>
                                        </p:tgtEl>
                                        <p:attrNameLst>
                                          <p:attrName>ppt_y</p:attrName>
                                        </p:attrNameLst>
                                      </p:cBhvr>
                                      <p:tavLst>
                                        <p:tav tm="0" fmla="#ppt_y-sin(pi*$)/81">
                                          <p:val>
                                            <p:fltVal val="0"/>
                                          </p:val>
                                        </p:tav>
                                        <p:tav tm="100000">
                                          <p:val>
                                            <p:fltVal val="1"/>
                                          </p:val>
                                        </p:tav>
                                      </p:tavLst>
                                    </p:anim>
                                    <p:animScale>
                                      <p:cBhvr>
                                        <p:cTn id="79" dur="3">
                                          <p:stCondLst>
                                            <p:cond delay="81"/>
                                          </p:stCondLst>
                                        </p:cTn>
                                        <p:tgtEl>
                                          <p:spTgt spid="23"/>
                                        </p:tgtEl>
                                      </p:cBhvr>
                                      <p:to x="100000" y="60000"/>
                                    </p:animScale>
                                    <p:animScale>
                                      <p:cBhvr>
                                        <p:cTn id="80" dur="21" decel="50000">
                                          <p:stCondLst>
                                            <p:cond delay="85"/>
                                          </p:stCondLst>
                                        </p:cTn>
                                        <p:tgtEl>
                                          <p:spTgt spid="23"/>
                                        </p:tgtEl>
                                      </p:cBhvr>
                                      <p:to x="100000" y="100000"/>
                                    </p:animScale>
                                    <p:animScale>
                                      <p:cBhvr>
                                        <p:cTn id="81" dur="3">
                                          <p:stCondLst>
                                            <p:cond delay="164"/>
                                          </p:stCondLst>
                                        </p:cTn>
                                        <p:tgtEl>
                                          <p:spTgt spid="23"/>
                                        </p:tgtEl>
                                      </p:cBhvr>
                                      <p:to x="100000" y="80000"/>
                                    </p:animScale>
                                    <p:animScale>
                                      <p:cBhvr>
                                        <p:cTn id="82" dur="21" decel="50000">
                                          <p:stCondLst>
                                            <p:cond delay="167"/>
                                          </p:stCondLst>
                                        </p:cTn>
                                        <p:tgtEl>
                                          <p:spTgt spid="23"/>
                                        </p:tgtEl>
                                      </p:cBhvr>
                                      <p:to x="100000" y="100000"/>
                                    </p:animScale>
                                    <p:animScale>
                                      <p:cBhvr>
                                        <p:cTn id="83" dur="3">
                                          <p:stCondLst>
                                            <p:cond delay="205"/>
                                          </p:stCondLst>
                                        </p:cTn>
                                        <p:tgtEl>
                                          <p:spTgt spid="23"/>
                                        </p:tgtEl>
                                      </p:cBhvr>
                                      <p:to x="100000" y="90000"/>
                                    </p:animScale>
                                    <p:animScale>
                                      <p:cBhvr>
                                        <p:cTn id="84" dur="21" decel="50000">
                                          <p:stCondLst>
                                            <p:cond delay="208"/>
                                          </p:stCondLst>
                                        </p:cTn>
                                        <p:tgtEl>
                                          <p:spTgt spid="23"/>
                                        </p:tgtEl>
                                      </p:cBhvr>
                                      <p:to x="100000" y="100000"/>
                                    </p:animScale>
                                    <p:animScale>
                                      <p:cBhvr>
                                        <p:cTn id="85" dur="3">
                                          <p:stCondLst>
                                            <p:cond delay="226"/>
                                          </p:stCondLst>
                                        </p:cTn>
                                        <p:tgtEl>
                                          <p:spTgt spid="23"/>
                                        </p:tgtEl>
                                      </p:cBhvr>
                                      <p:to x="100000" y="95000"/>
                                    </p:animScale>
                                    <p:animScale>
                                      <p:cBhvr>
                                        <p:cTn id="86" dur="21" decel="50000">
                                          <p:stCondLst>
                                            <p:cond delay="229"/>
                                          </p:stCondLst>
                                        </p:cTn>
                                        <p:tgtEl>
                                          <p:spTgt spid="23"/>
                                        </p:tgtEl>
                                      </p:cBhvr>
                                      <p:to x="100000" y="100000"/>
                                    </p:animScale>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87" presetID="26" presetClass="entr" presetSubtype="0"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72">
                                          <p:stCondLst>
                                            <p:cond delay="0"/>
                                          </p:stCondLst>
                                        </p:cTn>
                                        <p:tgtEl>
                                          <p:spTgt spid="15"/>
                                        </p:tgtEl>
                                      </p:cBhvr>
                                    </p:animEffect>
                                    <p:anim calcmode="lin" valueType="num">
                                      <p:cBhvr>
                                        <p:cTn id="90" dur="228"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1" dur="8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2" dur="83" tmFilter="0, 0; 0.125,0.2665; 0.25,0.4; 0.375,0.465; 0.5,0.5;  0.625,0.535; 0.75,0.6; 0.875,0.7335; 1,1">
                                          <p:stCondLst>
                                            <p:cond delay="83"/>
                                          </p:stCondLst>
                                        </p:cTn>
                                        <p:tgtEl>
                                          <p:spTgt spid="15"/>
                                        </p:tgtEl>
                                        <p:attrNameLst>
                                          <p:attrName>ppt_y</p:attrName>
                                        </p:attrNameLst>
                                      </p:cBhvr>
                                      <p:tavLst>
                                        <p:tav tm="0" fmla="#ppt_y-sin(pi*$)/9">
                                          <p:val>
                                            <p:fltVal val="0"/>
                                          </p:val>
                                        </p:tav>
                                        <p:tav tm="100000">
                                          <p:val>
                                            <p:fltVal val="1"/>
                                          </p:val>
                                        </p:tav>
                                      </p:tavLst>
                                    </p:anim>
                                    <p:anim calcmode="lin" valueType="num">
                                      <p:cBhvr>
                                        <p:cTn id="93" dur="41" tmFilter="0, 0; 0.125,0.2665; 0.25,0.4; 0.375,0.465; 0.5,0.5;  0.625,0.535; 0.75,0.6; 0.875,0.7335; 1,1">
                                          <p:stCondLst>
                                            <p:cond delay="166"/>
                                          </p:stCondLst>
                                        </p:cTn>
                                        <p:tgtEl>
                                          <p:spTgt spid="15"/>
                                        </p:tgtEl>
                                        <p:attrNameLst>
                                          <p:attrName>ppt_y</p:attrName>
                                        </p:attrNameLst>
                                      </p:cBhvr>
                                      <p:tavLst>
                                        <p:tav tm="0" fmla="#ppt_y-sin(pi*$)/27">
                                          <p:val>
                                            <p:fltVal val="0"/>
                                          </p:val>
                                        </p:tav>
                                        <p:tav tm="100000">
                                          <p:val>
                                            <p:fltVal val="1"/>
                                          </p:val>
                                        </p:tav>
                                      </p:tavLst>
                                    </p:anim>
                                    <p:anim calcmode="lin" valueType="num">
                                      <p:cBhvr>
                                        <p:cTn id="94" dur="21" tmFilter="0, 0; 0.125,0.2665; 0.25,0.4; 0.375,0.465; 0.5,0.5;  0.625,0.535; 0.75,0.6; 0.875,0.7335; 1,1">
                                          <p:stCondLst>
                                            <p:cond delay="207"/>
                                          </p:stCondLst>
                                        </p:cTn>
                                        <p:tgtEl>
                                          <p:spTgt spid="15"/>
                                        </p:tgtEl>
                                        <p:attrNameLst>
                                          <p:attrName>ppt_y</p:attrName>
                                        </p:attrNameLst>
                                      </p:cBhvr>
                                      <p:tavLst>
                                        <p:tav tm="0" fmla="#ppt_y-sin(pi*$)/81">
                                          <p:val>
                                            <p:fltVal val="0"/>
                                          </p:val>
                                        </p:tav>
                                        <p:tav tm="100000">
                                          <p:val>
                                            <p:fltVal val="1"/>
                                          </p:val>
                                        </p:tav>
                                      </p:tavLst>
                                    </p:anim>
                                    <p:animScale>
                                      <p:cBhvr>
                                        <p:cTn id="95" dur="3">
                                          <p:stCondLst>
                                            <p:cond delay="81"/>
                                          </p:stCondLst>
                                        </p:cTn>
                                        <p:tgtEl>
                                          <p:spTgt spid="15"/>
                                        </p:tgtEl>
                                      </p:cBhvr>
                                      <p:to x="100000" y="60000"/>
                                    </p:animScale>
                                    <p:animScale>
                                      <p:cBhvr>
                                        <p:cTn id="96" dur="21" decel="50000">
                                          <p:stCondLst>
                                            <p:cond delay="85"/>
                                          </p:stCondLst>
                                        </p:cTn>
                                        <p:tgtEl>
                                          <p:spTgt spid="15"/>
                                        </p:tgtEl>
                                      </p:cBhvr>
                                      <p:to x="100000" y="100000"/>
                                    </p:animScale>
                                    <p:animScale>
                                      <p:cBhvr>
                                        <p:cTn id="97" dur="3">
                                          <p:stCondLst>
                                            <p:cond delay="164"/>
                                          </p:stCondLst>
                                        </p:cTn>
                                        <p:tgtEl>
                                          <p:spTgt spid="15"/>
                                        </p:tgtEl>
                                      </p:cBhvr>
                                      <p:to x="100000" y="80000"/>
                                    </p:animScale>
                                    <p:animScale>
                                      <p:cBhvr>
                                        <p:cTn id="98" dur="21" decel="50000">
                                          <p:stCondLst>
                                            <p:cond delay="167"/>
                                          </p:stCondLst>
                                        </p:cTn>
                                        <p:tgtEl>
                                          <p:spTgt spid="15"/>
                                        </p:tgtEl>
                                      </p:cBhvr>
                                      <p:to x="100000" y="100000"/>
                                    </p:animScale>
                                    <p:animScale>
                                      <p:cBhvr>
                                        <p:cTn id="99" dur="3">
                                          <p:stCondLst>
                                            <p:cond delay="205"/>
                                          </p:stCondLst>
                                        </p:cTn>
                                        <p:tgtEl>
                                          <p:spTgt spid="15"/>
                                        </p:tgtEl>
                                      </p:cBhvr>
                                      <p:to x="100000" y="90000"/>
                                    </p:animScale>
                                    <p:animScale>
                                      <p:cBhvr>
                                        <p:cTn id="100" dur="21" decel="50000">
                                          <p:stCondLst>
                                            <p:cond delay="208"/>
                                          </p:stCondLst>
                                        </p:cTn>
                                        <p:tgtEl>
                                          <p:spTgt spid="15"/>
                                        </p:tgtEl>
                                      </p:cBhvr>
                                      <p:to x="100000" y="100000"/>
                                    </p:animScale>
                                    <p:animScale>
                                      <p:cBhvr>
                                        <p:cTn id="101" dur="3">
                                          <p:stCondLst>
                                            <p:cond delay="226"/>
                                          </p:stCondLst>
                                        </p:cTn>
                                        <p:tgtEl>
                                          <p:spTgt spid="15"/>
                                        </p:tgtEl>
                                      </p:cBhvr>
                                      <p:to x="100000" y="95000"/>
                                    </p:animScale>
                                    <p:animScale>
                                      <p:cBhvr>
                                        <p:cTn id="102" dur="21" decel="50000">
                                          <p:stCondLst>
                                            <p:cond delay="229"/>
                                          </p:stCondLst>
                                        </p:cTn>
                                        <p:tgtEl>
                                          <p:spTgt spid="15"/>
                                        </p:tgtEl>
                                      </p:cBhvr>
                                      <p:to x="100000" y="100000"/>
                                    </p:animScale>
                                  </p:childTnLst>
                                  <p:subTnLst>
                                    <p:audio>
                                      <p:cMediaNode>
                                        <p:cTn display="0" masterRel="sameClick">
                                          <p:stCondLst>
                                            <p:cond evt="begin" delay="0">
                                              <p:tn val="87"/>
                                            </p:cond>
                                          </p:stCondLst>
                                          <p:endCondLst>
                                            <p:cond evt="onStopAudio" delay="0">
                                              <p:tgtEl>
                                                <p:sldTgt/>
                                              </p:tgtEl>
                                            </p:cond>
                                          </p:endCondLst>
                                        </p:cTn>
                                        <p:tgtEl>
                                          <p:sndTgt r:embed="rId3" name="coin.wav"/>
                                        </p:tgtEl>
                                      </p:cMediaNode>
                                    </p:audio>
                                  </p:subTnLst>
                                </p:cTn>
                              </p:par>
                              <p:par>
                                <p:cTn id="103" presetID="26"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down)">
                                      <p:cBhvr>
                                        <p:cTn id="105" dur="72">
                                          <p:stCondLst>
                                            <p:cond delay="0"/>
                                          </p:stCondLst>
                                        </p:cTn>
                                        <p:tgtEl>
                                          <p:spTgt spid="8"/>
                                        </p:tgtEl>
                                      </p:cBhvr>
                                    </p:animEffect>
                                    <p:anim calcmode="lin" valueType="num">
                                      <p:cBhvr>
                                        <p:cTn id="106" dur="228"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7" dur="8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8" dur="83" tmFilter="0, 0; 0.125,0.2665; 0.25,0.4; 0.375,0.465; 0.5,0.5;  0.625,0.535; 0.75,0.6; 0.875,0.7335; 1,1">
                                          <p:stCondLst>
                                            <p:cond delay="83"/>
                                          </p:stCondLst>
                                        </p:cTn>
                                        <p:tgtEl>
                                          <p:spTgt spid="8"/>
                                        </p:tgtEl>
                                        <p:attrNameLst>
                                          <p:attrName>ppt_y</p:attrName>
                                        </p:attrNameLst>
                                      </p:cBhvr>
                                      <p:tavLst>
                                        <p:tav tm="0" fmla="#ppt_y-sin(pi*$)/9">
                                          <p:val>
                                            <p:fltVal val="0"/>
                                          </p:val>
                                        </p:tav>
                                        <p:tav tm="100000">
                                          <p:val>
                                            <p:fltVal val="1"/>
                                          </p:val>
                                        </p:tav>
                                      </p:tavLst>
                                    </p:anim>
                                    <p:anim calcmode="lin" valueType="num">
                                      <p:cBhvr>
                                        <p:cTn id="109" dur="41" tmFilter="0, 0; 0.125,0.2665; 0.25,0.4; 0.375,0.465; 0.5,0.5;  0.625,0.535; 0.75,0.6; 0.875,0.7335; 1,1">
                                          <p:stCondLst>
                                            <p:cond delay="166"/>
                                          </p:stCondLst>
                                        </p:cTn>
                                        <p:tgtEl>
                                          <p:spTgt spid="8"/>
                                        </p:tgtEl>
                                        <p:attrNameLst>
                                          <p:attrName>ppt_y</p:attrName>
                                        </p:attrNameLst>
                                      </p:cBhvr>
                                      <p:tavLst>
                                        <p:tav tm="0" fmla="#ppt_y-sin(pi*$)/27">
                                          <p:val>
                                            <p:fltVal val="0"/>
                                          </p:val>
                                        </p:tav>
                                        <p:tav tm="100000">
                                          <p:val>
                                            <p:fltVal val="1"/>
                                          </p:val>
                                        </p:tav>
                                      </p:tavLst>
                                    </p:anim>
                                    <p:anim calcmode="lin" valueType="num">
                                      <p:cBhvr>
                                        <p:cTn id="110" dur="21" tmFilter="0, 0; 0.125,0.2665; 0.25,0.4; 0.375,0.465; 0.5,0.5;  0.625,0.535; 0.75,0.6; 0.875,0.7335; 1,1">
                                          <p:stCondLst>
                                            <p:cond delay="207"/>
                                          </p:stCondLst>
                                        </p:cTn>
                                        <p:tgtEl>
                                          <p:spTgt spid="8"/>
                                        </p:tgtEl>
                                        <p:attrNameLst>
                                          <p:attrName>ppt_y</p:attrName>
                                        </p:attrNameLst>
                                      </p:cBhvr>
                                      <p:tavLst>
                                        <p:tav tm="0" fmla="#ppt_y-sin(pi*$)/81">
                                          <p:val>
                                            <p:fltVal val="0"/>
                                          </p:val>
                                        </p:tav>
                                        <p:tav tm="100000">
                                          <p:val>
                                            <p:fltVal val="1"/>
                                          </p:val>
                                        </p:tav>
                                      </p:tavLst>
                                    </p:anim>
                                    <p:animScale>
                                      <p:cBhvr>
                                        <p:cTn id="111" dur="3">
                                          <p:stCondLst>
                                            <p:cond delay="81"/>
                                          </p:stCondLst>
                                        </p:cTn>
                                        <p:tgtEl>
                                          <p:spTgt spid="8"/>
                                        </p:tgtEl>
                                      </p:cBhvr>
                                      <p:to x="100000" y="60000"/>
                                    </p:animScale>
                                    <p:animScale>
                                      <p:cBhvr>
                                        <p:cTn id="112" dur="21" decel="50000">
                                          <p:stCondLst>
                                            <p:cond delay="85"/>
                                          </p:stCondLst>
                                        </p:cTn>
                                        <p:tgtEl>
                                          <p:spTgt spid="8"/>
                                        </p:tgtEl>
                                      </p:cBhvr>
                                      <p:to x="100000" y="100000"/>
                                    </p:animScale>
                                    <p:animScale>
                                      <p:cBhvr>
                                        <p:cTn id="113" dur="3">
                                          <p:stCondLst>
                                            <p:cond delay="164"/>
                                          </p:stCondLst>
                                        </p:cTn>
                                        <p:tgtEl>
                                          <p:spTgt spid="8"/>
                                        </p:tgtEl>
                                      </p:cBhvr>
                                      <p:to x="100000" y="80000"/>
                                    </p:animScale>
                                    <p:animScale>
                                      <p:cBhvr>
                                        <p:cTn id="114" dur="21" decel="50000">
                                          <p:stCondLst>
                                            <p:cond delay="167"/>
                                          </p:stCondLst>
                                        </p:cTn>
                                        <p:tgtEl>
                                          <p:spTgt spid="8"/>
                                        </p:tgtEl>
                                      </p:cBhvr>
                                      <p:to x="100000" y="100000"/>
                                    </p:animScale>
                                    <p:animScale>
                                      <p:cBhvr>
                                        <p:cTn id="115" dur="3">
                                          <p:stCondLst>
                                            <p:cond delay="205"/>
                                          </p:stCondLst>
                                        </p:cTn>
                                        <p:tgtEl>
                                          <p:spTgt spid="8"/>
                                        </p:tgtEl>
                                      </p:cBhvr>
                                      <p:to x="100000" y="90000"/>
                                    </p:animScale>
                                    <p:animScale>
                                      <p:cBhvr>
                                        <p:cTn id="116" dur="21" decel="50000">
                                          <p:stCondLst>
                                            <p:cond delay="208"/>
                                          </p:stCondLst>
                                        </p:cTn>
                                        <p:tgtEl>
                                          <p:spTgt spid="8"/>
                                        </p:tgtEl>
                                      </p:cBhvr>
                                      <p:to x="100000" y="100000"/>
                                    </p:animScale>
                                    <p:animScale>
                                      <p:cBhvr>
                                        <p:cTn id="117" dur="3">
                                          <p:stCondLst>
                                            <p:cond delay="226"/>
                                          </p:stCondLst>
                                        </p:cTn>
                                        <p:tgtEl>
                                          <p:spTgt spid="8"/>
                                        </p:tgtEl>
                                      </p:cBhvr>
                                      <p:to x="100000" y="95000"/>
                                    </p:animScale>
                                    <p:animScale>
                                      <p:cBhvr>
                                        <p:cTn id="118" dur="21" decel="50000">
                                          <p:stCondLst>
                                            <p:cond delay="229"/>
                                          </p:stCondLst>
                                        </p:cTn>
                                        <p:tgtEl>
                                          <p:spTgt spid="8"/>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3" name="coin.wav"/>
                                        </p:tgtEl>
                                      </p:cMediaNode>
                                    </p:audio>
                                  </p:subTnLst>
                                </p:cTn>
                              </p:par>
                              <p:par>
                                <p:cTn id="119" presetID="26" presetClass="entr" presetSubtype="0"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down)">
                                      <p:cBhvr>
                                        <p:cTn id="121" dur="72">
                                          <p:stCondLst>
                                            <p:cond delay="0"/>
                                          </p:stCondLst>
                                        </p:cTn>
                                        <p:tgtEl>
                                          <p:spTgt spid="18"/>
                                        </p:tgtEl>
                                      </p:cBhvr>
                                    </p:animEffect>
                                    <p:anim calcmode="lin" valueType="num">
                                      <p:cBhvr>
                                        <p:cTn id="122"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3"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4"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125"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126"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127" dur="3">
                                          <p:stCondLst>
                                            <p:cond delay="81"/>
                                          </p:stCondLst>
                                        </p:cTn>
                                        <p:tgtEl>
                                          <p:spTgt spid="18"/>
                                        </p:tgtEl>
                                      </p:cBhvr>
                                      <p:to x="100000" y="60000"/>
                                    </p:animScale>
                                    <p:animScale>
                                      <p:cBhvr>
                                        <p:cTn id="128" dur="21" decel="50000">
                                          <p:stCondLst>
                                            <p:cond delay="85"/>
                                          </p:stCondLst>
                                        </p:cTn>
                                        <p:tgtEl>
                                          <p:spTgt spid="18"/>
                                        </p:tgtEl>
                                      </p:cBhvr>
                                      <p:to x="100000" y="100000"/>
                                    </p:animScale>
                                    <p:animScale>
                                      <p:cBhvr>
                                        <p:cTn id="129" dur="3">
                                          <p:stCondLst>
                                            <p:cond delay="164"/>
                                          </p:stCondLst>
                                        </p:cTn>
                                        <p:tgtEl>
                                          <p:spTgt spid="18"/>
                                        </p:tgtEl>
                                      </p:cBhvr>
                                      <p:to x="100000" y="80000"/>
                                    </p:animScale>
                                    <p:animScale>
                                      <p:cBhvr>
                                        <p:cTn id="130" dur="21" decel="50000">
                                          <p:stCondLst>
                                            <p:cond delay="167"/>
                                          </p:stCondLst>
                                        </p:cTn>
                                        <p:tgtEl>
                                          <p:spTgt spid="18"/>
                                        </p:tgtEl>
                                      </p:cBhvr>
                                      <p:to x="100000" y="100000"/>
                                    </p:animScale>
                                    <p:animScale>
                                      <p:cBhvr>
                                        <p:cTn id="131" dur="3">
                                          <p:stCondLst>
                                            <p:cond delay="205"/>
                                          </p:stCondLst>
                                        </p:cTn>
                                        <p:tgtEl>
                                          <p:spTgt spid="18"/>
                                        </p:tgtEl>
                                      </p:cBhvr>
                                      <p:to x="100000" y="90000"/>
                                    </p:animScale>
                                    <p:animScale>
                                      <p:cBhvr>
                                        <p:cTn id="132" dur="21" decel="50000">
                                          <p:stCondLst>
                                            <p:cond delay="208"/>
                                          </p:stCondLst>
                                        </p:cTn>
                                        <p:tgtEl>
                                          <p:spTgt spid="18"/>
                                        </p:tgtEl>
                                      </p:cBhvr>
                                      <p:to x="100000" y="100000"/>
                                    </p:animScale>
                                    <p:animScale>
                                      <p:cBhvr>
                                        <p:cTn id="133" dur="3">
                                          <p:stCondLst>
                                            <p:cond delay="226"/>
                                          </p:stCondLst>
                                        </p:cTn>
                                        <p:tgtEl>
                                          <p:spTgt spid="18"/>
                                        </p:tgtEl>
                                      </p:cBhvr>
                                      <p:to x="100000" y="95000"/>
                                    </p:animScale>
                                    <p:animScale>
                                      <p:cBhvr>
                                        <p:cTn id="134" dur="21" decel="50000">
                                          <p:stCondLst>
                                            <p:cond delay="229"/>
                                          </p:stCondLst>
                                        </p:cTn>
                                        <p:tgtEl>
                                          <p:spTgt spid="18"/>
                                        </p:tgtEl>
                                      </p:cBhvr>
                                      <p:to x="100000" y="100000"/>
                                    </p:animScale>
                                  </p:childTnLst>
                                  <p:subTnLst>
                                    <p:audio>
                                      <p:cMediaNode>
                                        <p:cTn display="0" masterRel="sameClick">
                                          <p:stCondLst>
                                            <p:cond evt="begin" delay="0">
                                              <p:tn val="119"/>
                                            </p:cond>
                                          </p:stCondLst>
                                          <p:endCondLst>
                                            <p:cond evt="onStopAudio" delay="0">
                                              <p:tgtEl>
                                                <p:sldTgt/>
                                              </p:tgtEl>
                                            </p:cond>
                                          </p:endCondLst>
                                        </p:cTn>
                                        <p:tgtEl>
                                          <p:sndTgt r:embed="rId3" name="coin.wav"/>
                                        </p:tgtEl>
                                      </p:cMediaNode>
                                    </p:audio>
                                  </p:sub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subTnLst>
                                    <p:audio>
                                      <p:cMediaNode>
                                        <p:cTn display="0" masterRel="sameClick">
                                          <p:stCondLst>
                                            <p:cond evt="begin" delay="0">
                                              <p:tn val="137"/>
                                            </p:cond>
                                          </p:stCondLst>
                                          <p:endCondLst>
                                            <p:cond evt="onStopAudio" delay="0">
                                              <p:tgtEl>
                                                <p:sldTgt/>
                                              </p:tgtEl>
                                            </p:cond>
                                          </p:endCondLst>
                                        </p:cTn>
                                        <p:tgtEl>
                                          <p:sndTgt r:embed="rId4" name="whoosh.wav"/>
                                        </p:tgtEl>
                                      </p:cMediaNode>
                                    </p:audio>
                                  </p:subTnLst>
                                </p:cTn>
                              </p:par>
                            </p:childTnLst>
                          </p:cTn>
                        </p:par>
                        <p:par>
                          <p:cTn id="140" fill="hold">
                            <p:stCondLst>
                              <p:cond delay="250"/>
                            </p:stCondLst>
                            <p:childTnLst>
                              <p:par>
                                <p:cTn id="141" presetID="10" presetClass="entr" presetSubtype="0" fill="hold" nodeType="after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250"/>
                                        <p:tgtEl>
                                          <p:spTgt spid="25"/>
                                        </p:tgtEl>
                                      </p:cBhvr>
                                    </p:animEffect>
                                  </p:childTnLst>
                                  <p:subTnLst>
                                    <p:audio>
                                      <p:cMediaNode>
                                        <p:cTn display="0" masterRel="sameClick">
                                          <p:stCondLst>
                                            <p:cond evt="begin" delay="0">
                                              <p:tn val="141"/>
                                            </p:cond>
                                          </p:stCondLst>
                                          <p:endCondLst>
                                            <p:cond evt="onStopAudio" delay="0">
                                              <p:tgtEl>
                                                <p:sldTgt/>
                                              </p:tgtEl>
                                            </p:cond>
                                          </p:endCondLst>
                                        </p:cTn>
                                        <p:tgtEl>
                                          <p:sndTgt r:embed="rId4" name="whoosh.wav"/>
                                        </p:tgtEl>
                                      </p:cMediaNode>
                                    </p:audio>
                                  </p:sub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fade">
                                      <p:cBhvr>
                                        <p:cTn id="147" dur="250"/>
                                        <p:tgtEl>
                                          <p:spTgt spid="26"/>
                                        </p:tgtEl>
                                      </p:cBhvr>
                                    </p:animEffect>
                                  </p:childTnLst>
                                  <p:subTnLst>
                                    <p:audio>
                                      <p:cMediaNode>
                                        <p:cTn display="0" masterRel="sameClick">
                                          <p:stCondLst>
                                            <p:cond evt="begin" delay="0">
                                              <p:tn val="145"/>
                                            </p:cond>
                                          </p:stCondLst>
                                          <p:endCondLst>
                                            <p:cond evt="onStopAudio" delay="0">
                                              <p:tgtEl>
                                                <p:sldTgt/>
                                              </p:tgtEl>
                                            </p:cond>
                                          </p:endCondLst>
                                        </p:cTn>
                                        <p:tgtEl>
                                          <p:sndTgt r:embed="rId4" name="whoosh.wav"/>
                                        </p:tgtEl>
                                      </p:cMediaNode>
                                    </p:audio>
                                  </p:subTnLst>
                                </p:cTn>
                              </p:par>
                            </p:childTnLst>
                          </p:cTn>
                        </p:par>
                        <p:par>
                          <p:cTn id="148" fill="hold">
                            <p:stCondLst>
                              <p:cond delay="750"/>
                            </p:stCondLst>
                            <p:childTnLst>
                              <p:par>
                                <p:cTn id="149" presetID="10" presetClass="entr" presetSubtype="0" fill="hold" nodeType="after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fade">
                                      <p:cBhvr>
                                        <p:cTn id="151" dur="250"/>
                                        <p:tgtEl>
                                          <p:spTgt spid="27"/>
                                        </p:tgtEl>
                                      </p:cBhvr>
                                    </p:animEffect>
                                  </p:childTnLst>
                                  <p:subTnLst>
                                    <p:audio>
                                      <p:cMediaNode>
                                        <p:cTn display="0" masterRel="sameClick">
                                          <p:stCondLst>
                                            <p:cond evt="begin" delay="0">
                                              <p:tn val="149"/>
                                            </p:cond>
                                          </p:stCondLst>
                                          <p:endCondLst>
                                            <p:cond evt="onStopAudio" delay="0">
                                              <p:tgtEl>
                                                <p:sldTgt/>
                                              </p:tgtEl>
                                            </p:cond>
                                          </p:endCondLst>
                                        </p:cTn>
                                        <p:tgtEl>
                                          <p:sndTgt r:embed="rId4" name="whoosh.wav"/>
                                        </p:tgtEl>
                                      </p:cMediaNode>
                                    </p:audio>
                                  </p:subTnLst>
                                </p:cTn>
                              </p:par>
                            </p:childTnLst>
                          </p:cTn>
                        </p:par>
                        <p:par>
                          <p:cTn id="152" fill="hold">
                            <p:stCondLst>
                              <p:cond delay="1000"/>
                            </p:stCondLst>
                            <p:childTnLst>
                              <p:par>
                                <p:cTn id="153" presetID="10" presetClass="entr" presetSubtype="0" fill="hold" nodeType="afterEffect">
                                  <p:stCondLst>
                                    <p:cond delay="0"/>
                                  </p:stCondLst>
                                  <p:childTnLst>
                                    <p:set>
                                      <p:cBhvr>
                                        <p:cTn id="154" dur="1" fill="hold">
                                          <p:stCondLst>
                                            <p:cond delay="0"/>
                                          </p:stCondLst>
                                        </p:cTn>
                                        <p:tgtEl>
                                          <p:spTgt spid="28"/>
                                        </p:tgtEl>
                                        <p:attrNameLst>
                                          <p:attrName>style.visibility</p:attrName>
                                        </p:attrNameLst>
                                      </p:cBhvr>
                                      <p:to>
                                        <p:strVal val="visible"/>
                                      </p:to>
                                    </p:set>
                                    <p:animEffect transition="in" filter="fade">
                                      <p:cBhvr>
                                        <p:cTn id="155" dur="250"/>
                                        <p:tgtEl>
                                          <p:spTgt spid="28"/>
                                        </p:tgtEl>
                                      </p:cBhvr>
                                    </p:animEffect>
                                  </p:childTnLst>
                                  <p:subTnLst>
                                    <p:audio>
                                      <p:cMediaNode>
                                        <p:cTn display="0" masterRel="sameClick">
                                          <p:stCondLst>
                                            <p:cond evt="begin" delay="0">
                                              <p:tn val="153"/>
                                            </p:cond>
                                          </p:stCondLst>
                                          <p:endCondLst>
                                            <p:cond evt="onStopAudio" delay="0">
                                              <p:tgtEl>
                                                <p:sldTgt/>
                                              </p:tgtEl>
                                            </p:cond>
                                          </p:endCondLst>
                                        </p:cTn>
                                        <p:tgtEl>
                                          <p:sndTgt r:embed="rId4" name="whoosh.wav"/>
                                        </p:tgtEl>
                                      </p:cMediaNode>
                                    </p:audio>
                                  </p:subTnLst>
                                </p:cTn>
                              </p:par>
                            </p:childTnLst>
                          </p:cTn>
                        </p:par>
                        <p:par>
                          <p:cTn id="156" fill="hold">
                            <p:stCondLst>
                              <p:cond delay="1250"/>
                            </p:stCondLst>
                            <p:childTnLst>
                              <p:par>
                                <p:cTn id="157" presetID="10" presetClass="entr" presetSubtype="0" fill="hold" nodeType="after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250"/>
                                        <p:tgtEl>
                                          <p:spTgt spid="29"/>
                                        </p:tgtEl>
                                      </p:cBhvr>
                                    </p:animEffect>
                                  </p:childTnLst>
                                  <p:subTnLst>
                                    <p:audio>
                                      <p:cMediaNode>
                                        <p:cTn display="0" masterRel="sameClick">
                                          <p:stCondLst>
                                            <p:cond evt="begin" delay="0">
                                              <p:tn val="157"/>
                                            </p:cond>
                                          </p:stCondLst>
                                          <p:endCondLst>
                                            <p:cond evt="onStopAudio" delay="0">
                                              <p:tgtEl>
                                                <p:sldTgt/>
                                              </p:tgtEl>
                                            </p:cond>
                                          </p:endCondLst>
                                        </p:cTn>
                                        <p:tgtEl>
                                          <p:sndTgt r:embed="rId4" name="whoosh.wav"/>
                                        </p:tgtEl>
                                      </p:cMediaNode>
                                    </p:audio>
                                  </p:subTnLst>
                                </p:cTn>
                              </p:par>
                            </p:childTnLst>
                          </p:cTn>
                        </p:par>
                        <p:par>
                          <p:cTn id="160" fill="hold">
                            <p:stCondLst>
                              <p:cond delay="1500"/>
                            </p:stCondLst>
                            <p:childTnLst>
                              <p:par>
                                <p:cTn id="161" presetID="10" presetClass="entr" presetSubtype="0" fill="hold" nodeType="afterEffect">
                                  <p:stCondLst>
                                    <p:cond delay="0"/>
                                  </p:stCondLst>
                                  <p:childTnLst>
                                    <p:set>
                                      <p:cBhvr>
                                        <p:cTn id="162" dur="1" fill="hold">
                                          <p:stCondLst>
                                            <p:cond delay="0"/>
                                          </p:stCondLst>
                                        </p:cTn>
                                        <p:tgtEl>
                                          <p:spTgt spid="30"/>
                                        </p:tgtEl>
                                        <p:attrNameLst>
                                          <p:attrName>style.visibility</p:attrName>
                                        </p:attrNameLst>
                                      </p:cBhvr>
                                      <p:to>
                                        <p:strVal val="visible"/>
                                      </p:to>
                                    </p:set>
                                    <p:animEffect transition="in" filter="fade">
                                      <p:cBhvr>
                                        <p:cTn id="163" dur="250"/>
                                        <p:tgtEl>
                                          <p:spTgt spid="30"/>
                                        </p:tgtEl>
                                      </p:cBhvr>
                                    </p:animEffect>
                                  </p:childTnLst>
                                  <p:subTnLst>
                                    <p:audio>
                                      <p:cMediaNode>
                                        <p:cTn display="0" masterRel="sameClick">
                                          <p:stCondLst>
                                            <p:cond evt="begin" delay="0">
                                              <p:tn val="16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594</Words>
  <Application>Microsoft Office PowerPoint</Application>
  <PresentationFormat>Custom</PresentationFormat>
  <Paragraphs>119</Paragraphs>
  <Slides>31</Slides>
  <Notes>15</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Comic Sans MS</vt:lpstr>
      <vt:lpstr>Lucida Sans Unicode</vt:lpstr>
      <vt:lpstr>Comic Sans Bold</vt:lpstr>
      <vt:lpstr>Calibri</vt:lpstr>
      <vt:lpstr>Comic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Lesson 1 Task 1 2 3</dc:title>
  <dc:creator>ADMIN</dc:creator>
  <cp:lastModifiedBy>Vũ Đăng Hoàng Hưng</cp:lastModifiedBy>
  <cp:revision>60</cp:revision>
  <dcterms:created xsi:type="dcterms:W3CDTF">2006-08-16T00:00:00Z</dcterms:created>
  <dcterms:modified xsi:type="dcterms:W3CDTF">2025-06-13T10:23:57Z</dcterms:modified>
  <dc:identifier>DAGBnjFsqLA</dc:identifier>
</cp:coreProperties>
</file>