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media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media3.wav" ContentType="audio/x-wav"/>
  <Override PartName="/ppt/media/audio13.wav" ContentType="audio/x-wav"/>
  <Override PartName="/ppt/media/media4.wav" ContentType="audio/x-wav"/>
  <Override PartName="/ppt/media/audio14.wav" ContentType="audio/x-wav"/>
  <Override PartName="/ppt/media/media5.wav" ContentType="audio/x-wav"/>
  <Override PartName="/ppt/media/audio15.wav" ContentType="audio/x-wav"/>
  <Override PartName="/ppt/media/media6.wav" ContentType="audio/x-wav"/>
  <Override PartName="/ppt/media/audio16.wav" ContentType="audio/x-wav"/>
  <Override PartName="/ppt/media/media7.wav" ContentType="audio/x-wav"/>
  <Override PartName="/ppt/media/audio17.wav" ContentType="audio/x-wav"/>
  <Override PartName="/ppt/media/media8.wav" ContentType="audio/x-wav"/>
  <Override PartName="/ppt/media/audio18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audio23.wav" ContentType="audio/x-wav"/>
  <Override PartName="/ppt/media/audio24.wav" ContentType="audio/x-wav"/>
  <Override PartName="/ppt/media/audio25.wav" ContentType="audio/x-wav"/>
  <Override PartName="/ppt/media/audio26.wav" ContentType="audio/x-wav"/>
  <Override PartName="/ppt/media/audio27.wav" ContentType="audio/x-wav"/>
  <Override PartName="/ppt/media/audio28.wav" ContentType="audio/x-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00" r:id="rId3"/>
    <p:sldMasterId id="2147483706" r:id="rId4"/>
  </p:sldMasterIdLst>
  <p:notesMasterIdLst>
    <p:notesMasterId r:id="rId39"/>
  </p:notesMasterIdLst>
  <p:handoutMasterIdLst>
    <p:handoutMasterId r:id="rId40"/>
  </p:handoutMasterIdLst>
  <p:sldIdLst>
    <p:sldId id="334" r:id="rId5"/>
    <p:sldId id="330" r:id="rId6"/>
    <p:sldId id="295" r:id="rId7"/>
    <p:sldId id="261" r:id="rId8"/>
    <p:sldId id="256" r:id="rId9"/>
    <p:sldId id="257" r:id="rId10"/>
    <p:sldId id="259" r:id="rId11"/>
    <p:sldId id="260" r:id="rId12"/>
    <p:sldId id="258" r:id="rId13"/>
    <p:sldId id="274" r:id="rId14"/>
    <p:sldId id="263" r:id="rId15"/>
    <p:sldId id="265" r:id="rId16"/>
    <p:sldId id="266" r:id="rId17"/>
    <p:sldId id="267" r:id="rId18"/>
    <p:sldId id="268" r:id="rId19"/>
    <p:sldId id="269" r:id="rId20"/>
    <p:sldId id="333" r:id="rId21"/>
    <p:sldId id="275" r:id="rId22"/>
    <p:sldId id="278" r:id="rId23"/>
    <p:sldId id="279" r:id="rId24"/>
    <p:sldId id="277" r:id="rId25"/>
    <p:sldId id="280" r:id="rId26"/>
    <p:sldId id="276" r:id="rId27"/>
    <p:sldId id="262" r:id="rId28"/>
    <p:sldId id="337" r:id="rId29"/>
    <p:sldId id="264" r:id="rId30"/>
    <p:sldId id="281" r:id="rId31"/>
    <p:sldId id="273" r:id="rId32"/>
    <p:sldId id="284" r:id="rId33"/>
    <p:sldId id="283" r:id="rId34"/>
    <p:sldId id="282" r:id="rId35"/>
    <p:sldId id="296" r:id="rId36"/>
    <p:sldId id="329" r:id="rId37"/>
    <p:sldId id="33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 PC" initials="AP" lastIdx="1" clrIdx="0">
    <p:extLst>
      <p:ext uri="{19B8F6BF-5375-455C-9EA6-DF929625EA0E}">
        <p15:presenceInfo xmlns:p15="http://schemas.microsoft.com/office/powerpoint/2012/main" userId="ADMIN 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CCFF"/>
    <a:srgbClr val="EC008B"/>
    <a:srgbClr val="F13EA7"/>
    <a:srgbClr val="FFFFFF"/>
    <a:srgbClr val="488ACF"/>
    <a:srgbClr val="FFF2BB"/>
    <a:srgbClr val="CCFFFF"/>
    <a:srgbClr val="DCB9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72"/>
      </p:cViewPr>
      <p:guideLst/>
    </p:cSldViewPr>
  </p:slideViewPr>
  <p:outlineViewPr>
    <p:cViewPr>
      <p:scale>
        <a:sx n="33" d="100"/>
        <a:sy n="33" d="100"/>
      </p:scale>
      <p:origin x="0" y="-35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48"/>
    </p:cViewPr>
  </p:sorterViewPr>
  <p:notesViewPr>
    <p:cSldViewPr snapToGrid="0">
      <p:cViewPr varScale="1">
        <p:scale>
          <a:sx n="50" d="100"/>
          <a:sy n="50" d="100"/>
        </p:scale>
        <p:origin x="270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AE27F2-D0E8-486F-B367-6237CBAD7B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41B417-5873-4D3B-AD25-299B515E42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4A077-F5D5-4C99-BDB1-81F285277C4C}" type="datetimeFigureOut">
              <a:rPr lang="en-SG" smtClean="0"/>
              <a:t>17/10/2025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72F953-2CBD-4E24-95A1-26BD0A3BEB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55243-20D3-4D83-B620-9FB951E04C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E5BA1-8913-4988-B4B0-3B151E84FC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5610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FF8B9-982E-409A-806E-10785C4AD59B}" type="datetimeFigureOut">
              <a:rPr lang="en-SG" smtClean="0"/>
              <a:t>17/10/2025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SG" dirty="0"/>
              <a:t>V</a:t>
            </a: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75025-BA26-47A3-846E-E639EDE7B7BB}" type="slidenum">
              <a:rPr lang="en-SG" smtClean="0"/>
              <a:t>‹#›</a:t>
            </a:fld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4764BF-23B1-4DF2-91A5-5B359F5DF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4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75025-BA26-47A3-846E-E639EDE7B7BB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59605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75025-BA26-47A3-846E-E639EDE7B7B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019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388F-5943-4216-99F0-7C3A0F67A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DFD7D-8FD0-4BCE-8B14-EEFAEC6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B2BA3-EAF5-49A2-8221-A67B0A0C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17/10/2025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FBC64-5CAE-4C51-A235-E1175E49C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C86A8-3F58-4A8B-B429-2FCEAB846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1672EB-F9D5-4551-B568-B3A532D55B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1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F83C8-6748-40AD-82A9-5D2B2BE6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10EB5-C163-431E-91BA-886424A8E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9320A-B5AA-4058-91DB-577AEE9C9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17/10/2025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AF903-2A71-41B7-AF5B-6C26ECA6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1B8AB-2B19-48E2-A23E-AF608C00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5199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0731F6-F66D-4A3B-B7E5-9877CFA4E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EB7BD-CB10-4892-B891-F28AA3088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936F4-5B2B-42CE-8BC0-DBAC445FF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17/10/2025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A7B35-6417-4C7D-97F7-1C31E916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8AD78-42FA-450C-A76A-02A10F0B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5620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87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2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45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51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5090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74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859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58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DFD36-77CC-4754-9522-5EDAFC915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DA465-9F10-4C28-BC12-704472A14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C6BE9-2E69-4DC5-8B7C-42C055D6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17/10/2025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7E70B-B59A-4F63-A47D-A0139B81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7B3EC-8066-4296-93E3-090A2ECE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5F845-8812-46B4-87FC-8FF338B41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14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86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9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0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84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09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667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22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556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623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55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12C7A-F89A-4057-BE11-53B2D3751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DA4E9-8DAA-4D44-8422-5A9427522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F77D3-7BAA-42E1-8EF0-820D72B80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17/10/2025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88C8-0C71-4AA9-8198-F7766838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40DA6-AA49-48EE-AFAD-417683CA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4798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0849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09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88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289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716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5743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03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822705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803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163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3532B-E3A8-4BDC-838F-249DCD4A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5D143-25FC-4E9C-A3EA-F7E9BFDCC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FEAA3-629C-4878-AD24-9FDC04DFB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44DF9-A3B9-47AB-AFA5-053B292E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17/10/2025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984DC-2C52-4DC7-B306-845B87CA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1344F-25ED-4816-BBA1-0FE2D2DD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1331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59279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1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96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0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4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25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70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6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5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028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7C3B3-1B22-405F-9FEA-7655CCAB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E8B53-27A4-4CD5-888A-65013C094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D5980-4571-4780-B420-8495EAF70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A3EBC-C86E-4EB4-A150-ED05E7CC2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6EE5D9-5EDC-46A1-89D5-C97856051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0B896E-6B41-4F52-9CCC-B63566350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17/10/2025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70BBE4-E3E7-4CFA-9D0E-D03622D5F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374BD9-F024-4DE8-BA04-14C669CBB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04629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6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5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8764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674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6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45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82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1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13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961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D3068-CA6C-4727-8DB9-161FE77F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5CFE5-2CE3-4A49-8BC3-5E85EC4F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17/10/2025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77534-31E8-4528-B7D4-9718CAEA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EED28-8782-4F3F-9A47-169E44D22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465401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10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556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513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805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8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9786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20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0421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D4987C-7DC4-468B-AE50-D4AFCC2E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17/10/2025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58163-F689-4C3D-B028-3760A2CF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C522C-7032-440E-9E9D-C9C51992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2409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5A478-E4C4-4BB6-BFD5-E5269009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B7659-8EB8-4009-98AF-E39FCEC16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D8018-3D26-45FD-A8B0-FD38C896E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3351D-9A3C-41B1-8ECE-402C0C2F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17/10/2025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2D055-72EF-4348-8BA6-95FD25AB7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0F795-80D9-45A5-AEEF-989CC9F5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30015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B642F-EB36-400F-BCF5-E6A2344B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41C82-A638-4131-84DB-0DC576AF1F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2431B-3767-46D0-8CC6-17CA22870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87D3B-BA0D-4E48-8241-EC3FF17FA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17/10/2025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B9D58-8A1E-49DE-9626-D3A2F574A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02F5F-09C1-4500-AD28-8F523452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0440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4696E8-2D55-4C47-9B1D-C3361AFB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81D44-CC66-43CC-ADC1-6CE526DDC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81778-2C1A-4911-9A8F-B92F009F0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050D9-C4AA-4D88-91E1-5632431070E1}" type="datetimeFigureOut">
              <a:rPr lang="en-SG" smtClean="0"/>
              <a:t>17/10/2025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69778-470F-48F4-922B-A1A7D7BB7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D9C54-804D-4BFE-BBC7-423133EDC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D519E-FB03-42AD-80AE-F27F32AEDF8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0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667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583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7551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67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6.wav"/><Relationship Id="rId18" Type="http://schemas.openxmlformats.org/officeDocument/2006/relationships/audio" Target="../media/audio1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audio" Target="../media/audio5.wav"/><Relationship Id="rId17" Type="http://schemas.openxmlformats.org/officeDocument/2006/relationships/audio" Target="../media/audio10.wav"/><Relationship Id="rId2" Type="http://schemas.openxmlformats.org/officeDocument/2006/relationships/audio" Target="../media/media2.wav"/><Relationship Id="rId16" Type="http://schemas.openxmlformats.org/officeDocument/2006/relationships/audio" Target="../media/audio9.wav"/><Relationship Id="rId1" Type="http://schemas.microsoft.com/office/2007/relationships/media" Target="../media/media2.wav"/><Relationship Id="rId6" Type="http://schemas.openxmlformats.org/officeDocument/2006/relationships/image" Target="../media/image42.png"/><Relationship Id="rId11" Type="http://schemas.openxmlformats.org/officeDocument/2006/relationships/audio" Target="../media/audio4.wav"/><Relationship Id="rId5" Type="http://schemas.openxmlformats.org/officeDocument/2006/relationships/image" Target="../media/image41.jpg"/><Relationship Id="rId15" Type="http://schemas.openxmlformats.org/officeDocument/2006/relationships/audio" Target="../media/audio8.wav"/><Relationship Id="rId10" Type="http://schemas.openxmlformats.org/officeDocument/2006/relationships/audio" Target="../media/audio3.wav"/><Relationship Id="rId19" Type="http://schemas.openxmlformats.org/officeDocument/2006/relationships/audio" Target="../media/audio12.wav"/><Relationship Id="rId4" Type="http://schemas.openxmlformats.org/officeDocument/2006/relationships/audio" Target="../media/audio1.wav"/><Relationship Id="rId9" Type="http://schemas.openxmlformats.org/officeDocument/2006/relationships/image" Target="../media/image2.png"/><Relationship Id="rId14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12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4.jpg"/><Relationship Id="rId11" Type="http://schemas.microsoft.com/office/2007/relationships/hdphoto" Target="../media/hdphoto9.wdp"/><Relationship Id="rId5" Type="http://schemas.openxmlformats.org/officeDocument/2006/relationships/audio" Target="../media/audio13.wav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12" Type="http://schemas.openxmlformats.org/officeDocument/2006/relationships/image" Target="../media/image1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4.jpg"/><Relationship Id="rId11" Type="http://schemas.openxmlformats.org/officeDocument/2006/relationships/image" Target="../media/image48.png"/><Relationship Id="rId5" Type="http://schemas.openxmlformats.org/officeDocument/2006/relationships/audio" Target="../media/audio14.wav"/><Relationship Id="rId10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12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audio" Target="../media/audio15.wav"/><Relationship Id="rId10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12" Type="http://schemas.openxmlformats.org/officeDocument/2006/relationships/image" Target="../media/image5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4.jpg"/><Relationship Id="rId11" Type="http://schemas.openxmlformats.org/officeDocument/2006/relationships/image" Target="../media/image50.png"/><Relationship Id="rId5" Type="http://schemas.openxmlformats.org/officeDocument/2006/relationships/audio" Target="../media/audio16.wav"/><Relationship Id="rId10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12" Type="http://schemas.openxmlformats.org/officeDocument/2006/relationships/image" Target="../media/image1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4.jpg"/><Relationship Id="rId11" Type="http://schemas.openxmlformats.org/officeDocument/2006/relationships/image" Target="../media/image52.png"/><Relationship Id="rId5" Type="http://schemas.openxmlformats.org/officeDocument/2006/relationships/audio" Target="../media/audio17.wav"/><Relationship Id="rId10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3.png"/><Relationship Id="rId5" Type="http://schemas.openxmlformats.org/officeDocument/2006/relationships/image" Target="../media/image44.jpg"/><Relationship Id="rId4" Type="http://schemas.openxmlformats.org/officeDocument/2006/relationships/audio" Target="../media/audio1.wav"/><Relationship Id="rId9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4.jpg"/><Relationship Id="rId4" Type="http://schemas.openxmlformats.org/officeDocument/2006/relationships/audio" Target="../media/audio1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4.jpg"/><Relationship Id="rId4" Type="http://schemas.openxmlformats.org/officeDocument/2006/relationships/audio" Target="../media/audio1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4.jpg"/><Relationship Id="rId4" Type="http://schemas.openxmlformats.org/officeDocument/2006/relationships/audio" Target="../media/audio1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4.jpg"/><Relationship Id="rId4" Type="http://schemas.openxmlformats.org/officeDocument/2006/relationships/audio" Target="../media/audio1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audio" Target="../media/audio13.wav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19.png"/><Relationship Id="rId18" Type="http://schemas.openxmlformats.org/officeDocument/2006/relationships/audio" Target="../media/audio7.wav"/><Relationship Id="rId3" Type="http://schemas.openxmlformats.org/officeDocument/2006/relationships/slideLayout" Target="../slideLayouts/slideLayout2.xml"/><Relationship Id="rId21" Type="http://schemas.openxmlformats.org/officeDocument/2006/relationships/audio" Target="../media/audio10.wav"/><Relationship Id="rId7" Type="http://schemas.openxmlformats.org/officeDocument/2006/relationships/audio" Target="../media/audio19.wav"/><Relationship Id="rId12" Type="http://schemas.openxmlformats.org/officeDocument/2006/relationships/image" Target="../media/image59.png"/><Relationship Id="rId17" Type="http://schemas.openxmlformats.org/officeDocument/2006/relationships/audio" Target="../media/audio6.wav"/><Relationship Id="rId2" Type="http://schemas.openxmlformats.org/officeDocument/2006/relationships/audio" Target="../media/media2.wav"/><Relationship Id="rId16" Type="http://schemas.openxmlformats.org/officeDocument/2006/relationships/audio" Target="../media/audio5.wav"/><Relationship Id="rId20" Type="http://schemas.openxmlformats.org/officeDocument/2006/relationships/audio" Target="../media/audio9.wav"/><Relationship Id="rId1" Type="http://schemas.microsoft.com/office/2007/relationships/media" Target="../media/media2.wav"/><Relationship Id="rId6" Type="http://schemas.openxmlformats.org/officeDocument/2006/relationships/audio" Target="../media/audio18.wav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audio" Target="../media/audio4.wav"/><Relationship Id="rId23" Type="http://schemas.openxmlformats.org/officeDocument/2006/relationships/audio" Target="../media/audio12.wav"/><Relationship Id="rId10" Type="http://schemas.openxmlformats.org/officeDocument/2006/relationships/image" Target="../media/image58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3.png"/><Relationship Id="rId14" Type="http://schemas.openxmlformats.org/officeDocument/2006/relationships/audio" Target="../media/audio3.wav"/><Relationship Id="rId22" Type="http://schemas.openxmlformats.org/officeDocument/2006/relationships/audio" Target="../media/audio1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61.png"/><Relationship Id="rId5" Type="http://schemas.openxmlformats.org/officeDocument/2006/relationships/audio" Target="../media/audio24.wav"/><Relationship Id="rId10" Type="http://schemas.openxmlformats.org/officeDocument/2006/relationships/image" Target="../media/image60.png"/><Relationship Id="rId4" Type="http://schemas.openxmlformats.org/officeDocument/2006/relationships/audio" Target="../media/audio23.wav"/><Relationship Id="rId9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4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slide" Target="slide6.xml"/><Relationship Id="rId10" Type="http://schemas.openxmlformats.org/officeDocument/2006/relationships/slide" Target="slide10.xml"/><Relationship Id="rId4" Type="http://schemas.microsoft.com/office/2007/relationships/hdphoto" Target="../media/hdphoto5.wdp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59CD-E3BD-4DF0-9F0B-1E1DEA4BA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1171576" y="560358"/>
            <a:ext cx="8229600" cy="4714460"/>
          </a:xfrm>
          <a:prstGeom prst="rect">
            <a:avLst/>
          </a:prstGeom>
        </p:spPr>
      </p:pic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C9AA9C4D-2129-480B-84FC-84704DCD2578}"/>
              </a:ext>
            </a:extLst>
          </p:cNvPr>
          <p:cNvSpPr txBox="1">
            <a:spLocks/>
          </p:cNvSpPr>
          <p:nvPr/>
        </p:nvSpPr>
        <p:spPr>
          <a:xfrm>
            <a:off x="2790824" y="1125890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02 </a:t>
            </a:r>
          </a:p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9983-4FE3-4965-8261-BCCE9E5EA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30559" b="8786"/>
          <a:stretch/>
        </p:blipFill>
        <p:spPr>
          <a:xfrm>
            <a:off x="2424622" y="3543301"/>
            <a:ext cx="6019289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6095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FF59CE-9489-4F6D-ADD6-FA9641032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251"/>
            <a:ext cx="12192000" cy="6326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FA6215-1B64-4367-B188-E574C0D9A344}"/>
              </a:ext>
            </a:extLst>
          </p:cNvPr>
          <p:cNvSpPr/>
          <p:nvPr/>
        </p:nvSpPr>
        <p:spPr>
          <a:xfrm>
            <a:off x="3323772" y="135883"/>
            <a:ext cx="7750628" cy="458483"/>
          </a:xfrm>
          <a:prstGeom prst="rect">
            <a:avLst/>
          </a:prstGeom>
          <a:solidFill>
            <a:srgbClr val="488A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BBBF27-DCC1-4C45-9A6A-211737EDE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4366"/>
            <a:ext cx="12192000" cy="6282883"/>
          </a:xfrm>
          <a:prstGeom prst="rect">
            <a:avLst/>
          </a:prstGeom>
        </p:spPr>
      </p:pic>
      <p:pic>
        <p:nvPicPr>
          <p:cNvPr id="9" name="track 1.4">
            <a:hlinkClick r:id="" action="ppaction://media"/>
            <a:extLst>
              <a:ext uri="{FF2B5EF4-FFF2-40B4-BE49-F238E27FC236}">
                <a16:creationId xmlns:a16="http://schemas.microsoft.com/office/drawing/2014/main" id="{7212A7A4-7158-4CB7-9E73-99FE78460E8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3503881" y="41076"/>
            <a:ext cx="818738" cy="8187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22770-6EE0-4027-989F-16DDD716B9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87883D-AD2A-409E-81AA-6024BE6D9ABB}"/>
              </a:ext>
            </a:extLst>
          </p:cNvPr>
          <p:cNvSpPr/>
          <p:nvPr/>
        </p:nvSpPr>
        <p:spPr>
          <a:xfrm>
            <a:off x="6381548" y="575116"/>
            <a:ext cx="5409400" cy="5500084"/>
          </a:xfrm>
          <a:prstGeom prst="roundRect">
            <a:avLst/>
          </a:prstGeom>
          <a:solidFill>
            <a:srgbClr val="FEF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0" name="track 1 (mp3cut.net) (12).wav"/>
                </a:hlinkClick>
              </a:rPr>
              <a:t>Emperor penguins are amazing birds and great parents.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1" name="track 1 (mp3cut.net) (13).wav"/>
                </a:hlinkClick>
              </a:rPr>
              <a:t>They can’t fly, but they can </a:t>
            </a:r>
            <a:r>
              <a:rPr kumimoji="0" lang="en-SG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1" name="track 1 (mp3cut.net) (13).wav"/>
                </a:hlinkClick>
              </a:rPr>
              <a:t>swim </a:t>
            </a:r>
            <a:r>
              <a:rPr lang="en-SG" sz="2300">
                <a:solidFill>
                  <a:prstClr val="black"/>
                </a:solidFill>
                <a:latin typeface="Comic Sans MS" panose="030F0702030302020204" pitchFamily="66" charset="0"/>
                <a:hlinkClick r:id="" action="ppaction://noaction">
                  <a:snd r:embed="rId11" name="track 1 (mp3cut.net) (13).wav"/>
                </a:hlinkClick>
              </a:rPr>
              <a:t>really</a:t>
            </a:r>
            <a:r>
              <a:rPr kumimoji="0" lang="en-SG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1" name="track 1 (mp3cut.net) (13).wav"/>
                </a:hlinkClick>
              </a:rPr>
              <a:t>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1" name="track 1 (mp3cut.net) (13).wav"/>
                </a:hlinkClick>
              </a:rPr>
              <a:t>well.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2" name="track 1 (mp3cut.net) (14).wav"/>
                </a:hlinkClick>
              </a:rPr>
              <a:t>The mother has one egg every winter.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3" name="track 1 (mp3cut.net) (15).wav"/>
                </a:hlinkClick>
              </a:rPr>
              <a:t>She gives her egg to the father.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4" name="track 1 (mp3cut.net) (16).wav"/>
                </a:hlinkClick>
              </a:rPr>
              <a:t>Then she goes to the sea for food.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5" name="track 1 (mp3cut.net) (17).wav"/>
                </a:hlinkClick>
              </a:rPr>
              <a:t>It’s very cold, and the </a:t>
            </a:r>
            <a:r>
              <a:rPr kumimoji="0" lang="en-SG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5" name="track 1 (mp3cut.net) (17).wav"/>
                </a:hlinkClick>
              </a:rPr>
              <a:t>father keeps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5" name="track 1 (mp3cut.net) (17).wav"/>
                </a:hlinkClick>
              </a:rPr>
              <a:t>the egg warm on his feet.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6" name="track 1 (mp3cut.net) (18).wav"/>
                </a:hlinkClick>
              </a:rPr>
              <a:t>He stays with the egg, and he doesn’t eat.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7" name="track 1 (mp3cut.net) (19).wav"/>
                </a:hlinkClick>
              </a:rPr>
              <a:t>After two months, the baby comes out of the egg.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8" name="track 1 (mp3cut.net) (20).wav"/>
                </a:hlinkClick>
              </a:rPr>
              <a:t>Soon, the mother is back with their food.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9" name="track 1 (mp3cut.net) (21).wav"/>
                </a:hlinkClick>
              </a:rPr>
              <a:t>The father can leave for food now.</a:t>
            </a:r>
            <a:endParaRPr kumimoji="0" lang="en-SG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442456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E304-ADF6-429C-9643-07DFDC3C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46DBD1-041B-46C0-93EE-A459CB3F1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1" b="89906" l="10000" r="90000">
                        <a14:foregroundMark x1="15937" y1="7981" x2="15937" y2="7981"/>
                        <a14:foregroundMark x1="81250" y1="8451" x2="81250" y2="8451"/>
                        <a14:foregroundMark x1="79844" y1="11972" x2="79844" y2="11972"/>
                        <a14:foregroundMark x1="79375" y1="13380" x2="79375" y2="13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r="8922" b="8213"/>
          <a:stretch/>
        </p:blipFill>
        <p:spPr>
          <a:xfrm>
            <a:off x="0" y="-405729"/>
            <a:ext cx="12070080" cy="708566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C6227C-AA78-4575-ADB4-84662E513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89" y="1592955"/>
            <a:ext cx="5169643" cy="372983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7D162-05AE-4807-A88A-F01D441225F8}"/>
              </a:ext>
            </a:extLst>
          </p:cNvPr>
          <p:cNvSpPr/>
          <p:nvPr/>
        </p:nvSpPr>
        <p:spPr>
          <a:xfrm>
            <a:off x="6791897" y="2795092"/>
            <a:ext cx="3686918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come out of</a:t>
            </a:r>
          </a:p>
        </p:txBody>
      </p:sp>
      <p:pic>
        <p:nvPicPr>
          <p:cNvPr id="9" name="Content Placeholder 22">
            <a:extLst>
              <a:ext uri="{FF2B5EF4-FFF2-40B4-BE49-F238E27FC236}">
                <a16:creationId xmlns:a16="http://schemas.microsoft.com/office/drawing/2014/main" id="{54282197-4F28-4406-831E-6BCC9366FE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53179" y="3061425"/>
            <a:ext cx="3021840" cy="3870147"/>
          </a:xfrm>
          <a:prstGeom prst="rect">
            <a:avLst/>
          </a:prstGeom>
        </p:spPr>
      </p:pic>
      <p:pic>
        <p:nvPicPr>
          <p:cNvPr id="3" name="track 1 (mp3cut.net)">
            <a:hlinkClick r:id="" action="ppaction://media"/>
            <a:extLst>
              <a:ext uri="{FF2B5EF4-FFF2-40B4-BE49-F238E27FC236}">
                <a16:creationId xmlns:a16="http://schemas.microsoft.com/office/drawing/2014/main" id="{E9DC6AD6-2724-4EA8-B081-E413A2FF9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32156" y="4457834"/>
            <a:ext cx="942558" cy="94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1478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B2D17C2-B4DA-47DC-BCE1-73A401CE5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1" b="89906" l="10000" r="90000">
                        <a14:foregroundMark x1="15937" y1="7981" x2="15937" y2="7981"/>
                        <a14:foregroundMark x1="81250" y1="8451" x2="81250" y2="8451"/>
                        <a14:foregroundMark x1="79844" y1="11972" x2="79844" y2="11972"/>
                        <a14:foregroundMark x1="79375" y1="13380" x2="79375" y2="13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r="8922" b="8213"/>
          <a:stretch/>
        </p:blipFill>
        <p:spPr>
          <a:xfrm>
            <a:off x="-168166" y="-405729"/>
            <a:ext cx="12433738" cy="7085664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7D162-05AE-4807-A88A-F01D441225F8}"/>
              </a:ext>
            </a:extLst>
          </p:cNvPr>
          <p:cNvSpPr/>
          <p:nvPr/>
        </p:nvSpPr>
        <p:spPr>
          <a:xfrm>
            <a:off x="6833937" y="2803348"/>
            <a:ext cx="3782727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keep warm</a:t>
            </a:r>
          </a:p>
        </p:txBody>
      </p:sp>
      <p:pic>
        <p:nvPicPr>
          <p:cNvPr id="9" name="Content Placeholder 22">
            <a:extLst>
              <a:ext uri="{FF2B5EF4-FFF2-40B4-BE49-F238E27FC236}">
                <a16:creationId xmlns:a16="http://schemas.microsoft.com/office/drawing/2014/main" id="{54282197-4F28-4406-831E-6BCC9366FE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00628" y="3008874"/>
            <a:ext cx="3021840" cy="3870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E0513D-5728-42BE-B0A4-522B83484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5923" y="1577084"/>
            <a:ext cx="5416129" cy="3703832"/>
          </a:xfrm>
          <a:prstGeom prst="rect">
            <a:avLst/>
          </a:prstGeom>
        </p:spPr>
      </p:pic>
      <p:pic>
        <p:nvPicPr>
          <p:cNvPr id="2" name="track 1 (mp3cut.net) (1)">
            <a:hlinkClick r:id="" action="ppaction://media"/>
            <a:extLst>
              <a:ext uri="{FF2B5EF4-FFF2-40B4-BE49-F238E27FC236}">
                <a16:creationId xmlns:a16="http://schemas.microsoft.com/office/drawing/2014/main" id="{82C19843-8579-4E2A-AF18-5F4CC59B6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2100" y="4361581"/>
            <a:ext cx="978528" cy="97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48627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B2D17C2-B4DA-47DC-BCE1-73A401CE5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1" b="89906" l="10000" r="90000">
                        <a14:foregroundMark x1="15937" y1="7981" x2="15937" y2="7981"/>
                        <a14:foregroundMark x1="81250" y1="8451" x2="81250" y2="8451"/>
                        <a14:foregroundMark x1="79844" y1="11972" x2="79844" y2="11972"/>
                        <a14:foregroundMark x1="79375" y1="13380" x2="79375" y2="13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r="8922" b="8213"/>
          <a:stretch/>
        </p:blipFill>
        <p:spPr>
          <a:xfrm>
            <a:off x="-168166" y="-405729"/>
            <a:ext cx="12433738" cy="7085664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7D162-05AE-4807-A88A-F01D441225F8}"/>
              </a:ext>
            </a:extLst>
          </p:cNvPr>
          <p:cNvSpPr/>
          <p:nvPr/>
        </p:nvSpPr>
        <p:spPr>
          <a:xfrm>
            <a:off x="7346732" y="2766218"/>
            <a:ext cx="3122788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leave</a:t>
            </a:r>
          </a:p>
        </p:txBody>
      </p:sp>
      <p:pic>
        <p:nvPicPr>
          <p:cNvPr id="9" name="Content Placeholder 22">
            <a:extLst>
              <a:ext uri="{FF2B5EF4-FFF2-40B4-BE49-F238E27FC236}">
                <a16:creationId xmlns:a16="http://schemas.microsoft.com/office/drawing/2014/main" id="{54282197-4F28-4406-831E-6BCC9366FE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00628" y="3008874"/>
            <a:ext cx="3021840" cy="3870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23B866-B3C7-4D08-832B-9103551232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097" y="1743909"/>
            <a:ext cx="5683739" cy="3370182"/>
          </a:xfrm>
          <a:prstGeom prst="rect">
            <a:avLst/>
          </a:prstGeom>
        </p:spPr>
      </p:pic>
      <p:pic>
        <p:nvPicPr>
          <p:cNvPr id="3" name="track 1 (mp3cut.net) (2)">
            <a:hlinkClick r:id="" action="ppaction://media"/>
            <a:extLst>
              <a:ext uri="{FF2B5EF4-FFF2-40B4-BE49-F238E27FC236}">
                <a16:creationId xmlns:a16="http://schemas.microsoft.com/office/drawing/2014/main" id="{4F9E93AA-87E2-4A4E-A2EF-B5F4197A2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78742" y="4265328"/>
            <a:ext cx="921886" cy="9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34580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B2D17C2-B4DA-47DC-BCE1-73A401CE5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1" b="89906" l="10000" r="90000">
                        <a14:foregroundMark x1="15937" y1="7981" x2="15937" y2="7981"/>
                        <a14:foregroundMark x1="81250" y1="8451" x2="81250" y2="8451"/>
                        <a14:foregroundMark x1="79844" y1="11972" x2="79844" y2="11972"/>
                        <a14:foregroundMark x1="79375" y1="13380" x2="79375" y2="13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r="8922" b="8213"/>
          <a:stretch/>
        </p:blipFill>
        <p:spPr>
          <a:xfrm>
            <a:off x="231727" y="-630996"/>
            <a:ext cx="11728544" cy="7662792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7D162-05AE-4807-A88A-F01D441225F8}"/>
              </a:ext>
            </a:extLst>
          </p:cNvPr>
          <p:cNvSpPr/>
          <p:nvPr/>
        </p:nvSpPr>
        <p:spPr>
          <a:xfrm>
            <a:off x="4426686" y="5441383"/>
            <a:ext cx="3122788" cy="8440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parents</a:t>
            </a:r>
          </a:p>
        </p:txBody>
      </p:sp>
      <p:pic>
        <p:nvPicPr>
          <p:cNvPr id="9" name="Content Placeholder 22">
            <a:extLst>
              <a:ext uri="{FF2B5EF4-FFF2-40B4-BE49-F238E27FC236}">
                <a16:creationId xmlns:a16="http://schemas.microsoft.com/office/drawing/2014/main" id="{54282197-4F28-4406-831E-6BCC9366FE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00628" y="3008874"/>
            <a:ext cx="3021840" cy="3870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DBB91B-3B7C-4424-88A9-6C2E057FB4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9093" y="1132115"/>
            <a:ext cx="6073813" cy="4136570"/>
          </a:xfrm>
          <a:prstGeom prst="rect">
            <a:avLst/>
          </a:prstGeom>
        </p:spPr>
      </p:pic>
      <p:pic>
        <p:nvPicPr>
          <p:cNvPr id="1028" name="Picture 4" descr="Mũi Tên, Màu Xanh Da Trời, Đường Cong">
            <a:extLst>
              <a:ext uri="{FF2B5EF4-FFF2-40B4-BE49-F238E27FC236}">
                <a16:creationId xmlns:a16="http://schemas.microsoft.com/office/drawing/2014/main" id="{6C96070B-EE58-49B5-AB45-1E59BA13B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56150">
            <a:off x="3142890" y="4450732"/>
            <a:ext cx="1966714" cy="98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ũi Tên, Màu Xanh Da Trời, Đường Cong">
            <a:extLst>
              <a:ext uri="{FF2B5EF4-FFF2-40B4-BE49-F238E27FC236}">
                <a16:creationId xmlns:a16="http://schemas.microsoft.com/office/drawing/2014/main" id="{FC702B0C-46C6-4D75-9EC3-98DE2330A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3850" flipH="1">
            <a:off x="6876789" y="4526922"/>
            <a:ext cx="1966714" cy="98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1 (mp3cut.net) (3)">
            <a:hlinkClick r:id="" action="ppaction://media"/>
            <a:extLst>
              <a:ext uri="{FF2B5EF4-FFF2-40B4-BE49-F238E27FC236}">
                <a16:creationId xmlns:a16="http://schemas.microsoft.com/office/drawing/2014/main" id="{F6C61EDA-D9AF-4DD5-95D1-92F6F0C8C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00628" y="2856099"/>
            <a:ext cx="924587" cy="9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02500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B2D17C2-B4DA-47DC-BCE1-73A401CE5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1" b="89906" l="10000" r="90000">
                        <a14:foregroundMark x1="15937" y1="7981" x2="15937" y2="7981"/>
                        <a14:foregroundMark x1="81250" y1="8451" x2="81250" y2="8451"/>
                        <a14:foregroundMark x1="79844" y1="11972" x2="79844" y2="11972"/>
                        <a14:foregroundMark x1="79375" y1="13380" x2="79375" y2="13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r="8922" b="8213"/>
          <a:stretch/>
        </p:blipFill>
        <p:spPr>
          <a:xfrm>
            <a:off x="-58056" y="-405729"/>
            <a:ext cx="12433738" cy="7085664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7D162-05AE-4807-A88A-F01D441225F8}"/>
              </a:ext>
            </a:extLst>
          </p:cNvPr>
          <p:cNvSpPr/>
          <p:nvPr/>
        </p:nvSpPr>
        <p:spPr>
          <a:xfrm>
            <a:off x="7346732" y="2766218"/>
            <a:ext cx="3122788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penguin</a:t>
            </a:r>
          </a:p>
        </p:txBody>
      </p:sp>
      <p:pic>
        <p:nvPicPr>
          <p:cNvPr id="9" name="Content Placeholder 22">
            <a:extLst>
              <a:ext uri="{FF2B5EF4-FFF2-40B4-BE49-F238E27FC236}">
                <a16:creationId xmlns:a16="http://schemas.microsoft.com/office/drawing/2014/main" id="{54282197-4F28-4406-831E-6BCC9366FE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00628" y="3008874"/>
            <a:ext cx="3021840" cy="3870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3BB462-5CF5-494F-B9AC-4FBAED9D9D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1223" y="1418031"/>
            <a:ext cx="5367356" cy="4021937"/>
          </a:xfrm>
          <a:prstGeom prst="rect">
            <a:avLst/>
          </a:prstGeom>
        </p:spPr>
      </p:pic>
      <p:pic>
        <p:nvPicPr>
          <p:cNvPr id="6" name="track 1 (mp3cut.net) (4)">
            <a:hlinkClick r:id="" action="ppaction://media"/>
            <a:extLst>
              <a:ext uri="{FF2B5EF4-FFF2-40B4-BE49-F238E27FC236}">
                <a16:creationId xmlns:a16="http://schemas.microsoft.com/office/drawing/2014/main" id="{C11B4638-AF64-47AD-85EB-C912D6044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31046" y="4334438"/>
            <a:ext cx="797941" cy="7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9395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8B55C0-8059-4FB7-AE5A-6D31F3443907}"/>
              </a:ext>
            </a:extLst>
          </p:cNvPr>
          <p:cNvSpPr/>
          <p:nvPr/>
        </p:nvSpPr>
        <p:spPr>
          <a:xfrm>
            <a:off x="1233055" y="1801091"/>
            <a:ext cx="10418618" cy="2410691"/>
          </a:xfrm>
          <a:prstGeom prst="rect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448D01-619A-412B-B48B-ED401DDD4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580" y="1479348"/>
            <a:ext cx="10679584" cy="24630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170" name="Picture 2" descr="Chim Cánh Cụt, Màu Xanh Da Trời, Ít">
            <a:extLst>
              <a:ext uri="{FF2B5EF4-FFF2-40B4-BE49-F238E27FC236}">
                <a16:creationId xmlns:a16="http://schemas.microsoft.com/office/drawing/2014/main" id="{71B17E24-B6B2-48C0-83E3-56624262E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756" y="4367971"/>
            <a:ext cx="1527752" cy="22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him Cánh Cụt, Màu Xanh Da Trời, Ít">
            <a:extLst>
              <a:ext uri="{FF2B5EF4-FFF2-40B4-BE49-F238E27FC236}">
                <a16:creationId xmlns:a16="http://schemas.microsoft.com/office/drawing/2014/main" id="{C97117C1-6827-4335-A871-FCB3DD9D3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8066" y="4381825"/>
            <a:ext cx="1527752" cy="22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m Cánh Cụt, Màu Xanh Da Trời, Ít">
            <a:extLst>
              <a:ext uri="{FF2B5EF4-FFF2-40B4-BE49-F238E27FC236}">
                <a16:creationId xmlns:a16="http://schemas.microsoft.com/office/drawing/2014/main" id="{0EC96AFA-BC82-4F4B-8A73-97ECEE361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2648" y="4367969"/>
            <a:ext cx="1527752" cy="22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1.5">
            <a:hlinkClick r:id="" action="ppaction://media"/>
            <a:extLst>
              <a:ext uri="{FF2B5EF4-FFF2-40B4-BE49-F238E27FC236}">
                <a16:creationId xmlns:a16="http://schemas.microsoft.com/office/drawing/2014/main" id="{45A0ACA5-29A6-4C2C-A4DC-7715C4EA0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482648" y="1135683"/>
            <a:ext cx="909782" cy="9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6875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DDEA15CE-543B-4297-AE5D-B07BBBE43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90000" l="10000" r="96094">
                        <a14:foregroundMark x1="55000" y1="6094" x2="55000" y2="6094"/>
                        <a14:foregroundMark x1="44844" y1="6094" x2="44844" y2="6094"/>
                        <a14:foregroundMark x1="92188" y1="31719" x2="92188" y2="31719"/>
                        <a14:foregroundMark x1="95469" y1="29219" x2="95469" y2="29219"/>
                        <a14:foregroundMark x1="96094" y1="40000" x2="96094" y2="40000"/>
                        <a14:foregroundMark x1="41406" y1="63594" x2="41406" y2="63594"/>
                        <a14:foregroundMark x1="33125" y1="74688" x2="33125" y2="74688"/>
                        <a14:foregroundMark x1="54844" y1="2344" x2="54844" y2="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85" y="540315"/>
            <a:ext cx="9985830" cy="577737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CE6011-8F0A-4DBA-87BE-F7205A5FB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4" y="2701114"/>
            <a:ext cx="4351338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C48A63-AA7E-48F7-A792-FED0D20D4B29}"/>
              </a:ext>
            </a:extLst>
          </p:cNvPr>
          <p:cNvSpPr/>
          <p:nvPr/>
        </p:nvSpPr>
        <p:spPr>
          <a:xfrm>
            <a:off x="3519754" y="1544181"/>
            <a:ext cx="682430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5000" dirty="0">
                <a:latin typeface="Comic Sans MS" panose="030F0702030302020204" pitchFamily="66" charset="0"/>
              </a:rPr>
              <a:t>Let’s play a game!</a:t>
            </a:r>
          </a:p>
          <a:p>
            <a:pPr algn="ctr"/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</p:spTree>
    <p:extLst>
      <p:ext uri="{BB962C8B-B14F-4D97-AF65-F5344CB8AC3E}">
        <p14:creationId xmlns:p14="http://schemas.microsoft.com/office/powerpoint/2010/main" val="2030648349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218AB0-0A24-405E-8921-5A54EBB1E859}"/>
              </a:ext>
            </a:extLst>
          </p:cNvPr>
          <p:cNvSpPr/>
          <p:nvPr/>
        </p:nvSpPr>
        <p:spPr>
          <a:xfrm>
            <a:off x="2299605" y="331786"/>
            <a:ext cx="7592787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66F81A-3608-48E6-A932-0B672C0077A4}"/>
              </a:ext>
            </a:extLst>
          </p:cNvPr>
          <p:cNvSpPr/>
          <p:nvPr/>
        </p:nvSpPr>
        <p:spPr>
          <a:xfrm>
            <a:off x="3991902" y="5556034"/>
            <a:ext cx="4208196" cy="700992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leave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587BE-AB94-4038-90ED-AE44E50D8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45290" y="1743909"/>
            <a:ext cx="5683739" cy="3370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AFD3B8-8A1F-42EF-94BD-0D59D26D0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128" y="1743909"/>
            <a:ext cx="5683739" cy="33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4088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0 L 1.5153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836758" y="973464"/>
            <a:ext cx="95413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FAMILY AND FRIENDS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2604273" y="3351085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801596" y="3450957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66F07-7F03-3E6D-89AF-430E4411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21">
            <a:off x="7983789" y="2903620"/>
            <a:ext cx="3917237" cy="3917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218AB0-0A24-405E-8921-5A54EBB1E859}"/>
              </a:ext>
            </a:extLst>
          </p:cNvPr>
          <p:cNvSpPr/>
          <p:nvPr/>
        </p:nvSpPr>
        <p:spPr>
          <a:xfrm>
            <a:off x="2299605" y="331786"/>
            <a:ext cx="7592787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66F81A-3608-48E6-A932-0B672C0077A4}"/>
              </a:ext>
            </a:extLst>
          </p:cNvPr>
          <p:cNvSpPr/>
          <p:nvPr/>
        </p:nvSpPr>
        <p:spPr>
          <a:xfrm>
            <a:off x="3991902" y="5556034"/>
            <a:ext cx="4208196" cy="700992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parents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9BFEF-7B53-4EDB-A21E-CC38EA832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093" y="1132115"/>
            <a:ext cx="6073813" cy="4136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D2F1F-0654-4720-84E9-AE9437E16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093" y="7237843"/>
            <a:ext cx="6073813" cy="41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7012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44444E-6 L 0 -1.7171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218AB0-0A24-405E-8921-5A54EBB1E859}"/>
              </a:ext>
            </a:extLst>
          </p:cNvPr>
          <p:cNvSpPr/>
          <p:nvPr/>
        </p:nvSpPr>
        <p:spPr>
          <a:xfrm>
            <a:off x="2299605" y="331786"/>
            <a:ext cx="7592787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66F81A-3608-48E6-A932-0B672C0077A4}"/>
              </a:ext>
            </a:extLst>
          </p:cNvPr>
          <p:cNvSpPr/>
          <p:nvPr/>
        </p:nvSpPr>
        <p:spPr>
          <a:xfrm>
            <a:off x="3991902" y="5556034"/>
            <a:ext cx="4208196" cy="700992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Keep warm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97E0C-A405-406E-83DC-B81FFD2CF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933" y="1442490"/>
            <a:ext cx="5416129" cy="3703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715907-F9E4-404D-87E0-51D849730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76042" y="1577084"/>
            <a:ext cx="5416129" cy="370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22191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375E-6 0 L 1.53959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218AB0-0A24-405E-8921-5A54EBB1E859}"/>
              </a:ext>
            </a:extLst>
          </p:cNvPr>
          <p:cNvSpPr/>
          <p:nvPr/>
        </p:nvSpPr>
        <p:spPr>
          <a:xfrm>
            <a:off x="2299605" y="331786"/>
            <a:ext cx="7592787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66F81A-3608-48E6-A932-0B672C0077A4}"/>
              </a:ext>
            </a:extLst>
          </p:cNvPr>
          <p:cNvSpPr/>
          <p:nvPr/>
        </p:nvSpPr>
        <p:spPr>
          <a:xfrm>
            <a:off x="3991902" y="5556034"/>
            <a:ext cx="4208196" cy="700992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penguin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A7EF0-67FB-4C30-95E9-BD0CFBA58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320" y="1283437"/>
            <a:ext cx="5367356" cy="402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5BE6B0-315F-47AF-9D94-46542CA9B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320" y="-4421806"/>
            <a:ext cx="5367356" cy="402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6563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1.11111E-6 L 0 1.7159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8BBE56-3C02-4888-8FDE-2EB08871D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78" y="1418936"/>
            <a:ext cx="5169643" cy="372983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218AB0-0A24-405E-8921-5A54EBB1E859}"/>
              </a:ext>
            </a:extLst>
          </p:cNvPr>
          <p:cNvSpPr/>
          <p:nvPr/>
        </p:nvSpPr>
        <p:spPr>
          <a:xfrm>
            <a:off x="2299605" y="331786"/>
            <a:ext cx="7592787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7DD37F-8EE1-4362-BB6F-7EB201B4B2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218" y="1418935"/>
            <a:ext cx="5169643" cy="372983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66F81A-3608-48E6-A932-0B672C0077A4}"/>
              </a:ext>
            </a:extLst>
          </p:cNvPr>
          <p:cNvSpPr/>
          <p:nvPr/>
        </p:nvSpPr>
        <p:spPr>
          <a:xfrm>
            <a:off x="3991902" y="5556034"/>
            <a:ext cx="4208196" cy="700992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come out of</a:t>
            </a:r>
          </a:p>
        </p:txBody>
      </p:sp>
    </p:spTree>
    <p:extLst>
      <p:ext uri="{BB962C8B-B14F-4D97-AF65-F5344CB8AC3E}">
        <p14:creationId xmlns:p14="http://schemas.microsoft.com/office/powerpoint/2010/main" val="3079340370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-3.7037E-6 L -1.58164 0.021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89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59CD-E3BD-4DF0-9F0B-1E1DEA4BA4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1171576" y="560358"/>
            <a:ext cx="8229600" cy="4714460"/>
          </a:xfrm>
          <a:prstGeom prst="rect">
            <a:avLst/>
          </a:prstGeom>
        </p:spPr>
      </p:pic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C9AA9C4D-2129-480B-84FC-84704DCD2578}"/>
              </a:ext>
            </a:extLst>
          </p:cNvPr>
          <p:cNvSpPr txBox="1">
            <a:spLocks/>
          </p:cNvSpPr>
          <p:nvPr/>
        </p:nvSpPr>
        <p:spPr>
          <a:xfrm>
            <a:off x="2790824" y="1125890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03 </a:t>
            </a:r>
          </a:p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9983-4FE3-4965-8261-BCCE9E5EAB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30559" b="8786"/>
          <a:stretch/>
        </p:blipFill>
        <p:spPr>
          <a:xfrm>
            <a:off x="2424622" y="3543301"/>
            <a:ext cx="6019289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87743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BBBF27-DCC1-4C45-9A6A-211737EDED3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0799"/>
          <a:stretch/>
        </p:blipFill>
        <p:spPr>
          <a:xfrm>
            <a:off x="0" y="916667"/>
            <a:ext cx="12192000" cy="5941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0AE304-ADF6-429C-9643-07DFDC3C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52EDD4A-380B-49DC-9EE6-9444D72CE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814" y="953400"/>
            <a:ext cx="5782300" cy="577737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F59CE-9489-4F6D-ADD6-FA9641032C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4513"/>
            <a:ext cx="12192000" cy="9166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F607A8-E244-41B3-AB3B-6BA8DBA362AB}"/>
              </a:ext>
            </a:extLst>
          </p:cNvPr>
          <p:cNvSpPr/>
          <p:nvPr/>
        </p:nvSpPr>
        <p:spPr>
          <a:xfrm>
            <a:off x="796610" y="1906927"/>
            <a:ext cx="42711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do emperor penguins keep their eggs warm?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EA8174-CEBB-49BA-9B51-6827D520F8E5}"/>
              </a:ext>
            </a:extLst>
          </p:cNvPr>
          <p:cNvSpPr/>
          <p:nvPr/>
        </p:nvSpPr>
        <p:spPr>
          <a:xfrm>
            <a:off x="3323772" y="135883"/>
            <a:ext cx="7750628" cy="795297"/>
          </a:xfrm>
          <a:prstGeom prst="rect">
            <a:avLst/>
          </a:prstGeom>
          <a:solidFill>
            <a:srgbClr val="488A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76AC3F-194D-4F2F-BD7B-83192B8538F2}"/>
              </a:ext>
            </a:extLst>
          </p:cNvPr>
          <p:cNvSpPr/>
          <p:nvPr/>
        </p:nvSpPr>
        <p:spPr>
          <a:xfrm>
            <a:off x="519214" y="158103"/>
            <a:ext cx="7973622" cy="7952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again. Then read.     </a:t>
            </a:r>
          </a:p>
        </p:txBody>
      </p:sp>
      <p:pic>
        <p:nvPicPr>
          <p:cNvPr id="3076" name="Picture 4" descr="Ghi Chú, Lời Nhắc Nhở, Từ">
            <a:extLst>
              <a:ext uri="{FF2B5EF4-FFF2-40B4-BE49-F238E27FC236}">
                <a16:creationId xmlns:a16="http://schemas.microsoft.com/office/drawing/2014/main" id="{C57F0F64-BCD0-467F-9604-F1EBB1509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377" y="458333"/>
            <a:ext cx="81114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rack 1.4">
            <a:hlinkClick r:id="" action="ppaction://media"/>
            <a:extLst>
              <a:ext uri="{FF2B5EF4-FFF2-40B4-BE49-F238E27FC236}">
                <a16:creationId xmlns:a16="http://schemas.microsoft.com/office/drawing/2014/main" id="{8E7D5B7F-CC5A-4D57-8D05-E495929D2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7513782" y="128016"/>
            <a:ext cx="818738" cy="81873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7E8DDD-323A-4964-B682-1BB4C4963F25}"/>
              </a:ext>
            </a:extLst>
          </p:cNvPr>
          <p:cNvSpPr/>
          <p:nvPr/>
        </p:nvSpPr>
        <p:spPr>
          <a:xfrm>
            <a:off x="5235685" y="860074"/>
            <a:ext cx="6916961" cy="5941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4" name="track 1 (mp3cut.net) (12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Emperor penguins are amazing birds and great parents.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5" name="track 1 (mp3cut.net) (13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They can’t fly, but they can </a:t>
            </a:r>
            <a:r>
              <a:rPr kumimoji="0" lang="en-SG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5" name="track 1 (mp3cut.net) (13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swim </a:t>
            </a:r>
            <a:r>
              <a:rPr lang="en-SG" sz="2700">
                <a:solidFill>
                  <a:prstClr val="black"/>
                </a:solidFill>
                <a:latin typeface="Comic Sans MS" panose="030F0702030302020204" pitchFamily="66" charset="0"/>
                <a:hlinkClick r:id="" action="ppaction://noaction">
                  <a:snd r:embed="rId15" name="track 1 (mp3cut.net) (13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really</a:t>
            </a:r>
            <a:r>
              <a:rPr kumimoji="0" lang="en-SG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5" name="track 1 (mp3cut.net) (13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5" name="track 1 (mp3cut.net) (13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well.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6" name="track 1 (mp3cut.net) (14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mother has one egg every winter.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7" name="track 1 (mp3cut.net) (15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 gives her egg to the father.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8" name="track 1 (mp3cut.net) (16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Then she goes to the sea for food.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9" name="track 1 (mp3cut.net) (17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It’s very cold, and the </a:t>
            </a:r>
            <a:r>
              <a:rPr kumimoji="0" lang="en-SG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9" name="track 1 (mp3cut.net) (17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father keeps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9" name="track 1 (mp3cut.net) (17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egg warm on his feet.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20" name="track 1 (mp3cut.net) (18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 stays with the egg, and he doesn’t eat.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21" name="track 1 (mp3cut.net) (19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After two months, the baby comes out of the egg.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22" name="track 1 (mp3cut.net) (20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Soon, the mother is back with their food.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23" name="track 1 (mp3cut.net) (21)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father can leave for food now.</a:t>
            </a:r>
            <a:endParaRPr kumimoji="0" lang="en-SG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25DB1-E17F-471C-8CE1-A85704503242}"/>
              </a:ext>
            </a:extLst>
          </p:cNvPr>
          <p:cNvCxnSpPr>
            <a:cxnSpLocks/>
          </p:cNvCxnSpPr>
          <p:nvPr/>
        </p:nvCxnSpPr>
        <p:spPr>
          <a:xfrm>
            <a:off x="5620091" y="4633078"/>
            <a:ext cx="13197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3A9992-B838-4E4A-BF4D-28D1CAB2EB8F}"/>
              </a:ext>
            </a:extLst>
          </p:cNvPr>
          <p:cNvCxnSpPr>
            <a:cxnSpLocks/>
          </p:cNvCxnSpPr>
          <p:nvPr/>
        </p:nvCxnSpPr>
        <p:spPr>
          <a:xfrm>
            <a:off x="6284686" y="4212197"/>
            <a:ext cx="52367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458373"/>
      </p:ext>
    </p:extLst>
  </p:cSld>
  <p:clrMapOvr>
    <a:masterClrMapping/>
  </p:clrMapOvr>
  <p:transition spd="slow">
    <p:wip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53D83D-9957-451C-B4C7-C868AF573178}"/>
              </a:ext>
            </a:extLst>
          </p:cNvPr>
          <p:cNvSpPr/>
          <p:nvPr/>
        </p:nvSpPr>
        <p:spPr>
          <a:xfrm>
            <a:off x="1723571" y="170089"/>
            <a:ext cx="7478486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Rearrange the sentences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209BE5-39EA-42B1-8839-D21F03679B39}"/>
              </a:ext>
            </a:extLst>
          </p:cNvPr>
          <p:cNvSpPr/>
          <p:nvPr/>
        </p:nvSpPr>
        <p:spPr>
          <a:xfrm>
            <a:off x="1723571" y="5968435"/>
            <a:ext cx="10003972" cy="700992"/>
          </a:xfrm>
          <a:prstGeom prst="roundRect">
            <a:avLst/>
          </a:prstGeom>
          <a:solidFill>
            <a:srgbClr val="FFF2B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She gives her egg to the father.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F5E07-598F-434A-8446-393149FD75A1}"/>
              </a:ext>
            </a:extLst>
          </p:cNvPr>
          <p:cNvSpPr/>
          <p:nvPr/>
        </p:nvSpPr>
        <p:spPr>
          <a:xfrm>
            <a:off x="1723571" y="4170367"/>
            <a:ext cx="10003972" cy="706660"/>
          </a:xfrm>
          <a:prstGeom prst="roundRect">
            <a:avLst/>
          </a:prstGeom>
          <a:solidFill>
            <a:srgbClr val="DCB9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keeps the egg warm on his feet.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5F65E6-7B80-49AE-83C9-177586F69E62}"/>
              </a:ext>
            </a:extLst>
          </p:cNvPr>
          <p:cNvSpPr/>
          <p:nvPr/>
        </p:nvSpPr>
        <p:spPr>
          <a:xfrm>
            <a:off x="1723571" y="5094508"/>
            <a:ext cx="10003972" cy="702361"/>
          </a:xfrm>
          <a:prstGeom prst="roundRect">
            <a:avLst/>
          </a:prstGeom>
          <a:solidFill>
            <a:srgbClr val="CCFF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After two months, the baby comes out of the egg.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FE8A2D-7855-4068-A007-A9FEBF613CB3}"/>
              </a:ext>
            </a:extLst>
          </p:cNvPr>
          <p:cNvSpPr/>
          <p:nvPr/>
        </p:nvSpPr>
        <p:spPr>
          <a:xfrm>
            <a:off x="1723571" y="2247513"/>
            <a:ext cx="10003972" cy="700992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mother has one egg every winter.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4C82BA-701E-4860-AB27-0C292644F65F}"/>
              </a:ext>
            </a:extLst>
          </p:cNvPr>
          <p:cNvSpPr/>
          <p:nvPr/>
        </p:nvSpPr>
        <p:spPr>
          <a:xfrm>
            <a:off x="1723571" y="1297280"/>
            <a:ext cx="10003972" cy="700992"/>
          </a:xfrm>
          <a:prstGeom prst="roundRect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can leave for food now.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B85CEC-4A59-4CE6-A901-DB15D07C0B43}"/>
              </a:ext>
            </a:extLst>
          </p:cNvPr>
          <p:cNvSpPr/>
          <p:nvPr/>
        </p:nvSpPr>
        <p:spPr>
          <a:xfrm>
            <a:off x="1723571" y="3208255"/>
            <a:ext cx="10003972" cy="702361"/>
          </a:xfrm>
          <a:prstGeom prst="roundRect">
            <a:avLst/>
          </a:prstGeom>
          <a:solidFill>
            <a:srgbClr val="CC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dirty="0">
                <a:solidFill>
                  <a:schemeClr val="tx1"/>
                </a:solidFill>
                <a:latin typeface="Comic Sans MS" panose="030F0702030302020204" pitchFamily="66" charset="0"/>
              </a:rPr>
              <a:t>He stays with the egg and he doesn’t eat.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2ED684B-9675-4FDC-B6CF-52D093D49128}"/>
              </a:ext>
            </a:extLst>
          </p:cNvPr>
          <p:cNvSpPr/>
          <p:nvPr/>
        </p:nvSpPr>
        <p:spPr>
          <a:xfrm>
            <a:off x="265796" y="1152140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87E48849-6CFD-4B2D-A1C0-5487A48AFB44}"/>
              </a:ext>
            </a:extLst>
          </p:cNvPr>
          <p:cNvSpPr/>
          <p:nvPr/>
        </p:nvSpPr>
        <p:spPr>
          <a:xfrm>
            <a:off x="265796" y="2116887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A695EC97-1840-423E-8A38-D2EF6851A93B}"/>
              </a:ext>
            </a:extLst>
          </p:cNvPr>
          <p:cNvSpPr/>
          <p:nvPr/>
        </p:nvSpPr>
        <p:spPr>
          <a:xfrm>
            <a:off x="265796" y="3081634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3FA3A929-70A5-4C7E-8EF2-6A0F8067DE5C}"/>
              </a:ext>
            </a:extLst>
          </p:cNvPr>
          <p:cNvSpPr/>
          <p:nvPr/>
        </p:nvSpPr>
        <p:spPr>
          <a:xfrm>
            <a:off x="265796" y="4066497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57FE72E4-CE71-45A7-A901-B056454816BE}"/>
              </a:ext>
            </a:extLst>
          </p:cNvPr>
          <p:cNvSpPr/>
          <p:nvPr/>
        </p:nvSpPr>
        <p:spPr>
          <a:xfrm>
            <a:off x="265796" y="5023236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DB449D5D-8B75-42F6-90A1-B9FE67DFE04B}"/>
              </a:ext>
            </a:extLst>
          </p:cNvPr>
          <p:cNvSpPr/>
          <p:nvPr/>
        </p:nvSpPr>
        <p:spPr>
          <a:xfrm>
            <a:off x="265796" y="5871139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7068902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53D83D-9957-451C-B4C7-C868AF573178}"/>
              </a:ext>
            </a:extLst>
          </p:cNvPr>
          <p:cNvSpPr/>
          <p:nvPr/>
        </p:nvSpPr>
        <p:spPr>
          <a:xfrm>
            <a:off x="1723571" y="170089"/>
            <a:ext cx="7478486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Rearrange the sentences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209BE5-39EA-42B1-8839-D21F03679B39}"/>
              </a:ext>
            </a:extLst>
          </p:cNvPr>
          <p:cNvSpPr/>
          <p:nvPr/>
        </p:nvSpPr>
        <p:spPr>
          <a:xfrm>
            <a:off x="1723571" y="5968435"/>
            <a:ext cx="10003972" cy="700992"/>
          </a:xfrm>
          <a:prstGeom prst="roundRect">
            <a:avLst/>
          </a:prstGeom>
          <a:solidFill>
            <a:srgbClr val="FFF2B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She gives her egg to the father.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F5E07-598F-434A-8446-393149FD75A1}"/>
              </a:ext>
            </a:extLst>
          </p:cNvPr>
          <p:cNvSpPr/>
          <p:nvPr/>
        </p:nvSpPr>
        <p:spPr>
          <a:xfrm>
            <a:off x="1723571" y="4170367"/>
            <a:ext cx="10003972" cy="706660"/>
          </a:xfrm>
          <a:prstGeom prst="roundRect">
            <a:avLst/>
          </a:prstGeom>
          <a:solidFill>
            <a:srgbClr val="DCB9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keeps the egg warm on his feet.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5F65E6-7B80-49AE-83C9-177586F69E62}"/>
              </a:ext>
            </a:extLst>
          </p:cNvPr>
          <p:cNvSpPr/>
          <p:nvPr/>
        </p:nvSpPr>
        <p:spPr>
          <a:xfrm>
            <a:off x="1723571" y="5094508"/>
            <a:ext cx="10003972" cy="702361"/>
          </a:xfrm>
          <a:prstGeom prst="roundRect">
            <a:avLst/>
          </a:prstGeom>
          <a:solidFill>
            <a:srgbClr val="CCFF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After two months, the baby comes out of the egg.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FE8A2D-7855-4068-A007-A9FEBF613CB3}"/>
              </a:ext>
            </a:extLst>
          </p:cNvPr>
          <p:cNvSpPr/>
          <p:nvPr/>
        </p:nvSpPr>
        <p:spPr>
          <a:xfrm>
            <a:off x="1723571" y="2247513"/>
            <a:ext cx="10003972" cy="700992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mother has one egg every winter.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4C82BA-701E-4860-AB27-0C292644F65F}"/>
              </a:ext>
            </a:extLst>
          </p:cNvPr>
          <p:cNvSpPr/>
          <p:nvPr/>
        </p:nvSpPr>
        <p:spPr>
          <a:xfrm>
            <a:off x="1723571" y="1297280"/>
            <a:ext cx="10003972" cy="700992"/>
          </a:xfrm>
          <a:prstGeom prst="roundRect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can leave for food now.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B85CEC-4A59-4CE6-A901-DB15D07C0B43}"/>
              </a:ext>
            </a:extLst>
          </p:cNvPr>
          <p:cNvSpPr/>
          <p:nvPr/>
        </p:nvSpPr>
        <p:spPr>
          <a:xfrm>
            <a:off x="1723571" y="3208255"/>
            <a:ext cx="10003972" cy="702361"/>
          </a:xfrm>
          <a:prstGeom prst="roundRect">
            <a:avLst/>
          </a:prstGeom>
          <a:solidFill>
            <a:srgbClr val="CC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dirty="0">
                <a:solidFill>
                  <a:schemeClr val="tx1"/>
                </a:solidFill>
                <a:latin typeface="Comic Sans MS" panose="030F0702030302020204" pitchFamily="66" charset="0"/>
              </a:rPr>
              <a:t>He stays with the egg and he doesn’t eat.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2ED684B-9675-4FDC-B6CF-52D093D49128}"/>
              </a:ext>
            </a:extLst>
          </p:cNvPr>
          <p:cNvSpPr/>
          <p:nvPr/>
        </p:nvSpPr>
        <p:spPr>
          <a:xfrm>
            <a:off x="265796" y="2247513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87E48849-6CFD-4B2D-A1C0-5487A48AFB44}"/>
              </a:ext>
            </a:extLst>
          </p:cNvPr>
          <p:cNvSpPr/>
          <p:nvPr/>
        </p:nvSpPr>
        <p:spPr>
          <a:xfrm>
            <a:off x="265796" y="5804689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A695EC97-1840-423E-8A38-D2EF6851A93B}"/>
              </a:ext>
            </a:extLst>
          </p:cNvPr>
          <p:cNvSpPr/>
          <p:nvPr/>
        </p:nvSpPr>
        <p:spPr>
          <a:xfrm>
            <a:off x="265796" y="4082600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3FA3A929-70A5-4C7E-8EF2-6A0F8067DE5C}"/>
              </a:ext>
            </a:extLst>
          </p:cNvPr>
          <p:cNvSpPr/>
          <p:nvPr/>
        </p:nvSpPr>
        <p:spPr>
          <a:xfrm>
            <a:off x="265796" y="3161913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57FE72E4-CE71-45A7-A901-B056454816BE}"/>
              </a:ext>
            </a:extLst>
          </p:cNvPr>
          <p:cNvSpPr/>
          <p:nvPr/>
        </p:nvSpPr>
        <p:spPr>
          <a:xfrm>
            <a:off x="265796" y="4988488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DB449D5D-8B75-42F6-90A1-B9FE67DFE04B}"/>
              </a:ext>
            </a:extLst>
          </p:cNvPr>
          <p:cNvSpPr/>
          <p:nvPr/>
        </p:nvSpPr>
        <p:spPr>
          <a:xfrm>
            <a:off x="265796" y="1292078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5245622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53D83D-9957-451C-B4C7-C868AF573178}"/>
              </a:ext>
            </a:extLst>
          </p:cNvPr>
          <p:cNvSpPr/>
          <p:nvPr/>
        </p:nvSpPr>
        <p:spPr>
          <a:xfrm>
            <a:off x="1723571" y="170089"/>
            <a:ext cx="7478486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Rearrange the sentences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209BE5-39EA-42B1-8839-D21F03679B39}"/>
              </a:ext>
            </a:extLst>
          </p:cNvPr>
          <p:cNvSpPr/>
          <p:nvPr/>
        </p:nvSpPr>
        <p:spPr>
          <a:xfrm>
            <a:off x="1723571" y="2232223"/>
            <a:ext cx="10003972" cy="700992"/>
          </a:xfrm>
          <a:prstGeom prst="roundRect">
            <a:avLst/>
          </a:prstGeom>
          <a:solidFill>
            <a:srgbClr val="FFF2B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She gives her egg to the father.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F5E07-598F-434A-8446-393149FD75A1}"/>
              </a:ext>
            </a:extLst>
          </p:cNvPr>
          <p:cNvSpPr/>
          <p:nvPr/>
        </p:nvSpPr>
        <p:spPr>
          <a:xfrm>
            <a:off x="1723571" y="3180363"/>
            <a:ext cx="10003972" cy="706660"/>
          </a:xfrm>
          <a:prstGeom prst="roundRect">
            <a:avLst/>
          </a:prstGeom>
          <a:solidFill>
            <a:srgbClr val="DCB9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keeps the egg warm on his feet.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5F65E6-7B80-49AE-83C9-177586F69E62}"/>
              </a:ext>
            </a:extLst>
          </p:cNvPr>
          <p:cNvSpPr/>
          <p:nvPr/>
        </p:nvSpPr>
        <p:spPr>
          <a:xfrm>
            <a:off x="1723571" y="5094508"/>
            <a:ext cx="10003972" cy="702361"/>
          </a:xfrm>
          <a:prstGeom prst="roundRect">
            <a:avLst/>
          </a:prstGeom>
          <a:solidFill>
            <a:srgbClr val="CCFF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After two months, the baby comes out of the egg.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FE8A2D-7855-4068-A007-A9FEBF613CB3}"/>
              </a:ext>
            </a:extLst>
          </p:cNvPr>
          <p:cNvSpPr/>
          <p:nvPr/>
        </p:nvSpPr>
        <p:spPr>
          <a:xfrm>
            <a:off x="1752600" y="1297280"/>
            <a:ext cx="10003972" cy="700992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mother has one egg every winter.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4C82BA-701E-4860-AB27-0C292644F65F}"/>
              </a:ext>
            </a:extLst>
          </p:cNvPr>
          <p:cNvSpPr/>
          <p:nvPr/>
        </p:nvSpPr>
        <p:spPr>
          <a:xfrm>
            <a:off x="1723571" y="5977843"/>
            <a:ext cx="10003972" cy="700992"/>
          </a:xfrm>
          <a:prstGeom prst="roundRect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can leave for food now.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B85CEC-4A59-4CE6-A901-DB15D07C0B43}"/>
              </a:ext>
            </a:extLst>
          </p:cNvPr>
          <p:cNvSpPr/>
          <p:nvPr/>
        </p:nvSpPr>
        <p:spPr>
          <a:xfrm>
            <a:off x="1752600" y="4113995"/>
            <a:ext cx="10003972" cy="702361"/>
          </a:xfrm>
          <a:prstGeom prst="roundRect">
            <a:avLst/>
          </a:prstGeom>
          <a:solidFill>
            <a:srgbClr val="CC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dirty="0">
                <a:solidFill>
                  <a:schemeClr val="tx1"/>
                </a:solidFill>
                <a:latin typeface="Comic Sans MS" panose="030F0702030302020204" pitchFamily="66" charset="0"/>
              </a:rPr>
              <a:t>He stays with the egg and he doesn’t eat.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2ED684B-9675-4FDC-B6CF-52D093D49128}"/>
              </a:ext>
            </a:extLst>
          </p:cNvPr>
          <p:cNvSpPr/>
          <p:nvPr/>
        </p:nvSpPr>
        <p:spPr>
          <a:xfrm>
            <a:off x="265796" y="1152140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87E48849-6CFD-4B2D-A1C0-5487A48AFB44}"/>
              </a:ext>
            </a:extLst>
          </p:cNvPr>
          <p:cNvSpPr/>
          <p:nvPr/>
        </p:nvSpPr>
        <p:spPr>
          <a:xfrm>
            <a:off x="265796" y="2116887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A695EC97-1840-423E-8A38-D2EF6851A93B}"/>
              </a:ext>
            </a:extLst>
          </p:cNvPr>
          <p:cNvSpPr/>
          <p:nvPr/>
        </p:nvSpPr>
        <p:spPr>
          <a:xfrm>
            <a:off x="265796" y="3081634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3FA3A929-70A5-4C7E-8EF2-6A0F8067DE5C}"/>
              </a:ext>
            </a:extLst>
          </p:cNvPr>
          <p:cNvSpPr/>
          <p:nvPr/>
        </p:nvSpPr>
        <p:spPr>
          <a:xfrm>
            <a:off x="265796" y="4066497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57FE72E4-CE71-45A7-A901-B056454816BE}"/>
              </a:ext>
            </a:extLst>
          </p:cNvPr>
          <p:cNvSpPr/>
          <p:nvPr/>
        </p:nvSpPr>
        <p:spPr>
          <a:xfrm>
            <a:off x="265796" y="5023236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DB449D5D-8B75-42F6-90A1-B9FE67DFE04B}"/>
              </a:ext>
            </a:extLst>
          </p:cNvPr>
          <p:cNvSpPr/>
          <p:nvPr/>
        </p:nvSpPr>
        <p:spPr>
          <a:xfrm>
            <a:off x="265796" y="5871139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61529393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59CD-E3BD-4DF0-9F0B-1E1DEA4BA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1171576" y="560358"/>
            <a:ext cx="8229600" cy="4714460"/>
          </a:xfrm>
          <a:prstGeom prst="rect">
            <a:avLst/>
          </a:prstGeom>
        </p:spPr>
      </p:pic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C9AA9C4D-2129-480B-84FC-84704DCD2578}"/>
              </a:ext>
            </a:extLst>
          </p:cNvPr>
          <p:cNvSpPr txBox="1">
            <a:spLocks/>
          </p:cNvSpPr>
          <p:nvPr/>
        </p:nvSpPr>
        <p:spPr>
          <a:xfrm>
            <a:off x="2790824" y="1125890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04 </a:t>
            </a:r>
          </a:p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9983-4FE3-4965-8261-BCCE9E5EA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30559" b="8786"/>
          <a:stretch/>
        </p:blipFill>
        <p:spPr>
          <a:xfrm>
            <a:off x="2424622" y="3543301"/>
            <a:ext cx="6019289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59870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C3246-DA32-42CF-8F7F-776F30E2D9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905" y="708859"/>
            <a:ext cx="11381361" cy="5564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F5C49E7-F8E7-43DD-864F-A9EF006A88C2}"/>
              </a:ext>
            </a:extLst>
          </p:cNvPr>
          <p:cNvSpPr/>
          <p:nvPr/>
        </p:nvSpPr>
        <p:spPr>
          <a:xfrm>
            <a:off x="3053859" y="1401974"/>
            <a:ext cx="2013484" cy="1430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 dirty="0">
              <a:solidFill>
                <a:srgbClr val="EC008B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Băng Washi, Băng, Đầy Màu Sắc">
            <a:extLst>
              <a:ext uri="{FF2B5EF4-FFF2-40B4-BE49-F238E27FC236}">
                <a16:creationId xmlns:a16="http://schemas.microsoft.com/office/drawing/2014/main" id="{1691DE38-33AD-493B-B895-E9AE3CAD6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52" r="50378" b="8369"/>
          <a:stretch/>
        </p:blipFill>
        <p:spPr bwMode="auto">
          <a:xfrm rot="2146897">
            <a:off x="9538856" y="746998"/>
            <a:ext cx="2859095" cy="94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ăng Washi, Băng, Đầy Màu Sắc">
            <a:extLst>
              <a:ext uri="{FF2B5EF4-FFF2-40B4-BE49-F238E27FC236}">
                <a16:creationId xmlns:a16="http://schemas.microsoft.com/office/drawing/2014/main" id="{AC98536E-0389-4E0A-905C-735E79EC9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0" t="69503" b="8936"/>
          <a:stretch/>
        </p:blipFill>
        <p:spPr bwMode="auto">
          <a:xfrm rot="2525618">
            <a:off x="-220284" y="5403798"/>
            <a:ext cx="2531158" cy="94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96D720B-4BBD-4A63-8CB4-16FE828B1A14}"/>
              </a:ext>
            </a:extLst>
          </p:cNvPr>
          <p:cNvSpPr/>
          <p:nvPr/>
        </p:nvSpPr>
        <p:spPr>
          <a:xfrm>
            <a:off x="7529532" y="1946020"/>
            <a:ext cx="1322640" cy="784439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C97DF9D-99FD-4777-A75C-F42AF5FDAFB2}"/>
              </a:ext>
            </a:extLst>
          </p:cNvPr>
          <p:cNvSpPr/>
          <p:nvPr/>
        </p:nvSpPr>
        <p:spPr>
          <a:xfrm>
            <a:off x="8668552" y="3510180"/>
            <a:ext cx="1148533" cy="784439"/>
          </a:xfrm>
          <a:prstGeom prst="roundRect">
            <a:avLst/>
          </a:prstGeom>
          <a:solidFill>
            <a:srgbClr val="FFF2B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2A7A7FF-8FB9-4496-ABFD-FC7DBF8D567F}"/>
              </a:ext>
            </a:extLst>
          </p:cNvPr>
          <p:cNvSpPr/>
          <p:nvPr/>
        </p:nvSpPr>
        <p:spPr>
          <a:xfrm>
            <a:off x="7801907" y="5290481"/>
            <a:ext cx="1050262" cy="788139"/>
          </a:xfrm>
          <a:prstGeom prst="roundRect">
            <a:avLst/>
          </a:prstGeom>
          <a:solidFill>
            <a:srgbClr val="CC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0E5479B-9462-4D87-B56E-EA0680F39F1B}"/>
              </a:ext>
            </a:extLst>
          </p:cNvPr>
          <p:cNvSpPr/>
          <p:nvPr/>
        </p:nvSpPr>
        <p:spPr>
          <a:xfrm>
            <a:off x="3625931" y="4086674"/>
            <a:ext cx="1034272" cy="784439"/>
          </a:xfrm>
          <a:prstGeom prst="roundRect">
            <a:avLst/>
          </a:prstGeom>
          <a:solidFill>
            <a:srgbClr val="CCFF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E613857-0C6F-451D-981D-C778BA55B73A}"/>
              </a:ext>
            </a:extLst>
          </p:cNvPr>
          <p:cNvSpPr/>
          <p:nvPr/>
        </p:nvSpPr>
        <p:spPr>
          <a:xfrm>
            <a:off x="3650102" y="5290481"/>
            <a:ext cx="1010101" cy="784439"/>
          </a:xfrm>
          <a:prstGeom prst="roundRect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800F3C-637A-4D93-B27A-2620A6ADB302}"/>
              </a:ext>
            </a:extLst>
          </p:cNvPr>
          <p:cNvSpPr/>
          <p:nvPr/>
        </p:nvSpPr>
        <p:spPr>
          <a:xfrm>
            <a:off x="7205732" y="5251110"/>
            <a:ext cx="1970240" cy="1430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EC008B"/>
                </a:solidFill>
                <a:latin typeface="Comic Sans MS" panose="030F0702030302020204" pitchFamily="66" charset="0"/>
              </a:rPr>
              <a:t>He stays with the egg and he doesn’t eat.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D526C8-4873-406F-9BB4-234B9EB8F5F2}"/>
              </a:ext>
            </a:extLst>
          </p:cNvPr>
          <p:cNvSpPr/>
          <p:nvPr/>
        </p:nvSpPr>
        <p:spPr>
          <a:xfrm>
            <a:off x="3117016" y="1420857"/>
            <a:ext cx="2034350" cy="1430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The mother has one egg every winter.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C1D05D-5431-4823-9BC3-E1D473A65711}"/>
              </a:ext>
            </a:extLst>
          </p:cNvPr>
          <p:cNvSpPr/>
          <p:nvPr/>
        </p:nvSpPr>
        <p:spPr>
          <a:xfrm>
            <a:off x="7158451" y="1613403"/>
            <a:ext cx="2034350" cy="12174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EC008B"/>
                </a:solidFill>
                <a:latin typeface="Comic Sans MS" panose="030F0702030302020204" pitchFamily="66" charset="0"/>
              </a:rPr>
              <a:t>She gives her egg to the father.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5ED9A2-3A0C-4054-BA1D-19173E762C4E}"/>
              </a:ext>
            </a:extLst>
          </p:cNvPr>
          <p:cNvSpPr/>
          <p:nvPr/>
        </p:nvSpPr>
        <p:spPr>
          <a:xfrm>
            <a:off x="8158797" y="3246953"/>
            <a:ext cx="2034350" cy="1430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EC008B"/>
                </a:solidFill>
                <a:latin typeface="Comic Sans MS" panose="030F0702030302020204" pitchFamily="66" charset="0"/>
              </a:rPr>
              <a:t>The father keeps the egg warm on his feet.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B296AF-F4A4-4828-8E6D-7809D00563F5}"/>
              </a:ext>
            </a:extLst>
          </p:cNvPr>
          <p:cNvSpPr/>
          <p:nvPr/>
        </p:nvSpPr>
        <p:spPr>
          <a:xfrm>
            <a:off x="3016029" y="3573639"/>
            <a:ext cx="2034350" cy="13384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EC008B"/>
                </a:solidFill>
                <a:latin typeface="Comic Sans MS" panose="030F0702030302020204" pitchFamily="66" charset="0"/>
              </a:rPr>
              <a:t>The baby comes out of the egg.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3FB63A-0716-4681-97F6-0FE590C197AE}"/>
              </a:ext>
            </a:extLst>
          </p:cNvPr>
          <p:cNvSpPr/>
          <p:nvPr/>
        </p:nvSpPr>
        <p:spPr>
          <a:xfrm>
            <a:off x="3027311" y="5208266"/>
            <a:ext cx="2034350" cy="13384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EC008B"/>
                </a:solidFill>
                <a:latin typeface="Comic Sans MS" panose="030F0702030302020204" pitchFamily="66" charset="0"/>
              </a:rPr>
              <a:t>The father can leave for food now.</a:t>
            </a:r>
          </a:p>
        </p:txBody>
      </p:sp>
    </p:spTree>
    <p:extLst>
      <p:ext uri="{BB962C8B-B14F-4D97-AF65-F5344CB8AC3E}">
        <p14:creationId xmlns:p14="http://schemas.microsoft.com/office/powerpoint/2010/main" val="48159190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22" grpId="0" animBg="1"/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59CD-E3BD-4DF0-9F0B-1E1DEA4BA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1171576" y="560358"/>
            <a:ext cx="8229600" cy="4714460"/>
          </a:xfrm>
          <a:prstGeom prst="rect">
            <a:avLst/>
          </a:prstGeom>
        </p:spPr>
      </p:pic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C9AA9C4D-2129-480B-84FC-84704DCD2578}"/>
              </a:ext>
            </a:extLst>
          </p:cNvPr>
          <p:cNvSpPr txBox="1">
            <a:spLocks/>
          </p:cNvSpPr>
          <p:nvPr/>
        </p:nvSpPr>
        <p:spPr>
          <a:xfrm>
            <a:off x="2790824" y="849443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  <a:p>
            <a:pPr algn="ctr"/>
            <a:r>
              <a:rPr lang="en" sz="70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Wrap-up &amp;</a:t>
            </a:r>
          </a:p>
          <a:p>
            <a:pPr algn="ctr"/>
            <a:r>
              <a:rPr lang="en" sz="70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Assessment</a:t>
            </a:r>
            <a:endParaRPr lang="en" sz="7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9983-4FE3-4965-8261-BCCE9E5EA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30559" b="8786"/>
          <a:stretch/>
        </p:blipFill>
        <p:spPr>
          <a:xfrm>
            <a:off x="2424622" y="3543301"/>
            <a:ext cx="6019289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12893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53D83D-9957-451C-B4C7-C868AF573178}"/>
              </a:ext>
            </a:extLst>
          </p:cNvPr>
          <p:cNvSpPr/>
          <p:nvPr/>
        </p:nvSpPr>
        <p:spPr>
          <a:xfrm>
            <a:off x="4867835" y="331020"/>
            <a:ext cx="2550245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209BE5-39EA-42B1-8839-D21F03679B39}"/>
              </a:ext>
            </a:extLst>
          </p:cNvPr>
          <p:cNvSpPr/>
          <p:nvPr/>
        </p:nvSpPr>
        <p:spPr>
          <a:xfrm>
            <a:off x="259976" y="2072536"/>
            <a:ext cx="11672047" cy="4489631"/>
          </a:xfrm>
          <a:prstGeom prst="roundRect">
            <a:avLst/>
          </a:prstGeom>
          <a:solidFill>
            <a:srgbClr val="FFF2B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FontTx/>
              <a:buAutoNum type="arabicPeriod"/>
            </a:pPr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Emperor penguins are great _________.</a:t>
            </a:r>
          </a:p>
          <a:p>
            <a:pPr marL="742950" indent="-742950">
              <a:buFontTx/>
              <a:buAutoNum type="arabicPeriod"/>
            </a:pPr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_______ can’t fly, but they can swim very well.</a:t>
            </a:r>
          </a:p>
          <a:p>
            <a:pPr marL="742950" indent="-742950">
              <a:buFontTx/>
              <a:buAutoNum type="arabicPeriod"/>
            </a:pPr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keeps the egg ____ on his feet.</a:t>
            </a:r>
          </a:p>
          <a:p>
            <a:pPr marL="742950" indent="-742950">
              <a:buFontTx/>
              <a:buAutoNum type="arabicPeriod"/>
            </a:pPr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After two months, the baby _________ the egg.</a:t>
            </a:r>
          </a:p>
          <a:p>
            <a:pPr marL="742950" indent="-742950">
              <a:buFontTx/>
              <a:buAutoNum type="arabicPeriod"/>
            </a:pPr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can _____ for food when the mother is back.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FE8A2D-7855-4068-A007-A9FEBF613CB3}"/>
              </a:ext>
            </a:extLst>
          </p:cNvPr>
          <p:cNvSpPr/>
          <p:nvPr/>
        </p:nvSpPr>
        <p:spPr>
          <a:xfrm>
            <a:off x="508960" y="1280934"/>
            <a:ext cx="11218583" cy="642692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84AFA3-585E-48C4-8D6D-6F2845C0923A}"/>
              </a:ext>
            </a:extLst>
          </p:cNvPr>
          <p:cNvSpPr/>
          <p:nvPr/>
        </p:nvSpPr>
        <p:spPr>
          <a:xfrm>
            <a:off x="804796" y="1325267"/>
            <a:ext cx="1469572" cy="590257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warm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467F266-E51A-4DEB-BB22-1EBBA0DDC088}"/>
              </a:ext>
            </a:extLst>
          </p:cNvPr>
          <p:cNvSpPr/>
          <p:nvPr/>
        </p:nvSpPr>
        <p:spPr>
          <a:xfrm>
            <a:off x="2194325" y="1513797"/>
            <a:ext cx="3213847" cy="196675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comes out of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7A5945-52E6-45AE-B544-5D47EC717428}"/>
              </a:ext>
            </a:extLst>
          </p:cNvPr>
          <p:cNvSpPr/>
          <p:nvPr/>
        </p:nvSpPr>
        <p:spPr>
          <a:xfrm>
            <a:off x="5408172" y="1333369"/>
            <a:ext cx="1469572" cy="590257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leave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3A60532-693A-4618-BD70-45CCBB326C05}"/>
              </a:ext>
            </a:extLst>
          </p:cNvPr>
          <p:cNvSpPr/>
          <p:nvPr/>
        </p:nvSpPr>
        <p:spPr>
          <a:xfrm>
            <a:off x="7169735" y="1387176"/>
            <a:ext cx="2022182" cy="480146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parents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F3E7C42-D4DE-4E11-B906-B5A8609E4EAE}"/>
              </a:ext>
            </a:extLst>
          </p:cNvPr>
          <p:cNvSpPr/>
          <p:nvPr/>
        </p:nvSpPr>
        <p:spPr>
          <a:xfrm>
            <a:off x="9327350" y="1318797"/>
            <a:ext cx="2371165" cy="568236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Penguins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F0D24CE-46DB-4271-ACA5-814669448B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71" t="53465" r="59157" b="8786"/>
          <a:stretch/>
        </p:blipFill>
        <p:spPr>
          <a:xfrm>
            <a:off x="10722814" y="5163670"/>
            <a:ext cx="1417105" cy="18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01887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01042 0.15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67565 0.232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89" y="11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0.49024 0.313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5" y="15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40338 0.387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9" y="1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-0.06263 0.554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2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9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12A7C2-9B2A-4E04-8FA2-C513ED80E596}"/>
              </a:ext>
            </a:extLst>
          </p:cNvPr>
          <p:cNvSpPr/>
          <p:nvPr/>
        </p:nvSpPr>
        <p:spPr>
          <a:xfrm>
            <a:off x="1242130" y="1440873"/>
            <a:ext cx="9707740" cy="47521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sz="3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975311" y="540327"/>
            <a:ext cx="9707740" cy="5334000"/>
          </a:xfrm>
          <a:prstGeom prst="roundRect">
            <a:avLst/>
          </a:prstGeom>
          <a:solidFill>
            <a:srgbClr val="FFE4BE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Wrap up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1: Family and friends </a:t>
            </a:r>
            <a:br>
              <a:rPr lang="e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2 – Part 1,2,3</a:t>
            </a:r>
          </a:p>
          <a:p>
            <a:pPr algn="ctr"/>
            <a:r>
              <a:rPr lang="en" sz="3600">
                <a:solidFill>
                  <a:schemeClr val="tx1"/>
                </a:solidFill>
                <a:latin typeface="Comic Sans MS" panose="030F0702030302020204" pitchFamily="66" charset="0"/>
              </a:rPr>
              <a:t>What have we learnt </a:t>
            </a:r>
            <a:r>
              <a:rPr lang="e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today?</a:t>
            </a:r>
          </a:p>
          <a:p>
            <a:r>
              <a:rPr lang="en" sz="36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New words: </a:t>
            </a:r>
            <a:r>
              <a:rPr lang="en-SG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</a:t>
            </a:r>
            <a:r>
              <a:rPr lang="en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ome out of, keep warm, leave, parents, penguin</a:t>
            </a:r>
          </a:p>
          <a:p>
            <a:r>
              <a:rPr lang="en" sz="36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Show and tell: </a:t>
            </a:r>
            <a:r>
              <a:rPr lang="en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 story about the penguin’s family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E5BA2-71C0-4FB9-A9AC-AA0002B83C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59664" b="13976"/>
          <a:stretch/>
        </p:blipFill>
        <p:spPr>
          <a:xfrm rot="20947292">
            <a:off x="8966339" y="3596035"/>
            <a:ext cx="2798851" cy="30939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CA6030-EF4F-483D-80B4-7E43B6D41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59664" b="13976"/>
          <a:stretch/>
        </p:blipFill>
        <p:spPr>
          <a:xfrm rot="1040519">
            <a:off x="-233138" y="-355484"/>
            <a:ext cx="2798851" cy="309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59CD-E3BD-4DF0-9F0B-1E1DEA4BA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1171576" y="560358"/>
            <a:ext cx="8229600" cy="4714460"/>
          </a:xfrm>
          <a:prstGeom prst="rect">
            <a:avLst/>
          </a:prstGeom>
        </p:spPr>
      </p:pic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C9AA9C4D-2129-480B-84FC-84704DCD2578}"/>
              </a:ext>
            </a:extLst>
          </p:cNvPr>
          <p:cNvSpPr txBox="1">
            <a:spLocks/>
          </p:cNvSpPr>
          <p:nvPr/>
        </p:nvSpPr>
        <p:spPr>
          <a:xfrm>
            <a:off x="2790824" y="1125890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01 </a:t>
            </a:r>
          </a:p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9983-4FE3-4965-8261-BCCE9E5EA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30559" b="8786"/>
          <a:stretch/>
        </p:blipFill>
        <p:spPr>
          <a:xfrm>
            <a:off x="2424622" y="3543301"/>
            <a:ext cx="6019289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97216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579F17-744E-4DF0-A322-80960FAF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289258" cy="4289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FDD39B-DD6B-44F8-A08A-5C3AC710D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49" y="2580716"/>
            <a:ext cx="4289258" cy="428925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3927298B-4FB7-452A-9177-37E981BC2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14" y="917152"/>
            <a:ext cx="3608672" cy="3608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B8E54B-A1C4-4143-A00E-1AEB7C9729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1243" y="2360942"/>
            <a:ext cx="1584960" cy="1286527"/>
          </a:xfrm>
        </p:spPr>
        <p:txBody>
          <a:bodyPr/>
          <a:lstStyle/>
          <a:p>
            <a:r>
              <a:rPr lang="en-SG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1394E9-A6A7-4A74-9FB9-131C999B1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9414" y="3777543"/>
            <a:ext cx="9144000" cy="1655762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0E7E805B-D6A8-4646-A963-1D008EB77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15" y="917152"/>
            <a:ext cx="3608672" cy="36086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94D1E47-774B-450B-9492-25A893BEA141}"/>
              </a:ext>
            </a:extLst>
          </p:cNvPr>
          <p:cNvSpPr txBox="1">
            <a:spLocks/>
          </p:cNvSpPr>
          <p:nvPr/>
        </p:nvSpPr>
        <p:spPr>
          <a:xfrm>
            <a:off x="6921475" y="2360942"/>
            <a:ext cx="1584960" cy="1286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dirty="0"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41B9CF19-CCC6-4669-99CF-6C6DB99E8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14" y="3561802"/>
            <a:ext cx="3608672" cy="360867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3613E40-BBF1-4AE4-886C-7DA7B7E48B13}"/>
              </a:ext>
            </a:extLst>
          </p:cNvPr>
          <p:cNvSpPr txBox="1">
            <a:spLocks/>
          </p:cNvSpPr>
          <p:nvPr/>
        </p:nvSpPr>
        <p:spPr>
          <a:xfrm>
            <a:off x="8470991" y="4975685"/>
            <a:ext cx="1584960" cy="1286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dirty="0"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843FDCD9-92AC-4FB0-AA34-81CC6373D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518" y="3530578"/>
            <a:ext cx="3608672" cy="360867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2DEEC1D-9D99-4F3B-8997-B16AC681FE5E}"/>
              </a:ext>
            </a:extLst>
          </p:cNvPr>
          <p:cNvSpPr txBox="1">
            <a:spLocks/>
          </p:cNvSpPr>
          <p:nvPr/>
        </p:nvSpPr>
        <p:spPr>
          <a:xfrm>
            <a:off x="4422968" y="4975684"/>
            <a:ext cx="1584960" cy="1286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Rectangle: Rounded Corners 17">
            <a:hlinkClick r:id="rId10" action="ppaction://hlinksldjump"/>
            <a:extLst>
              <a:ext uri="{FF2B5EF4-FFF2-40B4-BE49-F238E27FC236}">
                <a16:creationId xmlns:a16="http://schemas.microsoft.com/office/drawing/2014/main" id="{193413F0-6524-4BF6-B85D-C88F7C3079D5}"/>
              </a:ext>
            </a:extLst>
          </p:cNvPr>
          <p:cNvSpPr/>
          <p:nvPr/>
        </p:nvSpPr>
        <p:spPr>
          <a:xfrm>
            <a:off x="10551486" y="6137383"/>
            <a:ext cx="1295399" cy="62484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333F9B1-D6BC-40E7-A8CF-33AF8D95440D}"/>
              </a:ext>
            </a:extLst>
          </p:cNvPr>
          <p:cNvSpPr/>
          <p:nvPr/>
        </p:nvSpPr>
        <p:spPr>
          <a:xfrm>
            <a:off x="2352864" y="346111"/>
            <a:ext cx="7187968" cy="7081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Choose an unicorn!</a:t>
            </a:r>
          </a:p>
        </p:txBody>
      </p:sp>
    </p:spTree>
    <p:extLst>
      <p:ext uri="{BB962C8B-B14F-4D97-AF65-F5344CB8AC3E}">
        <p14:creationId xmlns:p14="http://schemas.microsoft.com/office/powerpoint/2010/main" val="3207793377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579F17-744E-4DF0-A322-80960FAF3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1683"/>
            <a:ext cx="4289258" cy="4289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FDD39B-DD6B-44F8-A08A-5C3AC710D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49" y="2580716"/>
            <a:ext cx="4289258" cy="4289258"/>
          </a:xfrm>
          <a:prstGeom prst="rect">
            <a:avLst/>
          </a:prstGeom>
        </p:spPr>
      </p:pic>
      <p:pic>
        <p:nvPicPr>
          <p:cNvPr id="18" name="Picture 2" descr="Social Skills for Voice Volume in Conversation">
            <a:extLst>
              <a:ext uri="{FF2B5EF4-FFF2-40B4-BE49-F238E27FC236}">
                <a16:creationId xmlns:a16="http://schemas.microsoft.com/office/drawing/2014/main" id="{5F4D9B1E-224E-4F27-9A90-81C15CF8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17" y="1434134"/>
            <a:ext cx="4499366" cy="252964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AEC8FE-76DF-43B2-B43D-BC68C2E21196}"/>
              </a:ext>
            </a:extLst>
          </p:cNvPr>
          <p:cNvSpPr/>
          <p:nvPr/>
        </p:nvSpPr>
        <p:spPr>
          <a:xfrm>
            <a:off x="1279300" y="477745"/>
            <a:ext cx="9272186" cy="7081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Find the mistake in the sentence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A77C07-8F62-4233-8A4A-FB5A0E689CBE}"/>
              </a:ext>
            </a:extLst>
          </p:cNvPr>
          <p:cNvSpPr/>
          <p:nvPr/>
        </p:nvSpPr>
        <p:spPr>
          <a:xfrm>
            <a:off x="1529478" y="4249888"/>
            <a:ext cx="9169609" cy="6576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Both Lucas or Noah are loud.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99B296-06A4-4C77-82B4-9F873F9EEDE6}"/>
              </a:ext>
            </a:extLst>
          </p:cNvPr>
          <p:cNvSpPr/>
          <p:nvPr/>
        </p:nvSpPr>
        <p:spPr>
          <a:xfrm>
            <a:off x="5186361" y="4129494"/>
            <a:ext cx="881062" cy="8984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0448B8D-96AA-44AD-B3A2-E9942E34EE06}"/>
              </a:ext>
            </a:extLst>
          </p:cNvPr>
          <p:cNvSpPr/>
          <p:nvPr/>
        </p:nvSpPr>
        <p:spPr>
          <a:xfrm>
            <a:off x="1529478" y="5193635"/>
            <a:ext cx="9174039" cy="6576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=&gt; Both Lucas </a:t>
            </a:r>
            <a:r>
              <a:rPr lang="en-SG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and</a:t>
            </a:r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Noah are loud.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870537-6701-4611-B76A-39FD87653B18}"/>
              </a:ext>
            </a:extLst>
          </p:cNvPr>
          <p:cNvSpPr/>
          <p:nvPr/>
        </p:nvSpPr>
        <p:spPr>
          <a:xfrm>
            <a:off x="1279300" y="473492"/>
            <a:ext cx="9272186" cy="7081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Find the mistake in the sentence</a:t>
            </a:r>
          </a:p>
        </p:txBody>
      </p:sp>
      <p:sp>
        <p:nvSpPr>
          <p:cNvPr id="24" name="Rectangle: Rounded Corners 23">
            <a:hlinkClick r:id="rId7" action="ppaction://hlinksldjump"/>
            <a:extLst>
              <a:ext uri="{FF2B5EF4-FFF2-40B4-BE49-F238E27FC236}">
                <a16:creationId xmlns:a16="http://schemas.microsoft.com/office/drawing/2014/main" id="{7516D117-0CBB-4DCA-A340-A831F5CA2B47}"/>
              </a:ext>
            </a:extLst>
          </p:cNvPr>
          <p:cNvSpPr/>
          <p:nvPr/>
        </p:nvSpPr>
        <p:spPr>
          <a:xfrm>
            <a:off x="10551486" y="6137383"/>
            <a:ext cx="1295399" cy="62484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50314406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579F17-744E-4DF0-A322-80960FAF3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1683"/>
            <a:ext cx="4289258" cy="4289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FDD39B-DD6B-44F8-A08A-5C3AC710D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49" y="2580716"/>
            <a:ext cx="4289258" cy="428925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AEC8FE-76DF-43B2-B43D-BC68C2E21196}"/>
              </a:ext>
            </a:extLst>
          </p:cNvPr>
          <p:cNvSpPr/>
          <p:nvPr/>
        </p:nvSpPr>
        <p:spPr>
          <a:xfrm>
            <a:off x="742950" y="332445"/>
            <a:ext cx="10487025" cy="6576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Find the mistake in the sentence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A77C07-8F62-4233-8A4A-FB5A0E689CBE}"/>
              </a:ext>
            </a:extLst>
          </p:cNvPr>
          <p:cNvSpPr/>
          <p:nvPr/>
        </p:nvSpPr>
        <p:spPr>
          <a:xfrm>
            <a:off x="956010" y="5089198"/>
            <a:ext cx="9490833" cy="6576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Both Becky is quiet, but Emma is loud.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99B296-06A4-4C77-82B4-9F873F9EEDE6}"/>
              </a:ext>
            </a:extLst>
          </p:cNvPr>
          <p:cNvSpPr/>
          <p:nvPr/>
        </p:nvSpPr>
        <p:spPr>
          <a:xfrm>
            <a:off x="1041735" y="4942870"/>
            <a:ext cx="1444290" cy="8984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0448B8D-96AA-44AD-B3A2-E9942E34EE06}"/>
              </a:ext>
            </a:extLst>
          </p:cNvPr>
          <p:cNvSpPr/>
          <p:nvPr/>
        </p:nvSpPr>
        <p:spPr>
          <a:xfrm>
            <a:off x="1114425" y="5935751"/>
            <a:ext cx="9174005" cy="6320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=&gt; Becky is quiet, but Emma is loud.</a:t>
            </a:r>
          </a:p>
        </p:txBody>
      </p:sp>
      <p:sp>
        <p:nvSpPr>
          <p:cNvPr id="24" name="Rectangle: Rounded Corners 23">
            <a:hlinkClick r:id="rId6" action="ppaction://hlinksldjump"/>
            <a:extLst>
              <a:ext uri="{FF2B5EF4-FFF2-40B4-BE49-F238E27FC236}">
                <a16:creationId xmlns:a16="http://schemas.microsoft.com/office/drawing/2014/main" id="{7516D117-0CBB-4DCA-A340-A831F5CA2B47}"/>
              </a:ext>
            </a:extLst>
          </p:cNvPr>
          <p:cNvSpPr/>
          <p:nvPr/>
        </p:nvSpPr>
        <p:spPr>
          <a:xfrm>
            <a:off x="10551486" y="6137383"/>
            <a:ext cx="1295399" cy="62484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628910-364B-4894-AB68-D7544E8AA3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43" b="93433" l="9023" r="89850">
                        <a14:foregroundMark x1="32331" y1="8818" x2="32331" y2="8818"/>
                        <a14:foregroundMark x1="42481" y1="29644" x2="79699" y2="29831"/>
                        <a14:foregroundMark x1="23684" y1="93058" x2="35714" y2="91932"/>
                        <a14:foregroundMark x1="60526" y1="92495" x2="73308" y2="93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9258" y="1439982"/>
            <a:ext cx="1670425" cy="3347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D83630-3840-486C-98C4-D0251A31E0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13" b="94206" l="9796" r="89796">
                        <a14:foregroundMark x1="43265" y1="9227" x2="43265" y2="9227"/>
                        <a14:foregroundMark x1="31429" y1="94206" x2="31429" y2="94206"/>
                        <a14:foregroundMark x1="68571" y1="93991" x2="68571" y2="93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7675" y="2112184"/>
            <a:ext cx="1485901" cy="263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73145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579F17-744E-4DF0-A322-80960FAF3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1683"/>
            <a:ext cx="4289258" cy="4289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FDD39B-DD6B-44F8-A08A-5C3AC710D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49" y="2580716"/>
            <a:ext cx="4289258" cy="428925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AEC8FE-76DF-43B2-B43D-BC68C2E21196}"/>
              </a:ext>
            </a:extLst>
          </p:cNvPr>
          <p:cNvSpPr/>
          <p:nvPr/>
        </p:nvSpPr>
        <p:spPr>
          <a:xfrm>
            <a:off x="742950" y="332445"/>
            <a:ext cx="10487025" cy="6576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Find the mistake in the sentence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A77C07-8F62-4233-8A4A-FB5A0E689CBE}"/>
              </a:ext>
            </a:extLst>
          </p:cNvPr>
          <p:cNvSpPr/>
          <p:nvPr/>
        </p:nvSpPr>
        <p:spPr>
          <a:xfrm>
            <a:off x="589724" y="4396526"/>
            <a:ext cx="10640251" cy="6576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Penguins can’t fly, both they can swim well.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0448B8D-96AA-44AD-B3A2-E9942E34EE06}"/>
              </a:ext>
            </a:extLst>
          </p:cNvPr>
          <p:cNvSpPr/>
          <p:nvPr/>
        </p:nvSpPr>
        <p:spPr>
          <a:xfrm>
            <a:off x="487386" y="5238756"/>
            <a:ext cx="10844926" cy="6320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=&gt; Penguins can’t fly,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but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they can swim well.</a:t>
            </a:r>
          </a:p>
        </p:txBody>
      </p:sp>
      <p:sp>
        <p:nvSpPr>
          <p:cNvPr id="24" name="Rectangle: Rounded Corners 23">
            <a:hlinkClick r:id="rId6" action="ppaction://hlinksldjump"/>
            <a:extLst>
              <a:ext uri="{FF2B5EF4-FFF2-40B4-BE49-F238E27FC236}">
                <a16:creationId xmlns:a16="http://schemas.microsoft.com/office/drawing/2014/main" id="{7516D117-0CBB-4DCA-A340-A831F5CA2B47}"/>
              </a:ext>
            </a:extLst>
          </p:cNvPr>
          <p:cNvSpPr/>
          <p:nvPr/>
        </p:nvSpPr>
        <p:spPr>
          <a:xfrm>
            <a:off x="10551486" y="6137383"/>
            <a:ext cx="1295399" cy="62484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050" name="Picture 2" descr="Chim Cánh Cụt, Hoạt Hình, Nước Đá">
            <a:extLst>
              <a:ext uri="{FF2B5EF4-FFF2-40B4-BE49-F238E27FC236}">
                <a16:creationId xmlns:a16="http://schemas.microsoft.com/office/drawing/2014/main" id="{3B452AD5-8C1C-46AF-B66D-423EEA385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43" b="20182"/>
          <a:stretch/>
        </p:blipFill>
        <p:spPr bwMode="auto">
          <a:xfrm>
            <a:off x="3363382" y="1121320"/>
            <a:ext cx="5151968" cy="30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E99B296-06A4-4C77-82B4-9F873F9EEDE6}"/>
              </a:ext>
            </a:extLst>
          </p:cNvPr>
          <p:cNvSpPr/>
          <p:nvPr/>
        </p:nvSpPr>
        <p:spPr>
          <a:xfrm>
            <a:off x="5095364" y="4265970"/>
            <a:ext cx="1364092" cy="8984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72452218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579F17-744E-4DF0-A322-80960FAF3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1683"/>
            <a:ext cx="4289258" cy="4289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FDD39B-DD6B-44F8-A08A-5C3AC710D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49" y="2580716"/>
            <a:ext cx="4289258" cy="4289258"/>
          </a:xfrm>
          <a:prstGeom prst="rect">
            <a:avLst/>
          </a:prstGeom>
        </p:spPr>
      </p:pic>
      <p:pic>
        <p:nvPicPr>
          <p:cNvPr id="1026" name="Picture 2" descr="Bọn Trẻ, Con Gái, Cậu Bé, Hữu Nghị">
            <a:extLst>
              <a:ext uri="{FF2B5EF4-FFF2-40B4-BE49-F238E27FC236}">
                <a16:creationId xmlns:a16="http://schemas.microsoft.com/office/drawing/2014/main" id="{E705018C-B5C9-4D1F-AC97-118CF5722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02" y="1189642"/>
            <a:ext cx="3944719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AEC8FE-76DF-43B2-B43D-BC68C2E21196}"/>
              </a:ext>
            </a:extLst>
          </p:cNvPr>
          <p:cNvSpPr/>
          <p:nvPr/>
        </p:nvSpPr>
        <p:spPr>
          <a:xfrm>
            <a:off x="742950" y="332445"/>
            <a:ext cx="10487025" cy="6576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Find the mistake in the sentence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A77C07-8F62-4233-8A4A-FB5A0E689CBE}"/>
              </a:ext>
            </a:extLst>
          </p:cNvPr>
          <p:cNvSpPr/>
          <p:nvPr/>
        </p:nvSpPr>
        <p:spPr>
          <a:xfrm>
            <a:off x="1551749" y="5092810"/>
            <a:ext cx="8682034" cy="6576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Both Anna and Tom loves dogs.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99B296-06A4-4C77-82B4-9F873F9EEDE6}"/>
              </a:ext>
            </a:extLst>
          </p:cNvPr>
          <p:cNvSpPr/>
          <p:nvPr/>
        </p:nvSpPr>
        <p:spPr>
          <a:xfrm>
            <a:off x="6894703" y="4972416"/>
            <a:ext cx="1363472" cy="8984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0448B8D-96AA-44AD-B3A2-E9942E34EE06}"/>
              </a:ext>
            </a:extLst>
          </p:cNvPr>
          <p:cNvSpPr/>
          <p:nvPr/>
        </p:nvSpPr>
        <p:spPr>
          <a:xfrm>
            <a:off x="1551749" y="5935751"/>
            <a:ext cx="8736681" cy="6320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=&gt; Both Anna and Tom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love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dogs.</a:t>
            </a:r>
          </a:p>
        </p:txBody>
      </p:sp>
      <p:sp>
        <p:nvSpPr>
          <p:cNvPr id="24" name="Rectangle: Rounded Corners 23">
            <a:hlinkClick r:id="rId7" action="ppaction://hlinksldjump"/>
            <a:extLst>
              <a:ext uri="{FF2B5EF4-FFF2-40B4-BE49-F238E27FC236}">
                <a16:creationId xmlns:a16="http://schemas.microsoft.com/office/drawing/2014/main" id="{7516D117-0CBB-4DCA-A340-A831F5CA2B47}"/>
              </a:ext>
            </a:extLst>
          </p:cNvPr>
          <p:cNvSpPr/>
          <p:nvPr/>
        </p:nvSpPr>
        <p:spPr>
          <a:xfrm>
            <a:off x="10551486" y="6137383"/>
            <a:ext cx="1295399" cy="62484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73502310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4020</TotalTime>
  <Words>791</Words>
  <Application>Microsoft Office PowerPoint</Application>
  <PresentationFormat>Widescreen</PresentationFormat>
  <Paragraphs>139</Paragraphs>
  <Slides>34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Asap</vt:lpstr>
      <vt:lpstr>Baloo 2</vt:lpstr>
      <vt:lpstr>Calibri</vt:lpstr>
      <vt:lpstr>Calibri Light</vt:lpstr>
      <vt:lpstr>Chewy</vt:lpstr>
      <vt:lpstr>Comic Sans MS</vt:lpstr>
      <vt:lpstr>Life Savers</vt:lpstr>
      <vt:lpstr>Lilita One</vt:lpstr>
      <vt:lpstr>Quicksand SemiBold</vt:lpstr>
      <vt:lpstr>Office Theme</vt:lpstr>
      <vt:lpstr>Elementary Activities to Celebrate Japanese Culture Day by Slidesgo</vt:lpstr>
      <vt:lpstr>Italian Father's Day by Slidesgo</vt:lpstr>
      <vt:lpstr>1_Elementary Activities to Celebrate Japanese Culture Day by Slidesgo</vt:lpstr>
      <vt:lpstr>PowerPoint Presentation</vt:lpstr>
      <vt:lpstr>PowerPoint Presentation</vt:lpstr>
      <vt:lpstr>Warm - up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ADMIN PC</dc:creator>
  <cp:lastModifiedBy>Duyen Nguyen</cp:lastModifiedBy>
  <cp:revision>48</cp:revision>
  <dcterms:created xsi:type="dcterms:W3CDTF">2024-04-10T12:42:06Z</dcterms:created>
  <dcterms:modified xsi:type="dcterms:W3CDTF">2025-10-17T03:57:43Z</dcterms:modified>
</cp:coreProperties>
</file>