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7"/>
  </p:notesMasterIdLst>
  <p:sldIdLst>
    <p:sldId id="299" r:id="rId3"/>
    <p:sldId id="323" r:id="rId4"/>
    <p:sldId id="336" r:id="rId5"/>
    <p:sldId id="300" r:id="rId6"/>
    <p:sldId id="324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258" r:id="rId16"/>
    <p:sldId id="302" r:id="rId17"/>
    <p:sldId id="321" r:id="rId18"/>
    <p:sldId id="306" r:id="rId19"/>
    <p:sldId id="308" r:id="rId20"/>
    <p:sldId id="309" r:id="rId21"/>
    <p:sldId id="312" r:id="rId22"/>
    <p:sldId id="310" r:id="rId23"/>
    <p:sldId id="313" r:id="rId24"/>
    <p:sldId id="311" r:id="rId25"/>
    <p:sldId id="314" r:id="rId26"/>
    <p:sldId id="315" r:id="rId27"/>
    <p:sldId id="316" r:id="rId28"/>
    <p:sldId id="317" r:id="rId29"/>
    <p:sldId id="322" r:id="rId30"/>
    <p:sldId id="326" r:id="rId31"/>
    <p:sldId id="318" r:id="rId32"/>
    <p:sldId id="304" r:id="rId33"/>
    <p:sldId id="337" r:id="rId34"/>
    <p:sldId id="338" r:id="rId35"/>
    <p:sldId id="325" r:id="rId36"/>
  </p:sldIdLst>
  <p:sldSz cx="9144000" cy="5143500" type="screen16x9"/>
  <p:notesSz cx="6858000" cy="9144000"/>
  <p:embeddedFontLst>
    <p:embeddedFont>
      <p:font typeface="Lilita One" panose="020B0604020202020204" charset="0"/>
      <p:regular r:id="rId38"/>
    </p:embeddedFont>
    <p:embeddedFont>
      <p:font typeface="Bebas Neue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Quicksand SemiBold" panose="020B0604020202020204" charset="0"/>
      <p:bold r:id="rId44"/>
    </p:embeddedFont>
    <p:embeddedFont>
      <p:font typeface="Asap" panose="020B0604020202020204" charset="0"/>
      <p:regular r:id="rId45"/>
      <p:bold r:id="rId46"/>
      <p:italic r:id="rId47"/>
      <p:boldItalic r:id="rId48"/>
    </p:embeddedFont>
    <p:embeddedFont>
      <p:font typeface="Quicksand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BA6C91-68E7-4AE8-BC2D-E23EC74ECD4D}">
  <a:tblStyle styleId="{D8BA6C91-68E7-4AE8-BC2D-E23EC74ECD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81" autoAdjust="0"/>
  </p:normalViewPr>
  <p:slideViewPr>
    <p:cSldViewPr snapToGrid="0">
      <p:cViewPr>
        <p:scale>
          <a:sx n="75" d="100"/>
          <a:sy n="75" d="100"/>
        </p:scale>
        <p:origin x="224" y="1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509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43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 garden: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i="1" baseline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66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chuẩn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6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quiet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quiet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94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450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4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182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5882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807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Hands &amp; feet</a:t>
            </a:r>
            <a:r>
              <a:rPr lang="en-GB" baseline="0" dirty="0"/>
              <a:t> hopscotch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- </a:t>
            </a:r>
            <a:r>
              <a:rPr lang="en-GB" baseline="0" dirty="0" err="1"/>
              <a:t>Sắp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: </a:t>
            </a:r>
            <a:r>
              <a:rPr lang="en-GB" baseline="0" dirty="0" err="1"/>
              <a:t>Chuẩn</a:t>
            </a:r>
            <a:r>
              <a:rPr lang="en-GB" baseline="0" dirty="0"/>
              <a:t> </a:t>
            </a:r>
            <a:r>
              <a:rPr lang="en-GB" baseline="0" dirty="0" err="1"/>
              <a:t>bị</a:t>
            </a:r>
            <a:r>
              <a:rPr lang="en-GB" baseline="0" dirty="0"/>
              <a:t> 1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bìa</a:t>
            </a:r>
            <a:r>
              <a:rPr lang="en-GB" baseline="0" dirty="0"/>
              <a:t> </a:t>
            </a:r>
            <a:r>
              <a:rPr lang="en-GB" baseline="0" dirty="0" err="1"/>
              <a:t>hoặc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tờ</a:t>
            </a:r>
            <a:r>
              <a:rPr lang="en-GB" baseline="0" dirty="0"/>
              <a:t> </a:t>
            </a:r>
            <a:r>
              <a:rPr lang="en-GB" baseline="0" dirty="0" err="1"/>
              <a:t>giấy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in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chân</a:t>
            </a:r>
            <a:r>
              <a:rPr lang="en-GB" baseline="0" dirty="0"/>
              <a:t>. </a:t>
            </a:r>
            <a:r>
              <a:rPr lang="en-GB" baseline="0" dirty="0" err="1"/>
              <a:t>Xếp</a:t>
            </a:r>
            <a:r>
              <a:rPr lang="en-GB" baseline="0" dirty="0"/>
              <a:t> 3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gồm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, </a:t>
            </a:r>
            <a:r>
              <a:rPr lang="en-GB" baseline="0" dirty="0" err="1"/>
              <a:t>chân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1 </a:t>
            </a:r>
            <a:r>
              <a:rPr lang="en-GB" baseline="0" dirty="0" err="1"/>
              <a:t>hàng</a:t>
            </a:r>
            <a:r>
              <a:rPr lang="en-GB" baseline="0" dirty="0"/>
              <a:t>, </a:t>
            </a:r>
            <a:r>
              <a:rPr lang="en-GB" baseline="0" dirty="0" err="1"/>
              <a:t>xếp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10 </a:t>
            </a:r>
            <a:r>
              <a:rPr lang="en-GB" baseline="0" dirty="0" err="1"/>
              <a:t>hàng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Chia </a:t>
            </a:r>
            <a:r>
              <a:rPr lang="en-GB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lớp</a:t>
            </a:r>
            <a:r>
              <a:rPr lang="en-GB" baseline="0" dirty="0"/>
              <a:t> </a:t>
            </a:r>
            <a:r>
              <a:rPr lang="en-GB" baseline="0" dirty="0" err="1"/>
              <a:t>làm</a:t>
            </a:r>
            <a:r>
              <a:rPr lang="en-GB" baseline="0" dirty="0"/>
              <a:t> 3 </a:t>
            </a:r>
            <a:r>
              <a:rPr lang="en-GB" baseline="0" dirty="0" err="1"/>
              <a:t>đội</a:t>
            </a:r>
            <a:r>
              <a:rPr lang="en-GB" baseline="0" dirty="0"/>
              <a:t>,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đứng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một</a:t>
            </a:r>
            <a:r>
              <a:rPr lang="en-GB" baseline="0" dirty="0"/>
              <a:t> </a:t>
            </a:r>
            <a:r>
              <a:rPr lang="en-GB" baseline="0" dirty="0" err="1"/>
              <a:t>hàng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</a:t>
            </a:r>
            <a:r>
              <a:rPr lang="en-GB" baseline="0" dirty="0" err="1"/>
              <a:t>lượt</a:t>
            </a: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Bắt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,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đứng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bắt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nhảy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chân</a:t>
            </a:r>
            <a:r>
              <a:rPr lang="en-GB" baseline="0" dirty="0"/>
              <a:t> </a:t>
            </a:r>
            <a:r>
              <a:rPr lang="en-GB" baseline="0" dirty="0" err="1"/>
              <a:t>khớp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 ở </a:t>
            </a:r>
            <a:r>
              <a:rPr lang="en-GB" baseline="0" dirty="0" err="1"/>
              <a:t>hàng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tiên</a:t>
            </a:r>
            <a:r>
              <a:rPr lang="en-GB" baseline="0" dirty="0"/>
              <a:t>.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tục</a:t>
            </a:r>
            <a:r>
              <a:rPr lang="en-GB" baseline="0" dirty="0"/>
              <a:t> </a:t>
            </a:r>
            <a:r>
              <a:rPr lang="en-GB" baseline="0" dirty="0" err="1"/>
              <a:t>tới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thúc</a:t>
            </a:r>
            <a:r>
              <a:rPr lang="en-GB" baseline="0" dirty="0"/>
              <a:t> 10 </a:t>
            </a:r>
            <a:r>
              <a:rPr lang="en-GB" baseline="0" dirty="0" err="1"/>
              <a:t>hàng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Nếu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nhảy</a:t>
            </a:r>
            <a:r>
              <a:rPr lang="en-GB" baseline="0" dirty="0"/>
              <a:t> </a:t>
            </a:r>
            <a:r>
              <a:rPr lang="en-GB" baseline="0" dirty="0" err="1"/>
              <a:t>sai</a:t>
            </a:r>
            <a:r>
              <a:rPr lang="en-GB" baseline="0" dirty="0"/>
              <a:t> </a:t>
            </a:r>
            <a:r>
              <a:rPr lang="en-GB" baseline="0" dirty="0" err="1"/>
              <a:t>giữa</a:t>
            </a:r>
            <a:r>
              <a:rPr lang="en-GB" baseline="0" dirty="0"/>
              <a:t> </a:t>
            </a:r>
            <a:r>
              <a:rPr lang="en-GB" baseline="0" dirty="0" err="1"/>
              <a:t>chừng</a:t>
            </a:r>
            <a:r>
              <a:rPr lang="en-GB" baseline="0" dirty="0"/>
              <a:t>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dừng</a:t>
            </a:r>
            <a:r>
              <a:rPr lang="en-GB" baseline="0" dirty="0"/>
              <a:t> </a:t>
            </a:r>
            <a:r>
              <a:rPr lang="en-GB" baseline="0" dirty="0" err="1"/>
              <a:t>lượt</a:t>
            </a:r>
            <a:r>
              <a:rPr lang="en-GB" baseline="0" dirty="0"/>
              <a:t> </a:t>
            </a:r>
            <a:r>
              <a:rPr lang="en-GB" baseline="0" dirty="0" err="1"/>
              <a:t>đó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cuối</a:t>
            </a:r>
            <a:r>
              <a:rPr lang="en-GB" baseline="0" dirty="0"/>
              <a:t> </a:t>
            </a:r>
            <a:r>
              <a:rPr lang="en-GB" baseline="0" dirty="0" err="1"/>
              <a:t>hàng</a:t>
            </a:r>
            <a:r>
              <a:rPr lang="en-GB" baseline="0" dirty="0"/>
              <a:t>.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tục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nhóm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2 </a:t>
            </a:r>
            <a:r>
              <a:rPr lang="en-GB" baseline="0" dirty="0" err="1"/>
              <a:t>phút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Nhóm</a:t>
            </a:r>
            <a:r>
              <a:rPr lang="en-GB" baseline="0" dirty="0"/>
              <a:t> </a:t>
            </a:r>
            <a:r>
              <a:rPr lang="en-GB" baseline="0" dirty="0" err="1"/>
              <a:t>nào</a:t>
            </a:r>
            <a:r>
              <a:rPr lang="en-GB" baseline="0" dirty="0"/>
              <a:t> </a:t>
            </a:r>
            <a:r>
              <a:rPr lang="en-GB" baseline="0" dirty="0" err="1"/>
              <a:t>tất</a:t>
            </a:r>
            <a:r>
              <a:rPr lang="en-GB" baseline="0" dirty="0"/>
              <a:t> </a:t>
            </a:r>
            <a:r>
              <a:rPr lang="en-GB" baseline="0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hoàn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nhanh</a:t>
            </a:r>
            <a:r>
              <a:rPr lang="en-GB" baseline="0" dirty="0"/>
              <a:t> </a:t>
            </a:r>
            <a:r>
              <a:rPr lang="en-GB" baseline="0" dirty="0" err="1"/>
              <a:t>nhất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chiến</a:t>
            </a:r>
            <a:r>
              <a:rPr lang="en-GB" baseline="0" dirty="0"/>
              <a:t> </a:t>
            </a:r>
            <a:r>
              <a:rPr lang="en-GB" baseline="0" dirty="0" err="1"/>
              <a:t>thắng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918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00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slide, T </a:t>
            </a:r>
            <a:r>
              <a:rPr lang="en-US" dirty="0" err="1"/>
              <a:t>đếm</a:t>
            </a:r>
            <a:r>
              <a:rPr lang="en-US" dirty="0"/>
              <a:t> 1, 2, 3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mới</a:t>
            </a:r>
            <a:endParaRPr lang="en-US" dirty="0"/>
          </a:p>
          <a:p>
            <a:r>
              <a:rPr lang="en-US" dirty="0"/>
              <a:t>T click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Ss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T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button “Check”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1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game,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2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58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029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02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28800" y="1229350"/>
            <a:ext cx="4755300" cy="24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28850" y="3855450"/>
            <a:ext cx="4755300" cy="3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2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0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80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68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6/22/2024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63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715088" y="18581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2649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715088" y="23858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3398888" y="18581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3398888" y="12649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3398888" y="23858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722038" y="35959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722038" y="30028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722038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3405838" y="35960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05838" y="30028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3405838" y="4123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4668137" y="4919165"/>
            <a:ext cx="638426" cy="381416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6879306" y="48916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8047271" y="494293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3593547" y="48916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216170" y="4884227"/>
            <a:ext cx="638426" cy="381416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5989864" y="5027518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8889294" y="1612370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9078756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8854133" y="2531841"/>
            <a:ext cx="405976" cy="63968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39695" y="109022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80703" y="39261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46336" y="1748613"/>
            <a:ext cx="266877" cy="578445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171840" y="4923167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76892" y="2937731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8954724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33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3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3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9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17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4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77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9" r:id="rId4"/>
    <p:sldLayoutId id="2147483694" r:id="rId5"/>
    <p:sldLayoutId id="214748369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45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43" Type="http://schemas.openxmlformats.org/officeDocument/2006/relationships/audio" Target="../media/audio1.wav"/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7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audio" Target="NULL"/><Relationship Id="rId5" Type="http://schemas.openxmlformats.org/officeDocument/2006/relationships/image" Target="../media/image49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png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55.gif"/><Relationship Id="rId3" Type="http://schemas.microsoft.com/office/2007/relationships/media" Target="../media/media6.mp3"/><Relationship Id="rId21" Type="http://schemas.openxmlformats.org/officeDocument/2006/relationships/image" Target="../media/image56.pn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audio" Target="../media/audio1.wav"/><Relationship Id="rId2" Type="http://schemas.openxmlformats.org/officeDocument/2006/relationships/audio" Target="../media/media5.wav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18.png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24" Type="http://schemas.openxmlformats.org/officeDocument/2006/relationships/audio" Target="../media/audio1.wav"/><Relationship Id="rId5" Type="http://schemas.microsoft.com/office/2007/relationships/media" Target="../media/media7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58.gif"/><Relationship Id="rId10" Type="http://schemas.openxmlformats.org/officeDocument/2006/relationships/audio" Target="../media/media9.mp3"/><Relationship Id="rId19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33.gif"/><Relationship Id="rId10" Type="http://schemas.openxmlformats.org/officeDocument/2006/relationships/image" Target="../media/image63.png"/><Relationship Id="rId4" Type="http://schemas.openxmlformats.org/officeDocument/2006/relationships/image" Target="../media/image22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slide" Target="slide27.xml"/><Relationship Id="rId18" Type="http://schemas.openxmlformats.org/officeDocument/2006/relationships/slide" Target="slide22.xml"/><Relationship Id="rId26" Type="http://schemas.openxmlformats.org/officeDocument/2006/relationships/slide" Target="slide19.xml"/><Relationship Id="rId21" Type="http://schemas.openxmlformats.org/officeDocument/2006/relationships/image" Target="../media/image72.png"/><Relationship Id="rId34" Type="http://schemas.openxmlformats.org/officeDocument/2006/relationships/slide" Target="slide28.xml"/><Relationship Id="rId7" Type="http://schemas.openxmlformats.org/officeDocument/2006/relationships/image" Target="../media/image65.jpeg"/><Relationship Id="rId12" Type="http://schemas.openxmlformats.org/officeDocument/2006/relationships/image" Target="../media/image68.png"/><Relationship Id="rId17" Type="http://schemas.microsoft.com/office/2007/relationships/hdphoto" Target="../media/hdphoto16.wdp"/><Relationship Id="rId25" Type="http://schemas.openxmlformats.org/officeDocument/2006/relationships/image" Target="../media/image74.png"/><Relationship Id="rId33" Type="http://schemas.openxmlformats.org/officeDocument/2006/relationships/image" Target="../media/image78.png"/><Relationship Id="rId38" Type="http://schemas.openxmlformats.org/officeDocument/2006/relationships/audio" Target="../media/audio1.wav"/><Relationship Id="rId2" Type="http://schemas.openxmlformats.org/officeDocument/2006/relationships/audio" Target="../media/media12.mp3"/><Relationship Id="rId16" Type="http://schemas.openxmlformats.org/officeDocument/2006/relationships/image" Target="../media/image70.png"/><Relationship Id="rId20" Type="http://schemas.openxmlformats.org/officeDocument/2006/relationships/slide" Target="slide24.xml"/><Relationship Id="rId29" Type="http://schemas.openxmlformats.org/officeDocument/2006/relationships/image" Target="../media/image76.png"/><Relationship Id="rId1" Type="http://schemas.microsoft.com/office/2007/relationships/media" Target="../media/media12.mp3"/><Relationship Id="rId6" Type="http://schemas.openxmlformats.org/officeDocument/2006/relationships/audio" Target="../media/audio4.wav"/><Relationship Id="rId11" Type="http://schemas.openxmlformats.org/officeDocument/2006/relationships/image" Target="../media/image67.png"/><Relationship Id="rId24" Type="http://schemas.openxmlformats.org/officeDocument/2006/relationships/slide" Target="slide26.xml"/><Relationship Id="rId32" Type="http://schemas.openxmlformats.org/officeDocument/2006/relationships/slide" Target="slide25.xml"/><Relationship Id="rId37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15.wdp"/><Relationship Id="rId23" Type="http://schemas.openxmlformats.org/officeDocument/2006/relationships/image" Target="../media/image73.png"/><Relationship Id="rId28" Type="http://schemas.openxmlformats.org/officeDocument/2006/relationships/slide" Target="slide20.xml"/><Relationship Id="rId36" Type="http://schemas.openxmlformats.org/officeDocument/2006/relationships/image" Target="../media/image22.png"/><Relationship Id="rId10" Type="http://schemas.openxmlformats.org/officeDocument/2006/relationships/slide" Target="slide21.xml"/><Relationship Id="rId19" Type="http://schemas.openxmlformats.org/officeDocument/2006/relationships/image" Target="../media/image71.png"/><Relationship Id="rId31" Type="http://schemas.openxmlformats.org/officeDocument/2006/relationships/image" Target="../media/image77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6.png"/><Relationship Id="rId14" Type="http://schemas.openxmlformats.org/officeDocument/2006/relationships/image" Target="../media/image69.png"/><Relationship Id="rId22" Type="http://schemas.openxmlformats.org/officeDocument/2006/relationships/slide" Target="slide23.xml"/><Relationship Id="rId27" Type="http://schemas.openxmlformats.org/officeDocument/2006/relationships/image" Target="../media/image75.png"/><Relationship Id="rId30" Type="http://schemas.microsoft.com/office/2007/relationships/hdphoto" Target="../media/hdphoto17.wdp"/><Relationship Id="rId35" Type="http://schemas.openxmlformats.org/officeDocument/2006/relationships/image" Target="../media/image79.png"/><Relationship Id="rId8" Type="http://schemas.microsoft.com/office/2007/relationships/hdphoto" Target="../media/hdphoto14.wdp"/><Relationship Id="rId3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83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86.png"/><Relationship Id="rId5" Type="http://schemas.openxmlformats.org/officeDocument/2006/relationships/image" Target="../media/image81.gif"/><Relationship Id="rId10" Type="http://schemas.openxmlformats.org/officeDocument/2006/relationships/slide" Target="slide18.xml"/><Relationship Id="rId4" Type="http://schemas.openxmlformats.org/officeDocument/2006/relationships/image" Target="../media/image80.png"/><Relationship Id="rId9" Type="http://schemas.openxmlformats.org/officeDocument/2006/relationships/image" Target="../media/image8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83.gif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22.png"/><Relationship Id="rId5" Type="http://schemas.openxmlformats.org/officeDocument/2006/relationships/image" Target="../media/image81.gif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83.gif"/><Relationship Id="rId12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22.png"/><Relationship Id="rId5" Type="http://schemas.openxmlformats.org/officeDocument/2006/relationships/image" Target="../media/image81.gif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gif"/><Relationship Id="rId12" Type="http://schemas.openxmlformats.org/officeDocument/2006/relationships/image" Target="../media/image86.png"/><Relationship Id="rId2" Type="http://schemas.openxmlformats.org/officeDocument/2006/relationships/audio" Target="../media/media13.mp3"/><Relationship Id="rId16" Type="http://schemas.openxmlformats.org/officeDocument/2006/relationships/audio" Target="../media/audio1.wav"/><Relationship Id="rId1" Type="http://schemas.microsoft.com/office/2007/relationships/media" Target="../media/media13.mp3"/><Relationship Id="rId6" Type="http://schemas.openxmlformats.org/officeDocument/2006/relationships/image" Target="../media/image80.png"/><Relationship Id="rId11" Type="http://schemas.openxmlformats.org/officeDocument/2006/relationships/slide" Target="slide18.xml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3.gif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83.gif"/><Relationship Id="rId12" Type="http://schemas.openxmlformats.org/officeDocument/2006/relationships/image" Target="../media/image8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90.png"/><Relationship Id="rId5" Type="http://schemas.openxmlformats.org/officeDocument/2006/relationships/image" Target="../media/image81.gif"/><Relationship Id="rId10" Type="http://schemas.openxmlformats.org/officeDocument/2006/relationships/image" Target="../media/image22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slide" Target="slide18.xml"/><Relationship Id="rId17" Type="http://schemas.openxmlformats.org/officeDocument/2006/relationships/audio" Target="../media/audio1.wav"/><Relationship Id="rId2" Type="http://schemas.openxmlformats.org/officeDocument/2006/relationships/audio" Target="../media/media14.mp3"/><Relationship Id="rId16" Type="http://schemas.openxmlformats.org/officeDocument/2006/relationships/image" Target="../media/image22.png"/><Relationship Id="rId1" Type="http://schemas.microsoft.com/office/2007/relationships/media" Target="../media/media14.mp3"/><Relationship Id="rId6" Type="http://schemas.openxmlformats.org/officeDocument/2006/relationships/audio" Target="../media/audio3.wav"/><Relationship Id="rId11" Type="http://schemas.openxmlformats.org/officeDocument/2006/relationships/image" Target="../media/image85.gif"/><Relationship Id="rId5" Type="http://schemas.openxmlformats.org/officeDocument/2006/relationships/audio" Target="../media/audio1.wav"/><Relationship Id="rId15" Type="http://schemas.openxmlformats.org/officeDocument/2006/relationships/image" Target="../media/image91.png"/><Relationship Id="rId10" Type="http://schemas.openxmlformats.org/officeDocument/2006/relationships/image" Target="../media/image83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2.gif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gif"/><Relationship Id="rId12" Type="http://schemas.openxmlformats.org/officeDocument/2006/relationships/image" Target="../media/image86.png"/><Relationship Id="rId2" Type="http://schemas.openxmlformats.org/officeDocument/2006/relationships/audio" Target="../media/media15.mp3"/><Relationship Id="rId16" Type="http://schemas.openxmlformats.org/officeDocument/2006/relationships/audio" Target="../media/audio1.wav"/><Relationship Id="rId1" Type="http://schemas.microsoft.com/office/2007/relationships/media" Target="../media/media15.mp3"/><Relationship Id="rId6" Type="http://schemas.openxmlformats.org/officeDocument/2006/relationships/image" Target="../media/image80.png"/><Relationship Id="rId11" Type="http://schemas.openxmlformats.org/officeDocument/2006/relationships/slide" Target="slide18.xml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3.gif"/><Relationship Id="rId1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83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11" Type="http://schemas.openxmlformats.org/officeDocument/2006/relationships/image" Target="../media/image93.jpeg"/><Relationship Id="rId5" Type="http://schemas.openxmlformats.org/officeDocument/2006/relationships/image" Target="../media/image81.gif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86.png"/><Relationship Id="rId17" Type="http://schemas.openxmlformats.org/officeDocument/2006/relationships/audio" Target="../media/audio1.wav"/><Relationship Id="rId2" Type="http://schemas.openxmlformats.org/officeDocument/2006/relationships/audio" Target="../media/media16.wav"/><Relationship Id="rId16" Type="http://schemas.openxmlformats.org/officeDocument/2006/relationships/image" Target="../media/image85.gif"/><Relationship Id="rId1" Type="http://schemas.microsoft.com/office/2007/relationships/media" Target="../media/media16.wav"/><Relationship Id="rId6" Type="http://schemas.openxmlformats.org/officeDocument/2006/relationships/audio" Target="../media/audio3.wav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94.png"/><Relationship Id="rId10" Type="http://schemas.openxmlformats.org/officeDocument/2006/relationships/image" Target="../media/image83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gif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22.png"/><Relationship Id="rId4" Type="http://schemas.openxmlformats.org/officeDocument/2006/relationships/image" Target="../media/image9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3.jpg"/><Relationship Id="rId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8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6.gif"/><Relationship Id="rId17" Type="http://schemas.openxmlformats.org/officeDocument/2006/relationships/image" Target="../media/image26.gif"/><Relationship Id="rId2" Type="http://schemas.openxmlformats.org/officeDocument/2006/relationships/audio" Target="../media/media3.mp3"/><Relationship Id="rId16" Type="http://schemas.openxmlformats.org/officeDocument/2006/relationships/image" Target="../media/image39.gif"/><Relationship Id="rId1" Type="http://schemas.microsoft.com/office/2007/relationships/media" Target="../media/media3.mp3"/><Relationship Id="rId6" Type="http://schemas.openxmlformats.org/officeDocument/2006/relationships/image" Target="../media/image32.gif"/><Relationship Id="rId11" Type="http://schemas.openxmlformats.org/officeDocument/2006/relationships/image" Target="../media/image35.gif"/><Relationship Id="rId5" Type="http://schemas.openxmlformats.org/officeDocument/2006/relationships/audio" Target="../media/audio1.wav"/><Relationship Id="rId15" Type="http://schemas.openxmlformats.org/officeDocument/2006/relationships/image" Target="../media/image38.gi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gif"/><Relationship Id="rId14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43.jpeg"/><Relationship Id="rId9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240" r="10240"/>
          <a:stretch/>
        </p:blipFill>
        <p:spPr bwMode="auto">
          <a:xfrm>
            <a:off x="3264856" y="2599042"/>
            <a:ext cx="1271189" cy="245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/>
          <a:srcRect l="13904" r="13904"/>
          <a:stretch/>
        </p:blipFill>
        <p:spPr bwMode="auto">
          <a:xfrm>
            <a:off x="4869931" y="2465797"/>
            <a:ext cx="941621" cy="234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2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64D3265-5C84-A6FC-0F32-6EBE7D9F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C290A-11C0-B153-AEEF-6AD0F70E4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694" y="983082"/>
            <a:ext cx="2115817" cy="3755439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20607" y="1778081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66685" y="3384599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17267" y="3103474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47624" y="2019497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31239" y="204087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99869" y="728594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01139" y="1790129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55621" y="398017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272257" y="3106612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33731" y="3384598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97340" y="704178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89336" y="461243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1361" y="183587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2320" y="183587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2907" y="338574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696511" y="3639969"/>
            <a:ext cx="52189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mother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8322" y="466635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BF0BF-378A-F1BD-FCA9-975C624B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53" y="6679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ing room. Vector cartoon interior. on Behance">
            <a:extLst>
              <a:ext uri="{FF2B5EF4-FFF2-40B4-BE49-F238E27FC236}">
                <a16:creationId xmlns:a16="http://schemas.microsoft.com/office/drawing/2014/main" id="{5D16E412-B8E6-7F9A-6CBF-55A4495C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22862" y="11946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560FD-B67C-D8CE-FD7D-CA6B501F7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43" y="1541017"/>
            <a:ext cx="2594301" cy="3602483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335119" y="1862181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79311" y="3467868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531779" y="3187574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3962136" y="2103597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345751" y="212497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14381" y="812694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21835" y="1836451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170133" y="482117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186769" y="3190712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648243" y="3468698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11852" y="788278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03848" y="545343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5345" y="153256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6304" y="153256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14501" y="289672"/>
            <a:ext cx="723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TIME’S UP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43872" y="1019135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daughter</a:t>
            </a:r>
            <a:endParaRPr kumimoji="0" lang="es-ES" sz="6600" b="1" i="0" u="none" strike="noStrike" kern="1200" cap="none" spc="0" normalizeH="0" baseline="0" noProof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9604" y="46646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AE09E-22A0-7D02-A8FC-6B138AB13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867" y="4727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room. Vector cartoon interior. on Behance">
            <a:extLst>
              <a:ext uri="{FF2B5EF4-FFF2-40B4-BE49-F238E27FC236}">
                <a16:creationId xmlns:a16="http://schemas.microsoft.com/office/drawing/2014/main" id="{651811E7-F6DE-8863-3B8E-92D1F8DDD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668" y="-69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5DFA4-BD3A-1F7E-2256-EEB505F95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81" y="762624"/>
            <a:ext cx="5456580" cy="4645938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49822" y="167214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95900" y="3278665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46482" y="299754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76839" y="191356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60454" y="197452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95743" y="608371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36499" y="1672148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84836" y="29208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301472" y="300067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62946" y="327866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726555" y="59824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718551" y="35530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4202" y="17675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5161" y="17675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5748" y="33173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41903" y="3906602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son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100392" y="4671789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E105D-DEF6-EA59-F790-8D6F616B8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217" y="5560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64D3265-5C84-A6FC-0F32-6EBE7D9F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C1E84-7E43-6058-2CBE-0076F7AC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79" y="985437"/>
            <a:ext cx="4807317" cy="4300475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330681" y="163049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76759" y="3237015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527341" y="295589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3957698" y="187191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341313" y="1893293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09943" y="58101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11213" y="1642545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165695" y="25043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182331" y="295902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643805" y="323701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07414" y="55659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599410" y="31365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1361" y="183587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2320" y="183587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2907" y="338574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TIME’S UP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80196" y="3639969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father</a:t>
            </a:r>
            <a:endParaRPr kumimoji="0" lang="es-ES" sz="6600" b="1" i="0" u="none" strike="noStrike" kern="1200" cap="none" spc="0" normalizeH="0" baseline="0" noProof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8322" y="466635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BF0BF-378A-F1BD-FCA9-975C624B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53" y="6679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839" y="432127"/>
            <a:ext cx="3334509" cy="43736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4130" y="328075"/>
            <a:ext cx="39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1. Find family members.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600" y="697407"/>
            <a:ext cx="4049769" cy="4108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84" y="1866297"/>
            <a:ext cx="2572884" cy="340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4705" y="4483849"/>
            <a:ext cx="1467295" cy="5968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6800" y="772160"/>
            <a:ext cx="2688167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0641" y="1972310"/>
            <a:ext cx="2321160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38004" y="2346783"/>
            <a:ext cx="316863" cy="236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14477" y="106637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grandma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4507" y="1440972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8003" y="1807947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41752" y="2763520"/>
            <a:ext cx="316863" cy="195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44419" y="3172460"/>
            <a:ext cx="316863" cy="1577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411270" y="2149407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uncle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22334" y="250544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aunt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39537" y="3172460"/>
            <a:ext cx="316863" cy="1577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464999" y="2868805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baby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19385" y="4010660"/>
            <a:ext cx="2321160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441505" y="3209336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nephew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435789" y="1554319"/>
            <a:ext cx="316863" cy="236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424017" y="3566298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cousin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58747" y="2763520"/>
            <a:ext cx="316863" cy="195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48125" y="3943263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niece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13709" y="-5659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40" grpId="0" animBg="1"/>
      <p:bldP spid="13" grpId="0" animBg="1"/>
      <p:bldP spid="14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6" y="3773326"/>
            <a:ext cx="2462116" cy="1846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130" y="328075"/>
            <a:ext cx="39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2. Listen and sing.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8423" y="604136"/>
            <a:ext cx="466826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FINGER FAMILY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father, short and strong.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mother, her hair is long.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brother, funny and noisy.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sister, clever and happy.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baby, sure to grow.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We are a family, with love that flows.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1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8746" y="669957"/>
            <a:ext cx="406400" cy="406400"/>
          </a:xfrm>
          <a:prstGeom prst="rect">
            <a:avLst/>
          </a:prstGeom>
        </p:spPr>
      </p:pic>
      <p:pic>
        <p:nvPicPr>
          <p:cNvPr id="13" name="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73114" y="1159126"/>
            <a:ext cx="406400" cy="406400"/>
          </a:xfrm>
          <a:prstGeom prst="rect">
            <a:avLst/>
          </a:prstGeom>
        </p:spPr>
      </p:pic>
      <p:pic>
        <p:nvPicPr>
          <p:cNvPr id="14" name="moth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83461" y="1639186"/>
            <a:ext cx="406400" cy="406400"/>
          </a:xfrm>
          <a:prstGeom prst="rect">
            <a:avLst/>
          </a:prstGeom>
        </p:spPr>
      </p:pic>
      <p:pic>
        <p:nvPicPr>
          <p:cNvPr id="15" name="broth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73114" y="2100394"/>
            <a:ext cx="406400" cy="406400"/>
          </a:xfrm>
          <a:prstGeom prst="rect">
            <a:avLst/>
          </a:prstGeom>
        </p:spPr>
      </p:pic>
      <p:pic>
        <p:nvPicPr>
          <p:cNvPr id="16" name="sist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60289" y="2559936"/>
            <a:ext cx="406400" cy="406400"/>
          </a:xfrm>
          <a:prstGeom prst="rect">
            <a:avLst/>
          </a:prstGeom>
        </p:spPr>
      </p:pic>
      <p:pic>
        <p:nvPicPr>
          <p:cNvPr id="17" name="bab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8746" y="3009078"/>
            <a:ext cx="406400" cy="406400"/>
          </a:xfrm>
          <a:prstGeom prst="rect">
            <a:avLst/>
          </a:prstGeom>
        </p:spPr>
      </p:pic>
      <p:pic>
        <p:nvPicPr>
          <p:cNvPr id="18" name="famil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51225" y="3455900"/>
            <a:ext cx="406400" cy="40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349130">
            <a:off x="1723436" y="1144976"/>
            <a:ext cx="1596462" cy="1277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674289">
            <a:off x="720344" y="1185586"/>
            <a:ext cx="976209" cy="12826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3" y="1944692"/>
            <a:ext cx="2945003" cy="29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7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28822" y="352169"/>
            <a:ext cx="636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PRACTICE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2" y="-221386"/>
            <a:ext cx="1019544" cy="1019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95" y="604136"/>
            <a:ext cx="736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Now imagine, draw and write a song about a finger family.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084" y="1137015"/>
            <a:ext cx="57983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father,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mother, _____ is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brother,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sister,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baby,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a family, _____.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013" y="2172749"/>
            <a:ext cx="1742316" cy="270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16194">
            <a:off x="8474615" y="2578137"/>
            <a:ext cx="690752" cy="69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7616">
            <a:off x="8035961" y="1853172"/>
            <a:ext cx="663842" cy="639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8057" y="1750689"/>
            <a:ext cx="576334" cy="576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90336">
            <a:off x="6970093" y="1924820"/>
            <a:ext cx="524434" cy="524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2163" y="2369809"/>
            <a:ext cx="460375" cy="460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45" y="3476885"/>
            <a:ext cx="2462116" cy="18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7229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75025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7" y="816832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Trong hoa\Plants\ScaredyshroomPvZ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53543"/>
            <a:ext cx="676688" cy="8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1" y="170290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70033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7592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5031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2" y="252676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65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48885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30" y="255377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01" y="253200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6" y="34240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C:\Users\ADMIN\Desktop\Trong hoa\Plants\http-%2F%2Fmashable.com%2Fwp-content%2Fgallery%2Fplants-vs-zombies-2-new-plants%2Fbloomerang-cop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" y="1921755"/>
            <a:ext cx="1161981" cy="107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owchart: Process 30"/>
          <p:cNvSpPr/>
          <p:nvPr/>
        </p:nvSpPr>
        <p:spPr>
          <a:xfrm>
            <a:off x="508304" y="1615289"/>
            <a:ext cx="725059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pic>
        <p:nvPicPr>
          <p:cNvPr id="3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2" y="3398997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C:\Users\ADMIN\Desktop\Trong hoa\Plants\1 (9)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816" y1="83691" x2="48387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7864" y="2671849"/>
            <a:ext cx="1197963" cy="11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51981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42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96" y="35275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6" descr="C:\Users\ADMIN\Desktop\Trong hoa\Plants\1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6" b="100000" l="0" r="100000">
                        <a14:foregroundMark x1="48544" y1="51293" x2="49191" y2="63578"/>
                        <a14:foregroundMark x1="57929" y1="46121" x2="57929" y2="64871"/>
                        <a14:foregroundMark x1="44948" y1="65939" x2="58885" y2="74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7865" y="1826303"/>
            <a:ext cx="1558184" cy="11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Process 40"/>
          <p:cNvSpPr/>
          <p:nvPr/>
        </p:nvSpPr>
        <p:spPr>
          <a:xfrm>
            <a:off x="7940091" y="1523509"/>
            <a:ext cx="1063002" cy="353648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+2</a:t>
            </a:r>
          </a:p>
        </p:txBody>
      </p:sp>
      <p:pic>
        <p:nvPicPr>
          <p:cNvPr id="42" name="Picture 5" descr="C:\Users\ADMIN\Desktop\Trong hoa\Plants\Plants_vs_zombies_2_sunflower_by_illustation16-d7gic8z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3" y="1067619"/>
            <a:ext cx="962799" cy="9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Trong hoa\Plants\Twin_Sunflower_HD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28" y="1640079"/>
            <a:ext cx="1507692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Users\ADMIN\Desktop\Trong hoa\Plants\1 (3)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28" y="1048211"/>
            <a:ext cx="1171144" cy="10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DMIN\Desktop\Trong hoa\Plants\d3186e4c507dfe0834d26148baff6125--plants-vs-zombies-google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07" y="2910751"/>
            <a:ext cx="1253821" cy="10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Trong hoa\Plants\1 (10)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5" y="304176"/>
            <a:ext cx="872439" cy="9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\Desktop\Trong hoa\Plants\2011427115447_8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191" b="899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50" y="296475"/>
            <a:ext cx="1235949" cy="11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97" y="1152233"/>
            <a:ext cx="965574" cy="965574"/>
          </a:xfrm>
          <a:prstGeom prst="rect">
            <a:avLst/>
          </a:prstGeom>
        </p:spPr>
      </p:pic>
      <p:pic>
        <p:nvPicPr>
          <p:cNvPr id="53" name="Picture 33" descr="C:\Users\ADMIN\Desktop\Trong hoa\Plants\1 (7)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2722" y="2943702"/>
            <a:ext cx="1259707" cy="10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hlinkClick r:id="rId34" action="ppaction://hlinksldjump"/>
            <a:extLst>
              <a:ext uri="{FF2B5EF4-FFF2-40B4-BE49-F238E27FC236}">
                <a16:creationId xmlns:a16="http://schemas.microsoft.com/office/drawing/2014/main" id="{6D520B41-F672-C69E-6381-7E3E356F4E1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61117" y="4435795"/>
            <a:ext cx="685799" cy="6857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268370" y="-639385"/>
            <a:ext cx="609600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1" y="1244942"/>
            <a:ext cx="965574" cy="9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3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40909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208242" y="704942"/>
            <a:ext cx="4413989" cy="78319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clever.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849066" y="86822"/>
            <a:ext cx="308034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are they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icture 2" descr="Understanding the Spiritual Meaning of Seeing Twins in a Dre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23" y="1646095"/>
            <a:ext cx="3753629" cy="2815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539158" y="4541757"/>
            <a:ext cx="1700157" cy="5788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clever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46969" y="112918"/>
            <a:ext cx="5794775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Family and friends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</a:t>
            </a:r>
            <a:r>
              <a:rPr lang="en" sz="3600" b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&amp; project (1)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>
            <a:off x="6894236" y="125805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94" y="1860076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39" y="4092367"/>
            <a:ext cx="1802833" cy="1266775"/>
          </a:xfrm>
          <a:prstGeom prst="rect">
            <a:avLst/>
          </a:prstGeom>
        </p:spPr>
      </p:pic>
      <p:pic>
        <p:nvPicPr>
          <p:cNvPr id="2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1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E7AF3E4E-6822-8E0D-B534-5FFD20748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3092621" y="98497"/>
            <a:ext cx="2534674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Fill in the blank: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3834" y="939542"/>
            <a:ext cx="5348334" cy="360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053608" y="3026377"/>
            <a:ext cx="1156613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aunt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3977" y="3075821"/>
            <a:ext cx="1018133" cy="453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102DF04C-3C29-FC72-ABAB-F88929395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289177" y="428471"/>
            <a:ext cx="4061155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Her hair is 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187" y="1333202"/>
            <a:ext cx="4147137" cy="306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840741" y="407243"/>
            <a:ext cx="1000992" cy="646986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6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4BB104BB-3E76-137E-6718-4C123D0C17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6746" y="815381"/>
            <a:ext cx="3509102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He is loud.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821127" y="234973"/>
            <a:ext cx="2800339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is Tom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074" name="Picture 2" descr="Premium Vector | Little boy cry and scream so loud and make his friend ru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51" y="1617044"/>
            <a:ext cx="4441492" cy="317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32000" dist="5000" dir="5400000" sy="-100000" algn="bl" rotWithShape="0"/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2910" y="28716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957006" y="1691235"/>
            <a:ext cx="331773" cy="3960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15D63495-9FD9-B9F0-B9B5-255691B38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1413" y="4230356"/>
            <a:ext cx="2443257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Nam.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909282" y="392092"/>
            <a:ext cx="3237336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Who can run quickly?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4782" y="1050906"/>
            <a:ext cx="4196517" cy="3023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06A086FB-9AF4-1C3F-D584-B6DFBF8E1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255" y="928022"/>
            <a:ext cx="4732951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the same.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060288" y="286339"/>
            <a:ext cx="4363816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are Mary and Lily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87696" y="338528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9158" y="1978583"/>
            <a:ext cx="4293147" cy="2854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68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4961" y="730736"/>
            <a:ext cx="5333011" cy="105560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After two months, the baby ____________ the egg.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625957" y="156781"/>
            <a:ext cx="3415372" cy="44267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Listen and fill in the blank:</a:t>
            </a:r>
            <a:endParaRPr lang="x-none" sz="20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8432" y="1187339"/>
            <a:ext cx="3032914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comes out of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026" name="Picture 2" descr="Emperor Pengu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55" y="2087286"/>
            <a:ext cx="4402734" cy="2476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After two months, the baby comes out of the egg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1058" y="226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98" y="2520664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667" y="649886"/>
            <a:ext cx="4488894" cy="578882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Lily and Carla / quiet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154486" y="52566"/>
            <a:ext cx="2687044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Make a sentence: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4938" y="4381635"/>
            <a:ext cx="5382044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Lily and Carla are quiet.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Wellesley Baby Photos :: Twins · Crabapple Photograph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21" y="1328931"/>
            <a:ext cx="4404586" cy="293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4228" y="347026"/>
            <a:ext cx="4333131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is Becky like?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979" y="4137802"/>
            <a:ext cx="3784485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She is quiet.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track 1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9835" y="39282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6304" y="1029321"/>
            <a:ext cx="4967323" cy="2936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84228" y="2380296"/>
            <a:ext cx="607524" cy="5043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2873" y="347026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PRODUCTION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4" y="2444817"/>
            <a:ext cx="2485793" cy="2698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639" y="271588"/>
            <a:ext cx="736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clay portrai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of my family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84639" y="858590"/>
            <a:ext cx="2986844" cy="139099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>
                <a:latin typeface="Comic Sans MS" panose="030F0702030302020204" pitchFamily="66" charset="0"/>
              </a:rPr>
              <a:t>1. </a:t>
            </a:r>
            <a:r>
              <a:rPr lang="en-GB" sz="1600" dirty="0" smtClean="0">
                <a:latin typeface="Comic Sans MS" panose="030F0702030302020204" pitchFamily="66" charset="0"/>
              </a:rPr>
              <a:t>This is my family. ….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488" y="858590"/>
            <a:ext cx="4729766" cy="3715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46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91" y="2849428"/>
            <a:ext cx="1984420" cy="1847248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64" y="2923849"/>
            <a:ext cx="1979848" cy="1842676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21" y="1001976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572" y="995479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8" y="1048769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247726" y="231579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>
                <a:latin typeface="Comic Sans MS" panose="030F0702030302020204" pitchFamily="66" charset="0"/>
              </a:rPr>
              <a:t>Warm</a:t>
            </a:r>
            <a:r>
              <a:rPr lang="en-US" sz="1500">
                <a:latin typeface="Comic Sans MS" panose="030F0702030302020204" pitchFamily="66" charset="0"/>
              </a:rPr>
              <a:t> -</a:t>
            </a:r>
            <a:r>
              <a:rPr lang="vi-VN" sz="1500">
                <a:latin typeface="Comic Sans MS" panose="030F0702030302020204" pitchFamily="66" charset="0"/>
              </a:rPr>
              <a:t> </a:t>
            </a:r>
            <a:r>
              <a:rPr lang="vi-VN" sz="1500" dirty="0">
                <a:latin typeface="Comic Sans MS" panose="030F0702030302020204" pitchFamily="66" charset="0"/>
              </a:rPr>
              <a:t>up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392078" y="101636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000276" y="230103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Review &amp; 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en-US" sz="1500">
                <a:latin typeface="Comic Sans MS" panose="030F0702030302020204" pitchFamily="66" charset="0"/>
              </a:rPr>
              <a:t>Practice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4087928" y="999321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737122" y="430195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Project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2748461" y="297484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5590091" y="28494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5425420" y="4126337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Wrap-up &amp;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vi-VN" sz="1500">
                <a:latin typeface="Comic Sans MS" panose="030F0702030302020204" pitchFamily="66" charset="0"/>
              </a:rPr>
              <a:t>Assessment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611519" y="282724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224702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441263" y="237693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dk2"/>
              </a:buClr>
              <a:buSzPts val="2400"/>
              <a:buFont typeface="Lilita One"/>
              <a:buNone/>
              <a:defRPr sz="1500">
                <a:solidFill>
                  <a:schemeClr val="dk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defRPr>
            </a:lvl1pPr>
            <a:lvl2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Extra Activities</a:t>
            </a:r>
            <a:endParaRPr lang="vi-VN" dirty="0"/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822284" y="98083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625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3318" y="352169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ASSESSMENT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2178" y="162360"/>
            <a:ext cx="453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Fill the suitable words into the blanks: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4071" y="712421"/>
            <a:ext cx="6223442" cy="432494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FINGER FAMILY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short and strong.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her hair is long.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funny and noisy.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clever and happy.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______, sure to grow.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 are a ______, with love that flows.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244"/>
            <a:ext cx="2572120" cy="2572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828" y="1594131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1547" y="2143312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01547" y="2692493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98528" y="3255854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25166" y="3751304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baby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49271" y="4321254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family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6" grpId="0"/>
      <p:bldP spid="38" grpId="0"/>
      <p:bldP spid="40" grpId="0"/>
      <p:bldP spid="41" grpId="0"/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3318" y="352169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6. WRAP-UP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56467" y="604136"/>
            <a:ext cx="5765800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VOCABULARY</a:t>
            </a: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244"/>
            <a:ext cx="2572120" cy="2572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6467" y="2969551"/>
            <a:ext cx="5765800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STRUCTURE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23334" y="1337733"/>
            <a:ext cx="2015067" cy="1109337"/>
          </a:xfrm>
          <a:prstGeom prst="wedgeRoundRectCallout">
            <a:avLst>
              <a:gd name="adj1" fmla="val -31337"/>
              <a:gd name="adj2" fmla="val 800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What have we learnt today?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7330" y="1243854"/>
            <a:ext cx="4964074" cy="12970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father, mother, brother, sister, baby, family, 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clever, crazy about, 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different, same, funny, loud, quiet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7330" y="3511418"/>
            <a:ext cx="4964074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Becky 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Emma are crazy about technology.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Becky is quiet, 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Emma is loud.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13" grpId="0" animBg="1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8" y="-548642"/>
            <a:ext cx="9190178" cy="6465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6455" y="145341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548" y="2284412"/>
            <a:ext cx="458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3575" y="-85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49" y="604136"/>
            <a:ext cx="3257172" cy="3436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" y="-57943"/>
            <a:ext cx="1326922" cy="1326922"/>
          </a:xfrm>
          <a:prstGeom prst="rect">
            <a:avLst/>
          </a:prstGeom>
        </p:spPr>
      </p:pic>
      <p:sp>
        <p:nvSpPr>
          <p:cNvPr id="2220" name="Google Shape;2220;p38"/>
          <p:cNvSpPr/>
          <p:nvPr/>
        </p:nvSpPr>
        <p:spPr>
          <a:xfrm>
            <a:off x="1538450" y="2555076"/>
            <a:ext cx="6064171" cy="991980"/>
          </a:xfrm>
          <a:custGeom>
            <a:avLst/>
            <a:gdLst/>
            <a:ahLst/>
            <a:cxnLst/>
            <a:rect l="l" t="t" r="r" b="b"/>
            <a:pathLst>
              <a:path w="65897" h="10429" extrusionOk="0">
                <a:moveTo>
                  <a:pt x="0" y="1"/>
                </a:moveTo>
                <a:lnTo>
                  <a:pt x="4428" y="5247"/>
                </a:lnTo>
                <a:lnTo>
                  <a:pt x="0" y="10428"/>
                </a:lnTo>
                <a:lnTo>
                  <a:pt x="65897" y="10428"/>
                </a:lnTo>
                <a:lnTo>
                  <a:pt x="61424" y="5742"/>
                </a:lnTo>
                <a:lnTo>
                  <a:pt x="6589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85" y="384457"/>
            <a:ext cx="5940863" cy="4593167"/>
          </a:xfrm>
          <a:prstGeom prst="rect">
            <a:avLst/>
          </a:prstGeom>
        </p:spPr>
      </p:pic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565" y="0"/>
            <a:ext cx="4433474" cy="783193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1. WARM-UP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234" y="404195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68" y="2555076"/>
            <a:ext cx="2780739" cy="2778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063" y="-19839"/>
            <a:ext cx="1059091" cy="863493"/>
          </a:xfrm>
          <a:prstGeom prst="rect">
            <a:avLst/>
          </a:prstGeom>
        </p:spPr>
      </p:pic>
      <p:pic>
        <p:nvPicPr>
          <p:cNvPr id="18" name="Fun Party - AShamaluevMusic [Upbeat and Dance Background Music Instrumental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0902" y="-634225"/>
            <a:ext cx="406400" cy="4064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75389" y="4307376"/>
            <a:ext cx="1846223" cy="7604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48" y="384457"/>
            <a:ext cx="457200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66" flipH="1">
            <a:off x="7703755" y="255413"/>
            <a:ext cx="1187683" cy="108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10" y="2225798"/>
            <a:ext cx="3816595" cy="3005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5" y="4217584"/>
            <a:ext cx="1802833" cy="12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>
            <a:off x="5971598" y="34724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4327" y="710840"/>
            <a:ext cx="69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75F6C-A192-7AEC-BCDA-DED2D2FC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 b="24800"/>
          <a:stretch/>
        </p:blipFill>
        <p:spPr>
          <a:xfrm>
            <a:off x="0" y="18350"/>
            <a:ext cx="9184752" cy="5125150"/>
          </a:xfrm>
          <a:prstGeom prst="rect">
            <a:avLst/>
          </a:prstGeom>
        </p:spPr>
      </p:pic>
      <p:pic>
        <p:nvPicPr>
          <p:cNvPr id="3077" name="Picture 5" descr="b22a1591fcb0bfa0aafe2cfa0d3d3d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ffectLst>
            <a:outerShdw blurRad="190500" dist="127000" dir="10680000" algn="br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 descr="Jigsa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9" y="465535"/>
            <a:ext cx="2511028" cy="1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045067" y="4515966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64A72-1077-D794-149B-4C25AF644E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6089"/>
      </p:ext>
    </p:extLst>
  </p:cSld>
  <p:clrMapOvr>
    <a:masterClrMapping/>
  </p:clrMapOvr>
  <p:transition spd="slow">
    <p:circle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ing room. Vector cartoon interior. on Behance">
            <a:extLst>
              <a:ext uri="{FF2B5EF4-FFF2-40B4-BE49-F238E27FC236}">
                <a16:creationId xmlns:a16="http://schemas.microsoft.com/office/drawing/2014/main" id="{5D16E412-B8E6-7F9A-6CBF-55A4495C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8432" y="105962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54D054-6E51-F1AC-5221-477EC8D69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87" y="812694"/>
            <a:ext cx="2577749" cy="398780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594410" y="163282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338602" y="3238514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791070" y="295822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221427" y="187424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605042" y="1895623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373672" y="58334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181126" y="1607097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429424" y="25276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446060" y="296135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907534" y="323934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871143" y="55892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863139" y="31598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5345" y="153256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6304" y="153256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14501" y="289672"/>
            <a:ext cx="723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267607" y="3910010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grandma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9604" y="46646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AE09E-22A0-7D02-A8FC-6B138AB13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867" y="4727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room. Vector cartoon interior. on Behance">
            <a:extLst>
              <a:ext uri="{FF2B5EF4-FFF2-40B4-BE49-F238E27FC236}">
                <a16:creationId xmlns:a16="http://schemas.microsoft.com/office/drawing/2014/main" id="{5ED2CD61-4CA0-9824-EAE5-0E3D34CE4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668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16B251-5305-E66B-FFD0-038A3E221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26" y="1478410"/>
            <a:ext cx="4835310" cy="336404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86518" y="1854950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232596" y="3461468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83178" y="3180343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96858" y="2117072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514163" y="2131948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265780" y="805463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64629" y="1881751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321532" y="474886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338168" y="3183481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808827" y="3454849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763251" y="781047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755247" y="538112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50774" y="15122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61733" y="15122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52320" y="30620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37145" y="467060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F6380-A2BB-36D8-400B-8D055F98F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53" y="23892"/>
            <a:ext cx="1072451" cy="514220"/>
          </a:xfrm>
          <a:prstGeom prst="rect">
            <a:avLst/>
          </a:prstGeom>
        </p:spPr>
      </p:pic>
      <p:sp>
        <p:nvSpPr>
          <p:cNvPr id="4" name="25 CuadroTexto">
            <a:extLst>
              <a:ext uri="{FF2B5EF4-FFF2-40B4-BE49-F238E27FC236}">
                <a16:creationId xmlns:a16="http://schemas.microsoft.com/office/drawing/2014/main" id="{987ECF29-B630-C74D-7804-55E556B5AD10}"/>
              </a:ext>
            </a:extLst>
          </p:cNvPr>
          <p:cNvSpPr txBox="1"/>
          <p:nvPr/>
        </p:nvSpPr>
        <p:spPr>
          <a:xfrm>
            <a:off x="3238059" y="3915761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cousin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37E4B99-96A2-1823-C8DA-16B3D1271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5D3F9-82F9-B3C2-16CA-461092EDB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244" y="816536"/>
            <a:ext cx="3212592" cy="393700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04593" y="1655192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50671" y="3261710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01253" y="2980585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31610" y="1896608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15225" y="1917988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40988" y="58189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87483" y="1674748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39607" y="275128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256243" y="2983723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17717" y="3261709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81326" y="581289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73322" y="338354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3037" y="15122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3996" y="15122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34583" y="30620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76549" y="46872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71D0EDA-6407-ED59-5D87-706A6C308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145" y="21064"/>
            <a:ext cx="1072451" cy="514220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915429" y="3782824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824</Words>
  <Application>Microsoft Office PowerPoint</Application>
  <PresentationFormat>On-screen Show (16:9)</PresentationFormat>
  <Paragraphs>137</Paragraphs>
  <Slides>34</Slides>
  <Notes>18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Life Savers ExtraBold</vt:lpstr>
      <vt:lpstr>Lilita One</vt:lpstr>
      <vt:lpstr>Bebas Neue</vt:lpstr>
      <vt:lpstr>Comic Sans MS</vt:lpstr>
      <vt:lpstr>Arial</vt:lpstr>
      <vt:lpstr>Chewy</vt:lpstr>
      <vt:lpstr>Times New Roman</vt:lpstr>
      <vt:lpstr>Life Savers</vt:lpstr>
      <vt:lpstr>Quicksand SemiBold</vt:lpstr>
      <vt:lpstr>Asap</vt:lpstr>
      <vt:lpstr>Quicksand</vt:lpstr>
      <vt:lpstr>Italian Father's Day by Slidesgo</vt:lpstr>
      <vt:lpstr>2_Science Subject for Elementary - 3rd Grade: Physical, Life, and Earth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Le Khanh</cp:lastModifiedBy>
  <cp:revision>104</cp:revision>
  <dcterms:modified xsi:type="dcterms:W3CDTF">2024-06-22T12:12:45Z</dcterms:modified>
</cp:coreProperties>
</file>