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9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1" r:id="rId11"/>
    <p:sldId id="265" r:id="rId12"/>
    <p:sldId id="293" r:id="rId13"/>
    <p:sldId id="266" r:id="rId14"/>
    <p:sldId id="294" r:id="rId15"/>
    <p:sldId id="267" r:id="rId16"/>
    <p:sldId id="295" r:id="rId17"/>
    <p:sldId id="268" r:id="rId18"/>
    <p:sldId id="269" r:id="rId19"/>
    <p:sldId id="270" r:id="rId20"/>
    <p:sldId id="271" r:id="rId21"/>
    <p:sldId id="300" r:id="rId22"/>
    <p:sldId id="272" r:id="rId23"/>
    <p:sldId id="273" r:id="rId24"/>
    <p:sldId id="301" r:id="rId25"/>
    <p:sldId id="274" r:id="rId26"/>
    <p:sldId id="302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x="18288000" cy="10287000"/>
  <p:notesSz cx="6858000" cy="9144000"/>
  <p:embeddedFontLst>
    <p:embeddedFont>
      <p:font typeface="Alfa Slab On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" panose="020B0604020202020204" charset="0"/>
      <p:regular r:id="rId50"/>
    </p:embeddedFont>
    <p:embeddedFont>
      <p:font typeface="Comic Sans Bold" panose="020B0604020202020204" charset="0"/>
      <p:regular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Gagalin" panose="020B0604020202020204" charset="0"/>
      <p:regular r:id="rId56"/>
    </p:embeddedFont>
    <p:embeddedFont>
      <p:font typeface="Lobster" panose="020B0604020202020204" charset="0"/>
      <p:regular r:id="rId57"/>
    </p:embeddedFont>
    <p:embeddedFont>
      <p:font typeface="Railey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22" autoAdjust="0"/>
  </p:normalViewPr>
  <p:slideViewPr>
    <p:cSldViewPr>
      <p:cViewPr>
        <p:scale>
          <a:sx n="62" d="100"/>
          <a:sy n="62" d="100"/>
        </p:scale>
        <p:origin x="77" y="-5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E527A-D55D-4184-9432-A335D0CA6FFF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F747B-93E3-46A8-BC86-DC539B183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F747B-93E3-46A8-BC86-DC539B183C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47.gif"/><Relationship Id="rId12" Type="http://schemas.openxmlformats.org/officeDocument/2006/relationships/image" Target="../media/image7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74.png"/><Relationship Id="rId5" Type="http://schemas.openxmlformats.org/officeDocument/2006/relationships/image" Target="../media/image25.svg"/><Relationship Id="rId10" Type="http://schemas.openxmlformats.org/officeDocument/2006/relationships/image" Target="../media/image73.png"/><Relationship Id="rId4" Type="http://schemas.openxmlformats.org/officeDocument/2006/relationships/image" Target="../media/image24.png"/><Relationship Id="rId9" Type="http://schemas.openxmlformats.org/officeDocument/2006/relationships/image" Target="../media/image72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7.png"/><Relationship Id="rId18" Type="http://schemas.openxmlformats.org/officeDocument/2006/relationships/audio" Target="../media/audio1.wav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89.svg"/><Relationship Id="rId2" Type="http://schemas.openxmlformats.org/officeDocument/2006/relationships/audio" Target="../media/audio1.wav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audio" Target="../media/audio1.wav"/><Relationship Id="rId3" Type="http://schemas.openxmlformats.org/officeDocument/2006/relationships/image" Target="../media/image90.png"/><Relationship Id="rId7" Type="http://schemas.openxmlformats.org/officeDocument/2006/relationships/image" Target="../media/image27.png"/><Relationship Id="rId12" Type="http://schemas.openxmlformats.org/officeDocument/2006/relationships/image" Target="../media/image9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0.png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audio" Target="../media/audio1.wav"/><Relationship Id="rId4" Type="http://schemas.openxmlformats.org/officeDocument/2006/relationships/image" Target="../media/image99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26" Type="http://schemas.openxmlformats.org/officeDocument/2006/relationships/image" Target="../media/image116.svg"/><Relationship Id="rId3" Type="http://schemas.microsoft.com/office/2007/relationships/media" Target="../media/media3.wav"/><Relationship Id="rId21" Type="http://schemas.openxmlformats.org/officeDocument/2006/relationships/image" Target="../media/image27.png"/><Relationship Id="rId7" Type="http://schemas.microsoft.com/office/2007/relationships/media" Target="../media/media5.wav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5" Type="http://schemas.openxmlformats.org/officeDocument/2006/relationships/image" Target="../media/image115.png"/><Relationship Id="rId2" Type="http://schemas.openxmlformats.org/officeDocument/2006/relationships/audio" Target="../media/media2.wav"/><Relationship Id="rId16" Type="http://schemas.openxmlformats.org/officeDocument/2006/relationships/image" Target="../media/image109.jpeg"/><Relationship Id="rId20" Type="http://schemas.openxmlformats.org/officeDocument/2006/relationships/image" Target="../media/image113.svg"/><Relationship Id="rId29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04.png"/><Relationship Id="rId24" Type="http://schemas.openxmlformats.org/officeDocument/2006/relationships/image" Target="../media/image83.svg"/><Relationship Id="rId32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openxmlformats.org/officeDocument/2006/relationships/image" Target="../media/image108.jpeg"/><Relationship Id="rId23" Type="http://schemas.openxmlformats.org/officeDocument/2006/relationships/image" Target="../media/image82.png"/><Relationship Id="rId28" Type="http://schemas.openxmlformats.org/officeDocument/2006/relationships/image" Target="../media/image118.svg"/><Relationship Id="rId10" Type="http://schemas.openxmlformats.org/officeDocument/2006/relationships/audio" Target="../media/audio1.wav"/><Relationship Id="rId19" Type="http://schemas.openxmlformats.org/officeDocument/2006/relationships/image" Target="../media/image112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7.jpeg"/><Relationship Id="rId22" Type="http://schemas.openxmlformats.org/officeDocument/2006/relationships/image" Target="../media/image114.jpeg"/><Relationship Id="rId27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8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jpeg"/><Relationship Id="rId12" Type="http://schemas.openxmlformats.org/officeDocument/2006/relationships/image" Target="../media/image82.png"/><Relationship Id="rId17" Type="http://schemas.openxmlformats.org/officeDocument/2006/relationships/image" Target="../media/image118.svg"/><Relationship Id="rId2" Type="http://schemas.microsoft.com/office/2007/relationships/media" Target="../media/media6.wav"/><Relationship Id="rId16" Type="http://schemas.openxmlformats.org/officeDocument/2006/relationships/image" Target="../media/image117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19.png"/><Relationship Id="rId11" Type="http://schemas.openxmlformats.org/officeDocument/2006/relationships/image" Target="../media/image17.png"/><Relationship Id="rId5" Type="http://schemas.openxmlformats.org/officeDocument/2006/relationships/image" Target="../media/image106.png"/><Relationship Id="rId15" Type="http://schemas.openxmlformats.org/officeDocument/2006/relationships/image" Target="../media/image116.sv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22.png"/><Relationship Id="rId1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104.png"/><Relationship Id="rId21" Type="http://schemas.openxmlformats.org/officeDocument/2006/relationships/image" Target="../media/image136.png"/><Relationship Id="rId7" Type="http://schemas.openxmlformats.org/officeDocument/2006/relationships/image" Target="../media/image123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audio" Target="../media/audio2.wav"/><Relationship Id="rId16" Type="http://schemas.openxmlformats.org/officeDocument/2006/relationships/image" Target="../media/image131.pn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11" Type="http://schemas.openxmlformats.org/officeDocument/2006/relationships/image" Target="../media/image126.png"/><Relationship Id="rId5" Type="http://schemas.openxmlformats.org/officeDocument/2006/relationships/image" Target="../media/image110.png"/><Relationship Id="rId15" Type="http://schemas.openxmlformats.org/officeDocument/2006/relationships/image" Target="../media/image130.gif"/><Relationship Id="rId23" Type="http://schemas.openxmlformats.org/officeDocument/2006/relationships/audio" Target="../media/audio2.wav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4" Type="http://schemas.openxmlformats.org/officeDocument/2006/relationships/image" Target="../media/image105.svg"/><Relationship Id="rId9" Type="http://schemas.openxmlformats.org/officeDocument/2006/relationships/image" Target="../media/image27.png"/><Relationship Id="rId14" Type="http://schemas.openxmlformats.org/officeDocument/2006/relationships/image" Target="../media/image129.svg"/><Relationship Id="rId22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27.png"/><Relationship Id="rId4" Type="http://schemas.openxmlformats.org/officeDocument/2006/relationships/image" Target="../media/image12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27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sv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svg"/><Relationship Id="rId4" Type="http://schemas.openxmlformats.org/officeDocument/2006/relationships/image" Target="../media/image140.svg"/><Relationship Id="rId9" Type="http://schemas.openxmlformats.org/officeDocument/2006/relationships/image" Target="../media/image145.png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9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11" Type="http://schemas.openxmlformats.org/officeDocument/2006/relationships/image" Target="../media/image160.svg"/><Relationship Id="rId5" Type="http://schemas.openxmlformats.org/officeDocument/2006/relationships/image" Target="../media/image155.png"/><Relationship Id="rId10" Type="http://schemas.openxmlformats.org/officeDocument/2006/relationships/image" Target="../media/image159.png"/><Relationship Id="rId4" Type="http://schemas.openxmlformats.org/officeDocument/2006/relationships/image" Target="../media/image154.gif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4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svg"/><Relationship Id="rId9" Type="http://schemas.openxmlformats.org/officeDocument/2006/relationships/image" Target="../media/image27.png"/><Relationship Id="rId1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9.png"/><Relationship Id="rId18" Type="http://schemas.openxmlformats.org/officeDocument/2006/relationships/image" Target="../media/image173.png"/><Relationship Id="rId3" Type="http://schemas.openxmlformats.org/officeDocument/2006/relationships/audio" Target="../media/audio2.wav"/><Relationship Id="rId7" Type="http://schemas.openxmlformats.org/officeDocument/2006/relationships/image" Target="../media/image163.png"/><Relationship Id="rId12" Type="http://schemas.openxmlformats.org/officeDocument/2006/relationships/image" Target="../media/image168.svg"/><Relationship Id="rId17" Type="http://schemas.openxmlformats.org/officeDocument/2006/relationships/image" Target="../media/image17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sv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27.png"/><Relationship Id="rId10" Type="http://schemas.openxmlformats.org/officeDocument/2006/relationships/image" Target="../media/image166.png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65.jpe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163.png"/><Relationship Id="rId7" Type="http://schemas.openxmlformats.org/officeDocument/2006/relationships/image" Target="../media/image176.png"/><Relationship Id="rId12" Type="http://schemas.openxmlformats.org/officeDocument/2006/relationships/image" Target="../media/image1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77.png"/><Relationship Id="rId5" Type="http://schemas.openxmlformats.org/officeDocument/2006/relationships/image" Target="../media/image174.jpeg"/><Relationship Id="rId1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image" Target="../media/image164.svg"/><Relationship Id="rId9" Type="http://schemas.openxmlformats.org/officeDocument/2006/relationships/image" Target="../media/image168.svg"/><Relationship Id="rId14" Type="http://schemas.openxmlformats.org/officeDocument/2006/relationships/image" Target="../media/image17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188.svg"/><Relationship Id="rId18" Type="http://schemas.openxmlformats.org/officeDocument/2006/relationships/audio" Target="../media/audio2.wav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7.png"/><Relationship Id="rId17" Type="http://schemas.openxmlformats.org/officeDocument/2006/relationships/image" Target="../media/image190.png"/><Relationship Id="rId2" Type="http://schemas.openxmlformats.org/officeDocument/2006/relationships/audio" Target="../media/audio2.wav"/><Relationship Id="rId16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svg"/><Relationship Id="rId11" Type="http://schemas.openxmlformats.org/officeDocument/2006/relationships/image" Target="../media/image186.svg"/><Relationship Id="rId5" Type="http://schemas.openxmlformats.org/officeDocument/2006/relationships/image" Target="../media/image181.png"/><Relationship Id="rId15" Type="http://schemas.openxmlformats.org/officeDocument/2006/relationships/image" Target="../media/image171.png"/><Relationship Id="rId10" Type="http://schemas.openxmlformats.org/officeDocument/2006/relationships/image" Target="../media/image185.png"/><Relationship Id="rId4" Type="http://schemas.openxmlformats.org/officeDocument/2006/relationships/image" Target="../media/image180.svg"/><Relationship Id="rId9" Type="http://schemas.openxmlformats.org/officeDocument/2006/relationships/image" Target="../media/image27.png"/><Relationship Id="rId14" Type="http://schemas.openxmlformats.org/officeDocument/2006/relationships/image" Target="../media/image1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audio" Target="../media/audio4.wav"/><Relationship Id="rId7" Type="http://schemas.openxmlformats.org/officeDocument/2006/relationships/image" Target="../media/image1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gif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audio" Target="../media/audio6.wav"/><Relationship Id="rId7" Type="http://schemas.openxmlformats.org/officeDocument/2006/relationships/image" Target="../media/image1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3.png"/><Relationship Id="rId4" Type="http://schemas.openxmlformats.org/officeDocument/2006/relationships/audio" Target="../media/audio4.wav"/><Relationship Id="rId9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47.gif"/><Relationship Id="rId12" Type="http://schemas.openxmlformats.org/officeDocument/2006/relationships/image" Target="../media/image7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74.png"/><Relationship Id="rId5" Type="http://schemas.openxmlformats.org/officeDocument/2006/relationships/image" Target="../media/image25.svg"/><Relationship Id="rId10" Type="http://schemas.openxmlformats.org/officeDocument/2006/relationships/image" Target="../media/image73.png"/><Relationship Id="rId4" Type="http://schemas.openxmlformats.org/officeDocument/2006/relationships/image" Target="../media/image24.png"/><Relationship Id="rId9" Type="http://schemas.openxmlformats.org/officeDocument/2006/relationships/image" Target="../media/image72.png"/><Relationship Id="rId1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6.png"/><Relationship Id="rId5" Type="http://schemas.openxmlformats.org/officeDocument/2006/relationships/image" Target="../media/image195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6.gif"/><Relationship Id="rId7" Type="http://schemas.openxmlformats.org/officeDocument/2006/relationships/image" Target="../media/image1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6.png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audio" Target="../media/audio1.wav"/><Relationship Id="rId5" Type="http://schemas.openxmlformats.org/officeDocument/2006/relationships/image" Target="../media/image25.svg"/><Relationship Id="rId10" Type="http://schemas.openxmlformats.org/officeDocument/2006/relationships/image" Target="../media/image198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6.png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svg"/><Relationship Id="rId10" Type="http://schemas.openxmlformats.org/officeDocument/2006/relationships/audio" Target="../media/audio1.wav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svg"/><Relationship Id="rId18" Type="http://schemas.openxmlformats.org/officeDocument/2006/relationships/audio" Target="../media/audio1.wav"/><Relationship Id="rId3" Type="http://schemas.openxmlformats.org/officeDocument/2006/relationships/image" Target="../media/image199.jpeg"/><Relationship Id="rId7" Type="http://schemas.openxmlformats.org/officeDocument/2006/relationships/image" Target="../media/image201.svg"/><Relationship Id="rId12" Type="http://schemas.openxmlformats.org/officeDocument/2006/relationships/image" Target="../media/image206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5.svg"/><Relationship Id="rId5" Type="http://schemas.openxmlformats.org/officeDocument/2006/relationships/image" Target="../media/image124.svg"/><Relationship Id="rId15" Type="http://schemas.openxmlformats.org/officeDocument/2006/relationships/image" Target="../media/image209.svg"/><Relationship Id="rId10" Type="http://schemas.openxmlformats.org/officeDocument/2006/relationships/image" Target="../media/image204.png"/><Relationship Id="rId4" Type="http://schemas.openxmlformats.org/officeDocument/2006/relationships/image" Target="../media/image123.png"/><Relationship Id="rId9" Type="http://schemas.openxmlformats.org/officeDocument/2006/relationships/image" Target="../media/image203.svg"/><Relationship Id="rId14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svg"/><Relationship Id="rId13" Type="http://schemas.openxmlformats.org/officeDocument/2006/relationships/image" Target="../media/image220.gif"/><Relationship Id="rId18" Type="http://schemas.openxmlformats.org/officeDocument/2006/relationships/image" Target="../media/image224.png"/><Relationship Id="rId3" Type="http://schemas.openxmlformats.org/officeDocument/2006/relationships/image" Target="../media/image211.png"/><Relationship Id="rId7" Type="http://schemas.openxmlformats.org/officeDocument/2006/relationships/image" Target="../media/image214.png"/><Relationship Id="rId12" Type="http://schemas.openxmlformats.org/officeDocument/2006/relationships/image" Target="../media/image219.svg"/><Relationship Id="rId17" Type="http://schemas.openxmlformats.org/officeDocument/2006/relationships/image" Target="../media/image223.png"/><Relationship Id="rId2" Type="http://schemas.openxmlformats.org/officeDocument/2006/relationships/audio" Target="../media/audio1.wav"/><Relationship Id="rId16" Type="http://schemas.openxmlformats.org/officeDocument/2006/relationships/image" Target="../media/image222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sv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21.gif"/><Relationship Id="rId10" Type="http://schemas.openxmlformats.org/officeDocument/2006/relationships/image" Target="../media/image217.svg"/><Relationship Id="rId19" Type="http://schemas.openxmlformats.org/officeDocument/2006/relationships/image" Target="../media/image198.png"/><Relationship Id="rId4" Type="http://schemas.openxmlformats.org/officeDocument/2006/relationships/image" Target="../media/image90.png"/><Relationship Id="rId9" Type="http://schemas.openxmlformats.org/officeDocument/2006/relationships/image" Target="../media/image216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audio" Target="../media/audio2.wav"/><Relationship Id="rId4" Type="http://schemas.openxmlformats.org/officeDocument/2006/relationships/image" Target="../media/image27.png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>
            <a:off x="-71642" y="4248723"/>
            <a:ext cx="5681571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7" y="5947322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80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863476" y="332131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D98C24-E493-9A2B-5C6E-5D585F39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5193060" y="7465149"/>
            <a:ext cx="1430831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5966" y="8306131"/>
            <a:ext cx="5204967" cy="1200009"/>
            <a:chOff x="0" y="0"/>
            <a:chExt cx="1218681" cy="28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681" cy="280968"/>
            </a:xfrm>
            <a:custGeom>
              <a:avLst/>
              <a:gdLst/>
              <a:ahLst/>
              <a:cxnLst/>
              <a:rect l="l" t="t" r="r" b="b"/>
              <a:pathLst>
                <a:path w="1218681" h="280968">
                  <a:moveTo>
                    <a:pt x="75858" y="0"/>
                  </a:moveTo>
                  <a:lnTo>
                    <a:pt x="1142823" y="0"/>
                  </a:lnTo>
                  <a:cubicBezTo>
                    <a:pt x="1184718" y="0"/>
                    <a:pt x="1218681" y="33963"/>
                    <a:pt x="1218681" y="75858"/>
                  </a:cubicBezTo>
                  <a:lnTo>
                    <a:pt x="1218681" y="205110"/>
                  </a:lnTo>
                  <a:cubicBezTo>
                    <a:pt x="1218681" y="247005"/>
                    <a:pt x="1184718" y="280968"/>
                    <a:pt x="1142823" y="280968"/>
                  </a:cubicBezTo>
                  <a:lnTo>
                    <a:pt x="75858" y="280968"/>
                  </a:lnTo>
                  <a:cubicBezTo>
                    <a:pt x="55739" y="280968"/>
                    <a:pt x="36444" y="272976"/>
                    <a:pt x="22218" y="258750"/>
                  </a:cubicBezTo>
                  <a:cubicBezTo>
                    <a:pt x="7992" y="244524"/>
                    <a:pt x="0" y="225229"/>
                    <a:pt x="0" y="205110"/>
                  </a:cubicBezTo>
                  <a:lnTo>
                    <a:pt x="0" y="75858"/>
                  </a:lnTo>
                  <a:cubicBezTo>
                    <a:pt x="0" y="55739"/>
                    <a:pt x="7992" y="36444"/>
                    <a:pt x="22218" y="22218"/>
                  </a:cubicBezTo>
                  <a:cubicBezTo>
                    <a:pt x="36444" y="7992"/>
                    <a:pt x="55739" y="0"/>
                    <a:pt x="75858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8681" cy="347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omic Sans Bold"/>
                </a:rPr>
                <a:t>5 : Thursday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56996" y="6720404"/>
            <a:ext cx="6134259" cy="1585727"/>
            <a:chOff x="0" y="0"/>
            <a:chExt cx="1436264" cy="37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6264" cy="371279"/>
            </a:xfrm>
            <a:custGeom>
              <a:avLst/>
              <a:gdLst/>
              <a:ahLst/>
              <a:cxnLst/>
              <a:rect l="l" t="t" r="r" b="b"/>
              <a:pathLst>
                <a:path w="1436264" h="371279">
                  <a:moveTo>
                    <a:pt x="64366" y="0"/>
                  </a:moveTo>
                  <a:lnTo>
                    <a:pt x="1371898" y="0"/>
                  </a:lnTo>
                  <a:cubicBezTo>
                    <a:pt x="1388969" y="0"/>
                    <a:pt x="1405340" y="6781"/>
                    <a:pt x="1417411" y="18852"/>
                  </a:cubicBezTo>
                  <a:cubicBezTo>
                    <a:pt x="1429482" y="30923"/>
                    <a:pt x="1436264" y="47295"/>
                    <a:pt x="1436264" y="64366"/>
                  </a:cubicBezTo>
                  <a:lnTo>
                    <a:pt x="1436264" y="306913"/>
                  </a:lnTo>
                  <a:cubicBezTo>
                    <a:pt x="1436264" y="342461"/>
                    <a:pt x="1407446" y="371279"/>
                    <a:pt x="1371898" y="371279"/>
                  </a:cubicBezTo>
                  <a:lnTo>
                    <a:pt x="64366" y="371279"/>
                  </a:lnTo>
                  <a:cubicBezTo>
                    <a:pt x="47295" y="371279"/>
                    <a:pt x="30923" y="364498"/>
                    <a:pt x="18852" y="352427"/>
                  </a:cubicBezTo>
                  <a:cubicBezTo>
                    <a:pt x="6781" y="340356"/>
                    <a:pt x="0" y="323984"/>
                    <a:pt x="0" y="306913"/>
                  </a:cubicBezTo>
                  <a:lnTo>
                    <a:pt x="0" y="64366"/>
                  </a:lnTo>
                  <a:cubicBezTo>
                    <a:pt x="0" y="47295"/>
                    <a:pt x="6781" y="30923"/>
                    <a:pt x="18852" y="18852"/>
                  </a:cubicBezTo>
                  <a:cubicBezTo>
                    <a:pt x="30923" y="6781"/>
                    <a:pt x="47295" y="0"/>
                    <a:pt x="64366" y="0"/>
                  </a:cubicBezTo>
                  <a:close/>
                </a:path>
              </a:pathLst>
            </a:custGeom>
            <a:solidFill>
              <a:srgbClr val="FECC1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436264" cy="4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 Bold"/>
                </a:rPr>
                <a:t>4: Wednesday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4875" y="5251196"/>
            <a:ext cx="6795030" cy="1554923"/>
            <a:chOff x="0" y="0"/>
            <a:chExt cx="1590975" cy="36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75" cy="364067"/>
            </a:xfrm>
            <a:custGeom>
              <a:avLst/>
              <a:gdLst/>
              <a:ahLst/>
              <a:cxnLst/>
              <a:rect l="l" t="t" r="r" b="b"/>
              <a:pathLst>
                <a:path w="1590975" h="364067">
                  <a:moveTo>
                    <a:pt x="58107" y="0"/>
                  </a:moveTo>
                  <a:lnTo>
                    <a:pt x="1532868" y="0"/>
                  </a:lnTo>
                  <a:cubicBezTo>
                    <a:pt x="1564960" y="0"/>
                    <a:pt x="1590975" y="26015"/>
                    <a:pt x="1590975" y="58107"/>
                  </a:cubicBezTo>
                  <a:lnTo>
                    <a:pt x="1590975" y="305960"/>
                  </a:lnTo>
                  <a:cubicBezTo>
                    <a:pt x="1590975" y="321371"/>
                    <a:pt x="1584853" y="336150"/>
                    <a:pt x="1573956" y="347048"/>
                  </a:cubicBezTo>
                  <a:cubicBezTo>
                    <a:pt x="1563059" y="357945"/>
                    <a:pt x="1548279" y="364067"/>
                    <a:pt x="1532868" y="364067"/>
                  </a:cubicBezTo>
                  <a:lnTo>
                    <a:pt x="58107" y="364067"/>
                  </a:lnTo>
                  <a:cubicBezTo>
                    <a:pt x="42696" y="364067"/>
                    <a:pt x="27916" y="357945"/>
                    <a:pt x="17019" y="347048"/>
                  </a:cubicBezTo>
                  <a:cubicBezTo>
                    <a:pt x="6122" y="336150"/>
                    <a:pt x="0" y="321371"/>
                    <a:pt x="0" y="305960"/>
                  </a:cubicBezTo>
                  <a:lnTo>
                    <a:pt x="0" y="58107"/>
                  </a:lnTo>
                  <a:cubicBezTo>
                    <a:pt x="0" y="26015"/>
                    <a:pt x="26015" y="0"/>
                    <a:pt x="58107" y="0"/>
                  </a:cubicBezTo>
                  <a:close/>
                </a:path>
              </a:pathLst>
            </a:custGeom>
            <a:solidFill>
              <a:srgbClr val="8CCD5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1590975" cy="47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omic Sans Bold"/>
                </a:rPr>
                <a:t>3 : Tuesday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26300" y="3483883"/>
            <a:ext cx="7584900" cy="1778362"/>
            <a:chOff x="0" y="0"/>
            <a:chExt cx="1775914" cy="416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914" cy="416382"/>
            </a:xfrm>
            <a:custGeom>
              <a:avLst/>
              <a:gdLst/>
              <a:ahLst/>
              <a:cxnLst/>
              <a:rect l="l" t="t" r="r" b="b"/>
              <a:pathLst>
                <a:path w="1775914" h="416382">
                  <a:moveTo>
                    <a:pt x="52056" y="0"/>
                  </a:moveTo>
                  <a:lnTo>
                    <a:pt x="1723858" y="0"/>
                  </a:lnTo>
                  <a:cubicBezTo>
                    <a:pt x="1737664" y="0"/>
                    <a:pt x="1750905" y="5484"/>
                    <a:pt x="1760667" y="15247"/>
                  </a:cubicBezTo>
                  <a:cubicBezTo>
                    <a:pt x="1770430" y="25009"/>
                    <a:pt x="1775914" y="38250"/>
                    <a:pt x="1775914" y="52056"/>
                  </a:cubicBezTo>
                  <a:lnTo>
                    <a:pt x="1775914" y="364327"/>
                  </a:lnTo>
                  <a:cubicBezTo>
                    <a:pt x="1775914" y="378133"/>
                    <a:pt x="1770430" y="391373"/>
                    <a:pt x="1760667" y="401135"/>
                  </a:cubicBezTo>
                  <a:cubicBezTo>
                    <a:pt x="1750905" y="410898"/>
                    <a:pt x="1737664" y="416382"/>
                    <a:pt x="1723858" y="416382"/>
                  </a:cubicBezTo>
                  <a:lnTo>
                    <a:pt x="52056" y="416382"/>
                  </a:lnTo>
                  <a:cubicBezTo>
                    <a:pt x="38250" y="416382"/>
                    <a:pt x="25009" y="410898"/>
                    <a:pt x="15247" y="401135"/>
                  </a:cubicBezTo>
                  <a:cubicBezTo>
                    <a:pt x="5484" y="391373"/>
                    <a:pt x="0" y="378133"/>
                    <a:pt x="0" y="364327"/>
                  </a:cubicBezTo>
                  <a:lnTo>
                    <a:pt x="0" y="52056"/>
                  </a:lnTo>
                  <a:cubicBezTo>
                    <a:pt x="0" y="38250"/>
                    <a:pt x="5484" y="25009"/>
                    <a:pt x="15247" y="15247"/>
                  </a:cubicBezTo>
                  <a:cubicBezTo>
                    <a:pt x="25009" y="5484"/>
                    <a:pt x="38250" y="0"/>
                    <a:pt x="52056" y="0"/>
                  </a:cubicBezTo>
                  <a:close/>
                </a:path>
              </a:pathLst>
            </a:custGeom>
            <a:solidFill>
              <a:srgbClr val="2893F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775914" cy="54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omic Sans Bold"/>
                </a:rPr>
                <a:t>2 : Monday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2355" y="1557082"/>
            <a:ext cx="8723616" cy="2055374"/>
            <a:chOff x="0" y="0"/>
            <a:chExt cx="2042531" cy="4812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531" cy="481241"/>
            </a:xfrm>
            <a:custGeom>
              <a:avLst/>
              <a:gdLst/>
              <a:ahLst/>
              <a:cxnLst/>
              <a:rect l="l" t="t" r="r" b="b"/>
              <a:pathLst>
                <a:path w="2042531" h="481241">
                  <a:moveTo>
                    <a:pt x="45261" y="0"/>
                  </a:moveTo>
                  <a:lnTo>
                    <a:pt x="1997270" y="0"/>
                  </a:lnTo>
                  <a:cubicBezTo>
                    <a:pt x="2009274" y="0"/>
                    <a:pt x="2020786" y="4769"/>
                    <a:pt x="2029274" y="13257"/>
                  </a:cubicBezTo>
                  <a:cubicBezTo>
                    <a:pt x="2037762" y="21745"/>
                    <a:pt x="2042531" y="33257"/>
                    <a:pt x="2042531" y="45261"/>
                  </a:cubicBezTo>
                  <a:lnTo>
                    <a:pt x="2042531" y="435981"/>
                  </a:lnTo>
                  <a:cubicBezTo>
                    <a:pt x="2042531" y="460977"/>
                    <a:pt x="2022267" y="481241"/>
                    <a:pt x="1997270" y="481241"/>
                  </a:cubicBezTo>
                  <a:lnTo>
                    <a:pt x="45261" y="481241"/>
                  </a:lnTo>
                  <a:cubicBezTo>
                    <a:pt x="20264" y="481241"/>
                    <a:pt x="0" y="460977"/>
                    <a:pt x="0" y="435981"/>
                  </a:cubicBezTo>
                  <a:lnTo>
                    <a:pt x="0" y="45261"/>
                  </a:lnTo>
                  <a:cubicBezTo>
                    <a:pt x="0" y="20264"/>
                    <a:pt x="20264" y="0"/>
                    <a:pt x="45261" y="0"/>
                  </a:cubicBezTo>
                  <a:close/>
                </a:path>
              </a:pathLst>
            </a:custGeom>
            <a:solidFill>
              <a:srgbClr val="ED1C2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52400"/>
              <a:ext cx="2042531" cy="633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Comic Sans Bold"/>
                </a:rPr>
                <a:t>1 : Sunday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11772" y="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0859" y="4683425"/>
            <a:ext cx="5045441" cy="7245411"/>
          </a:xfrm>
          <a:custGeom>
            <a:avLst/>
            <a:gdLst/>
            <a:ahLst/>
            <a:cxnLst/>
            <a:rect l="l" t="t" r="r" b="b"/>
            <a:pathLst>
              <a:path w="5045441" h="7245411">
                <a:moveTo>
                  <a:pt x="0" y="0"/>
                </a:moveTo>
                <a:lnTo>
                  <a:pt x="5045441" y="0"/>
                </a:lnTo>
                <a:lnTo>
                  <a:pt x="5045441" y="7245412"/>
                </a:lnTo>
                <a:lnTo>
                  <a:pt x="0" y="72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98764" y="-141732"/>
            <a:ext cx="7315200" cy="2340864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703851" y="6316079"/>
            <a:ext cx="3082932" cy="3190061"/>
          </a:xfrm>
          <a:custGeom>
            <a:avLst/>
            <a:gdLst/>
            <a:ahLst/>
            <a:cxnLst/>
            <a:rect l="l" t="t" r="r" b="b"/>
            <a:pathLst>
              <a:path w="3082932" h="3190061">
                <a:moveTo>
                  <a:pt x="0" y="0"/>
                </a:moveTo>
                <a:lnTo>
                  <a:pt x="3082933" y="0"/>
                </a:lnTo>
                <a:lnTo>
                  <a:pt x="3082933" y="3190061"/>
                </a:lnTo>
                <a:lnTo>
                  <a:pt x="0" y="3190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31" y="1379745"/>
            <a:ext cx="3517419" cy="1386449"/>
          </a:xfrm>
          <a:custGeom>
            <a:avLst/>
            <a:gdLst/>
            <a:ahLst/>
            <a:cxnLst/>
            <a:rect l="l" t="t" r="r" b="b"/>
            <a:pathLst>
              <a:path w="3517419" h="1386449">
                <a:moveTo>
                  <a:pt x="0" y="0"/>
                </a:moveTo>
                <a:lnTo>
                  <a:pt x="3517418" y="0"/>
                </a:lnTo>
                <a:lnTo>
                  <a:pt x="3517418" y="1386449"/>
                </a:lnTo>
                <a:lnTo>
                  <a:pt x="0" y="138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11540"/>
            <a:ext cx="2447222" cy="2674560"/>
          </a:xfrm>
          <a:custGeom>
            <a:avLst/>
            <a:gdLst/>
            <a:ahLst/>
            <a:cxnLst/>
            <a:rect l="l" t="t" r="r" b="b"/>
            <a:pathLst>
              <a:path w="2447222" h="2674560">
                <a:moveTo>
                  <a:pt x="0" y="0"/>
                </a:moveTo>
                <a:lnTo>
                  <a:pt x="2447222" y="0"/>
                </a:lnTo>
                <a:lnTo>
                  <a:pt x="2447222" y="2674560"/>
                </a:lnTo>
                <a:lnTo>
                  <a:pt x="0" y="2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623" y="4784465"/>
            <a:ext cx="4676526" cy="4162507"/>
            <a:chOff x="0" y="0"/>
            <a:chExt cx="6235368" cy="5550009"/>
          </a:xfrm>
        </p:grpSpPr>
        <p:sp>
          <p:nvSpPr>
            <p:cNvPr id="5" name="Freeform 5"/>
            <p:cNvSpPr/>
            <p:nvPr/>
          </p:nvSpPr>
          <p:spPr>
            <a:xfrm>
              <a:off x="0" y="266503"/>
              <a:ext cx="3467301" cy="5283506"/>
            </a:xfrm>
            <a:custGeom>
              <a:avLst/>
              <a:gdLst/>
              <a:ahLst/>
              <a:cxnLst/>
              <a:rect l="l" t="t" r="r" b="b"/>
              <a:pathLst>
                <a:path w="3467301" h="5283506">
                  <a:moveTo>
                    <a:pt x="0" y="0"/>
                  </a:moveTo>
                  <a:lnTo>
                    <a:pt x="3467301" y="0"/>
                  </a:lnTo>
                  <a:lnTo>
                    <a:pt x="3467301" y="5283506"/>
                  </a:lnTo>
                  <a:lnTo>
                    <a:pt x="0" y="5283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7301" y="0"/>
              <a:ext cx="2768067" cy="5550009"/>
            </a:xfrm>
            <a:custGeom>
              <a:avLst/>
              <a:gdLst/>
              <a:ahLst/>
              <a:cxnLst/>
              <a:rect l="l" t="t" r="r" b="b"/>
              <a:pathLst>
                <a:path w="2768067" h="5550009">
                  <a:moveTo>
                    <a:pt x="0" y="0"/>
                  </a:moveTo>
                  <a:lnTo>
                    <a:pt x="2768067" y="0"/>
                  </a:lnTo>
                  <a:lnTo>
                    <a:pt x="2768067" y="5550009"/>
                  </a:lnTo>
                  <a:lnTo>
                    <a:pt x="0" y="555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561" y="2496327"/>
            <a:ext cx="12758439" cy="6761973"/>
          </a:xfrm>
          <a:custGeom>
            <a:avLst/>
            <a:gdLst/>
            <a:ahLst/>
            <a:cxnLst/>
            <a:rect l="l" t="t" r="r" b="b"/>
            <a:pathLst>
              <a:path w="12758439" h="6761973">
                <a:moveTo>
                  <a:pt x="0" y="0"/>
                </a:moveTo>
                <a:lnTo>
                  <a:pt x="12758439" y="0"/>
                </a:lnTo>
                <a:lnTo>
                  <a:pt x="12758439" y="6761973"/>
                </a:lnTo>
                <a:lnTo>
                  <a:pt x="0" y="6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9981" y="3665836"/>
            <a:ext cx="1660903" cy="1714481"/>
          </a:xfrm>
          <a:custGeom>
            <a:avLst/>
            <a:gdLst/>
            <a:ahLst/>
            <a:cxnLst/>
            <a:rect l="l" t="t" r="r" b="b"/>
            <a:pathLst>
              <a:path w="1660903" h="1714481">
                <a:moveTo>
                  <a:pt x="0" y="0"/>
                </a:moveTo>
                <a:lnTo>
                  <a:pt x="1660903" y="0"/>
                </a:lnTo>
                <a:lnTo>
                  <a:pt x="1660903" y="1714480"/>
                </a:lnTo>
                <a:lnTo>
                  <a:pt x="0" y="1714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96482" y="-3784517"/>
            <a:ext cx="18580145" cy="18580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99288" y="3283422"/>
            <a:ext cx="1002816" cy="22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8"/>
              </a:lnSpc>
              <a:spcBef>
                <a:spcPct val="0"/>
              </a:spcBef>
            </a:pPr>
            <a:r>
              <a:rPr lang="en-US" sz="12934">
                <a:solidFill>
                  <a:srgbClr val="000000"/>
                </a:solidFill>
                <a:latin typeface="Comic Sans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62104" y="5734439"/>
            <a:ext cx="6074369" cy="266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0"/>
              </a:lnSpc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Name a fruit.</a:t>
            </a:r>
          </a:p>
          <a:p>
            <a:pPr algn="ctr">
              <a:lnSpc>
                <a:spcPts val="10710"/>
              </a:lnSpc>
              <a:spcBef>
                <a:spcPct val="0"/>
              </a:spcBef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5966" y="8306131"/>
            <a:ext cx="5204967" cy="1200009"/>
            <a:chOff x="0" y="0"/>
            <a:chExt cx="1218681" cy="28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681" cy="280968"/>
            </a:xfrm>
            <a:custGeom>
              <a:avLst/>
              <a:gdLst/>
              <a:ahLst/>
              <a:cxnLst/>
              <a:rect l="l" t="t" r="r" b="b"/>
              <a:pathLst>
                <a:path w="1218681" h="280968">
                  <a:moveTo>
                    <a:pt x="75858" y="0"/>
                  </a:moveTo>
                  <a:lnTo>
                    <a:pt x="1142823" y="0"/>
                  </a:lnTo>
                  <a:cubicBezTo>
                    <a:pt x="1184718" y="0"/>
                    <a:pt x="1218681" y="33963"/>
                    <a:pt x="1218681" y="75858"/>
                  </a:cubicBezTo>
                  <a:lnTo>
                    <a:pt x="1218681" y="205110"/>
                  </a:lnTo>
                  <a:cubicBezTo>
                    <a:pt x="1218681" y="247005"/>
                    <a:pt x="1184718" y="280968"/>
                    <a:pt x="1142823" y="280968"/>
                  </a:cubicBezTo>
                  <a:lnTo>
                    <a:pt x="75858" y="280968"/>
                  </a:lnTo>
                  <a:cubicBezTo>
                    <a:pt x="55739" y="280968"/>
                    <a:pt x="36444" y="272976"/>
                    <a:pt x="22218" y="258750"/>
                  </a:cubicBezTo>
                  <a:cubicBezTo>
                    <a:pt x="7992" y="244524"/>
                    <a:pt x="0" y="225229"/>
                    <a:pt x="0" y="205110"/>
                  </a:cubicBezTo>
                  <a:lnTo>
                    <a:pt x="0" y="75858"/>
                  </a:lnTo>
                  <a:cubicBezTo>
                    <a:pt x="0" y="55739"/>
                    <a:pt x="7992" y="36444"/>
                    <a:pt x="22218" y="22218"/>
                  </a:cubicBezTo>
                  <a:cubicBezTo>
                    <a:pt x="36444" y="7992"/>
                    <a:pt x="55739" y="0"/>
                    <a:pt x="75858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8681" cy="347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omic Sans Bold"/>
                </a:rPr>
                <a:t>5 : cherry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56996" y="6720404"/>
            <a:ext cx="6134259" cy="1585727"/>
            <a:chOff x="0" y="0"/>
            <a:chExt cx="1436264" cy="37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6264" cy="371279"/>
            </a:xfrm>
            <a:custGeom>
              <a:avLst/>
              <a:gdLst/>
              <a:ahLst/>
              <a:cxnLst/>
              <a:rect l="l" t="t" r="r" b="b"/>
              <a:pathLst>
                <a:path w="1436264" h="371279">
                  <a:moveTo>
                    <a:pt x="64366" y="0"/>
                  </a:moveTo>
                  <a:lnTo>
                    <a:pt x="1371898" y="0"/>
                  </a:lnTo>
                  <a:cubicBezTo>
                    <a:pt x="1388969" y="0"/>
                    <a:pt x="1405340" y="6781"/>
                    <a:pt x="1417411" y="18852"/>
                  </a:cubicBezTo>
                  <a:cubicBezTo>
                    <a:pt x="1429482" y="30923"/>
                    <a:pt x="1436264" y="47295"/>
                    <a:pt x="1436264" y="64366"/>
                  </a:cubicBezTo>
                  <a:lnTo>
                    <a:pt x="1436264" y="306913"/>
                  </a:lnTo>
                  <a:cubicBezTo>
                    <a:pt x="1436264" y="342461"/>
                    <a:pt x="1407446" y="371279"/>
                    <a:pt x="1371898" y="371279"/>
                  </a:cubicBezTo>
                  <a:lnTo>
                    <a:pt x="64366" y="371279"/>
                  </a:lnTo>
                  <a:cubicBezTo>
                    <a:pt x="47295" y="371279"/>
                    <a:pt x="30923" y="364498"/>
                    <a:pt x="18852" y="352427"/>
                  </a:cubicBezTo>
                  <a:cubicBezTo>
                    <a:pt x="6781" y="340356"/>
                    <a:pt x="0" y="323984"/>
                    <a:pt x="0" y="306913"/>
                  </a:cubicBezTo>
                  <a:lnTo>
                    <a:pt x="0" y="64366"/>
                  </a:lnTo>
                  <a:cubicBezTo>
                    <a:pt x="0" y="47295"/>
                    <a:pt x="6781" y="30923"/>
                    <a:pt x="18852" y="18852"/>
                  </a:cubicBezTo>
                  <a:cubicBezTo>
                    <a:pt x="30923" y="6781"/>
                    <a:pt x="47295" y="0"/>
                    <a:pt x="64366" y="0"/>
                  </a:cubicBezTo>
                  <a:close/>
                </a:path>
              </a:pathLst>
            </a:custGeom>
            <a:solidFill>
              <a:srgbClr val="FECC1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436264" cy="4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 Bold"/>
                </a:rPr>
                <a:t>4: strawberry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4875" y="5251196"/>
            <a:ext cx="6795030" cy="1554923"/>
            <a:chOff x="0" y="0"/>
            <a:chExt cx="1590975" cy="36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75" cy="364067"/>
            </a:xfrm>
            <a:custGeom>
              <a:avLst/>
              <a:gdLst/>
              <a:ahLst/>
              <a:cxnLst/>
              <a:rect l="l" t="t" r="r" b="b"/>
              <a:pathLst>
                <a:path w="1590975" h="364067">
                  <a:moveTo>
                    <a:pt x="58107" y="0"/>
                  </a:moveTo>
                  <a:lnTo>
                    <a:pt x="1532868" y="0"/>
                  </a:lnTo>
                  <a:cubicBezTo>
                    <a:pt x="1564960" y="0"/>
                    <a:pt x="1590975" y="26015"/>
                    <a:pt x="1590975" y="58107"/>
                  </a:cubicBezTo>
                  <a:lnTo>
                    <a:pt x="1590975" y="305960"/>
                  </a:lnTo>
                  <a:cubicBezTo>
                    <a:pt x="1590975" y="321371"/>
                    <a:pt x="1584853" y="336150"/>
                    <a:pt x="1573956" y="347048"/>
                  </a:cubicBezTo>
                  <a:cubicBezTo>
                    <a:pt x="1563059" y="357945"/>
                    <a:pt x="1548279" y="364067"/>
                    <a:pt x="1532868" y="364067"/>
                  </a:cubicBezTo>
                  <a:lnTo>
                    <a:pt x="58107" y="364067"/>
                  </a:lnTo>
                  <a:cubicBezTo>
                    <a:pt x="42696" y="364067"/>
                    <a:pt x="27916" y="357945"/>
                    <a:pt x="17019" y="347048"/>
                  </a:cubicBezTo>
                  <a:cubicBezTo>
                    <a:pt x="6122" y="336150"/>
                    <a:pt x="0" y="321371"/>
                    <a:pt x="0" y="305960"/>
                  </a:cubicBezTo>
                  <a:lnTo>
                    <a:pt x="0" y="58107"/>
                  </a:lnTo>
                  <a:cubicBezTo>
                    <a:pt x="0" y="26015"/>
                    <a:pt x="26015" y="0"/>
                    <a:pt x="58107" y="0"/>
                  </a:cubicBezTo>
                  <a:close/>
                </a:path>
              </a:pathLst>
            </a:custGeom>
            <a:solidFill>
              <a:srgbClr val="8CCD5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1590975" cy="47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omic Sans Bold"/>
                </a:rPr>
                <a:t>3 : mango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26300" y="3483883"/>
            <a:ext cx="7584900" cy="1778362"/>
            <a:chOff x="0" y="0"/>
            <a:chExt cx="1775914" cy="416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914" cy="416382"/>
            </a:xfrm>
            <a:custGeom>
              <a:avLst/>
              <a:gdLst/>
              <a:ahLst/>
              <a:cxnLst/>
              <a:rect l="l" t="t" r="r" b="b"/>
              <a:pathLst>
                <a:path w="1775914" h="416382">
                  <a:moveTo>
                    <a:pt x="52056" y="0"/>
                  </a:moveTo>
                  <a:lnTo>
                    <a:pt x="1723858" y="0"/>
                  </a:lnTo>
                  <a:cubicBezTo>
                    <a:pt x="1737664" y="0"/>
                    <a:pt x="1750905" y="5484"/>
                    <a:pt x="1760667" y="15247"/>
                  </a:cubicBezTo>
                  <a:cubicBezTo>
                    <a:pt x="1770430" y="25009"/>
                    <a:pt x="1775914" y="38250"/>
                    <a:pt x="1775914" y="52056"/>
                  </a:cubicBezTo>
                  <a:lnTo>
                    <a:pt x="1775914" y="364327"/>
                  </a:lnTo>
                  <a:cubicBezTo>
                    <a:pt x="1775914" y="378133"/>
                    <a:pt x="1770430" y="391373"/>
                    <a:pt x="1760667" y="401135"/>
                  </a:cubicBezTo>
                  <a:cubicBezTo>
                    <a:pt x="1750905" y="410898"/>
                    <a:pt x="1737664" y="416382"/>
                    <a:pt x="1723858" y="416382"/>
                  </a:cubicBezTo>
                  <a:lnTo>
                    <a:pt x="52056" y="416382"/>
                  </a:lnTo>
                  <a:cubicBezTo>
                    <a:pt x="38250" y="416382"/>
                    <a:pt x="25009" y="410898"/>
                    <a:pt x="15247" y="401135"/>
                  </a:cubicBezTo>
                  <a:cubicBezTo>
                    <a:pt x="5484" y="391373"/>
                    <a:pt x="0" y="378133"/>
                    <a:pt x="0" y="364327"/>
                  </a:cubicBezTo>
                  <a:lnTo>
                    <a:pt x="0" y="52056"/>
                  </a:lnTo>
                  <a:cubicBezTo>
                    <a:pt x="0" y="38250"/>
                    <a:pt x="5484" y="25009"/>
                    <a:pt x="15247" y="15247"/>
                  </a:cubicBezTo>
                  <a:cubicBezTo>
                    <a:pt x="25009" y="5484"/>
                    <a:pt x="38250" y="0"/>
                    <a:pt x="52056" y="0"/>
                  </a:cubicBezTo>
                  <a:close/>
                </a:path>
              </a:pathLst>
            </a:custGeom>
            <a:solidFill>
              <a:srgbClr val="2893F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775914" cy="54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omic Sans Bold"/>
                </a:rPr>
                <a:t>2 : apple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2355" y="1557082"/>
            <a:ext cx="8723616" cy="2055374"/>
            <a:chOff x="0" y="0"/>
            <a:chExt cx="2042531" cy="4812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531" cy="481241"/>
            </a:xfrm>
            <a:custGeom>
              <a:avLst/>
              <a:gdLst/>
              <a:ahLst/>
              <a:cxnLst/>
              <a:rect l="l" t="t" r="r" b="b"/>
              <a:pathLst>
                <a:path w="2042531" h="481241">
                  <a:moveTo>
                    <a:pt x="45261" y="0"/>
                  </a:moveTo>
                  <a:lnTo>
                    <a:pt x="1997270" y="0"/>
                  </a:lnTo>
                  <a:cubicBezTo>
                    <a:pt x="2009274" y="0"/>
                    <a:pt x="2020786" y="4769"/>
                    <a:pt x="2029274" y="13257"/>
                  </a:cubicBezTo>
                  <a:cubicBezTo>
                    <a:pt x="2037762" y="21745"/>
                    <a:pt x="2042531" y="33257"/>
                    <a:pt x="2042531" y="45261"/>
                  </a:cubicBezTo>
                  <a:lnTo>
                    <a:pt x="2042531" y="435981"/>
                  </a:lnTo>
                  <a:cubicBezTo>
                    <a:pt x="2042531" y="460977"/>
                    <a:pt x="2022267" y="481241"/>
                    <a:pt x="1997270" y="481241"/>
                  </a:cubicBezTo>
                  <a:lnTo>
                    <a:pt x="45261" y="481241"/>
                  </a:lnTo>
                  <a:cubicBezTo>
                    <a:pt x="20264" y="481241"/>
                    <a:pt x="0" y="460977"/>
                    <a:pt x="0" y="435981"/>
                  </a:cubicBezTo>
                  <a:lnTo>
                    <a:pt x="0" y="45261"/>
                  </a:lnTo>
                  <a:cubicBezTo>
                    <a:pt x="0" y="20264"/>
                    <a:pt x="20264" y="0"/>
                    <a:pt x="45261" y="0"/>
                  </a:cubicBezTo>
                  <a:close/>
                </a:path>
              </a:pathLst>
            </a:custGeom>
            <a:solidFill>
              <a:srgbClr val="ED1C2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52400"/>
              <a:ext cx="2042531" cy="633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Comic Sans Bold"/>
                </a:rPr>
                <a:t>1 : banana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11772" y="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0859" y="4683425"/>
            <a:ext cx="5045441" cy="7245411"/>
          </a:xfrm>
          <a:custGeom>
            <a:avLst/>
            <a:gdLst/>
            <a:ahLst/>
            <a:cxnLst/>
            <a:rect l="l" t="t" r="r" b="b"/>
            <a:pathLst>
              <a:path w="5045441" h="7245411">
                <a:moveTo>
                  <a:pt x="0" y="0"/>
                </a:moveTo>
                <a:lnTo>
                  <a:pt x="5045441" y="0"/>
                </a:lnTo>
                <a:lnTo>
                  <a:pt x="5045441" y="7245412"/>
                </a:lnTo>
                <a:lnTo>
                  <a:pt x="0" y="72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98764" y="-141732"/>
            <a:ext cx="7315200" cy="2340864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703851" y="6316079"/>
            <a:ext cx="3082932" cy="3190061"/>
          </a:xfrm>
          <a:custGeom>
            <a:avLst/>
            <a:gdLst/>
            <a:ahLst/>
            <a:cxnLst/>
            <a:rect l="l" t="t" r="r" b="b"/>
            <a:pathLst>
              <a:path w="3082932" h="3190061">
                <a:moveTo>
                  <a:pt x="0" y="0"/>
                </a:moveTo>
                <a:lnTo>
                  <a:pt x="3082933" y="0"/>
                </a:lnTo>
                <a:lnTo>
                  <a:pt x="3082933" y="3190061"/>
                </a:lnTo>
                <a:lnTo>
                  <a:pt x="0" y="3190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31" y="1379745"/>
            <a:ext cx="3517419" cy="1386449"/>
          </a:xfrm>
          <a:custGeom>
            <a:avLst/>
            <a:gdLst/>
            <a:ahLst/>
            <a:cxnLst/>
            <a:rect l="l" t="t" r="r" b="b"/>
            <a:pathLst>
              <a:path w="3517419" h="1386449">
                <a:moveTo>
                  <a:pt x="0" y="0"/>
                </a:moveTo>
                <a:lnTo>
                  <a:pt x="3517418" y="0"/>
                </a:lnTo>
                <a:lnTo>
                  <a:pt x="3517418" y="1386449"/>
                </a:lnTo>
                <a:lnTo>
                  <a:pt x="0" y="138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11540"/>
            <a:ext cx="2447222" cy="2674560"/>
          </a:xfrm>
          <a:custGeom>
            <a:avLst/>
            <a:gdLst/>
            <a:ahLst/>
            <a:cxnLst/>
            <a:rect l="l" t="t" r="r" b="b"/>
            <a:pathLst>
              <a:path w="2447222" h="2674560">
                <a:moveTo>
                  <a:pt x="0" y="0"/>
                </a:moveTo>
                <a:lnTo>
                  <a:pt x="2447222" y="0"/>
                </a:lnTo>
                <a:lnTo>
                  <a:pt x="2447222" y="2674560"/>
                </a:lnTo>
                <a:lnTo>
                  <a:pt x="0" y="2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623" y="4784465"/>
            <a:ext cx="4676526" cy="4162507"/>
            <a:chOff x="0" y="0"/>
            <a:chExt cx="6235368" cy="5550009"/>
          </a:xfrm>
        </p:grpSpPr>
        <p:sp>
          <p:nvSpPr>
            <p:cNvPr id="5" name="Freeform 5"/>
            <p:cNvSpPr/>
            <p:nvPr/>
          </p:nvSpPr>
          <p:spPr>
            <a:xfrm>
              <a:off x="0" y="266503"/>
              <a:ext cx="3467301" cy="5283506"/>
            </a:xfrm>
            <a:custGeom>
              <a:avLst/>
              <a:gdLst/>
              <a:ahLst/>
              <a:cxnLst/>
              <a:rect l="l" t="t" r="r" b="b"/>
              <a:pathLst>
                <a:path w="3467301" h="5283506">
                  <a:moveTo>
                    <a:pt x="0" y="0"/>
                  </a:moveTo>
                  <a:lnTo>
                    <a:pt x="3467301" y="0"/>
                  </a:lnTo>
                  <a:lnTo>
                    <a:pt x="3467301" y="5283506"/>
                  </a:lnTo>
                  <a:lnTo>
                    <a:pt x="0" y="5283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7301" y="0"/>
              <a:ext cx="2768067" cy="5550009"/>
            </a:xfrm>
            <a:custGeom>
              <a:avLst/>
              <a:gdLst/>
              <a:ahLst/>
              <a:cxnLst/>
              <a:rect l="l" t="t" r="r" b="b"/>
              <a:pathLst>
                <a:path w="2768067" h="5550009">
                  <a:moveTo>
                    <a:pt x="0" y="0"/>
                  </a:moveTo>
                  <a:lnTo>
                    <a:pt x="2768067" y="0"/>
                  </a:lnTo>
                  <a:lnTo>
                    <a:pt x="2768067" y="5550009"/>
                  </a:lnTo>
                  <a:lnTo>
                    <a:pt x="0" y="555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561" y="2496327"/>
            <a:ext cx="12758439" cy="6761973"/>
          </a:xfrm>
          <a:custGeom>
            <a:avLst/>
            <a:gdLst/>
            <a:ahLst/>
            <a:cxnLst/>
            <a:rect l="l" t="t" r="r" b="b"/>
            <a:pathLst>
              <a:path w="12758439" h="6761973">
                <a:moveTo>
                  <a:pt x="0" y="0"/>
                </a:moveTo>
                <a:lnTo>
                  <a:pt x="12758439" y="0"/>
                </a:lnTo>
                <a:lnTo>
                  <a:pt x="12758439" y="6761973"/>
                </a:lnTo>
                <a:lnTo>
                  <a:pt x="0" y="6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9981" y="3665836"/>
            <a:ext cx="1660903" cy="1714481"/>
          </a:xfrm>
          <a:custGeom>
            <a:avLst/>
            <a:gdLst/>
            <a:ahLst/>
            <a:cxnLst/>
            <a:rect l="l" t="t" r="r" b="b"/>
            <a:pathLst>
              <a:path w="1660903" h="1714481">
                <a:moveTo>
                  <a:pt x="0" y="0"/>
                </a:moveTo>
                <a:lnTo>
                  <a:pt x="1660903" y="0"/>
                </a:lnTo>
                <a:lnTo>
                  <a:pt x="1660903" y="1714480"/>
                </a:lnTo>
                <a:lnTo>
                  <a:pt x="0" y="1714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96482" y="-3784517"/>
            <a:ext cx="18580145" cy="18580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99288" y="3283422"/>
            <a:ext cx="1002816" cy="22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8"/>
              </a:lnSpc>
              <a:spcBef>
                <a:spcPct val="0"/>
              </a:spcBef>
            </a:pPr>
            <a:r>
              <a:rPr lang="en-US" sz="12934">
                <a:solidFill>
                  <a:srgbClr val="000000"/>
                </a:solidFill>
                <a:latin typeface="Comic Sans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22885" y="5734439"/>
            <a:ext cx="5352806" cy="266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0"/>
              </a:lnSpc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Name a toy.</a:t>
            </a:r>
          </a:p>
          <a:p>
            <a:pPr algn="ctr">
              <a:lnSpc>
                <a:spcPts val="10710"/>
              </a:lnSpc>
              <a:spcBef>
                <a:spcPct val="0"/>
              </a:spcBef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5966" y="8306131"/>
            <a:ext cx="5204967" cy="1200009"/>
            <a:chOff x="0" y="0"/>
            <a:chExt cx="1218681" cy="28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681" cy="280968"/>
            </a:xfrm>
            <a:custGeom>
              <a:avLst/>
              <a:gdLst/>
              <a:ahLst/>
              <a:cxnLst/>
              <a:rect l="l" t="t" r="r" b="b"/>
              <a:pathLst>
                <a:path w="1218681" h="280968">
                  <a:moveTo>
                    <a:pt x="75858" y="0"/>
                  </a:moveTo>
                  <a:lnTo>
                    <a:pt x="1142823" y="0"/>
                  </a:lnTo>
                  <a:cubicBezTo>
                    <a:pt x="1184718" y="0"/>
                    <a:pt x="1218681" y="33963"/>
                    <a:pt x="1218681" y="75858"/>
                  </a:cubicBezTo>
                  <a:lnTo>
                    <a:pt x="1218681" y="205110"/>
                  </a:lnTo>
                  <a:cubicBezTo>
                    <a:pt x="1218681" y="247005"/>
                    <a:pt x="1184718" y="280968"/>
                    <a:pt x="1142823" y="280968"/>
                  </a:cubicBezTo>
                  <a:lnTo>
                    <a:pt x="75858" y="280968"/>
                  </a:lnTo>
                  <a:cubicBezTo>
                    <a:pt x="55739" y="280968"/>
                    <a:pt x="36444" y="272976"/>
                    <a:pt x="22218" y="258750"/>
                  </a:cubicBezTo>
                  <a:cubicBezTo>
                    <a:pt x="7992" y="244524"/>
                    <a:pt x="0" y="225229"/>
                    <a:pt x="0" y="205110"/>
                  </a:cubicBezTo>
                  <a:lnTo>
                    <a:pt x="0" y="75858"/>
                  </a:lnTo>
                  <a:cubicBezTo>
                    <a:pt x="0" y="55739"/>
                    <a:pt x="7992" y="36444"/>
                    <a:pt x="22218" y="22218"/>
                  </a:cubicBezTo>
                  <a:cubicBezTo>
                    <a:pt x="36444" y="7992"/>
                    <a:pt x="55739" y="0"/>
                    <a:pt x="75858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8681" cy="347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omic Sans Bold"/>
                </a:rPr>
                <a:t>5 : puzzle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56996" y="6720404"/>
            <a:ext cx="6134259" cy="1585727"/>
            <a:chOff x="0" y="0"/>
            <a:chExt cx="1436264" cy="37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6264" cy="371279"/>
            </a:xfrm>
            <a:custGeom>
              <a:avLst/>
              <a:gdLst/>
              <a:ahLst/>
              <a:cxnLst/>
              <a:rect l="l" t="t" r="r" b="b"/>
              <a:pathLst>
                <a:path w="1436264" h="371279">
                  <a:moveTo>
                    <a:pt x="64366" y="0"/>
                  </a:moveTo>
                  <a:lnTo>
                    <a:pt x="1371898" y="0"/>
                  </a:lnTo>
                  <a:cubicBezTo>
                    <a:pt x="1388969" y="0"/>
                    <a:pt x="1405340" y="6781"/>
                    <a:pt x="1417411" y="18852"/>
                  </a:cubicBezTo>
                  <a:cubicBezTo>
                    <a:pt x="1429482" y="30923"/>
                    <a:pt x="1436264" y="47295"/>
                    <a:pt x="1436264" y="64366"/>
                  </a:cubicBezTo>
                  <a:lnTo>
                    <a:pt x="1436264" y="306913"/>
                  </a:lnTo>
                  <a:cubicBezTo>
                    <a:pt x="1436264" y="342461"/>
                    <a:pt x="1407446" y="371279"/>
                    <a:pt x="1371898" y="371279"/>
                  </a:cubicBezTo>
                  <a:lnTo>
                    <a:pt x="64366" y="371279"/>
                  </a:lnTo>
                  <a:cubicBezTo>
                    <a:pt x="47295" y="371279"/>
                    <a:pt x="30923" y="364498"/>
                    <a:pt x="18852" y="352427"/>
                  </a:cubicBezTo>
                  <a:cubicBezTo>
                    <a:pt x="6781" y="340356"/>
                    <a:pt x="0" y="323984"/>
                    <a:pt x="0" y="306913"/>
                  </a:cubicBezTo>
                  <a:lnTo>
                    <a:pt x="0" y="64366"/>
                  </a:lnTo>
                  <a:cubicBezTo>
                    <a:pt x="0" y="47295"/>
                    <a:pt x="6781" y="30923"/>
                    <a:pt x="18852" y="18852"/>
                  </a:cubicBezTo>
                  <a:cubicBezTo>
                    <a:pt x="30923" y="6781"/>
                    <a:pt x="47295" y="0"/>
                    <a:pt x="64366" y="0"/>
                  </a:cubicBezTo>
                  <a:close/>
                </a:path>
              </a:pathLst>
            </a:custGeom>
            <a:solidFill>
              <a:srgbClr val="FECC1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436264" cy="4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 Bold"/>
                </a:rPr>
                <a:t>4: doll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4875" y="5251196"/>
            <a:ext cx="6795030" cy="1554923"/>
            <a:chOff x="0" y="0"/>
            <a:chExt cx="1590975" cy="36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75" cy="364067"/>
            </a:xfrm>
            <a:custGeom>
              <a:avLst/>
              <a:gdLst/>
              <a:ahLst/>
              <a:cxnLst/>
              <a:rect l="l" t="t" r="r" b="b"/>
              <a:pathLst>
                <a:path w="1590975" h="364067">
                  <a:moveTo>
                    <a:pt x="58107" y="0"/>
                  </a:moveTo>
                  <a:lnTo>
                    <a:pt x="1532868" y="0"/>
                  </a:lnTo>
                  <a:cubicBezTo>
                    <a:pt x="1564960" y="0"/>
                    <a:pt x="1590975" y="26015"/>
                    <a:pt x="1590975" y="58107"/>
                  </a:cubicBezTo>
                  <a:lnTo>
                    <a:pt x="1590975" y="305960"/>
                  </a:lnTo>
                  <a:cubicBezTo>
                    <a:pt x="1590975" y="321371"/>
                    <a:pt x="1584853" y="336150"/>
                    <a:pt x="1573956" y="347048"/>
                  </a:cubicBezTo>
                  <a:cubicBezTo>
                    <a:pt x="1563059" y="357945"/>
                    <a:pt x="1548279" y="364067"/>
                    <a:pt x="1532868" y="364067"/>
                  </a:cubicBezTo>
                  <a:lnTo>
                    <a:pt x="58107" y="364067"/>
                  </a:lnTo>
                  <a:cubicBezTo>
                    <a:pt x="42696" y="364067"/>
                    <a:pt x="27916" y="357945"/>
                    <a:pt x="17019" y="347048"/>
                  </a:cubicBezTo>
                  <a:cubicBezTo>
                    <a:pt x="6122" y="336150"/>
                    <a:pt x="0" y="321371"/>
                    <a:pt x="0" y="305960"/>
                  </a:cubicBezTo>
                  <a:lnTo>
                    <a:pt x="0" y="58107"/>
                  </a:lnTo>
                  <a:cubicBezTo>
                    <a:pt x="0" y="26015"/>
                    <a:pt x="26015" y="0"/>
                    <a:pt x="58107" y="0"/>
                  </a:cubicBezTo>
                  <a:close/>
                </a:path>
              </a:pathLst>
            </a:custGeom>
            <a:solidFill>
              <a:srgbClr val="8CCD5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1590975" cy="47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omic Sans Bold"/>
                </a:rPr>
                <a:t>3 : teddy bear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26300" y="3483883"/>
            <a:ext cx="7584900" cy="1778362"/>
            <a:chOff x="0" y="0"/>
            <a:chExt cx="1775914" cy="416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914" cy="416382"/>
            </a:xfrm>
            <a:custGeom>
              <a:avLst/>
              <a:gdLst/>
              <a:ahLst/>
              <a:cxnLst/>
              <a:rect l="l" t="t" r="r" b="b"/>
              <a:pathLst>
                <a:path w="1775914" h="416382">
                  <a:moveTo>
                    <a:pt x="52056" y="0"/>
                  </a:moveTo>
                  <a:lnTo>
                    <a:pt x="1723858" y="0"/>
                  </a:lnTo>
                  <a:cubicBezTo>
                    <a:pt x="1737664" y="0"/>
                    <a:pt x="1750905" y="5484"/>
                    <a:pt x="1760667" y="15247"/>
                  </a:cubicBezTo>
                  <a:cubicBezTo>
                    <a:pt x="1770430" y="25009"/>
                    <a:pt x="1775914" y="38250"/>
                    <a:pt x="1775914" y="52056"/>
                  </a:cubicBezTo>
                  <a:lnTo>
                    <a:pt x="1775914" y="364327"/>
                  </a:lnTo>
                  <a:cubicBezTo>
                    <a:pt x="1775914" y="378133"/>
                    <a:pt x="1770430" y="391373"/>
                    <a:pt x="1760667" y="401135"/>
                  </a:cubicBezTo>
                  <a:cubicBezTo>
                    <a:pt x="1750905" y="410898"/>
                    <a:pt x="1737664" y="416382"/>
                    <a:pt x="1723858" y="416382"/>
                  </a:cubicBezTo>
                  <a:lnTo>
                    <a:pt x="52056" y="416382"/>
                  </a:lnTo>
                  <a:cubicBezTo>
                    <a:pt x="38250" y="416382"/>
                    <a:pt x="25009" y="410898"/>
                    <a:pt x="15247" y="401135"/>
                  </a:cubicBezTo>
                  <a:cubicBezTo>
                    <a:pt x="5484" y="391373"/>
                    <a:pt x="0" y="378133"/>
                    <a:pt x="0" y="364327"/>
                  </a:cubicBezTo>
                  <a:lnTo>
                    <a:pt x="0" y="52056"/>
                  </a:lnTo>
                  <a:cubicBezTo>
                    <a:pt x="0" y="38250"/>
                    <a:pt x="5484" y="25009"/>
                    <a:pt x="15247" y="15247"/>
                  </a:cubicBezTo>
                  <a:cubicBezTo>
                    <a:pt x="25009" y="5484"/>
                    <a:pt x="38250" y="0"/>
                    <a:pt x="52056" y="0"/>
                  </a:cubicBezTo>
                  <a:close/>
                </a:path>
              </a:pathLst>
            </a:custGeom>
            <a:solidFill>
              <a:srgbClr val="2893F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775914" cy="54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omic Sans Bold"/>
                </a:rPr>
                <a:t>2 : robot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2355" y="1557082"/>
            <a:ext cx="8723616" cy="2055374"/>
            <a:chOff x="0" y="0"/>
            <a:chExt cx="2042531" cy="4812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531" cy="481241"/>
            </a:xfrm>
            <a:custGeom>
              <a:avLst/>
              <a:gdLst/>
              <a:ahLst/>
              <a:cxnLst/>
              <a:rect l="l" t="t" r="r" b="b"/>
              <a:pathLst>
                <a:path w="2042531" h="481241">
                  <a:moveTo>
                    <a:pt x="45261" y="0"/>
                  </a:moveTo>
                  <a:lnTo>
                    <a:pt x="1997270" y="0"/>
                  </a:lnTo>
                  <a:cubicBezTo>
                    <a:pt x="2009274" y="0"/>
                    <a:pt x="2020786" y="4769"/>
                    <a:pt x="2029274" y="13257"/>
                  </a:cubicBezTo>
                  <a:cubicBezTo>
                    <a:pt x="2037762" y="21745"/>
                    <a:pt x="2042531" y="33257"/>
                    <a:pt x="2042531" y="45261"/>
                  </a:cubicBezTo>
                  <a:lnTo>
                    <a:pt x="2042531" y="435981"/>
                  </a:lnTo>
                  <a:cubicBezTo>
                    <a:pt x="2042531" y="460977"/>
                    <a:pt x="2022267" y="481241"/>
                    <a:pt x="1997270" y="481241"/>
                  </a:cubicBezTo>
                  <a:lnTo>
                    <a:pt x="45261" y="481241"/>
                  </a:lnTo>
                  <a:cubicBezTo>
                    <a:pt x="20264" y="481241"/>
                    <a:pt x="0" y="460977"/>
                    <a:pt x="0" y="435981"/>
                  </a:cubicBezTo>
                  <a:lnTo>
                    <a:pt x="0" y="45261"/>
                  </a:lnTo>
                  <a:cubicBezTo>
                    <a:pt x="0" y="20264"/>
                    <a:pt x="20264" y="0"/>
                    <a:pt x="45261" y="0"/>
                  </a:cubicBezTo>
                  <a:close/>
                </a:path>
              </a:pathLst>
            </a:custGeom>
            <a:solidFill>
              <a:srgbClr val="ED1C2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52400"/>
              <a:ext cx="2042531" cy="633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Comic Sans Bold"/>
                </a:rPr>
                <a:t>1 : car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11772" y="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0859" y="4683425"/>
            <a:ext cx="5045441" cy="7245411"/>
          </a:xfrm>
          <a:custGeom>
            <a:avLst/>
            <a:gdLst/>
            <a:ahLst/>
            <a:cxnLst/>
            <a:rect l="l" t="t" r="r" b="b"/>
            <a:pathLst>
              <a:path w="5045441" h="7245411">
                <a:moveTo>
                  <a:pt x="0" y="0"/>
                </a:moveTo>
                <a:lnTo>
                  <a:pt x="5045441" y="0"/>
                </a:lnTo>
                <a:lnTo>
                  <a:pt x="5045441" y="7245412"/>
                </a:lnTo>
                <a:lnTo>
                  <a:pt x="0" y="72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98764" y="-141732"/>
            <a:ext cx="7315200" cy="2340864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703851" y="6316079"/>
            <a:ext cx="3082932" cy="3190061"/>
          </a:xfrm>
          <a:custGeom>
            <a:avLst/>
            <a:gdLst/>
            <a:ahLst/>
            <a:cxnLst/>
            <a:rect l="l" t="t" r="r" b="b"/>
            <a:pathLst>
              <a:path w="3082932" h="3190061">
                <a:moveTo>
                  <a:pt x="0" y="0"/>
                </a:moveTo>
                <a:lnTo>
                  <a:pt x="3082933" y="0"/>
                </a:lnTo>
                <a:lnTo>
                  <a:pt x="3082933" y="3190061"/>
                </a:lnTo>
                <a:lnTo>
                  <a:pt x="0" y="3190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31" y="1379745"/>
            <a:ext cx="3517419" cy="1386449"/>
          </a:xfrm>
          <a:custGeom>
            <a:avLst/>
            <a:gdLst/>
            <a:ahLst/>
            <a:cxnLst/>
            <a:rect l="l" t="t" r="r" b="b"/>
            <a:pathLst>
              <a:path w="3517419" h="1386449">
                <a:moveTo>
                  <a:pt x="0" y="0"/>
                </a:moveTo>
                <a:lnTo>
                  <a:pt x="3517418" y="0"/>
                </a:lnTo>
                <a:lnTo>
                  <a:pt x="3517418" y="1386449"/>
                </a:lnTo>
                <a:lnTo>
                  <a:pt x="0" y="138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11540"/>
            <a:ext cx="2447222" cy="2674560"/>
          </a:xfrm>
          <a:custGeom>
            <a:avLst/>
            <a:gdLst/>
            <a:ahLst/>
            <a:cxnLst/>
            <a:rect l="l" t="t" r="r" b="b"/>
            <a:pathLst>
              <a:path w="2447222" h="2674560">
                <a:moveTo>
                  <a:pt x="0" y="0"/>
                </a:moveTo>
                <a:lnTo>
                  <a:pt x="2447222" y="0"/>
                </a:lnTo>
                <a:lnTo>
                  <a:pt x="2447222" y="2674560"/>
                </a:lnTo>
                <a:lnTo>
                  <a:pt x="0" y="2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623" y="4784465"/>
            <a:ext cx="4676526" cy="4162507"/>
            <a:chOff x="0" y="0"/>
            <a:chExt cx="6235368" cy="5550009"/>
          </a:xfrm>
        </p:grpSpPr>
        <p:sp>
          <p:nvSpPr>
            <p:cNvPr id="5" name="Freeform 5"/>
            <p:cNvSpPr/>
            <p:nvPr/>
          </p:nvSpPr>
          <p:spPr>
            <a:xfrm>
              <a:off x="0" y="266503"/>
              <a:ext cx="3467301" cy="5283506"/>
            </a:xfrm>
            <a:custGeom>
              <a:avLst/>
              <a:gdLst/>
              <a:ahLst/>
              <a:cxnLst/>
              <a:rect l="l" t="t" r="r" b="b"/>
              <a:pathLst>
                <a:path w="3467301" h="5283506">
                  <a:moveTo>
                    <a:pt x="0" y="0"/>
                  </a:moveTo>
                  <a:lnTo>
                    <a:pt x="3467301" y="0"/>
                  </a:lnTo>
                  <a:lnTo>
                    <a:pt x="3467301" y="5283506"/>
                  </a:lnTo>
                  <a:lnTo>
                    <a:pt x="0" y="5283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7301" y="0"/>
              <a:ext cx="2768067" cy="5550009"/>
            </a:xfrm>
            <a:custGeom>
              <a:avLst/>
              <a:gdLst/>
              <a:ahLst/>
              <a:cxnLst/>
              <a:rect l="l" t="t" r="r" b="b"/>
              <a:pathLst>
                <a:path w="2768067" h="5550009">
                  <a:moveTo>
                    <a:pt x="0" y="0"/>
                  </a:moveTo>
                  <a:lnTo>
                    <a:pt x="2768067" y="0"/>
                  </a:lnTo>
                  <a:lnTo>
                    <a:pt x="2768067" y="5550009"/>
                  </a:lnTo>
                  <a:lnTo>
                    <a:pt x="0" y="555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561" y="2496327"/>
            <a:ext cx="12758439" cy="6761973"/>
          </a:xfrm>
          <a:custGeom>
            <a:avLst/>
            <a:gdLst/>
            <a:ahLst/>
            <a:cxnLst/>
            <a:rect l="l" t="t" r="r" b="b"/>
            <a:pathLst>
              <a:path w="12758439" h="6761973">
                <a:moveTo>
                  <a:pt x="0" y="0"/>
                </a:moveTo>
                <a:lnTo>
                  <a:pt x="12758439" y="0"/>
                </a:lnTo>
                <a:lnTo>
                  <a:pt x="12758439" y="6761973"/>
                </a:lnTo>
                <a:lnTo>
                  <a:pt x="0" y="6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9981" y="3665836"/>
            <a:ext cx="1660903" cy="1714481"/>
          </a:xfrm>
          <a:custGeom>
            <a:avLst/>
            <a:gdLst/>
            <a:ahLst/>
            <a:cxnLst/>
            <a:rect l="l" t="t" r="r" b="b"/>
            <a:pathLst>
              <a:path w="1660903" h="1714481">
                <a:moveTo>
                  <a:pt x="0" y="0"/>
                </a:moveTo>
                <a:lnTo>
                  <a:pt x="1660903" y="0"/>
                </a:lnTo>
                <a:lnTo>
                  <a:pt x="1660903" y="1714480"/>
                </a:lnTo>
                <a:lnTo>
                  <a:pt x="0" y="1714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96482" y="-3784517"/>
            <a:ext cx="18580145" cy="18580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99288" y="3283422"/>
            <a:ext cx="1002816" cy="22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8"/>
              </a:lnSpc>
              <a:spcBef>
                <a:spcPct val="0"/>
              </a:spcBef>
            </a:pPr>
            <a:r>
              <a:rPr lang="en-US" sz="12934">
                <a:solidFill>
                  <a:srgbClr val="000000"/>
                </a:solidFill>
                <a:latin typeface="Comic Sans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07765" y="5734439"/>
            <a:ext cx="7183046" cy="266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0"/>
              </a:lnSpc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Name an animal.</a:t>
            </a:r>
          </a:p>
          <a:p>
            <a:pPr algn="ctr">
              <a:lnSpc>
                <a:spcPts val="10710"/>
              </a:lnSpc>
              <a:spcBef>
                <a:spcPct val="0"/>
              </a:spcBef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5966" y="8306131"/>
            <a:ext cx="5204967" cy="1200009"/>
            <a:chOff x="0" y="0"/>
            <a:chExt cx="1218681" cy="28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681" cy="280968"/>
            </a:xfrm>
            <a:custGeom>
              <a:avLst/>
              <a:gdLst/>
              <a:ahLst/>
              <a:cxnLst/>
              <a:rect l="l" t="t" r="r" b="b"/>
              <a:pathLst>
                <a:path w="1218681" h="280968">
                  <a:moveTo>
                    <a:pt x="75858" y="0"/>
                  </a:moveTo>
                  <a:lnTo>
                    <a:pt x="1142823" y="0"/>
                  </a:lnTo>
                  <a:cubicBezTo>
                    <a:pt x="1184718" y="0"/>
                    <a:pt x="1218681" y="33963"/>
                    <a:pt x="1218681" y="75858"/>
                  </a:cubicBezTo>
                  <a:lnTo>
                    <a:pt x="1218681" y="205110"/>
                  </a:lnTo>
                  <a:cubicBezTo>
                    <a:pt x="1218681" y="247005"/>
                    <a:pt x="1184718" y="280968"/>
                    <a:pt x="1142823" y="280968"/>
                  </a:cubicBezTo>
                  <a:lnTo>
                    <a:pt x="75858" y="280968"/>
                  </a:lnTo>
                  <a:cubicBezTo>
                    <a:pt x="55739" y="280968"/>
                    <a:pt x="36444" y="272976"/>
                    <a:pt x="22218" y="258750"/>
                  </a:cubicBezTo>
                  <a:cubicBezTo>
                    <a:pt x="7992" y="244524"/>
                    <a:pt x="0" y="225229"/>
                    <a:pt x="0" y="205110"/>
                  </a:cubicBezTo>
                  <a:lnTo>
                    <a:pt x="0" y="75858"/>
                  </a:lnTo>
                  <a:cubicBezTo>
                    <a:pt x="0" y="55739"/>
                    <a:pt x="7992" y="36444"/>
                    <a:pt x="22218" y="22218"/>
                  </a:cubicBezTo>
                  <a:cubicBezTo>
                    <a:pt x="36444" y="7992"/>
                    <a:pt x="55739" y="0"/>
                    <a:pt x="75858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8681" cy="347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omic Sans Bold"/>
                </a:rPr>
                <a:t>5 : tiger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56996" y="6720404"/>
            <a:ext cx="6134259" cy="1585727"/>
            <a:chOff x="0" y="0"/>
            <a:chExt cx="1436264" cy="37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6264" cy="371279"/>
            </a:xfrm>
            <a:custGeom>
              <a:avLst/>
              <a:gdLst/>
              <a:ahLst/>
              <a:cxnLst/>
              <a:rect l="l" t="t" r="r" b="b"/>
              <a:pathLst>
                <a:path w="1436264" h="371279">
                  <a:moveTo>
                    <a:pt x="64366" y="0"/>
                  </a:moveTo>
                  <a:lnTo>
                    <a:pt x="1371898" y="0"/>
                  </a:lnTo>
                  <a:cubicBezTo>
                    <a:pt x="1388969" y="0"/>
                    <a:pt x="1405340" y="6781"/>
                    <a:pt x="1417411" y="18852"/>
                  </a:cubicBezTo>
                  <a:cubicBezTo>
                    <a:pt x="1429482" y="30923"/>
                    <a:pt x="1436264" y="47295"/>
                    <a:pt x="1436264" y="64366"/>
                  </a:cubicBezTo>
                  <a:lnTo>
                    <a:pt x="1436264" y="306913"/>
                  </a:lnTo>
                  <a:cubicBezTo>
                    <a:pt x="1436264" y="342461"/>
                    <a:pt x="1407446" y="371279"/>
                    <a:pt x="1371898" y="371279"/>
                  </a:cubicBezTo>
                  <a:lnTo>
                    <a:pt x="64366" y="371279"/>
                  </a:lnTo>
                  <a:cubicBezTo>
                    <a:pt x="47295" y="371279"/>
                    <a:pt x="30923" y="364498"/>
                    <a:pt x="18852" y="352427"/>
                  </a:cubicBezTo>
                  <a:cubicBezTo>
                    <a:pt x="6781" y="340356"/>
                    <a:pt x="0" y="323984"/>
                    <a:pt x="0" y="306913"/>
                  </a:cubicBezTo>
                  <a:lnTo>
                    <a:pt x="0" y="64366"/>
                  </a:lnTo>
                  <a:cubicBezTo>
                    <a:pt x="0" y="47295"/>
                    <a:pt x="6781" y="30923"/>
                    <a:pt x="18852" y="18852"/>
                  </a:cubicBezTo>
                  <a:cubicBezTo>
                    <a:pt x="30923" y="6781"/>
                    <a:pt x="47295" y="0"/>
                    <a:pt x="64366" y="0"/>
                  </a:cubicBezTo>
                  <a:close/>
                </a:path>
              </a:pathLst>
            </a:custGeom>
            <a:solidFill>
              <a:srgbClr val="FECC1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436264" cy="4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 Bold"/>
                </a:rPr>
                <a:t>4: lion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4875" y="5251196"/>
            <a:ext cx="6795030" cy="1554923"/>
            <a:chOff x="0" y="0"/>
            <a:chExt cx="1590975" cy="36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75" cy="364067"/>
            </a:xfrm>
            <a:custGeom>
              <a:avLst/>
              <a:gdLst/>
              <a:ahLst/>
              <a:cxnLst/>
              <a:rect l="l" t="t" r="r" b="b"/>
              <a:pathLst>
                <a:path w="1590975" h="364067">
                  <a:moveTo>
                    <a:pt x="58107" y="0"/>
                  </a:moveTo>
                  <a:lnTo>
                    <a:pt x="1532868" y="0"/>
                  </a:lnTo>
                  <a:cubicBezTo>
                    <a:pt x="1564960" y="0"/>
                    <a:pt x="1590975" y="26015"/>
                    <a:pt x="1590975" y="58107"/>
                  </a:cubicBezTo>
                  <a:lnTo>
                    <a:pt x="1590975" y="305960"/>
                  </a:lnTo>
                  <a:cubicBezTo>
                    <a:pt x="1590975" y="321371"/>
                    <a:pt x="1584853" y="336150"/>
                    <a:pt x="1573956" y="347048"/>
                  </a:cubicBezTo>
                  <a:cubicBezTo>
                    <a:pt x="1563059" y="357945"/>
                    <a:pt x="1548279" y="364067"/>
                    <a:pt x="1532868" y="364067"/>
                  </a:cubicBezTo>
                  <a:lnTo>
                    <a:pt x="58107" y="364067"/>
                  </a:lnTo>
                  <a:cubicBezTo>
                    <a:pt x="42696" y="364067"/>
                    <a:pt x="27916" y="357945"/>
                    <a:pt x="17019" y="347048"/>
                  </a:cubicBezTo>
                  <a:cubicBezTo>
                    <a:pt x="6122" y="336150"/>
                    <a:pt x="0" y="321371"/>
                    <a:pt x="0" y="305960"/>
                  </a:cubicBezTo>
                  <a:lnTo>
                    <a:pt x="0" y="58107"/>
                  </a:lnTo>
                  <a:cubicBezTo>
                    <a:pt x="0" y="26015"/>
                    <a:pt x="26015" y="0"/>
                    <a:pt x="58107" y="0"/>
                  </a:cubicBezTo>
                  <a:close/>
                </a:path>
              </a:pathLst>
            </a:custGeom>
            <a:solidFill>
              <a:srgbClr val="8CCD5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1590975" cy="47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omic Sans Bold"/>
                </a:rPr>
                <a:t>3 : elephant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26300" y="3483883"/>
            <a:ext cx="7584900" cy="1778362"/>
            <a:chOff x="0" y="0"/>
            <a:chExt cx="1775914" cy="416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914" cy="416382"/>
            </a:xfrm>
            <a:custGeom>
              <a:avLst/>
              <a:gdLst/>
              <a:ahLst/>
              <a:cxnLst/>
              <a:rect l="l" t="t" r="r" b="b"/>
              <a:pathLst>
                <a:path w="1775914" h="416382">
                  <a:moveTo>
                    <a:pt x="52056" y="0"/>
                  </a:moveTo>
                  <a:lnTo>
                    <a:pt x="1723858" y="0"/>
                  </a:lnTo>
                  <a:cubicBezTo>
                    <a:pt x="1737664" y="0"/>
                    <a:pt x="1750905" y="5484"/>
                    <a:pt x="1760667" y="15247"/>
                  </a:cubicBezTo>
                  <a:cubicBezTo>
                    <a:pt x="1770430" y="25009"/>
                    <a:pt x="1775914" y="38250"/>
                    <a:pt x="1775914" y="52056"/>
                  </a:cubicBezTo>
                  <a:lnTo>
                    <a:pt x="1775914" y="364327"/>
                  </a:lnTo>
                  <a:cubicBezTo>
                    <a:pt x="1775914" y="378133"/>
                    <a:pt x="1770430" y="391373"/>
                    <a:pt x="1760667" y="401135"/>
                  </a:cubicBezTo>
                  <a:cubicBezTo>
                    <a:pt x="1750905" y="410898"/>
                    <a:pt x="1737664" y="416382"/>
                    <a:pt x="1723858" y="416382"/>
                  </a:cubicBezTo>
                  <a:lnTo>
                    <a:pt x="52056" y="416382"/>
                  </a:lnTo>
                  <a:cubicBezTo>
                    <a:pt x="38250" y="416382"/>
                    <a:pt x="25009" y="410898"/>
                    <a:pt x="15247" y="401135"/>
                  </a:cubicBezTo>
                  <a:cubicBezTo>
                    <a:pt x="5484" y="391373"/>
                    <a:pt x="0" y="378133"/>
                    <a:pt x="0" y="364327"/>
                  </a:cubicBezTo>
                  <a:lnTo>
                    <a:pt x="0" y="52056"/>
                  </a:lnTo>
                  <a:cubicBezTo>
                    <a:pt x="0" y="38250"/>
                    <a:pt x="5484" y="25009"/>
                    <a:pt x="15247" y="15247"/>
                  </a:cubicBezTo>
                  <a:cubicBezTo>
                    <a:pt x="25009" y="5484"/>
                    <a:pt x="38250" y="0"/>
                    <a:pt x="52056" y="0"/>
                  </a:cubicBezTo>
                  <a:close/>
                </a:path>
              </a:pathLst>
            </a:custGeom>
            <a:solidFill>
              <a:srgbClr val="2893F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775914" cy="54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omic Sans Bold"/>
                </a:rPr>
                <a:t>2 : cat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2355" y="1557082"/>
            <a:ext cx="8723616" cy="2055374"/>
            <a:chOff x="0" y="0"/>
            <a:chExt cx="2042531" cy="4812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531" cy="481241"/>
            </a:xfrm>
            <a:custGeom>
              <a:avLst/>
              <a:gdLst/>
              <a:ahLst/>
              <a:cxnLst/>
              <a:rect l="l" t="t" r="r" b="b"/>
              <a:pathLst>
                <a:path w="2042531" h="481241">
                  <a:moveTo>
                    <a:pt x="45261" y="0"/>
                  </a:moveTo>
                  <a:lnTo>
                    <a:pt x="1997270" y="0"/>
                  </a:lnTo>
                  <a:cubicBezTo>
                    <a:pt x="2009274" y="0"/>
                    <a:pt x="2020786" y="4769"/>
                    <a:pt x="2029274" y="13257"/>
                  </a:cubicBezTo>
                  <a:cubicBezTo>
                    <a:pt x="2037762" y="21745"/>
                    <a:pt x="2042531" y="33257"/>
                    <a:pt x="2042531" y="45261"/>
                  </a:cubicBezTo>
                  <a:lnTo>
                    <a:pt x="2042531" y="435981"/>
                  </a:lnTo>
                  <a:cubicBezTo>
                    <a:pt x="2042531" y="460977"/>
                    <a:pt x="2022267" y="481241"/>
                    <a:pt x="1997270" y="481241"/>
                  </a:cubicBezTo>
                  <a:lnTo>
                    <a:pt x="45261" y="481241"/>
                  </a:lnTo>
                  <a:cubicBezTo>
                    <a:pt x="20264" y="481241"/>
                    <a:pt x="0" y="460977"/>
                    <a:pt x="0" y="435981"/>
                  </a:cubicBezTo>
                  <a:lnTo>
                    <a:pt x="0" y="45261"/>
                  </a:lnTo>
                  <a:cubicBezTo>
                    <a:pt x="0" y="20264"/>
                    <a:pt x="20264" y="0"/>
                    <a:pt x="45261" y="0"/>
                  </a:cubicBezTo>
                  <a:close/>
                </a:path>
              </a:pathLst>
            </a:custGeom>
            <a:solidFill>
              <a:srgbClr val="ED1C2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52400"/>
              <a:ext cx="2042531" cy="633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Comic Sans Bold"/>
                </a:rPr>
                <a:t>1 : dog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11772" y="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0859" y="4683425"/>
            <a:ext cx="5045441" cy="7245411"/>
          </a:xfrm>
          <a:custGeom>
            <a:avLst/>
            <a:gdLst/>
            <a:ahLst/>
            <a:cxnLst/>
            <a:rect l="l" t="t" r="r" b="b"/>
            <a:pathLst>
              <a:path w="5045441" h="7245411">
                <a:moveTo>
                  <a:pt x="0" y="0"/>
                </a:moveTo>
                <a:lnTo>
                  <a:pt x="5045441" y="0"/>
                </a:lnTo>
                <a:lnTo>
                  <a:pt x="5045441" y="7245412"/>
                </a:lnTo>
                <a:lnTo>
                  <a:pt x="0" y="72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98764" y="-141732"/>
            <a:ext cx="7315200" cy="2340864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703851" y="6316079"/>
            <a:ext cx="3082932" cy="3190061"/>
          </a:xfrm>
          <a:custGeom>
            <a:avLst/>
            <a:gdLst/>
            <a:ahLst/>
            <a:cxnLst/>
            <a:rect l="l" t="t" r="r" b="b"/>
            <a:pathLst>
              <a:path w="3082932" h="3190061">
                <a:moveTo>
                  <a:pt x="0" y="0"/>
                </a:moveTo>
                <a:lnTo>
                  <a:pt x="3082933" y="0"/>
                </a:lnTo>
                <a:lnTo>
                  <a:pt x="3082933" y="3190061"/>
                </a:lnTo>
                <a:lnTo>
                  <a:pt x="0" y="3190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05"/>
            <a:ext cx="18544656" cy="10300011"/>
          </a:xfrm>
          <a:custGeom>
            <a:avLst/>
            <a:gdLst/>
            <a:ahLst/>
            <a:cxnLst/>
            <a:rect l="l" t="t" r="r" b="b"/>
            <a:pathLst>
              <a:path w="18544656" h="10300011">
                <a:moveTo>
                  <a:pt x="0" y="0"/>
                </a:moveTo>
                <a:lnTo>
                  <a:pt x="18544656" y="0"/>
                </a:lnTo>
                <a:lnTo>
                  <a:pt x="18544656" y="10300010"/>
                </a:lnTo>
                <a:lnTo>
                  <a:pt x="0" y="1030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69147" y="236096"/>
            <a:ext cx="9349705" cy="3463434"/>
            <a:chOff x="0" y="0"/>
            <a:chExt cx="812800" cy="301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305325"/>
            </a:xfrm>
            <a:custGeom>
              <a:avLst/>
              <a:gdLst/>
              <a:ahLst/>
              <a:cxnLst/>
              <a:rect l="l" t="t" r="r" b="b"/>
              <a:pathLst>
                <a:path w="827989" h="30532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5029"/>
                    <a:pt x="603543" y="21768"/>
                    <a:pt x="623736" y="49159"/>
                  </a:cubicBezTo>
                  <a:cubicBezTo>
                    <a:pt x="742003" y="45507"/>
                    <a:pt x="827989" y="97299"/>
                    <a:pt x="775586" y="148131"/>
                  </a:cubicBezTo>
                  <a:cubicBezTo>
                    <a:pt x="793012" y="158813"/>
                    <a:pt x="807550" y="170761"/>
                    <a:pt x="812800" y="186798"/>
                  </a:cubicBezTo>
                  <a:cubicBezTo>
                    <a:pt x="812800" y="191391"/>
                    <a:pt x="812800" y="195974"/>
                    <a:pt x="812800" y="200567"/>
                  </a:cubicBezTo>
                  <a:cubicBezTo>
                    <a:pt x="797154" y="241382"/>
                    <a:pt x="729827" y="268961"/>
                    <a:pt x="619295" y="261537"/>
                  </a:cubicBezTo>
                  <a:cubicBezTo>
                    <a:pt x="590856" y="282493"/>
                    <a:pt x="540252" y="305325"/>
                    <a:pt x="461507" y="300866"/>
                  </a:cubicBezTo>
                  <a:cubicBezTo>
                    <a:pt x="420804" y="299490"/>
                    <a:pt x="392488" y="291522"/>
                    <a:pt x="367697" y="281840"/>
                  </a:cubicBezTo>
                  <a:cubicBezTo>
                    <a:pt x="341584" y="289888"/>
                    <a:pt x="313304" y="296203"/>
                    <a:pt x="272443" y="296273"/>
                  </a:cubicBezTo>
                  <a:cubicBezTo>
                    <a:pt x="177910" y="296392"/>
                    <a:pt x="114672" y="265388"/>
                    <a:pt x="113139" y="222861"/>
                  </a:cubicBezTo>
                  <a:cubicBezTo>
                    <a:pt x="52367" y="212912"/>
                    <a:pt x="11206" y="194341"/>
                    <a:pt x="0" y="162564"/>
                  </a:cubicBezTo>
                  <a:cubicBezTo>
                    <a:pt x="0" y="157971"/>
                    <a:pt x="0" y="153368"/>
                    <a:pt x="0" y="148795"/>
                  </a:cubicBezTo>
                  <a:cubicBezTo>
                    <a:pt x="12369" y="117306"/>
                    <a:pt x="51292" y="97527"/>
                    <a:pt x="116099" y="89142"/>
                  </a:cubicBezTo>
                  <a:cubicBezTo>
                    <a:pt x="112205" y="36023"/>
                    <a:pt x="241837" y="2831"/>
                    <a:pt x="348333" y="26233"/>
                  </a:cubicBezTo>
                  <a:cubicBezTo>
                    <a:pt x="373689" y="14661"/>
                    <a:pt x="409562" y="2039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3C8C4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12081"/>
              <a:ext cx="736600" cy="245994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10911" y="1786997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80" y="0"/>
                </a:lnTo>
                <a:lnTo>
                  <a:pt x="658680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100292" y="1786997"/>
            <a:ext cx="2139959" cy="206506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1846763" y="4365688"/>
            <a:ext cx="5383371" cy="4098711"/>
            <a:chOff x="0" y="0"/>
            <a:chExt cx="7177829" cy="5464948"/>
          </a:xfrm>
        </p:grpSpPr>
        <p:sp>
          <p:nvSpPr>
            <p:cNvPr id="13" name="Freeform 13"/>
            <p:cNvSpPr/>
            <p:nvPr/>
          </p:nvSpPr>
          <p:spPr>
            <a:xfrm>
              <a:off x="5097119" y="1115709"/>
              <a:ext cx="2080710" cy="3880111"/>
            </a:xfrm>
            <a:custGeom>
              <a:avLst/>
              <a:gdLst/>
              <a:ahLst/>
              <a:cxnLst/>
              <a:rect l="l" t="t" r="r" b="b"/>
              <a:pathLst>
                <a:path w="2080710" h="3880111">
                  <a:moveTo>
                    <a:pt x="0" y="0"/>
                  </a:moveTo>
                  <a:lnTo>
                    <a:pt x="2080710" y="0"/>
                  </a:lnTo>
                  <a:lnTo>
                    <a:pt x="2080710" y="3880111"/>
                  </a:lnTo>
                  <a:lnTo>
                    <a:pt x="0" y="3880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143027" cy="5464948"/>
            </a:xfrm>
            <a:custGeom>
              <a:avLst/>
              <a:gdLst/>
              <a:ahLst/>
              <a:cxnLst/>
              <a:rect l="l" t="t" r="r" b="b"/>
              <a:pathLst>
                <a:path w="6143027" h="5464948">
                  <a:moveTo>
                    <a:pt x="0" y="0"/>
                  </a:moveTo>
                  <a:lnTo>
                    <a:pt x="6143027" y="0"/>
                  </a:lnTo>
                  <a:lnTo>
                    <a:pt x="6143027" y="5464948"/>
                  </a:lnTo>
                  <a:lnTo>
                    <a:pt x="0" y="5464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38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114921" y="2056106"/>
              <a:ext cx="1173416" cy="1194317"/>
            </a:xfrm>
            <a:custGeom>
              <a:avLst/>
              <a:gdLst/>
              <a:ahLst/>
              <a:cxnLst/>
              <a:rect l="l" t="t" r="r" b="b"/>
              <a:pathLst>
                <a:path w="1173416" h="1194317">
                  <a:moveTo>
                    <a:pt x="0" y="0"/>
                  </a:moveTo>
                  <a:lnTo>
                    <a:pt x="1173416" y="0"/>
                  </a:lnTo>
                  <a:lnTo>
                    <a:pt x="1173416" y="1194317"/>
                  </a:lnTo>
                  <a:lnTo>
                    <a:pt x="0" y="1194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469147" y="555301"/>
            <a:ext cx="10937155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2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Review &amp; Practice</a:t>
            </a:r>
          </a:p>
        </p:txBody>
      </p:sp>
      <p:sp>
        <p:nvSpPr>
          <p:cNvPr id="17" name="Freeform 17"/>
          <p:cNvSpPr/>
          <p:nvPr/>
        </p:nvSpPr>
        <p:spPr>
          <a:xfrm>
            <a:off x="6621245" y="5240263"/>
            <a:ext cx="3832553" cy="3224135"/>
          </a:xfrm>
          <a:custGeom>
            <a:avLst/>
            <a:gdLst/>
            <a:ahLst/>
            <a:cxnLst/>
            <a:rect l="l" t="t" r="r" b="b"/>
            <a:pathLst>
              <a:path w="3832553" h="3224135">
                <a:moveTo>
                  <a:pt x="0" y="0"/>
                </a:moveTo>
                <a:lnTo>
                  <a:pt x="3832553" y="0"/>
                </a:lnTo>
                <a:lnTo>
                  <a:pt x="3832553" y="3224135"/>
                </a:lnTo>
                <a:lnTo>
                  <a:pt x="0" y="3224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09648" y="1642036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63577" y="2830135"/>
            <a:ext cx="3388268" cy="3479608"/>
          </a:xfrm>
          <a:custGeom>
            <a:avLst/>
            <a:gdLst/>
            <a:ahLst/>
            <a:cxnLst/>
            <a:rect l="l" t="t" r="r" b="b"/>
            <a:pathLst>
              <a:path w="3388268" h="3479608">
                <a:moveTo>
                  <a:pt x="0" y="0"/>
                </a:moveTo>
                <a:lnTo>
                  <a:pt x="3388268" y="0"/>
                </a:lnTo>
                <a:lnTo>
                  <a:pt x="3388268" y="3479607"/>
                </a:lnTo>
                <a:lnTo>
                  <a:pt x="0" y="34796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66700" y="6103472"/>
            <a:ext cx="6949779" cy="3926625"/>
          </a:xfrm>
          <a:custGeom>
            <a:avLst/>
            <a:gdLst/>
            <a:ahLst/>
            <a:cxnLst/>
            <a:rect l="l" t="t" r="r" b="b"/>
            <a:pathLst>
              <a:path w="6949779" h="3926625">
                <a:moveTo>
                  <a:pt x="0" y="0"/>
                </a:moveTo>
                <a:lnTo>
                  <a:pt x="6949779" y="0"/>
                </a:lnTo>
                <a:lnTo>
                  <a:pt x="6949779" y="3926626"/>
                </a:lnTo>
                <a:lnTo>
                  <a:pt x="0" y="3926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13795" y="4228027"/>
            <a:ext cx="4905093" cy="6251845"/>
          </a:xfrm>
          <a:custGeom>
            <a:avLst/>
            <a:gdLst/>
            <a:ahLst/>
            <a:cxnLst/>
            <a:rect l="l" t="t" r="r" b="b"/>
            <a:pathLst>
              <a:path w="4905093" h="6251845">
                <a:moveTo>
                  <a:pt x="0" y="0"/>
                </a:moveTo>
                <a:lnTo>
                  <a:pt x="4905093" y="0"/>
                </a:lnTo>
                <a:lnTo>
                  <a:pt x="4905093" y="6251845"/>
                </a:lnTo>
                <a:lnTo>
                  <a:pt x="0" y="62518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4197" y="453938"/>
            <a:ext cx="4526090" cy="2376197"/>
          </a:xfrm>
          <a:custGeom>
            <a:avLst/>
            <a:gdLst/>
            <a:ahLst/>
            <a:cxnLst/>
            <a:rect l="l" t="t" r="r" b="b"/>
            <a:pathLst>
              <a:path w="4526090" h="2376197">
                <a:moveTo>
                  <a:pt x="0" y="0"/>
                </a:moveTo>
                <a:lnTo>
                  <a:pt x="4526089" y="0"/>
                </a:lnTo>
                <a:lnTo>
                  <a:pt x="4526089" y="2376197"/>
                </a:lnTo>
                <a:lnTo>
                  <a:pt x="0" y="23761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14927" y="2377745"/>
            <a:ext cx="2162905" cy="2264822"/>
          </a:xfrm>
          <a:custGeom>
            <a:avLst/>
            <a:gdLst/>
            <a:ahLst/>
            <a:cxnLst/>
            <a:rect l="l" t="t" r="r" b="b"/>
            <a:pathLst>
              <a:path w="2162905" h="2264822">
                <a:moveTo>
                  <a:pt x="0" y="0"/>
                </a:moveTo>
                <a:lnTo>
                  <a:pt x="2162906" y="0"/>
                </a:lnTo>
                <a:lnTo>
                  <a:pt x="2162906" y="2264822"/>
                </a:lnTo>
                <a:lnTo>
                  <a:pt x="0" y="2264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3801" y="4962482"/>
            <a:ext cx="6623946" cy="1397892"/>
          </a:xfrm>
          <a:custGeom>
            <a:avLst/>
            <a:gdLst/>
            <a:ahLst/>
            <a:cxnLst/>
            <a:rect l="l" t="t" r="r" b="b"/>
            <a:pathLst>
              <a:path w="8831927" h="1863857">
                <a:moveTo>
                  <a:pt x="0" y="0"/>
                </a:moveTo>
                <a:lnTo>
                  <a:pt x="8831927" y="0"/>
                </a:lnTo>
                <a:lnTo>
                  <a:pt x="8831927" y="1863857"/>
                </a:lnTo>
                <a:lnTo>
                  <a:pt x="0" y="18638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06883" r="-176272" b="-3247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43896" y="5093325"/>
            <a:ext cx="6847725" cy="9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  <a:spcBef>
                <a:spcPct val="0"/>
              </a:spcBef>
            </a:pPr>
            <a:r>
              <a:rPr lang="en-US" sz="5695" dirty="0">
                <a:solidFill>
                  <a:srgbClr val="000000"/>
                </a:solidFill>
                <a:latin typeface="Comic Sans"/>
              </a:rPr>
              <a:t>days </a:t>
            </a:r>
            <a:r>
              <a:rPr lang="en-US" sz="5695">
                <a:solidFill>
                  <a:srgbClr val="000000"/>
                </a:solidFill>
                <a:latin typeface="Comic Sans"/>
              </a:rPr>
              <a:t>of the </a:t>
            </a:r>
            <a:r>
              <a:rPr lang="en-US" sz="5695" dirty="0">
                <a:solidFill>
                  <a:srgbClr val="000000"/>
                </a:solidFill>
                <a:latin typeface="Comic Sans"/>
              </a:rPr>
              <a:t>week </a:t>
            </a:r>
          </a:p>
        </p:txBody>
      </p:sp>
      <p:sp>
        <p:nvSpPr>
          <p:cNvPr id="13" name="Freeform 13"/>
          <p:cNvSpPr/>
          <p:nvPr/>
        </p:nvSpPr>
        <p:spPr>
          <a:xfrm>
            <a:off x="2793703" y="7082048"/>
            <a:ext cx="3515946" cy="1397892"/>
          </a:xfrm>
          <a:custGeom>
            <a:avLst/>
            <a:gdLst/>
            <a:ahLst/>
            <a:cxnLst/>
            <a:rect l="l" t="t" r="r" b="b"/>
            <a:pathLst>
              <a:path w="4687928" h="1863857">
                <a:moveTo>
                  <a:pt x="0" y="0"/>
                </a:moveTo>
                <a:lnTo>
                  <a:pt x="4687928" y="0"/>
                </a:lnTo>
                <a:lnTo>
                  <a:pt x="4687928" y="1863857"/>
                </a:lnTo>
                <a:lnTo>
                  <a:pt x="0" y="18638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86352" r="-176272" b="-1489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97854" y="7306951"/>
            <a:ext cx="3634727" cy="9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  <a:spcBef>
                <a:spcPct val="0"/>
              </a:spcBef>
            </a:pPr>
            <a:r>
              <a:rPr lang="en-US" sz="5695" dirty="0">
                <a:solidFill>
                  <a:srgbClr val="000000"/>
                </a:solidFill>
                <a:latin typeface="Comic Sans"/>
              </a:rPr>
              <a:t>animals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077193" y="3699436"/>
            <a:ext cx="2528965" cy="1397892"/>
          </a:xfrm>
          <a:custGeom>
            <a:avLst/>
            <a:gdLst/>
            <a:ahLst/>
            <a:cxnLst/>
            <a:rect l="l" t="t" r="r" b="b"/>
            <a:pathLst>
              <a:path w="3371953" h="1863857">
                <a:moveTo>
                  <a:pt x="0" y="0"/>
                </a:moveTo>
                <a:lnTo>
                  <a:pt x="3371953" y="0"/>
                </a:lnTo>
                <a:lnTo>
                  <a:pt x="3371953" y="1863857"/>
                </a:lnTo>
                <a:lnTo>
                  <a:pt x="0" y="18638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8075" r="-176272" b="-93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237582" y="3830279"/>
            <a:ext cx="2614402" cy="9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  <a:spcBef>
                <a:spcPct val="0"/>
              </a:spcBef>
            </a:pPr>
            <a:r>
              <a:rPr lang="en-US" sz="5695" dirty="0">
                <a:solidFill>
                  <a:srgbClr val="000000"/>
                </a:solidFill>
                <a:latin typeface="Comic Sans"/>
              </a:rPr>
              <a:t>toys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343973" y="6398961"/>
            <a:ext cx="3902898" cy="1397892"/>
          </a:xfrm>
          <a:custGeom>
            <a:avLst/>
            <a:gdLst/>
            <a:ahLst/>
            <a:cxnLst/>
            <a:rect l="l" t="t" r="r" b="b"/>
            <a:pathLst>
              <a:path w="5203863" h="1863857">
                <a:moveTo>
                  <a:pt x="0" y="0"/>
                </a:moveTo>
                <a:lnTo>
                  <a:pt x="5203863" y="0"/>
                </a:lnTo>
                <a:lnTo>
                  <a:pt x="5203863" y="1863857"/>
                </a:lnTo>
                <a:lnTo>
                  <a:pt x="0" y="18638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1358" r="-176272" b="-1708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187912" y="6546351"/>
            <a:ext cx="4034751" cy="94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  <a:spcBef>
                <a:spcPct val="0"/>
              </a:spcBef>
            </a:pPr>
            <a:r>
              <a:rPr lang="en-US" sz="5695" dirty="0">
                <a:solidFill>
                  <a:srgbClr val="000000"/>
                </a:solidFill>
                <a:latin typeface="Comic Sans"/>
              </a:rPr>
              <a:t>fruits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351629" y="5528817"/>
            <a:ext cx="4832034" cy="4536072"/>
          </a:xfrm>
          <a:custGeom>
            <a:avLst/>
            <a:gdLst/>
            <a:ahLst/>
            <a:cxnLst/>
            <a:rect l="l" t="t" r="r" b="b"/>
            <a:pathLst>
              <a:path w="4832034" h="4536072">
                <a:moveTo>
                  <a:pt x="0" y="0"/>
                </a:moveTo>
                <a:lnTo>
                  <a:pt x="4832034" y="0"/>
                </a:lnTo>
                <a:lnTo>
                  <a:pt x="4832034" y="4536073"/>
                </a:lnTo>
                <a:lnTo>
                  <a:pt x="0" y="45360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831475" y="478378"/>
            <a:ext cx="1653635" cy="2057400"/>
          </a:xfrm>
          <a:custGeom>
            <a:avLst/>
            <a:gdLst/>
            <a:ahLst/>
            <a:cxnLst/>
            <a:rect l="l" t="t" r="r" b="b"/>
            <a:pathLst>
              <a:path w="1653635" h="2057400">
                <a:moveTo>
                  <a:pt x="0" y="0"/>
                </a:moveTo>
                <a:lnTo>
                  <a:pt x="1653635" y="0"/>
                </a:lnTo>
                <a:lnTo>
                  <a:pt x="165363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-5708772" y="830284"/>
            <a:ext cx="17068281" cy="122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8"/>
              </a:lnSpc>
              <a:spcBef>
                <a:spcPct val="0"/>
              </a:spcBef>
            </a:pPr>
            <a:r>
              <a:rPr lang="en-US" sz="7227" dirty="0">
                <a:solidFill>
                  <a:srgbClr val="000000"/>
                </a:solidFill>
                <a:latin typeface="Comic Sans Bold"/>
              </a:rPr>
              <a:t>What’s your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834" y="8747741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57142" y="0"/>
            <a:ext cx="13173716" cy="10401281"/>
          </a:xfrm>
          <a:custGeom>
            <a:avLst/>
            <a:gdLst/>
            <a:ahLst/>
            <a:cxnLst/>
            <a:rect l="l" t="t" r="r" b="b"/>
            <a:pathLst>
              <a:path w="13173716" h="10401281">
                <a:moveTo>
                  <a:pt x="0" y="0"/>
                </a:moveTo>
                <a:lnTo>
                  <a:pt x="13173716" y="0"/>
                </a:lnTo>
                <a:lnTo>
                  <a:pt x="13173716" y="10401281"/>
                </a:lnTo>
                <a:lnTo>
                  <a:pt x="0" y="10401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247719" y="364091"/>
            <a:ext cx="885401" cy="1448509"/>
          </a:xfrm>
          <a:custGeom>
            <a:avLst/>
            <a:gdLst/>
            <a:ahLst/>
            <a:cxnLst/>
            <a:rect l="l" t="t" r="r" b="b"/>
            <a:pathLst>
              <a:path w="885401" h="1448509">
                <a:moveTo>
                  <a:pt x="0" y="0"/>
                </a:moveTo>
                <a:lnTo>
                  <a:pt x="885401" y="0"/>
                </a:lnTo>
                <a:lnTo>
                  <a:pt x="885401" y="1448509"/>
                </a:lnTo>
                <a:lnTo>
                  <a:pt x="0" y="1448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0834" y="4227606"/>
            <a:ext cx="4827317" cy="6059394"/>
          </a:xfrm>
          <a:custGeom>
            <a:avLst/>
            <a:gdLst/>
            <a:ahLst/>
            <a:cxnLst/>
            <a:rect l="l" t="t" r="r" b="b"/>
            <a:pathLst>
              <a:path w="4827317" h="6059394">
                <a:moveTo>
                  <a:pt x="0" y="0"/>
                </a:moveTo>
                <a:lnTo>
                  <a:pt x="4827316" y="0"/>
                </a:lnTo>
                <a:lnTo>
                  <a:pt x="4827316" y="6059394"/>
                </a:lnTo>
                <a:lnTo>
                  <a:pt x="0" y="6059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76547" y="5914202"/>
            <a:ext cx="2547141" cy="4059189"/>
          </a:xfrm>
          <a:custGeom>
            <a:avLst/>
            <a:gdLst/>
            <a:ahLst/>
            <a:cxnLst/>
            <a:rect l="l" t="t" r="r" b="b"/>
            <a:pathLst>
              <a:path w="2547141" h="4059189">
                <a:moveTo>
                  <a:pt x="0" y="0"/>
                </a:moveTo>
                <a:lnTo>
                  <a:pt x="2547141" y="0"/>
                </a:lnTo>
                <a:lnTo>
                  <a:pt x="2547141" y="4059189"/>
                </a:lnTo>
                <a:lnTo>
                  <a:pt x="0" y="4059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40834" y="512700"/>
            <a:ext cx="3896159" cy="2599801"/>
          </a:xfrm>
          <a:custGeom>
            <a:avLst/>
            <a:gdLst/>
            <a:ahLst/>
            <a:cxnLst/>
            <a:rect l="l" t="t" r="r" b="b"/>
            <a:pathLst>
              <a:path w="3896159" h="2599801">
                <a:moveTo>
                  <a:pt x="0" y="0"/>
                </a:moveTo>
                <a:lnTo>
                  <a:pt x="3896159" y="0"/>
                </a:lnTo>
                <a:lnTo>
                  <a:pt x="3896159" y="2599801"/>
                </a:lnTo>
                <a:lnTo>
                  <a:pt x="0" y="2599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3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537" y="-2221435"/>
            <a:ext cx="18153463" cy="12714988"/>
          </a:xfrm>
          <a:custGeom>
            <a:avLst/>
            <a:gdLst/>
            <a:ahLst/>
            <a:cxnLst/>
            <a:rect l="l" t="t" r="r" b="b"/>
            <a:pathLst>
              <a:path w="18153463" h="12714988">
                <a:moveTo>
                  <a:pt x="0" y="0"/>
                </a:moveTo>
                <a:lnTo>
                  <a:pt x="18153463" y="0"/>
                </a:lnTo>
                <a:lnTo>
                  <a:pt x="18153463" y="12714988"/>
                </a:lnTo>
                <a:lnTo>
                  <a:pt x="0" y="12714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10911" y="1786997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80" y="0"/>
                </a:lnTo>
                <a:lnTo>
                  <a:pt x="658680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43745" y="8023047"/>
            <a:ext cx="4259493" cy="2470506"/>
          </a:xfrm>
          <a:custGeom>
            <a:avLst/>
            <a:gdLst/>
            <a:ahLst/>
            <a:cxnLst/>
            <a:rect l="l" t="t" r="r" b="b"/>
            <a:pathLst>
              <a:path w="4259493" h="2470506">
                <a:moveTo>
                  <a:pt x="0" y="0"/>
                </a:moveTo>
                <a:lnTo>
                  <a:pt x="4259493" y="0"/>
                </a:lnTo>
                <a:lnTo>
                  <a:pt x="4259493" y="2470506"/>
                </a:lnTo>
                <a:lnTo>
                  <a:pt x="0" y="2470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0834" y="8180051"/>
            <a:ext cx="1235732" cy="97004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54640" y="4263701"/>
            <a:ext cx="3739454" cy="4664600"/>
          </a:xfrm>
          <a:custGeom>
            <a:avLst/>
            <a:gdLst/>
            <a:ahLst/>
            <a:cxnLst/>
            <a:rect l="l" t="t" r="r" b="b"/>
            <a:pathLst>
              <a:path w="3739454" h="4664600">
                <a:moveTo>
                  <a:pt x="0" y="0"/>
                </a:moveTo>
                <a:lnTo>
                  <a:pt x="3739454" y="0"/>
                </a:lnTo>
                <a:lnTo>
                  <a:pt x="3739454" y="4664599"/>
                </a:lnTo>
                <a:lnTo>
                  <a:pt x="0" y="4664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62066" y="4813500"/>
            <a:ext cx="3240405" cy="4114800"/>
          </a:xfrm>
          <a:custGeom>
            <a:avLst/>
            <a:gdLst/>
            <a:ahLst/>
            <a:cxnLst/>
            <a:rect l="l" t="t" r="r" b="b"/>
            <a:pathLst>
              <a:path w="3240405" h="4114800">
                <a:moveTo>
                  <a:pt x="0" y="0"/>
                </a:moveTo>
                <a:lnTo>
                  <a:pt x="3240405" y="0"/>
                </a:lnTo>
                <a:lnTo>
                  <a:pt x="3240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83181" y="5057914"/>
            <a:ext cx="3114537" cy="2620104"/>
          </a:xfrm>
          <a:custGeom>
            <a:avLst/>
            <a:gdLst/>
            <a:ahLst/>
            <a:cxnLst/>
            <a:rect l="l" t="t" r="r" b="b"/>
            <a:pathLst>
              <a:path w="3114537" h="2620104">
                <a:moveTo>
                  <a:pt x="0" y="0"/>
                </a:moveTo>
                <a:lnTo>
                  <a:pt x="3114536" y="0"/>
                </a:lnTo>
                <a:lnTo>
                  <a:pt x="3114536" y="2620104"/>
                </a:lnTo>
                <a:lnTo>
                  <a:pt x="0" y="2620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966764" y="236096"/>
            <a:ext cx="9349705" cy="4380839"/>
            <a:chOff x="0" y="0"/>
            <a:chExt cx="12466274" cy="584111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466274" cy="5841119"/>
              <a:chOff x="0" y="0"/>
              <a:chExt cx="812800" cy="380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27989" cy="38507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38507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6361"/>
                      <a:pt x="603543" y="27534"/>
                      <a:pt x="623736" y="62181"/>
                    </a:cubicBezTo>
                    <a:cubicBezTo>
                      <a:pt x="742003" y="57560"/>
                      <a:pt x="827989" y="123072"/>
                      <a:pt x="775586" y="187369"/>
                    </a:cubicBezTo>
                    <a:cubicBezTo>
                      <a:pt x="793012" y="200880"/>
                      <a:pt x="807550" y="215993"/>
                      <a:pt x="812800" y="236277"/>
                    </a:cubicBezTo>
                    <a:cubicBezTo>
                      <a:pt x="812800" y="242088"/>
                      <a:pt x="812800" y="247885"/>
                      <a:pt x="812800" y="253694"/>
                    </a:cubicBezTo>
                    <a:cubicBezTo>
                      <a:pt x="797154" y="305320"/>
                      <a:pt x="729827" y="340205"/>
                      <a:pt x="619295" y="330813"/>
                    </a:cubicBezTo>
                    <a:cubicBezTo>
                      <a:pt x="590856" y="357321"/>
                      <a:pt x="540252" y="385078"/>
                      <a:pt x="461507" y="380560"/>
                    </a:cubicBezTo>
                    <a:cubicBezTo>
                      <a:pt x="420804" y="378820"/>
                      <a:pt x="392488" y="368741"/>
                      <a:pt x="367697" y="356495"/>
                    </a:cubicBezTo>
                    <a:cubicBezTo>
                      <a:pt x="341584" y="366674"/>
                      <a:pt x="313304" y="374663"/>
                      <a:pt x="272443" y="374751"/>
                    </a:cubicBezTo>
                    <a:cubicBezTo>
                      <a:pt x="177910" y="374901"/>
                      <a:pt x="114672" y="335685"/>
                      <a:pt x="113139" y="281893"/>
                    </a:cubicBezTo>
                    <a:cubicBezTo>
                      <a:pt x="52367" y="269309"/>
                      <a:pt x="11206" y="245819"/>
                      <a:pt x="0" y="205625"/>
                    </a:cubicBezTo>
                    <a:cubicBezTo>
                      <a:pt x="0" y="199815"/>
                      <a:pt x="0" y="193993"/>
                      <a:pt x="0" y="188208"/>
                    </a:cubicBezTo>
                    <a:cubicBezTo>
                      <a:pt x="12369" y="148378"/>
                      <a:pt x="51292" y="123360"/>
                      <a:pt x="116099" y="112754"/>
                    </a:cubicBezTo>
                    <a:cubicBezTo>
                      <a:pt x="112205" y="45565"/>
                      <a:pt x="241837" y="3581"/>
                      <a:pt x="348333" y="33182"/>
                    </a:cubicBezTo>
                    <a:cubicBezTo>
                      <a:pt x="373689" y="18544"/>
                      <a:pt x="409562" y="2579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4775" cap="sq">
                <a:solidFill>
                  <a:srgbClr val="3C8C4A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38100" y="25373"/>
                <a:ext cx="736600" cy="301061"/>
              </a:xfrm>
              <a:prstGeom prst="rect">
                <a:avLst/>
              </a:prstGeom>
            </p:spPr>
            <p:txBody>
              <a:bodyPr lIns="82889" tIns="82889" rIns="82889" bIns="8288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2940437" y="3569980"/>
              <a:ext cx="8148119" cy="1044003"/>
            </a:xfrm>
            <a:custGeom>
              <a:avLst/>
              <a:gdLst/>
              <a:ahLst/>
              <a:cxnLst/>
              <a:rect l="l" t="t" r="r" b="b"/>
              <a:pathLst>
                <a:path w="6582991" h="766021">
                  <a:moveTo>
                    <a:pt x="0" y="0"/>
                  </a:moveTo>
                  <a:lnTo>
                    <a:pt x="6582991" y="0"/>
                  </a:lnTo>
                  <a:lnTo>
                    <a:pt x="6582991" y="766020"/>
                  </a:lnTo>
                  <a:lnTo>
                    <a:pt x="0" y="76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21963" y="1044003"/>
              <a:ext cx="11822348" cy="257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89"/>
                </a:lnSpc>
              </a:pPr>
              <a:r>
                <a:rPr lang="en-US" sz="7965" dirty="0">
                  <a:solidFill>
                    <a:srgbClr val="EF3220"/>
                  </a:solidFill>
                  <a:latin typeface="Lobster"/>
                </a:rPr>
                <a:t>Unit 2</a:t>
              </a:r>
            </a:p>
            <a:p>
              <a:pPr algn="ctr">
                <a:lnSpc>
                  <a:spcPts val="7089"/>
                </a:lnSpc>
              </a:pPr>
              <a:r>
                <a:rPr lang="en-US" sz="7965" dirty="0">
                  <a:solidFill>
                    <a:srgbClr val="EF3220"/>
                  </a:solidFill>
                  <a:latin typeface="Lobster"/>
                </a:rPr>
                <a:t>My </a:t>
              </a:r>
              <a:r>
                <a:rPr lang="en-US" sz="7965" dirty="0" err="1">
                  <a:solidFill>
                    <a:srgbClr val="EF3220"/>
                  </a:solidFill>
                  <a:latin typeface="Lobster"/>
                </a:rPr>
                <a:t>favourite</a:t>
              </a:r>
              <a:r>
                <a:rPr lang="en-US" sz="7965" dirty="0">
                  <a:solidFill>
                    <a:srgbClr val="EF3220"/>
                  </a:solidFill>
                  <a:latin typeface="Lobster"/>
                </a:rPr>
                <a:t> things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76357" y="3869143"/>
              <a:ext cx="8697868" cy="445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</a:pPr>
              <a:r>
                <a:rPr lang="en-US" sz="2615" dirty="0">
                  <a:solidFill>
                    <a:srgbClr val="EA2A2A"/>
                  </a:solidFill>
                  <a:latin typeface="Comic Sans Bold"/>
                </a:rPr>
                <a:t>FUN TIME &amp; PROJECT – Part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29140" y="6134348"/>
            <a:ext cx="13668296" cy="3878379"/>
          </a:xfrm>
          <a:custGeom>
            <a:avLst/>
            <a:gdLst/>
            <a:ahLst/>
            <a:cxnLst/>
            <a:rect l="l" t="t" r="r" b="b"/>
            <a:pathLst>
              <a:path w="13668296" h="3878379">
                <a:moveTo>
                  <a:pt x="0" y="0"/>
                </a:moveTo>
                <a:lnTo>
                  <a:pt x="13668296" y="0"/>
                </a:lnTo>
                <a:lnTo>
                  <a:pt x="13668296" y="3878379"/>
                </a:lnTo>
                <a:lnTo>
                  <a:pt x="0" y="387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80790" y="724449"/>
            <a:ext cx="9926421" cy="5409899"/>
          </a:xfrm>
          <a:custGeom>
            <a:avLst/>
            <a:gdLst/>
            <a:ahLst/>
            <a:cxnLst/>
            <a:rect l="l" t="t" r="r" b="b"/>
            <a:pathLst>
              <a:path w="9926421" h="5409899">
                <a:moveTo>
                  <a:pt x="0" y="0"/>
                </a:moveTo>
                <a:lnTo>
                  <a:pt x="9926420" y="0"/>
                </a:lnTo>
                <a:lnTo>
                  <a:pt x="9926420" y="5409899"/>
                </a:lnTo>
                <a:lnTo>
                  <a:pt x="0" y="5409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91200" y="1682393"/>
            <a:ext cx="7315200" cy="3054096"/>
          </a:xfrm>
          <a:custGeom>
            <a:avLst/>
            <a:gdLst/>
            <a:ahLst/>
            <a:cxnLst/>
            <a:rect l="l" t="t" r="r" b="b"/>
            <a:pathLst>
              <a:path w="7315200" h="3054096">
                <a:moveTo>
                  <a:pt x="0" y="0"/>
                </a:moveTo>
                <a:lnTo>
                  <a:pt x="7315200" y="0"/>
                </a:lnTo>
                <a:lnTo>
                  <a:pt x="7315200" y="3054096"/>
                </a:lnTo>
                <a:lnTo>
                  <a:pt x="0" y="30540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29140" y="6134348"/>
            <a:ext cx="13668296" cy="3878379"/>
          </a:xfrm>
          <a:custGeom>
            <a:avLst/>
            <a:gdLst/>
            <a:ahLst/>
            <a:cxnLst/>
            <a:rect l="l" t="t" r="r" b="b"/>
            <a:pathLst>
              <a:path w="13668296" h="3878379">
                <a:moveTo>
                  <a:pt x="0" y="0"/>
                </a:moveTo>
                <a:lnTo>
                  <a:pt x="13668296" y="0"/>
                </a:lnTo>
                <a:lnTo>
                  <a:pt x="13668296" y="3878379"/>
                </a:lnTo>
                <a:lnTo>
                  <a:pt x="0" y="387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80790" y="724449"/>
            <a:ext cx="9926421" cy="5409899"/>
          </a:xfrm>
          <a:custGeom>
            <a:avLst/>
            <a:gdLst/>
            <a:ahLst/>
            <a:cxnLst/>
            <a:rect l="l" t="t" r="r" b="b"/>
            <a:pathLst>
              <a:path w="9926421" h="5409899">
                <a:moveTo>
                  <a:pt x="0" y="0"/>
                </a:moveTo>
                <a:lnTo>
                  <a:pt x="9926420" y="0"/>
                </a:lnTo>
                <a:lnTo>
                  <a:pt x="9926420" y="5409899"/>
                </a:lnTo>
                <a:lnTo>
                  <a:pt x="0" y="5409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B1335-0DC6-A585-BDD1-0DF90FA51A12}"/>
              </a:ext>
            </a:extLst>
          </p:cNvPr>
          <p:cNvSpPr txBox="1"/>
          <p:nvPr/>
        </p:nvSpPr>
        <p:spPr>
          <a:xfrm>
            <a:off x="5219700" y="28575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omic Sans" panose="020B0604020202020204" charset="0"/>
              </a:rPr>
              <a:t>VOCALBULARY REVIEW</a:t>
            </a:r>
          </a:p>
        </p:txBody>
      </p:sp>
    </p:spTree>
    <p:extLst>
      <p:ext uri="{BB962C8B-B14F-4D97-AF65-F5344CB8AC3E}">
        <p14:creationId xmlns:p14="http://schemas.microsoft.com/office/powerpoint/2010/main" val="38896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62932" y="2921275"/>
            <a:ext cx="5552829" cy="3953304"/>
          </a:xfrm>
          <a:custGeom>
            <a:avLst/>
            <a:gdLst/>
            <a:ahLst/>
            <a:cxnLst/>
            <a:rect l="l" t="t" r="r" b="b"/>
            <a:pathLst>
              <a:path w="4192190" h="2625359">
                <a:moveTo>
                  <a:pt x="0" y="0"/>
                </a:moveTo>
                <a:lnTo>
                  <a:pt x="4192190" y="0"/>
                </a:lnTo>
                <a:lnTo>
                  <a:pt x="4192190" y="2625359"/>
                </a:lnTo>
                <a:lnTo>
                  <a:pt x="0" y="2625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6518" y="3605478"/>
            <a:ext cx="2776415" cy="1976651"/>
          </a:xfrm>
          <a:custGeom>
            <a:avLst/>
            <a:gdLst/>
            <a:ahLst/>
            <a:cxnLst/>
            <a:rect l="l" t="t" r="r" b="b"/>
            <a:pathLst>
              <a:path w="2096095" h="1312679">
                <a:moveTo>
                  <a:pt x="0" y="0"/>
                </a:moveTo>
                <a:lnTo>
                  <a:pt x="2096095" y="0"/>
                </a:lnTo>
                <a:lnTo>
                  <a:pt x="2096095" y="1312680"/>
                </a:lnTo>
                <a:lnTo>
                  <a:pt x="0" y="1312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80304" y="7081794"/>
            <a:ext cx="6324198" cy="4502476"/>
          </a:xfrm>
          <a:custGeom>
            <a:avLst/>
            <a:gdLst/>
            <a:ahLst/>
            <a:cxnLst/>
            <a:rect l="l" t="t" r="r" b="b"/>
            <a:pathLst>
              <a:path w="4774546" h="2990060">
                <a:moveTo>
                  <a:pt x="0" y="0"/>
                </a:moveTo>
                <a:lnTo>
                  <a:pt x="4774546" y="0"/>
                </a:lnTo>
                <a:lnTo>
                  <a:pt x="4774546" y="2990059"/>
                </a:lnTo>
                <a:lnTo>
                  <a:pt x="0" y="2990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2400" y="3272270"/>
            <a:ext cx="18559646" cy="5528829"/>
          </a:xfrm>
          <a:custGeom>
            <a:avLst/>
            <a:gdLst/>
            <a:ahLst/>
            <a:cxnLst/>
            <a:rect l="l" t="t" r="r" b="b"/>
            <a:pathLst>
              <a:path w="14183400" h="5220378">
                <a:moveTo>
                  <a:pt x="0" y="0"/>
                </a:moveTo>
                <a:lnTo>
                  <a:pt x="14183400" y="0"/>
                </a:lnTo>
                <a:lnTo>
                  <a:pt x="14183400" y="5220378"/>
                </a:lnTo>
                <a:lnTo>
                  <a:pt x="0" y="5220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2563" b="-81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82929" y="3067783"/>
            <a:ext cx="4413936" cy="425983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4367" r="-456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78643" y="3067783"/>
            <a:ext cx="4379287" cy="4259836"/>
            <a:chOff x="7084990" y="-1112292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7084990" y="-1112292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77176" y="2957196"/>
            <a:ext cx="4379286" cy="445937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86359" y="2227556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607622" h="586721">
                <a:moveTo>
                  <a:pt x="0" y="0"/>
                </a:moveTo>
                <a:lnTo>
                  <a:pt x="607622" y="0"/>
                </a:lnTo>
                <a:lnTo>
                  <a:pt x="607622" y="586721"/>
                </a:lnTo>
                <a:lnTo>
                  <a:pt x="0" y="5867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07387" y="3628704"/>
            <a:ext cx="804835" cy="883493"/>
          </a:xfrm>
          <a:custGeom>
            <a:avLst/>
            <a:gdLst/>
            <a:ahLst/>
            <a:cxnLst/>
            <a:rect l="l" t="t" r="r" b="b"/>
            <a:pathLst>
              <a:path w="607622" h="586721">
                <a:moveTo>
                  <a:pt x="0" y="0"/>
                </a:moveTo>
                <a:lnTo>
                  <a:pt x="607621" y="0"/>
                </a:lnTo>
                <a:lnTo>
                  <a:pt x="607621" y="586720"/>
                </a:lnTo>
                <a:lnTo>
                  <a:pt x="0" y="5867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17229" y="177425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3"/>
                </a:lnTo>
                <a:lnTo>
                  <a:pt x="0" y="3564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735470" y="347217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2"/>
                </a:lnTo>
                <a:lnTo>
                  <a:pt x="0" y="3564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223846" y="281427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3"/>
                </a:lnTo>
                <a:lnTo>
                  <a:pt x="0" y="3564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40654" y="8569260"/>
            <a:ext cx="1241266" cy="1362578"/>
          </a:xfrm>
          <a:custGeom>
            <a:avLst/>
            <a:gdLst/>
            <a:ahLst/>
            <a:cxnLst/>
            <a:rect l="l" t="t" r="r" b="b"/>
            <a:pathLst>
              <a:path w="937112" h="904878">
                <a:moveTo>
                  <a:pt x="0" y="0"/>
                </a:moveTo>
                <a:lnTo>
                  <a:pt x="937113" y="0"/>
                </a:lnTo>
                <a:lnTo>
                  <a:pt x="937113" y="904878"/>
                </a:lnTo>
                <a:lnTo>
                  <a:pt x="0" y="9048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005201">
            <a:off x="12375315" y="-816463"/>
            <a:ext cx="2900554" cy="2192640"/>
          </a:xfrm>
          <a:custGeom>
            <a:avLst/>
            <a:gdLst/>
            <a:ahLst/>
            <a:cxnLst/>
            <a:rect l="l" t="t" r="r" b="b"/>
            <a:pathLst>
              <a:path w="2900554" h="2192640">
                <a:moveTo>
                  <a:pt x="0" y="0"/>
                </a:moveTo>
                <a:lnTo>
                  <a:pt x="2900554" y="0"/>
                </a:lnTo>
                <a:lnTo>
                  <a:pt x="2900554" y="2192640"/>
                </a:lnTo>
                <a:lnTo>
                  <a:pt x="0" y="2192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r="-69980" b="-694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3674833" y="2901694"/>
            <a:ext cx="4443115" cy="4457528"/>
            <a:chOff x="1286659" y="501724"/>
            <a:chExt cx="7529478" cy="6644667"/>
          </a:xfrm>
        </p:grpSpPr>
        <p:sp>
          <p:nvSpPr>
            <p:cNvPr id="21" name="Freeform 21"/>
            <p:cNvSpPr/>
            <p:nvPr/>
          </p:nvSpPr>
          <p:spPr>
            <a:xfrm>
              <a:off x="1286659" y="501724"/>
              <a:ext cx="7529478" cy="6644667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87173" y="-8747"/>
            <a:ext cx="9847427" cy="2807548"/>
            <a:chOff x="0" y="0"/>
            <a:chExt cx="15215743" cy="4731671"/>
          </a:xfrm>
        </p:grpSpPr>
        <p:sp>
          <p:nvSpPr>
            <p:cNvPr id="24" name="Freeform 24"/>
            <p:cNvSpPr/>
            <p:nvPr/>
          </p:nvSpPr>
          <p:spPr>
            <a:xfrm>
              <a:off x="4449190" y="210964"/>
              <a:ext cx="6034786" cy="3168263"/>
            </a:xfrm>
            <a:custGeom>
              <a:avLst/>
              <a:gdLst/>
              <a:ahLst/>
              <a:cxnLst/>
              <a:rect l="l" t="t" r="r" b="b"/>
              <a:pathLst>
                <a:path w="6034786" h="3168263">
                  <a:moveTo>
                    <a:pt x="0" y="0"/>
                  </a:moveTo>
                  <a:lnTo>
                    <a:pt x="6034786" y="0"/>
                  </a:lnTo>
                  <a:lnTo>
                    <a:pt x="6034786" y="3168263"/>
                  </a:lnTo>
                  <a:lnTo>
                    <a:pt x="0" y="3168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464504" y="0"/>
              <a:ext cx="4751239" cy="4078554"/>
            </a:xfrm>
            <a:custGeom>
              <a:avLst/>
              <a:gdLst/>
              <a:ahLst/>
              <a:cxnLst/>
              <a:rect l="l" t="t" r="r" b="b"/>
              <a:pathLst>
                <a:path w="4751239" h="4078554">
                  <a:moveTo>
                    <a:pt x="0" y="0"/>
                  </a:moveTo>
                  <a:lnTo>
                    <a:pt x="4751239" y="0"/>
                  </a:lnTo>
                  <a:lnTo>
                    <a:pt x="4751239" y="4078554"/>
                  </a:lnTo>
                  <a:lnTo>
                    <a:pt x="0" y="4078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-255670" b="-3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343628"/>
              <a:ext cx="4659119" cy="4388043"/>
            </a:xfrm>
            <a:custGeom>
              <a:avLst/>
              <a:gdLst/>
              <a:ahLst/>
              <a:cxnLst/>
              <a:rect l="l" t="t" r="r" b="b"/>
              <a:pathLst>
                <a:path w="4659119" h="4388043">
                  <a:moveTo>
                    <a:pt x="0" y="0"/>
                  </a:moveTo>
                  <a:lnTo>
                    <a:pt x="4659119" y="0"/>
                  </a:lnTo>
                  <a:lnTo>
                    <a:pt x="4659119" y="4388043"/>
                  </a:lnTo>
                  <a:lnTo>
                    <a:pt x="0" y="4388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50161" y="7558782"/>
            <a:ext cx="3869439" cy="881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68"/>
              </a:lnSpc>
              <a:spcBef>
                <a:spcPct val="0"/>
              </a:spcBef>
            </a:pPr>
            <a:r>
              <a:rPr lang="en-US" sz="5263" dirty="0">
                <a:solidFill>
                  <a:srgbClr val="292929"/>
                </a:solidFill>
                <a:latin typeface="Comic Sans"/>
              </a:rPr>
              <a:t>computer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76326" y="7563710"/>
            <a:ext cx="3180622" cy="881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68"/>
              </a:lnSpc>
              <a:spcBef>
                <a:spcPct val="0"/>
              </a:spcBef>
            </a:pPr>
            <a:r>
              <a:rPr lang="en-US" sz="5263" dirty="0">
                <a:solidFill>
                  <a:srgbClr val="292929"/>
                </a:solidFill>
                <a:latin typeface="Comic Sans"/>
              </a:rPr>
              <a:t>puzzle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94166" y="7563710"/>
            <a:ext cx="4443115" cy="881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68"/>
              </a:lnSpc>
              <a:spcBef>
                <a:spcPct val="0"/>
              </a:spcBef>
            </a:pPr>
            <a:r>
              <a:rPr lang="en-US" sz="5263" dirty="0">
                <a:solidFill>
                  <a:srgbClr val="292929"/>
                </a:solidFill>
                <a:latin typeface="Comic Sans"/>
              </a:rPr>
              <a:t>typewriter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790310" y="7613771"/>
            <a:ext cx="2333128" cy="881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68"/>
              </a:lnSpc>
              <a:spcBef>
                <a:spcPct val="0"/>
              </a:spcBef>
            </a:pPr>
            <a:r>
              <a:rPr lang="en-US" sz="5263" dirty="0">
                <a:solidFill>
                  <a:srgbClr val="292929"/>
                </a:solidFill>
                <a:latin typeface="Comic Sans"/>
              </a:rPr>
              <a:t>photo</a:t>
            </a:r>
          </a:p>
        </p:txBody>
      </p:sp>
      <p:pic>
        <p:nvPicPr>
          <p:cNvPr id="31" name="track 2 (mp3cut.net) (10)">
            <a:hlinkClick r:id="" action="ppaction://media"/>
            <a:extLst>
              <a:ext uri="{FF2B5EF4-FFF2-40B4-BE49-F238E27FC236}">
                <a16:creationId xmlns:a16="http://schemas.microsoft.com/office/drawing/2014/main" id="{DCEA4BDB-E6AE-550E-2587-24CCABD21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034342" y="8304482"/>
            <a:ext cx="1242399" cy="1242399"/>
          </a:xfrm>
          <a:prstGeom prst="rect">
            <a:avLst/>
          </a:prstGeom>
        </p:spPr>
      </p:pic>
      <p:pic>
        <p:nvPicPr>
          <p:cNvPr id="32" name="track 2 (mp3cut.net) (14) puzzle">
            <a:hlinkClick r:id="" action="ppaction://media"/>
            <a:extLst>
              <a:ext uri="{FF2B5EF4-FFF2-40B4-BE49-F238E27FC236}">
                <a16:creationId xmlns:a16="http://schemas.microsoft.com/office/drawing/2014/main" id="{A8332038-2C7B-164B-4436-9C0F3668F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067597" y="8276941"/>
            <a:ext cx="1269940" cy="1269940"/>
          </a:xfrm>
          <a:prstGeom prst="rect">
            <a:avLst/>
          </a:prstGeom>
        </p:spPr>
      </p:pic>
      <p:pic>
        <p:nvPicPr>
          <p:cNvPr id="33" name="track 2 (mp3cut.net) (13) typewriter">
            <a:hlinkClick r:id="" action="ppaction://media"/>
            <a:extLst>
              <a:ext uri="{FF2B5EF4-FFF2-40B4-BE49-F238E27FC236}">
                <a16:creationId xmlns:a16="http://schemas.microsoft.com/office/drawing/2014/main" id="{62C86450-E196-8574-C84D-20A18B8CDE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920383" y="8315340"/>
            <a:ext cx="1148746" cy="1148746"/>
          </a:xfrm>
          <a:prstGeom prst="rect">
            <a:avLst/>
          </a:prstGeom>
        </p:spPr>
      </p:pic>
      <p:pic>
        <p:nvPicPr>
          <p:cNvPr id="34" name="track 2 (mp3cut.net) (12)photo">
            <a:hlinkClick r:id="" action="ppaction://media"/>
            <a:extLst>
              <a:ext uri="{FF2B5EF4-FFF2-40B4-BE49-F238E27FC236}">
                <a16:creationId xmlns:a16="http://schemas.microsoft.com/office/drawing/2014/main" id="{04C58473-145D-1018-1317-E0E4550309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169669" y="8327389"/>
            <a:ext cx="1327669" cy="1327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0" name="chimes.wav"/>
          </p:stSnd>
        </p:sndAc>
      </p:transition>
    </mc:Choice>
    <mc:Fallback xmlns="">
      <p:transition spd="slow">
        <p:split orient="vert"/>
        <p:sndAc>
          <p:stSnd>
            <p:snd r:embed="rId3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33986"/>
            <a:ext cx="18288000" cy="5789266"/>
          </a:xfrm>
          <a:custGeom>
            <a:avLst/>
            <a:gdLst/>
            <a:ahLst/>
            <a:cxnLst/>
            <a:rect l="l" t="t" r="r" b="b"/>
            <a:pathLst>
              <a:path w="13620984" h="5789266">
                <a:moveTo>
                  <a:pt x="0" y="0"/>
                </a:moveTo>
                <a:lnTo>
                  <a:pt x="13620984" y="0"/>
                </a:lnTo>
                <a:lnTo>
                  <a:pt x="13620984" y="5789266"/>
                </a:lnTo>
                <a:lnTo>
                  <a:pt x="0" y="578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24" t="-20855" r="-3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57200" y="3068138"/>
            <a:ext cx="17365164" cy="5672681"/>
            <a:chOff x="0" y="-1"/>
            <a:chExt cx="17588328" cy="644136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9058391" y="74583"/>
              <a:ext cx="4104720" cy="4512097"/>
              <a:chOff x="0" y="-2"/>
              <a:chExt cx="5866611" cy="644884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2"/>
                <a:ext cx="5866611" cy="6448848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247650" y="294638"/>
                <a:ext cx="5446181" cy="5298343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b="-2683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3838073" y="198104"/>
              <a:ext cx="3750255" cy="4356709"/>
              <a:chOff x="0" y="0"/>
              <a:chExt cx="546608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5333" r="-35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217210" y="-1"/>
              <a:ext cx="4104719" cy="4586680"/>
              <a:chOff x="0" y="-2"/>
              <a:chExt cx="5769752" cy="64472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2"/>
                <a:ext cx="5769752" cy="6447214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47650" y="294638"/>
                <a:ext cx="5210809" cy="5042183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2045" r="-220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146494"/>
              <a:ext cx="3794680" cy="4408318"/>
              <a:chOff x="0" y="0"/>
              <a:chExt cx="546608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0303" r="-8387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4FCF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94720" y="5159061"/>
              <a:ext cx="3499961" cy="1277882"/>
              <a:chOff x="0" y="0"/>
              <a:chExt cx="691350" cy="2524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91350" cy="252421"/>
              </a:xfrm>
              <a:custGeom>
                <a:avLst/>
                <a:gdLst/>
                <a:ahLst/>
                <a:cxnLst/>
                <a:rect l="l" t="t" r="r" b="b"/>
                <a:pathLst>
                  <a:path w="691350" h="252421">
                    <a:moveTo>
                      <a:pt x="0" y="0"/>
                    </a:moveTo>
                    <a:lnTo>
                      <a:pt x="691350" y="0"/>
                    </a:lnTo>
                    <a:lnTo>
                      <a:pt x="691350" y="252421"/>
                    </a:lnTo>
                    <a:lnTo>
                      <a:pt x="0" y="252421"/>
                    </a:lnTo>
                    <a:close/>
                  </a:path>
                </a:pathLst>
              </a:custGeom>
              <a:solidFill>
                <a:srgbClr val="E9F1F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85725"/>
                <a:ext cx="691350" cy="3381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omic Sans"/>
                  </a:rPr>
                  <a:t>country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217210" y="5159061"/>
              <a:ext cx="3939620" cy="1277882"/>
              <a:chOff x="0" y="0"/>
              <a:chExt cx="778196" cy="2524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78196" cy="252421"/>
              </a:xfrm>
              <a:custGeom>
                <a:avLst/>
                <a:gdLst/>
                <a:ahLst/>
                <a:cxnLst/>
                <a:rect l="l" t="t" r="r" b="b"/>
                <a:pathLst>
                  <a:path w="778196" h="252421">
                    <a:moveTo>
                      <a:pt x="0" y="0"/>
                    </a:moveTo>
                    <a:lnTo>
                      <a:pt x="778196" y="0"/>
                    </a:lnTo>
                    <a:lnTo>
                      <a:pt x="778196" y="252421"/>
                    </a:lnTo>
                    <a:lnTo>
                      <a:pt x="0" y="252421"/>
                    </a:lnTo>
                    <a:close/>
                  </a:path>
                </a:pathLst>
              </a:custGeom>
              <a:solidFill>
                <a:srgbClr val="E9F1F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85725"/>
                <a:ext cx="778196" cy="3381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omic Sans"/>
                  </a:rPr>
                  <a:t>map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058391" y="5159061"/>
              <a:ext cx="4104720" cy="1282301"/>
              <a:chOff x="0" y="0"/>
              <a:chExt cx="810809" cy="2532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0809" cy="253294"/>
              </a:xfrm>
              <a:custGeom>
                <a:avLst/>
                <a:gdLst/>
                <a:ahLst/>
                <a:cxnLst/>
                <a:rect l="l" t="t" r="r" b="b"/>
                <a:pathLst>
                  <a:path w="810809" h="253294">
                    <a:moveTo>
                      <a:pt x="0" y="0"/>
                    </a:moveTo>
                    <a:lnTo>
                      <a:pt x="810809" y="0"/>
                    </a:lnTo>
                    <a:lnTo>
                      <a:pt x="810809" y="253294"/>
                    </a:lnTo>
                    <a:lnTo>
                      <a:pt x="0" y="253294"/>
                    </a:lnTo>
                    <a:close/>
                  </a:path>
                </a:pathLst>
              </a:custGeom>
              <a:solidFill>
                <a:srgbClr val="E9F1F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85725"/>
                <a:ext cx="810809" cy="33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omic Sans"/>
                  </a:rPr>
                  <a:t>globe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3759449" y="5159061"/>
              <a:ext cx="3828878" cy="1282301"/>
              <a:chOff x="0" y="0"/>
              <a:chExt cx="756322" cy="25329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56322" cy="253294"/>
              </a:xfrm>
              <a:custGeom>
                <a:avLst/>
                <a:gdLst/>
                <a:ahLst/>
                <a:cxnLst/>
                <a:rect l="l" t="t" r="r" b="b"/>
                <a:pathLst>
                  <a:path w="756322" h="253294">
                    <a:moveTo>
                      <a:pt x="0" y="0"/>
                    </a:moveTo>
                    <a:lnTo>
                      <a:pt x="756322" y="0"/>
                    </a:lnTo>
                    <a:lnTo>
                      <a:pt x="756322" y="253294"/>
                    </a:lnTo>
                    <a:lnTo>
                      <a:pt x="0" y="253294"/>
                    </a:lnTo>
                    <a:close/>
                  </a:path>
                </a:pathLst>
              </a:custGeom>
              <a:solidFill>
                <a:srgbClr val="E9F1F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85725"/>
                <a:ext cx="756322" cy="33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omic Sans"/>
                  </a:rPr>
                  <a:t>spider</a:t>
                </a:r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track 2.5">
            <a:hlinkClick r:id="" action="ppaction://media"/>
            <a:extLst>
              <a:ext uri="{FF2B5EF4-FFF2-40B4-BE49-F238E27FC236}">
                <a16:creationId xmlns:a16="http://schemas.microsoft.com/office/drawing/2014/main" id="{0D028820-DABB-E161-D507-0C6B29FBC8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6" end="11722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4273" y="8477956"/>
            <a:ext cx="1062438" cy="1062438"/>
          </a:xfrm>
          <a:prstGeom prst="rect">
            <a:avLst/>
          </a:prstGeom>
        </p:spPr>
      </p:pic>
      <p:pic>
        <p:nvPicPr>
          <p:cNvPr id="43" name="track 2.5">
            <a:hlinkClick r:id="" action="ppaction://media"/>
            <a:extLst>
              <a:ext uri="{FF2B5EF4-FFF2-40B4-BE49-F238E27FC236}">
                <a16:creationId xmlns:a16="http://schemas.microsoft.com/office/drawing/2014/main" id="{02100258-9552-DD77-C559-9FF89344E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82" end="9722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9544" y="8572500"/>
            <a:ext cx="1295400" cy="1295400"/>
          </a:xfrm>
          <a:prstGeom prst="rect">
            <a:avLst/>
          </a:prstGeom>
        </p:spPr>
      </p:pic>
      <p:pic>
        <p:nvPicPr>
          <p:cNvPr id="44" name="track 2.5">
            <a:hlinkClick r:id="" action="ppaction://media"/>
            <a:extLst>
              <a:ext uri="{FF2B5EF4-FFF2-40B4-BE49-F238E27FC236}">
                <a16:creationId xmlns:a16="http://schemas.microsoft.com/office/drawing/2014/main" id="{A5773595-2B4D-81CB-8377-8D823759C6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65" end="7839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73421" y="8557263"/>
            <a:ext cx="1111882" cy="1111882"/>
          </a:xfrm>
          <a:prstGeom prst="rect">
            <a:avLst/>
          </a:prstGeom>
        </p:spPr>
      </p:pic>
      <p:pic>
        <p:nvPicPr>
          <p:cNvPr id="45" name="track 2.5">
            <a:hlinkClick r:id="" action="ppaction://media"/>
            <a:extLst>
              <a:ext uri="{FF2B5EF4-FFF2-40B4-BE49-F238E27FC236}">
                <a16:creationId xmlns:a16="http://schemas.microsoft.com/office/drawing/2014/main" id="{AEFACC43-D03C-B8A0-B22A-B9BB39BF9F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86" end="995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21000" y="8480656"/>
            <a:ext cx="1123932" cy="1123932"/>
          </a:xfrm>
          <a:prstGeom prst="rect">
            <a:avLst/>
          </a:prstGeom>
        </p:spPr>
      </p:pic>
      <p:grpSp>
        <p:nvGrpSpPr>
          <p:cNvPr id="46" name="Group 23">
            <a:extLst>
              <a:ext uri="{FF2B5EF4-FFF2-40B4-BE49-F238E27FC236}">
                <a16:creationId xmlns:a16="http://schemas.microsoft.com/office/drawing/2014/main" id="{FD91B780-E0BF-5203-4C07-44008C88A763}"/>
              </a:ext>
            </a:extLst>
          </p:cNvPr>
          <p:cNvGrpSpPr/>
          <p:nvPr/>
        </p:nvGrpSpPr>
        <p:grpSpPr>
          <a:xfrm>
            <a:off x="287173" y="-8747"/>
            <a:ext cx="9847427" cy="2807548"/>
            <a:chOff x="0" y="0"/>
            <a:chExt cx="15215743" cy="4731671"/>
          </a:xfrm>
        </p:grpSpPr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1FE49B4F-3E3D-1EA9-3670-86916E9FA066}"/>
                </a:ext>
              </a:extLst>
            </p:cNvPr>
            <p:cNvSpPr/>
            <p:nvPr/>
          </p:nvSpPr>
          <p:spPr>
            <a:xfrm>
              <a:off x="4449190" y="210964"/>
              <a:ext cx="6034786" cy="3168263"/>
            </a:xfrm>
            <a:custGeom>
              <a:avLst/>
              <a:gdLst/>
              <a:ahLst/>
              <a:cxnLst/>
              <a:rect l="l" t="t" r="r" b="b"/>
              <a:pathLst>
                <a:path w="6034786" h="3168263">
                  <a:moveTo>
                    <a:pt x="0" y="0"/>
                  </a:moveTo>
                  <a:lnTo>
                    <a:pt x="6034786" y="0"/>
                  </a:lnTo>
                  <a:lnTo>
                    <a:pt x="6034786" y="3168263"/>
                  </a:lnTo>
                  <a:lnTo>
                    <a:pt x="0" y="3168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905A9C4-498E-2ECB-C65C-22E9DD8ED618}"/>
                </a:ext>
              </a:extLst>
            </p:cNvPr>
            <p:cNvSpPr/>
            <p:nvPr/>
          </p:nvSpPr>
          <p:spPr>
            <a:xfrm>
              <a:off x="10464504" y="0"/>
              <a:ext cx="4751239" cy="4078554"/>
            </a:xfrm>
            <a:custGeom>
              <a:avLst/>
              <a:gdLst/>
              <a:ahLst/>
              <a:cxnLst/>
              <a:rect l="l" t="t" r="r" b="b"/>
              <a:pathLst>
                <a:path w="4751239" h="4078554">
                  <a:moveTo>
                    <a:pt x="0" y="0"/>
                  </a:moveTo>
                  <a:lnTo>
                    <a:pt x="4751239" y="0"/>
                  </a:lnTo>
                  <a:lnTo>
                    <a:pt x="4751239" y="4078554"/>
                  </a:lnTo>
                  <a:lnTo>
                    <a:pt x="0" y="4078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255670" b="-32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A350562D-0032-D1E9-A06A-C30568EC1CE1}"/>
                </a:ext>
              </a:extLst>
            </p:cNvPr>
            <p:cNvSpPr/>
            <p:nvPr/>
          </p:nvSpPr>
          <p:spPr>
            <a:xfrm>
              <a:off x="0" y="343628"/>
              <a:ext cx="4659119" cy="4388043"/>
            </a:xfrm>
            <a:custGeom>
              <a:avLst/>
              <a:gdLst/>
              <a:ahLst/>
              <a:cxnLst/>
              <a:rect l="l" t="t" r="r" b="b"/>
              <a:pathLst>
                <a:path w="4659119" h="4388043">
                  <a:moveTo>
                    <a:pt x="0" y="0"/>
                  </a:moveTo>
                  <a:lnTo>
                    <a:pt x="4659119" y="0"/>
                  </a:lnTo>
                  <a:lnTo>
                    <a:pt x="4659119" y="4388043"/>
                  </a:lnTo>
                  <a:lnTo>
                    <a:pt x="0" y="4388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29140" y="6134348"/>
            <a:ext cx="13668296" cy="3878379"/>
          </a:xfrm>
          <a:custGeom>
            <a:avLst/>
            <a:gdLst/>
            <a:ahLst/>
            <a:cxnLst/>
            <a:rect l="l" t="t" r="r" b="b"/>
            <a:pathLst>
              <a:path w="13668296" h="3878379">
                <a:moveTo>
                  <a:pt x="0" y="0"/>
                </a:moveTo>
                <a:lnTo>
                  <a:pt x="13668296" y="0"/>
                </a:lnTo>
                <a:lnTo>
                  <a:pt x="13668296" y="3878379"/>
                </a:lnTo>
                <a:lnTo>
                  <a:pt x="0" y="387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80790" y="724449"/>
            <a:ext cx="9926421" cy="5409899"/>
          </a:xfrm>
          <a:custGeom>
            <a:avLst/>
            <a:gdLst/>
            <a:ahLst/>
            <a:cxnLst/>
            <a:rect l="l" t="t" r="r" b="b"/>
            <a:pathLst>
              <a:path w="9926421" h="5409899">
                <a:moveTo>
                  <a:pt x="0" y="0"/>
                </a:moveTo>
                <a:lnTo>
                  <a:pt x="9926420" y="0"/>
                </a:lnTo>
                <a:lnTo>
                  <a:pt x="9926420" y="5409899"/>
                </a:lnTo>
                <a:lnTo>
                  <a:pt x="0" y="5409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B1335-0DC6-A585-BDD1-0DF90FA51A12}"/>
              </a:ext>
            </a:extLst>
          </p:cNvPr>
          <p:cNvSpPr txBox="1"/>
          <p:nvPr/>
        </p:nvSpPr>
        <p:spPr>
          <a:xfrm>
            <a:off x="5791200" y="2938101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omic Sans" panose="020B0604020202020204" charset="0"/>
              </a:rPr>
              <a:t>GRAMMAR REVIEW</a:t>
            </a:r>
          </a:p>
        </p:txBody>
      </p:sp>
    </p:spTree>
    <p:extLst>
      <p:ext uri="{BB962C8B-B14F-4D97-AF65-F5344CB8AC3E}">
        <p14:creationId xmlns:p14="http://schemas.microsoft.com/office/powerpoint/2010/main" val="41544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275851"/>
            <a:ext cx="7288495" cy="829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  <a:spcBef>
                <a:spcPct val="0"/>
              </a:spcBef>
            </a:pPr>
            <a:r>
              <a:rPr lang="en-US" sz="4860" dirty="0">
                <a:solidFill>
                  <a:srgbClr val="000000"/>
                </a:solidFill>
                <a:latin typeface="Comic Sans Bold"/>
              </a:rPr>
              <a:t>Past Simple with to be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7372961" y="4995163"/>
            <a:ext cx="2876365" cy="1801323"/>
          </a:xfrm>
          <a:custGeom>
            <a:avLst/>
            <a:gdLst/>
            <a:ahLst/>
            <a:cxnLst/>
            <a:rect l="l" t="t" r="r" b="b"/>
            <a:pathLst>
              <a:path w="2876365" h="1801323">
                <a:moveTo>
                  <a:pt x="2876365" y="0"/>
                </a:moveTo>
                <a:lnTo>
                  <a:pt x="0" y="0"/>
                </a:lnTo>
                <a:lnTo>
                  <a:pt x="0" y="1801323"/>
                </a:lnTo>
                <a:lnTo>
                  <a:pt x="2876365" y="1801323"/>
                </a:lnTo>
                <a:lnTo>
                  <a:pt x="2876365" y="0"/>
                </a:lnTo>
                <a:close/>
              </a:path>
            </a:pathLst>
          </a:custGeom>
          <a:blipFill>
            <a:blip r:embed="rId3">
              <a:alphaModFix amt="4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96119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607622" h="586721">
                <a:moveTo>
                  <a:pt x="0" y="0"/>
                </a:moveTo>
                <a:lnTo>
                  <a:pt x="607622" y="0"/>
                </a:lnTo>
                <a:lnTo>
                  <a:pt x="607622" y="586721"/>
                </a:lnTo>
                <a:lnTo>
                  <a:pt x="0" y="58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607622" h="586721">
                <a:moveTo>
                  <a:pt x="0" y="0"/>
                </a:moveTo>
                <a:lnTo>
                  <a:pt x="607622" y="0"/>
                </a:lnTo>
                <a:lnTo>
                  <a:pt x="607622" y="586721"/>
                </a:lnTo>
                <a:lnTo>
                  <a:pt x="0" y="58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3"/>
                </a:lnTo>
                <a:lnTo>
                  <a:pt x="0" y="356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2"/>
                </a:lnTo>
                <a:lnTo>
                  <a:pt x="0" y="356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8523" y="81490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19898678" h="7312764">
                <a:moveTo>
                  <a:pt x="0" y="0"/>
                </a:moveTo>
                <a:lnTo>
                  <a:pt x="19898678" y="0"/>
                </a:lnTo>
                <a:lnTo>
                  <a:pt x="19898678" y="7312764"/>
                </a:lnTo>
                <a:lnTo>
                  <a:pt x="0" y="7312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396519" y="9453024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369130" h="356433">
                <a:moveTo>
                  <a:pt x="0" y="0"/>
                </a:moveTo>
                <a:lnTo>
                  <a:pt x="369130" y="0"/>
                </a:lnTo>
                <a:lnTo>
                  <a:pt x="369130" y="356433"/>
                </a:lnTo>
                <a:lnTo>
                  <a:pt x="0" y="356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97717" y="4375340"/>
            <a:ext cx="3886450" cy="4323444"/>
          </a:xfrm>
          <a:custGeom>
            <a:avLst/>
            <a:gdLst/>
            <a:ahLst/>
            <a:cxnLst/>
            <a:rect l="l" t="t" r="r" b="b"/>
            <a:pathLst>
              <a:path w="3886450" h="4323444">
                <a:moveTo>
                  <a:pt x="0" y="0"/>
                </a:moveTo>
                <a:lnTo>
                  <a:pt x="3886451" y="0"/>
                </a:lnTo>
                <a:lnTo>
                  <a:pt x="3886451" y="4323444"/>
                </a:lnTo>
                <a:lnTo>
                  <a:pt x="0" y="4323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6554" y="5238572"/>
            <a:ext cx="5004165" cy="4910337"/>
          </a:xfrm>
          <a:custGeom>
            <a:avLst/>
            <a:gdLst/>
            <a:ahLst/>
            <a:cxnLst/>
            <a:rect l="l" t="t" r="r" b="b"/>
            <a:pathLst>
              <a:path w="5004165" h="4910337">
                <a:moveTo>
                  <a:pt x="0" y="0"/>
                </a:moveTo>
                <a:lnTo>
                  <a:pt x="5004165" y="0"/>
                </a:lnTo>
                <a:lnTo>
                  <a:pt x="5004165" y="4910338"/>
                </a:lnTo>
                <a:lnTo>
                  <a:pt x="0" y="4910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869402" y="8698784"/>
            <a:ext cx="1789539" cy="1317548"/>
          </a:xfrm>
          <a:custGeom>
            <a:avLst/>
            <a:gdLst/>
            <a:ahLst/>
            <a:cxnLst/>
            <a:rect l="l" t="t" r="r" b="b"/>
            <a:pathLst>
              <a:path w="1789539" h="1317548">
                <a:moveTo>
                  <a:pt x="0" y="0"/>
                </a:moveTo>
                <a:lnTo>
                  <a:pt x="1789539" y="0"/>
                </a:lnTo>
                <a:lnTo>
                  <a:pt x="1789539" y="1317548"/>
                </a:lnTo>
                <a:lnTo>
                  <a:pt x="0" y="1317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38529" y="7730279"/>
            <a:ext cx="1660348" cy="149431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9680450" y="2956629"/>
            <a:ext cx="8454341" cy="2699678"/>
          </a:xfrm>
          <a:custGeom>
            <a:avLst/>
            <a:gdLst/>
            <a:ahLst/>
            <a:cxnLst/>
            <a:rect l="l" t="t" r="r" b="b"/>
            <a:pathLst>
              <a:path w="7628246" h="3680629">
                <a:moveTo>
                  <a:pt x="0" y="0"/>
                </a:moveTo>
                <a:lnTo>
                  <a:pt x="7628246" y="0"/>
                </a:lnTo>
                <a:lnTo>
                  <a:pt x="7628246" y="3680629"/>
                </a:lnTo>
                <a:lnTo>
                  <a:pt x="0" y="36806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564327" y="512717"/>
            <a:ext cx="1305075" cy="1305075"/>
          </a:xfrm>
          <a:custGeom>
            <a:avLst/>
            <a:gdLst/>
            <a:ahLst/>
            <a:cxnLst/>
            <a:rect l="l" t="t" r="r" b="b"/>
            <a:pathLst>
              <a:path w="1305075" h="1305075">
                <a:moveTo>
                  <a:pt x="0" y="0"/>
                </a:moveTo>
                <a:lnTo>
                  <a:pt x="1305075" y="0"/>
                </a:lnTo>
                <a:lnTo>
                  <a:pt x="1305075" y="1305075"/>
                </a:lnTo>
                <a:lnTo>
                  <a:pt x="0" y="1305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23616" y="1497702"/>
            <a:ext cx="7156174" cy="4114800"/>
          </a:xfrm>
          <a:custGeom>
            <a:avLst/>
            <a:gdLst/>
            <a:ahLst/>
            <a:cxnLst/>
            <a:rect l="l" t="t" r="r" b="b"/>
            <a:pathLst>
              <a:path w="7156174" h="4114800">
                <a:moveTo>
                  <a:pt x="0" y="0"/>
                </a:moveTo>
                <a:lnTo>
                  <a:pt x="7156174" y="0"/>
                </a:lnTo>
                <a:lnTo>
                  <a:pt x="71561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38200" y="1889311"/>
            <a:ext cx="7110136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/>
              </a:rPr>
              <a:t>When I </a:t>
            </a:r>
            <a:r>
              <a:rPr lang="en-US" sz="4000" dirty="0">
                <a:solidFill>
                  <a:srgbClr val="FF0000"/>
                </a:solidFill>
                <a:latin typeface="Comic Sans"/>
              </a:rPr>
              <a:t>was</a:t>
            </a:r>
            <a:r>
              <a:rPr lang="en-US" sz="4000" dirty="0">
                <a:solidFill>
                  <a:srgbClr val="000000"/>
                </a:solidFill>
                <a:latin typeface="Comic Sans"/>
              </a:rPr>
              <a:t> eight years old, my </a:t>
            </a:r>
            <a:r>
              <a:rPr lang="en-US" sz="4000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4000" dirty="0">
                <a:solidFill>
                  <a:srgbClr val="000000"/>
                </a:solidFill>
                <a:latin typeface="Comic Sans"/>
              </a:rPr>
              <a:t> thing </a:t>
            </a:r>
            <a:r>
              <a:rPr lang="en-US" sz="4000" dirty="0">
                <a:solidFill>
                  <a:srgbClr val="FF0000"/>
                </a:solidFill>
                <a:latin typeface="Comic Sans"/>
              </a:rPr>
              <a:t>was</a:t>
            </a:r>
            <a:r>
              <a:rPr lang="en-US" sz="4000" dirty="0">
                <a:solidFill>
                  <a:srgbClr val="000000"/>
                </a:solidFill>
                <a:latin typeface="Comic Sans"/>
              </a:rPr>
              <a:t> a typewriter.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69646" y="3285739"/>
            <a:ext cx="7923568" cy="138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</a:rPr>
              <a:t>When you </a:t>
            </a:r>
            <a:r>
              <a:rPr lang="en-US" sz="3999">
                <a:solidFill>
                  <a:srgbClr val="FF0000"/>
                </a:solidFill>
                <a:latin typeface="Comic Sans"/>
              </a:rPr>
              <a:t>were</a:t>
            </a:r>
            <a:r>
              <a:rPr lang="en-US" sz="3999">
                <a:solidFill>
                  <a:srgbClr val="000000"/>
                </a:solidFill>
                <a:latin typeface="Comic Sans"/>
              </a:rPr>
              <a:t> eight years old,</a:t>
            </a:r>
            <a:endParaRPr lang="en-US" sz="3999" dirty="0">
              <a:solidFill>
                <a:srgbClr val="000000"/>
              </a:solidFill>
              <a:latin typeface="Comic Sans"/>
            </a:endParaRP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</a:rPr>
              <a:t> what </a:t>
            </a:r>
            <a:r>
              <a:rPr lang="en-US" sz="3999" dirty="0">
                <a:solidFill>
                  <a:srgbClr val="FF0000"/>
                </a:solidFill>
                <a:latin typeface="Comic Sans"/>
              </a:rPr>
              <a:t>was</a:t>
            </a:r>
            <a:r>
              <a:rPr lang="en-US" sz="3999" dirty="0">
                <a:solidFill>
                  <a:srgbClr val="000000"/>
                </a:solidFill>
                <a:latin typeface="Comic Sans"/>
              </a:rPr>
              <a:t> your </a:t>
            </a:r>
            <a:r>
              <a:rPr lang="en-US" sz="3999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3999" dirty="0">
                <a:solidFill>
                  <a:srgbClr val="000000"/>
                </a:solidFill>
                <a:latin typeface="Comic Sans"/>
              </a:rPr>
              <a:t> thing?</a:t>
            </a:r>
          </a:p>
        </p:txBody>
      </p:sp>
      <p:sp>
        <p:nvSpPr>
          <p:cNvPr id="20" name="Freeform 20"/>
          <p:cNvSpPr/>
          <p:nvPr/>
        </p:nvSpPr>
        <p:spPr>
          <a:xfrm>
            <a:off x="6400719" y="2804732"/>
            <a:ext cx="7775688" cy="7464661"/>
          </a:xfrm>
          <a:custGeom>
            <a:avLst/>
            <a:gdLst/>
            <a:ahLst/>
            <a:cxnLst/>
            <a:rect l="l" t="t" r="r" b="b"/>
            <a:pathLst>
              <a:path w="7775688" h="7464661">
                <a:moveTo>
                  <a:pt x="0" y="0"/>
                </a:moveTo>
                <a:lnTo>
                  <a:pt x="7775688" y="0"/>
                </a:lnTo>
                <a:lnTo>
                  <a:pt x="7775688" y="7464660"/>
                </a:lnTo>
                <a:lnTo>
                  <a:pt x="0" y="74646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2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275851"/>
            <a:ext cx="7288495" cy="829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  <a:spcBef>
                <a:spcPct val="0"/>
              </a:spcBef>
            </a:pPr>
            <a:r>
              <a:rPr lang="en-US" sz="4860" dirty="0">
                <a:solidFill>
                  <a:srgbClr val="000000"/>
                </a:solidFill>
                <a:latin typeface="Comic Sans Bold"/>
              </a:rPr>
              <a:t>Past Simple with </a:t>
            </a:r>
            <a:r>
              <a:rPr lang="en-US" sz="4860" i="1" dirty="0">
                <a:solidFill>
                  <a:srgbClr val="000000"/>
                </a:solidFill>
                <a:latin typeface="Comic Sans Bold"/>
              </a:rPr>
              <a:t>to be</a:t>
            </a:r>
          </a:p>
        </p:txBody>
      </p:sp>
      <p:sp>
        <p:nvSpPr>
          <p:cNvPr id="8" name="Freeform 8"/>
          <p:cNvSpPr/>
          <p:nvPr/>
        </p:nvSpPr>
        <p:spPr>
          <a:xfrm>
            <a:off x="-258523" y="81490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19898678" h="7312764">
                <a:moveTo>
                  <a:pt x="0" y="0"/>
                </a:moveTo>
                <a:lnTo>
                  <a:pt x="19898678" y="0"/>
                </a:lnTo>
                <a:lnTo>
                  <a:pt x="19898678" y="7312764"/>
                </a:lnTo>
                <a:lnTo>
                  <a:pt x="0" y="731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C08E09-3B45-8B16-680C-B1F80978A913}"/>
              </a:ext>
            </a:extLst>
          </p:cNvPr>
          <p:cNvSpPr txBox="1"/>
          <p:nvPr/>
        </p:nvSpPr>
        <p:spPr>
          <a:xfrm>
            <a:off x="3142828" y="2486442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You </a:t>
            </a:r>
          </a:p>
          <a:p>
            <a:r>
              <a:rPr lang="en-US" sz="4400" dirty="0">
                <a:latin typeface="Comic Sans" panose="020B0604020202020204" charset="0"/>
              </a:rPr>
              <a:t>We</a:t>
            </a:r>
          </a:p>
          <a:p>
            <a:r>
              <a:rPr lang="en-US" sz="4400" dirty="0">
                <a:latin typeface="Comic Sans" panose="020B0604020202020204" charset="0"/>
              </a:rPr>
              <a:t>They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60B851-341A-7DFC-5DF6-E7F53D5D3BA4}"/>
              </a:ext>
            </a:extLst>
          </p:cNvPr>
          <p:cNvSpPr txBox="1"/>
          <p:nvPr/>
        </p:nvSpPr>
        <p:spPr>
          <a:xfrm>
            <a:off x="5105400" y="3149041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+    </a:t>
            </a:r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were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4746A-E2E2-C0F9-00ED-CA5430357947}"/>
              </a:ext>
            </a:extLst>
          </p:cNvPr>
          <p:cNvSpPr txBox="1"/>
          <p:nvPr/>
        </p:nvSpPr>
        <p:spPr>
          <a:xfrm>
            <a:off x="10686628" y="1866900"/>
            <a:ext cx="236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I </a:t>
            </a:r>
          </a:p>
          <a:p>
            <a:r>
              <a:rPr lang="en-US" sz="4400" dirty="0">
                <a:latin typeface="Comic Sans" panose="020B0604020202020204" charset="0"/>
              </a:rPr>
              <a:t>He </a:t>
            </a:r>
          </a:p>
          <a:p>
            <a:r>
              <a:rPr lang="en-US" sz="4400" dirty="0">
                <a:latin typeface="Comic Sans" panose="020B0604020202020204" charset="0"/>
              </a:rPr>
              <a:t>She </a:t>
            </a:r>
          </a:p>
          <a:p>
            <a:r>
              <a:rPr lang="en-US" sz="4400" dirty="0">
                <a:latin typeface="Comic Sans" panose="020B0604020202020204" charset="0"/>
              </a:rPr>
              <a:t>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A9D7BF-8C20-B268-9911-64EBC0F70E15}"/>
              </a:ext>
            </a:extLst>
          </p:cNvPr>
          <p:cNvSpPr txBox="1"/>
          <p:nvPr/>
        </p:nvSpPr>
        <p:spPr>
          <a:xfrm>
            <a:off x="12801600" y="3159061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+     </a:t>
            </a:r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1E172-F602-7248-ACD3-84367FC86066}"/>
              </a:ext>
            </a:extLst>
          </p:cNvPr>
          <p:cNvSpPr/>
          <p:nvPr/>
        </p:nvSpPr>
        <p:spPr>
          <a:xfrm>
            <a:off x="2362200" y="1562100"/>
            <a:ext cx="6248400" cy="39404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59B9D1-D69E-83B5-8AE7-2DA11610415D}"/>
              </a:ext>
            </a:extLst>
          </p:cNvPr>
          <p:cNvSpPr/>
          <p:nvPr/>
        </p:nvSpPr>
        <p:spPr>
          <a:xfrm>
            <a:off x="9677400" y="1584947"/>
            <a:ext cx="6248400" cy="39404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4F8CA3-EDB3-7380-14EF-51131725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42" y="4514954"/>
            <a:ext cx="6063571" cy="60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8337120C-D781-C196-0F58-597D002D538C}"/>
              </a:ext>
            </a:extLst>
          </p:cNvPr>
          <p:cNvSpPr/>
          <p:nvPr/>
        </p:nvSpPr>
        <p:spPr>
          <a:xfrm>
            <a:off x="1218840" y="5884990"/>
            <a:ext cx="5334000" cy="2185037"/>
          </a:xfrm>
          <a:prstGeom prst="wedgeRoundRectCallout">
            <a:avLst>
              <a:gd name="adj1" fmla="val 62977"/>
              <a:gd name="adj2" fmla="val -7379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When you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were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seven years old, what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your </a:t>
            </a:r>
            <a:r>
              <a:rPr lang="en-US" sz="3600" dirty="0" err="1">
                <a:solidFill>
                  <a:srgbClr val="002060"/>
                </a:solidFill>
                <a:latin typeface="Comic Sans" panose="020B0604020202020204" charset="0"/>
              </a:rPr>
              <a:t>favourite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thing?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A4E7FF50-4D4A-3848-1CBE-4A26D19EE8AD}"/>
              </a:ext>
            </a:extLst>
          </p:cNvPr>
          <p:cNvSpPr/>
          <p:nvPr/>
        </p:nvSpPr>
        <p:spPr>
          <a:xfrm>
            <a:off x="11867728" y="5782077"/>
            <a:ext cx="5543972" cy="2185037"/>
          </a:xfrm>
          <a:prstGeom prst="wedgeRoundRectCallout">
            <a:avLst>
              <a:gd name="adj1" fmla="val -63373"/>
              <a:gd name="adj2" fmla="val 77579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When I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seven years old, my </a:t>
            </a:r>
            <a:r>
              <a:rPr lang="en-US" sz="3600" dirty="0" err="1">
                <a:solidFill>
                  <a:srgbClr val="002060"/>
                </a:solidFill>
                <a:latin typeface="Comic Sans" panose="020B0604020202020204" charset="0"/>
              </a:rPr>
              <a:t>favourite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thing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my doll. 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CD3FCE6-E0ED-C6A7-3285-3E12CE6D2FC7}"/>
              </a:ext>
            </a:extLst>
          </p:cNvPr>
          <p:cNvSpPr/>
          <p:nvPr/>
        </p:nvSpPr>
        <p:spPr>
          <a:xfrm>
            <a:off x="748647" y="8619786"/>
            <a:ext cx="5334000" cy="1261117"/>
          </a:xfrm>
          <a:prstGeom prst="wedgeRoundRectCallout">
            <a:avLst>
              <a:gd name="adj1" fmla="val 70913"/>
              <a:gd name="adj2" fmla="val -4327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What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it like?</a:t>
            </a:r>
          </a:p>
        </p:txBody>
      </p:sp>
      <p:sp>
        <p:nvSpPr>
          <p:cNvPr id="2048" name="Speech Bubble: Rectangle with Corners Rounded 2047">
            <a:extLst>
              <a:ext uri="{FF2B5EF4-FFF2-40B4-BE49-F238E27FC236}">
                <a16:creationId xmlns:a16="http://schemas.microsoft.com/office/drawing/2014/main" id="{D57CE46C-5F72-7ACE-30A9-BC634B45E99F}"/>
              </a:ext>
            </a:extLst>
          </p:cNvPr>
          <p:cNvSpPr/>
          <p:nvPr/>
        </p:nvSpPr>
        <p:spPr>
          <a:xfrm>
            <a:off x="12309624" y="8529031"/>
            <a:ext cx="5334000" cy="1261117"/>
          </a:xfrm>
          <a:prstGeom prst="wedgeRoundRectCallout">
            <a:avLst>
              <a:gd name="adj1" fmla="val -75119"/>
              <a:gd name="adj2" fmla="val -1507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It </a:t>
            </a:r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  <a:r>
              <a:rPr lang="en-US" sz="3600" dirty="0">
                <a:solidFill>
                  <a:srgbClr val="002060"/>
                </a:solidFill>
                <a:latin typeface="Comic Sans" panose="020B0604020202020204" charset="0"/>
              </a:rPr>
              <a:t> cute and beautiful. </a:t>
            </a:r>
          </a:p>
        </p:txBody>
      </p:sp>
    </p:spTree>
    <p:extLst>
      <p:ext uri="{BB962C8B-B14F-4D97-AF65-F5344CB8AC3E}">
        <p14:creationId xmlns:p14="http://schemas.microsoft.com/office/powerpoint/2010/main" val="17350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20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152" y="3934778"/>
            <a:ext cx="2275821" cy="3340655"/>
          </a:xfrm>
          <a:custGeom>
            <a:avLst/>
            <a:gdLst/>
            <a:ahLst/>
            <a:cxnLst/>
            <a:rect l="l" t="t" r="r" b="b"/>
            <a:pathLst>
              <a:path w="2275821" h="3340655">
                <a:moveTo>
                  <a:pt x="0" y="0"/>
                </a:moveTo>
                <a:lnTo>
                  <a:pt x="2275821" y="0"/>
                </a:lnTo>
                <a:lnTo>
                  <a:pt x="2275821" y="3340655"/>
                </a:lnTo>
                <a:lnTo>
                  <a:pt x="0" y="334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38125" y="3934778"/>
            <a:ext cx="2376041" cy="3340655"/>
          </a:xfrm>
          <a:custGeom>
            <a:avLst/>
            <a:gdLst/>
            <a:ahLst/>
            <a:cxnLst/>
            <a:rect l="l" t="t" r="r" b="b"/>
            <a:pathLst>
              <a:path w="2376041" h="3340655">
                <a:moveTo>
                  <a:pt x="0" y="0"/>
                </a:moveTo>
                <a:lnTo>
                  <a:pt x="2376041" y="0"/>
                </a:lnTo>
                <a:lnTo>
                  <a:pt x="2376041" y="3340655"/>
                </a:lnTo>
                <a:lnTo>
                  <a:pt x="0" y="3340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98988" y="4519911"/>
            <a:ext cx="2590190" cy="2755521"/>
          </a:xfrm>
          <a:custGeom>
            <a:avLst/>
            <a:gdLst/>
            <a:ahLst/>
            <a:cxnLst/>
            <a:rect l="l" t="t" r="r" b="b"/>
            <a:pathLst>
              <a:path w="2590190" h="2755521">
                <a:moveTo>
                  <a:pt x="0" y="0"/>
                </a:moveTo>
                <a:lnTo>
                  <a:pt x="2590190" y="0"/>
                </a:lnTo>
                <a:lnTo>
                  <a:pt x="2590190" y="2755522"/>
                </a:lnTo>
                <a:lnTo>
                  <a:pt x="0" y="2755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87375" y="4481188"/>
            <a:ext cx="3033101" cy="2794244"/>
          </a:xfrm>
          <a:custGeom>
            <a:avLst/>
            <a:gdLst/>
            <a:ahLst/>
            <a:cxnLst/>
            <a:rect l="l" t="t" r="r" b="b"/>
            <a:pathLst>
              <a:path w="3033101" h="2794244">
                <a:moveTo>
                  <a:pt x="0" y="0"/>
                </a:moveTo>
                <a:lnTo>
                  <a:pt x="3033101" y="0"/>
                </a:lnTo>
                <a:lnTo>
                  <a:pt x="3033101" y="2794245"/>
                </a:lnTo>
                <a:lnTo>
                  <a:pt x="0" y="27942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92026" y="4618161"/>
            <a:ext cx="4251635" cy="2657272"/>
          </a:xfrm>
          <a:custGeom>
            <a:avLst/>
            <a:gdLst/>
            <a:ahLst/>
            <a:cxnLst/>
            <a:rect l="l" t="t" r="r" b="b"/>
            <a:pathLst>
              <a:path w="4251635" h="2657272">
                <a:moveTo>
                  <a:pt x="0" y="0"/>
                </a:moveTo>
                <a:lnTo>
                  <a:pt x="4251635" y="0"/>
                </a:lnTo>
                <a:lnTo>
                  <a:pt x="4251635" y="2657272"/>
                </a:lnTo>
                <a:lnTo>
                  <a:pt x="0" y="2657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326752" y="812576"/>
            <a:ext cx="18597644" cy="181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  <a:spcBef>
                <a:spcPct val="0"/>
              </a:spcBef>
            </a:pPr>
            <a:r>
              <a:rPr lang="en-US" sz="5821" dirty="0">
                <a:solidFill>
                  <a:srgbClr val="ED1C24"/>
                </a:solidFill>
                <a:latin typeface="Comic Sans Bold"/>
              </a:rPr>
              <a:t>Grammar: Position prepositions </a:t>
            </a:r>
          </a:p>
          <a:p>
            <a:pPr algn="ctr">
              <a:lnSpc>
                <a:spcPts val="6330"/>
              </a:lnSpc>
              <a:spcBef>
                <a:spcPct val="0"/>
              </a:spcBef>
            </a:pPr>
            <a:r>
              <a:rPr lang="en-US" sz="4521" dirty="0">
                <a:solidFill>
                  <a:srgbClr val="000000"/>
                </a:solidFill>
                <a:latin typeface="Comic Sans Bold"/>
              </a:rPr>
              <a:t>below, above, inside, outside, in the middle of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7621" y="7496417"/>
            <a:ext cx="2008882" cy="96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below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89707" y="7496417"/>
            <a:ext cx="2072878" cy="96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above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12150" y="7496417"/>
            <a:ext cx="2559920" cy="9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inside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68648" y="7491488"/>
            <a:ext cx="3033100" cy="9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outside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06960" y="7553411"/>
            <a:ext cx="5221766" cy="90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8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in the middle of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4" name="push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41" y="2587978"/>
            <a:ext cx="5430760" cy="7289611"/>
          </a:xfrm>
          <a:custGeom>
            <a:avLst/>
            <a:gdLst/>
            <a:ahLst/>
            <a:cxnLst/>
            <a:rect l="l" t="t" r="r" b="b"/>
            <a:pathLst>
              <a:path w="5430760" h="7289611">
                <a:moveTo>
                  <a:pt x="0" y="0"/>
                </a:moveTo>
                <a:lnTo>
                  <a:pt x="5430760" y="0"/>
                </a:lnTo>
                <a:lnTo>
                  <a:pt x="5430760" y="7289610"/>
                </a:lnTo>
                <a:lnTo>
                  <a:pt x="0" y="7289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22051" y="8362583"/>
            <a:ext cx="3071761" cy="1136551"/>
          </a:xfrm>
          <a:custGeom>
            <a:avLst/>
            <a:gdLst/>
            <a:ahLst/>
            <a:cxnLst/>
            <a:rect l="l" t="t" r="r" b="b"/>
            <a:pathLst>
              <a:path w="3071761" h="1136551">
                <a:moveTo>
                  <a:pt x="0" y="0"/>
                </a:moveTo>
                <a:lnTo>
                  <a:pt x="3071760" y="0"/>
                </a:lnTo>
                <a:lnTo>
                  <a:pt x="3071760" y="1136551"/>
                </a:lnTo>
                <a:lnTo>
                  <a:pt x="0" y="113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80365" y="3770064"/>
            <a:ext cx="10188435" cy="4909668"/>
          </a:xfrm>
          <a:custGeom>
            <a:avLst/>
            <a:gdLst/>
            <a:ahLst/>
            <a:cxnLst/>
            <a:rect l="l" t="t" r="r" b="b"/>
            <a:pathLst>
              <a:path w="9463053" h="4909668">
                <a:moveTo>
                  <a:pt x="0" y="0"/>
                </a:moveTo>
                <a:lnTo>
                  <a:pt x="9463052" y="0"/>
                </a:lnTo>
                <a:lnTo>
                  <a:pt x="9463052" y="4909669"/>
                </a:lnTo>
                <a:lnTo>
                  <a:pt x="0" y="49096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817" t="-37534" r="-5154" b="-23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22051" y="290466"/>
            <a:ext cx="9160471" cy="261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  <a:spcBef>
                <a:spcPct val="0"/>
              </a:spcBef>
            </a:pPr>
            <a:r>
              <a:rPr lang="en-US" sz="6795" b="1" dirty="0">
                <a:solidFill>
                  <a:srgbClr val="FF0000"/>
                </a:solidFill>
                <a:latin typeface="Comic Sans"/>
              </a:rPr>
              <a:t>Grammar : Connectors</a:t>
            </a:r>
          </a:p>
          <a:p>
            <a:pPr algn="ctr">
              <a:lnSpc>
                <a:spcPts val="11613"/>
              </a:lnSpc>
              <a:spcBef>
                <a:spcPct val="0"/>
              </a:spcBef>
            </a:pPr>
            <a:r>
              <a:rPr lang="en-US" sz="8295" dirty="0">
                <a:solidFill>
                  <a:srgbClr val="000000"/>
                </a:solidFill>
                <a:latin typeface="Comic Sans Bold"/>
              </a:rPr>
              <a:t> and, but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0" y="3862756"/>
            <a:ext cx="10868463" cy="4838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4610" dirty="0">
                <a:solidFill>
                  <a:srgbClr val="000000"/>
                </a:solidFill>
                <a:latin typeface="Comic Sans Bold"/>
              </a:rPr>
              <a:t>My fα</a:t>
            </a:r>
            <a:r>
              <a:rPr lang="en-US" sz="4610" dirty="0" err="1">
                <a:solidFill>
                  <a:srgbClr val="000000"/>
                </a:solidFill>
                <a:latin typeface="Comic Sans Bold"/>
              </a:rPr>
              <a:t>vourite</a:t>
            </a:r>
            <a:r>
              <a:rPr lang="en-US" sz="4610" dirty="0">
                <a:solidFill>
                  <a:srgbClr val="000000"/>
                </a:solidFill>
                <a:latin typeface="Comic Sans Bold"/>
              </a:rPr>
              <a:t> things αre my</a:t>
            </a:r>
          </a:p>
          <a:p>
            <a:pPr algn="l">
              <a:lnSpc>
                <a:spcPts val="7699"/>
              </a:lnSpc>
            </a:pPr>
            <a:r>
              <a:rPr lang="en-US" sz="4610" dirty="0">
                <a:solidFill>
                  <a:srgbClr val="000000"/>
                </a:solidFill>
                <a:latin typeface="Comic Sans Bold"/>
              </a:rPr>
              <a:t>toy cars. They’re red ____ </a:t>
            </a:r>
          </a:p>
          <a:p>
            <a:pPr algn="l">
              <a:lnSpc>
                <a:spcPts val="7699"/>
              </a:lnSpc>
            </a:pPr>
            <a:r>
              <a:rPr lang="en-US" sz="4610" dirty="0">
                <a:solidFill>
                  <a:srgbClr val="000000"/>
                </a:solidFill>
                <a:latin typeface="Comic Sans Bold"/>
              </a:rPr>
              <a:t>green. They’re strong ____ fα</a:t>
            </a:r>
            <a:r>
              <a:rPr lang="en-US" sz="4610" dirty="0" err="1">
                <a:solidFill>
                  <a:srgbClr val="000000"/>
                </a:solidFill>
                <a:latin typeface="Comic Sans Bold"/>
              </a:rPr>
              <a:t>st.</a:t>
            </a:r>
            <a:r>
              <a:rPr lang="en-US" sz="4610" dirty="0">
                <a:solidFill>
                  <a:srgbClr val="000000"/>
                </a:solidFill>
                <a:latin typeface="Comic Sans Bold"/>
              </a:rPr>
              <a:t> </a:t>
            </a:r>
          </a:p>
          <a:p>
            <a:pPr algn="l">
              <a:lnSpc>
                <a:spcPts val="7699"/>
              </a:lnSpc>
            </a:pPr>
            <a:r>
              <a:rPr lang="en-US" sz="4610" dirty="0">
                <a:solidFill>
                  <a:srgbClr val="000000"/>
                </a:solidFill>
                <a:latin typeface="Comic Sans Bold"/>
              </a:rPr>
              <a:t>My cα</a:t>
            </a:r>
            <a:r>
              <a:rPr lang="en-US" sz="4610" dirty="0" err="1">
                <a:solidFill>
                  <a:srgbClr val="000000"/>
                </a:solidFill>
                <a:latin typeface="Comic Sans Bold"/>
              </a:rPr>
              <a:t>rs</a:t>
            </a:r>
            <a:r>
              <a:rPr lang="en-US" sz="4610" dirty="0">
                <a:solidFill>
                  <a:srgbClr val="000000"/>
                </a:solidFill>
                <a:latin typeface="Comic Sans Bold"/>
              </a:rPr>
              <a:t> αre nice, _____ </a:t>
            </a:r>
          </a:p>
          <a:p>
            <a:pPr algn="l">
              <a:lnSpc>
                <a:spcPts val="7699"/>
              </a:lnSpc>
            </a:pPr>
            <a:r>
              <a:rPr lang="en-US" sz="4610">
                <a:solidFill>
                  <a:srgbClr val="000000"/>
                </a:solidFill>
                <a:latin typeface="Comic Sans Bold"/>
              </a:rPr>
              <a:t>they’re expensive.</a:t>
            </a:r>
            <a:endParaRPr lang="en-US" sz="4610" dirty="0">
              <a:solidFill>
                <a:srgbClr val="000000"/>
              </a:solidFill>
              <a:latin typeface="Comic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8D150-25FF-6A18-1111-BB06819F6EE4}"/>
              </a:ext>
            </a:extLst>
          </p:cNvPr>
          <p:cNvSpPr txBox="1"/>
          <p:nvPr/>
        </p:nvSpPr>
        <p:spPr>
          <a:xfrm>
            <a:off x="13944600" y="4939460"/>
            <a:ext cx="12972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BF15"/>
                </a:solidFill>
                <a:latin typeface="Comic Sans Bold"/>
              </a:rPr>
              <a:t>and</a:t>
            </a:r>
            <a:r>
              <a:rPr lang="en-US" sz="5000" dirty="0">
                <a:solidFill>
                  <a:srgbClr val="000000"/>
                </a:solidFill>
                <a:latin typeface="Comic Sans Bold"/>
              </a:rPr>
              <a:t> </a:t>
            </a:r>
            <a:endParaRPr lang="en-US" sz="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6EF6D-9767-3029-FB31-02A577363D7E}"/>
              </a:ext>
            </a:extLst>
          </p:cNvPr>
          <p:cNvSpPr txBox="1"/>
          <p:nvPr/>
        </p:nvSpPr>
        <p:spPr>
          <a:xfrm>
            <a:off x="13910360" y="5894162"/>
            <a:ext cx="12954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BF15"/>
                </a:solidFill>
                <a:latin typeface="Comic Sans Bold"/>
              </a:rPr>
              <a:t>and</a:t>
            </a:r>
            <a:r>
              <a:rPr lang="en-US" sz="5000" dirty="0">
                <a:solidFill>
                  <a:srgbClr val="000000"/>
                </a:solidFill>
                <a:latin typeface="Comic Sans Bold"/>
              </a:rPr>
              <a:t> 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D8603-C60A-AA65-D4AF-780885B45B80}"/>
              </a:ext>
            </a:extLst>
          </p:cNvPr>
          <p:cNvSpPr txBox="1"/>
          <p:nvPr/>
        </p:nvSpPr>
        <p:spPr>
          <a:xfrm>
            <a:off x="12891444" y="6877937"/>
            <a:ext cx="14341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Bold"/>
              </a:rPr>
              <a:t>but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8805" y="1028700"/>
            <a:ext cx="14250390" cy="8229600"/>
          </a:xfrm>
          <a:custGeom>
            <a:avLst/>
            <a:gdLst/>
            <a:ahLst/>
            <a:cxnLst/>
            <a:rect l="l" t="t" r="r" b="b"/>
            <a:pathLst>
              <a:path w="14250390" h="8229600">
                <a:moveTo>
                  <a:pt x="0" y="0"/>
                </a:moveTo>
                <a:lnTo>
                  <a:pt x="14250390" y="0"/>
                </a:lnTo>
                <a:lnTo>
                  <a:pt x="142503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3090" y="1465567"/>
            <a:ext cx="13886105" cy="134695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178973" y="3473302"/>
            <a:ext cx="9464106" cy="2669626"/>
          </a:xfrm>
          <a:custGeom>
            <a:avLst/>
            <a:gdLst/>
            <a:ahLst/>
            <a:cxnLst/>
            <a:rect l="l" t="t" r="r" b="b"/>
            <a:pathLst>
              <a:path w="9464106" h="2669626">
                <a:moveTo>
                  <a:pt x="0" y="0"/>
                </a:moveTo>
                <a:lnTo>
                  <a:pt x="9464106" y="0"/>
                </a:lnTo>
                <a:lnTo>
                  <a:pt x="9464106" y="2669626"/>
                </a:lnTo>
                <a:lnTo>
                  <a:pt x="0" y="2669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189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83090" y="4085528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82833" y="7224363"/>
            <a:ext cx="2966016" cy="2229455"/>
          </a:xfrm>
          <a:custGeom>
            <a:avLst/>
            <a:gdLst/>
            <a:ahLst/>
            <a:cxnLst/>
            <a:rect l="l" t="t" r="r" b="b"/>
            <a:pathLst>
              <a:path w="2966016" h="2229455">
                <a:moveTo>
                  <a:pt x="0" y="0"/>
                </a:moveTo>
                <a:lnTo>
                  <a:pt x="2966015" y="0"/>
                </a:lnTo>
                <a:lnTo>
                  <a:pt x="2966015" y="2229455"/>
                </a:lnTo>
                <a:lnTo>
                  <a:pt x="0" y="2229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2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5487431" y="2864486"/>
            <a:ext cx="19731527" cy="12948815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636819" y="177800"/>
            <a:ext cx="18316802" cy="12020401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0414307" flipV="1">
            <a:off x="15990285" y="-719240"/>
            <a:ext cx="3083346" cy="4126132"/>
          </a:xfrm>
          <a:custGeom>
            <a:avLst/>
            <a:gdLst/>
            <a:ahLst/>
            <a:cxnLst/>
            <a:rect l="l" t="t" r="r" b="b"/>
            <a:pathLst>
              <a:path w="3083346" h="4126132">
                <a:moveTo>
                  <a:pt x="0" y="4126132"/>
                </a:moveTo>
                <a:lnTo>
                  <a:pt x="3083347" y="4126132"/>
                </a:lnTo>
                <a:lnTo>
                  <a:pt x="3083347" y="0"/>
                </a:lnTo>
                <a:lnTo>
                  <a:pt x="0" y="0"/>
                </a:lnTo>
                <a:lnTo>
                  <a:pt x="0" y="41261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-642941" y="0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028700" y="3974415"/>
            <a:ext cx="1160182" cy="99703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190969"/>
            <a:ext cx="1160182" cy="997032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0613" y="6421837"/>
            <a:ext cx="1160182" cy="997032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0613" y="7634242"/>
            <a:ext cx="1160182" cy="997032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04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1084632" y="2029184"/>
            <a:ext cx="5767016" cy="7832959"/>
          </a:xfrm>
          <a:custGeom>
            <a:avLst/>
            <a:gdLst/>
            <a:ahLst/>
            <a:cxnLst/>
            <a:rect l="l" t="t" r="r" b="b"/>
            <a:pathLst>
              <a:path w="5767016" h="7832959">
                <a:moveTo>
                  <a:pt x="0" y="0"/>
                </a:moveTo>
                <a:lnTo>
                  <a:pt x="5767015" y="0"/>
                </a:lnTo>
                <a:lnTo>
                  <a:pt x="5767015" y="7832958"/>
                </a:lnTo>
                <a:lnTo>
                  <a:pt x="0" y="7832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669553" y="4348603"/>
            <a:ext cx="2989659" cy="5143500"/>
          </a:xfrm>
          <a:custGeom>
            <a:avLst/>
            <a:gdLst/>
            <a:ahLst/>
            <a:cxnLst/>
            <a:rect l="l" t="t" r="r" b="b"/>
            <a:pathLst>
              <a:path w="2989659" h="5143500">
                <a:moveTo>
                  <a:pt x="0" y="0"/>
                </a:moveTo>
                <a:lnTo>
                  <a:pt x="2989659" y="0"/>
                </a:lnTo>
                <a:lnTo>
                  <a:pt x="298965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630704" y="2151872"/>
            <a:ext cx="9850137" cy="146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1"/>
              </a:lnSpc>
            </a:pPr>
            <a:r>
              <a:rPr lang="en-US" sz="8529">
                <a:solidFill>
                  <a:srgbClr val="F41809"/>
                </a:solidFill>
                <a:latin typeface="Comic Sans Bold"/>
              </a:rPr>
              <a:t>Table of contents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15844" y="4076311"/>
            <a:ext cx="4877607" cy="77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Warm-up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25807" y="5250081"/>
            <a:ext cx="4877607" cy="77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Review &amp; Practice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42451" y="7702920"/>
            <a:ext cx="7285202" cy="77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Wrap-up &amp; Assessment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35681" y="6518420"/>
            <a:ext cx="4877607" cy="77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Production</a:t>
            </a:r>
          </a:p>
        </p:txBody>
      </p:sp>
      <p:sp>
        <p:nvSpPr>
          <p:cNvPr id="35" name="Freeform 35"/>
          <p:cNvSpPr/>
          <p:nvPr/>
        </p:nvSpPr>
        <p:spPr>
          <a:xfrm>
            <a:off x="13247066" y="6061714"/>
            <a:ext cx="4540391" cy="3819604"/>
          </a:xfrm>
          <a:custGeom>
            <a:avLst/>
            <a:gdLst/>
            <a:ahLst/>
            <a:cxnLst/>
            <a:rect l="l" t="t" r="r" b="b"/>
            <a:pathLst>
              <a:path w="4540391" h="3819604">
                <a:moveTo>
                  <a:pt x="0" y="0"/>
                </a:moveTo>
                <a:lnTo>
                  <a:pt x="4540391" y="0"/>
                </a:lnTo>
                <a:lnTo>
                  <a:pt x="4540391" y="3819604"/>
                </a:lnTo>
                <a:lnTo>
                  <a:pt x="0" y="38196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6634" y="8500049"/>
            <a:ext cx="22163736" cy="3573902"/>
          </a:xfrm>
          <a:custGeom>
            <a:avLst/>
            <a:gdLst/>
            <a:ahLst/>
            <a:cxnLst/>
            <a:rect l="l" t="t" r="r" b="b"/>
            <a:pathLst>
              <a:path w="22163736" h="3573902">
                <a:moveTo>
                  <a:pt x="0" y="0"/>
                </a:moveTo>
                <a:lnTo>
                  <a:pt x="22163736" y="0"/>
                </a:lnTo>
                <a:lnTo>
                  <a:pt x="22163736" y="3573902"/>
                </a:lnTo>
                <a:lnTo>
                  <a:pt x="0" y="3573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21796" y="1812600"/>
            <a:ext cx="10055306" cy="10055306"/>
            <a:chOff x="0" y="0"/>
            <a:chExt cx="13407074" cy="13407074"/>
          </a:xfrm>
        </p:grpSpPr>
        <p:sp>
          <p:nvSpPr>
            <p:cNvPr id="4" name="TextBox 4"/>
            <p:cNvSpPr txBox="1"/>
            <p:nvPr/>
          </p:nvSpPr>
          <p:spPr>
            <a:xfrm>
              <a:off x="640173" y="-190500"/>
              <a:ext cx="10506502" cy="2902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9"/>
                </a:lnSpc>
                <a:spcBef>
                  <a:spcPct val="0"/>
                </a:spcBef>
              </a:pPr>
              <a:r>
                <a:rPr lang="en-US" sz="9999">
                  <a:solidFill>
                    <a:srgbClr val="000000"/>
                  </a:solidFill>
                  <a:latin typeface="Gagalin"/>
                </a:rPr>
                <a:t>What is this?</a:t>
              </a:r>
            </a:p>
          </p:txBody>
        </p:sp>
        <p:sp>
          <p:nvSpPr>
            <p:cNvPr id="5" name="Freeform 5"/>
            <p:cNvSpPr/>
            <p:nvPr/>
          </p:nvSpPr>
          <p:spPr>
            <a:xfrm rot="-1434802">
              <a:off x="1623231" y="1623231"/>
              <a:ext cx="10160612" cy="10160612"/>
            </a:xfrm>
            <a:custGeom>
              <a:avLst/>
              <a:gdLst/>
              <a:ahLst/>
              <a:cxnLst/>
              <a:rect l="l" t="t" r="r" b="b"/>
              <a:pathLst>
                <a:path w="10160612" h="10160612">
                  <a:moveTo>
                    <a:pt x="0" y="0"/>
                  </a:moveTo>
                  <a:lnTo>
                    <a:pt x="10160612" y="0"/>
                  </a:lnTo>
                  <a:lnTo>
                    <a:pt x="10160612" y="10160612"/>
                  </a:lnTo>
                  <a:lnTo>
                    <a:pt x="0" y="101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434802">
              <a:off x="2036245" y="3075637"/>
              <a:ext cx="6102145" cy="6102121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393" t="-74991" r="-180165" b="-4858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 rot="-104434">
            <a:off x="4796148" y="4471634"/>
            <a:ext cx="9651297" cy="7503883"/>
          </a:xfrm>
          <a:custGeom>
            <a:avLst/>
            <a:gdLst/>
            <a:ahLst/>
            <a:cxnLst/>
            <a:rect l="l" t="t" r="r" b="b"/>
            <a:pathLst>
              <a:path w="9651297" h="7503883">
                <a:moveTo>
                  <a:pt x="0" y="0"/>
                </a:moveTo>
                <a:lnTo>
                  <a:pt x="9651297" y="0"/>
                </a:lnTo>
                <a:lnTo>
                  <a:pt x="9651297" y="7503883"/>
                </a:lnTo>
                <a:lnTo>
                  <a:pt x="0" y="7503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6248" y="1028700"/>
            <a:ext cx="2518565" cy="2833828"/>
          </a:xfrm>
          <a:custGeom>
            <a:avLst/>
            <a:gdLst/>
            <a:ahLst/>
            <a:cxnLst/>
            <a:rect l="l" t="t" r="r" b="b"/>
            <a:pathLst>
              <a:path w="2518565" h="2833828">
                <a:moveTo>
                  <a:pt x="0" y="0"/>
                </a:moveTo>
                <a:lnTo>
                  <a:pt x="2518564" y="0"/>
                </a:lnTo>
                <a:lnTo>
                  <a:pt x="2518564" y="2833828"/>
                </a:lnTo>
                <a:lnTo>
                  <a:pt x="0" y="28338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1594" y="6160151"/>
            <a:ext cx="4431515" cy="4126849"/>
          </a:xfrm>
          <a:custGeom>
            <a:avLst/>
            <a:gdLst/>
            <a:ahLst/>
            <a:cxnLst/>
            <a:rect l="l" t="t" r="r" b="b"/>
            <a:pathLst>
              <a:path w="4431515" h="4126849">
                <a:moveTo>
                  <a:pt x="0" y="0"/>
                </a:moveTo>
                <a:lnTo>
                  <a:pt x="4431515" y="0"/>
                </a:lnTo>
                <a:lnTo>
                  <a:pt x="4431515" y="4126849"/>
                </a:lnTo>
                <a:lnTo>
                  <a:pt x="0" y="4126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702892" y="2445614"/>
            <a:ext cx="5706711" cy="4543969"/>
          </a:xfrm>
          <a:custGeom>
            <a:avLst/>
            <a:gdLst/>
            <a:ahLst/>
            <a:cxnLst/>
            <a:rect l="l" t="t" r="r" b="b"/>
            <a:pathLst>
              <a:path w="5706711" h="4543969">
                <a:moveTo>
                  <a:pt x="0" y="0"/>
                </a:moveTo>
                <a:lnTo>
                  <a:pt x="5706711" y="0"/>
                </a:lnTo>
                <a:lnTo>
                  <a:pt x="5706711" y="4543969"/>
                </a:lnTo>
                <a:lnTo>
                  <a:pt x="0" y="4543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81594" y="763907"/>
            <a:ext cx="1270738" cy="1250089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9"/>
                </a:lnTo>
                <a:lnTo>
                  <a:pt x="0" y="12500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52332" y="127759"/>
            <a:ext cx="1472738" cy="1812600"/>
          </a:xfrm>
          <a:custGeom>
            <a:avLst/>
            <a:gdLst/>
            <a:ahLst/>
            <a:cxnLst/>
            <a:rect l="l" t="t" r="r" b="b"/>
            <a:pathLst>
              <a:path w="1472738" h="1812600">
                <a:moveTo>
                  <a:pt x="0" y="0"/>
                </a:moveTo>
                <a:lnTo>
                  <a:pt x="1472738" y="0"/>
                </a:lnTo>
                <a:lnTo>
                  <a:pt x="1472738" y="1812601"/>
                </a:lnTo>
                <a:lnTo>
                  <a:pt x="0" y="18126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763836" y="3840200"/>
            <a:ext cx="3465231" cy="1553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7"/>
              </a:lnSpc>
              <a:spcBef>
                <a:spcPct val="0"/>
              </a:spcBef>
            </a:pPr>
            <a:r>
              <a:rPr lang="en-US" sz="8355" dirty="0">
                <a:solidFill>
                  <a:srgbClr val="000000"/>
                </a:solidFill>
                <a:latin typeface="Gagalin"/>
              </a:rPr>
              <a:t>A crab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sh.wav"/>
          </p:stSnd>
        </p:sndAc>
      </p:transition>
    </mc:Choice>
    <mc:Fallback xmlns="">
      <p:transition spd="slow">
        <p:split orient="vert"/>
        <p:sndAc>
          <p:stSnd>
            <p:snd r:embed="rId1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79423" y="1102145"/>
            <a:ext cx="7879877" cy="222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Gagalin"/>
              </a:rPr>
              <a:t>What is this?</a:t>
            </a:r>
          </a:p>
        </p:txBody>
      </p:sp>
      <p:sp>
        <p:nvSpPr>
          <p:cNvPr id="6" name="Freeform 6"/>
          <p:cNvSpPr/>
          <p:nvPr/>
        </p:nvSpPr>
        <p:spPr>
          <a:xfrm rot="-1434802">
            <a:off x="10372097" y="2520742"/>
            <a:ext cx="7687273" cy="7687273"/>
          </a:xfrm>
          <a:custGeom>
            <a:avLst/>
            <a:gdLst/>
            <a:ahLst/>
            <a:cxnLst/>
            <a:rect l="l" t="t" r="r" b="b"/>
            <a:pathLst>
              <a:path w="7687273" h="7687273">
                <a:moveTo>
                  <a:pt x="0" y="0"/>
                </a:moveTo>
                <a:lnTo>
                  <a:pt x="7687274" y="0"/>
                </a:lnTo>
                <a:lnTo>
                  <a:pt x="7687274" y="7687274"/>
                </a:lnTo>
                <a:lnTo>
                  <a:pt x="0" y="768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434802">
            <a:off x="10668163" y="3610095"/>
            <a:ext cx="4702489" cy="47024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37044" t="-47615" r="-226173" b="-1997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87844" y="4479952"/>
            <a:ext cx="8242427" cy="6181820"/>
          </a:xfrm>
          <a:custGeom>
            <a:avLst/>
            <a:gdLst/>
            <a:ahLst/>
            <a:cxnLst/>
            <a:rect l="l" t="t" r="r" b="b"/>
            <a:pathLst>
              <a:path w="8242427" h="6181820">
                <a:moveTo>
                  <a:pt x="0" y="0"/>
                </a:moveTo>
                <a:lnTo>
                  <a:pt x="8242427" y="0"/>
                </a:lnTo>
                <a:lnTo>
                  <a:pt x="8242427" y="6181820"/>
                </a:lnTo>
                <a:lnTo>
                  <a:pt x="0" y="618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4736" y="4933561"/>
            <a:ext cx="3809260" cy="5728211"/>
          </a:xfrm>
          <a:custGeom>
            <a:avLst/>
            <a:gdLst/>
            <a:ahLst/>
            <a:cxnLst/>
            <a:rect l="l" t="t" r="r" b="b"/>
            <a:pathLst>
              <a:path w="3809260" h="5728211">
                <a:moveTo>
                  <a:pt x="0" y="0"/>
                </a:moveTo>
                <a:lnTo>
                  <a:pt x="3809260" y="0"/>
                </a:lnTo>
                <a:lnTo>
                  <a:pt x="3809260" y="5728211"/>
                </a:lnTo>
                <a:lnTo>
                  <a:pt x="0" y="57282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8112" y="2945348"/>
            <a:ext cx="2518565" cy="2833828"/>
          </a:xfrm>
          <a:custGeom>
            <a:avLst/>
            <a:gdLst/>
            <a:ahLst/>
            <a:cxnLst/>
            <a:rect l="l" t="t" r="r" b="b"/>
            <a:pathLst>
              <a:path w="2518565" h="2833828">
                <a:moveTo>
                  <a:pt x="0" y="0"/>
                </a:moveTo>
                <a:lnTo>
                  <a:pt x="2518564" y="0"/>
                </a:lnTo>
                <a:lnTo>
                  <a:pt x="2518564" y="2833827"/>
                </a:lnTo>
                <a:lnTo>
                  <a:pt x="0" y="28338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409495" y="1353639"/>
            <a:ext cx="5499083" cy="4708590"/>
          </a:xfrm>
          <a:custGeom>
            <a:avLst/>
            <a:gdLst/>
            <a:ahLst/>
            <a:cxnLst/>
            <a:rect l="l" t="t" r="r" b="b"/>
            <a:pathLst>
              <a:path w="5499083" h="4708590">
                <a:moveTo>
                  <a:pt x="0" y="0"/>
                </a:moveTo>
                <a:lnTo>
                  <a:pt x="5499082" y="0"/>
                </a:lnTo>
                <a:lnTo>
                  <a:pt x="5499082" y="4708589"/>
                </a:lnTo>
                <a:lnTo>
                  <a:pt x="0" y="47085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52332" y="503354"/>
            <a:ext cx="1594527" cy="1578582"/>
          </a:xfrm>
          <a:custGeom>
            <a:avLst/>
            <a:gdLst/>
            <a:ahLst/>
            <a:cxnLst/>
            <a:rect l="l" t="t" r="r" b="b"/>
            <a:pathLst>
              <a:path w="1594527" h="1578582">
                <a:moveTo>
                  <a:pt x="0" y="0"/>
                </a:moveTo>
                <a:lnTo>
                  <a:pt x="1594527" y="0"/>
                </a:lnTo>
                <a:lnTo>
                  <a:pt x="1594527" y="1578582"/>
                </a:lnTo>
                <a:lnTo>
                  <a:pt x="0" y="1578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348661" y="3048957"/>
            <a:ext cx="3986593" cy="1558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7"/>
              </a:lnSpc>
              <a:spcBef>
                <a:spcPct val="0"/>
              </a:spcBef>
            </a:pPr>
            <a:r>
              <a:rPr lang="en-US" sz="8105" dirty="0">
                <a:solidFill>
                  <a:srgbClr val="000000"/>
                </a:solidFill>
                <a:latin typeface="Gagalin"/>
              </a:rPr>
              <a:t>a spider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1594" y="763907"/>
            <a:ext cx="1270738" cy="1250089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9"/>
                </a:lnTo>
                <a:lnTo>
                  <a:pt x="0" y="12500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692948" y="2308803"/>
            <a:ext cx="5515094" cy="4000741"/>
          </a:xfrm>
          <a:custGeom>
            <a:avLst/>
            <a:gdLst/>
            <a:ahLst/>
            <a:cxnLst/>
            <a:rect l="l" t="t" r="r" b="b"/>
            <a:pathLst>
              <a:path w="5515094" h="4000741">
                <a:moveTo>
                  <a:pt x="0" y="0"/>
                </a:moveTo>
                <a:lnTo>
                  <a:pt x="5515094" y="0"/>
                </a:lnTo>
                <a:lnTo>
                  <a:pt x="5515094" y="4000741"/>
                </a:lnTo>
                <a:lnTo>
                  <a:pt x="0" y="4000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48328" y="3143129"/>
            <a:ext cx="4497320" cy="4000741"/>
          </a:xfrm>
          <a:custGeom>
            <a:avLst/>
            <a:gdLst/>
            <a:ahLst/>
            <a:cxnLst/>
            <a:rect l="l" t="t" r="r" b="b"/>
            <a:pathLst>
              <a:path w="4497320" h="4000741">
                <a:moveTo>
                  <a:pt x="0" y="0"/>
                </a:moveTo>
                <a:lnTo>
                  <a:pt x="4497320" y="0"/>
                </a:lnTo>
                <a:lnTo>
                  <a:pt x="4497320" y="4000742"/>
                </a:lnTo>
                <a:lnTo>
                  <a:pt x="0" y="400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70453" y="2897541"/>
            <a:ext cx="2053070" cy="3775760"/>
          </a:xfrm>
          <a:custGeom>
            <a:avLst/>
            <a:gdLst/>
            <a:ahLst/>
            <a:cxnLst/>
            <a:rect l="l" t="t" r="r" b="b"/>
            <a:pathLst>
              <a:path w="2053070" h="3775760">
                <a:moveTo>
                  <a:pt x="0" y="0"/>
                </a:moveTo>
                <a:lnTo>
                  <a:pt x="2053070" y="0"/>
                </a:lnTo>
                <a:lnTo>
                  <a:pt x="2053070" y="3775761"/>
                </a:lnTo>
                <a:lnTo>
                  <a:pt x="0" y="37757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1867255"/>
            <a:ext cx="8755513" cy="2411414"/>
          </a:xfrm>
          <a:custGeom>
            <a:avLst/>
            <a:gdLst/>
            <a:ahLst/>
            <a:cxnLst/>
            <a:rect l="l" t="t" r="r" b="b"/>
            <a:pathLst>
              <a:path w="8755513" h="2411414">
                <a:moveTo>
                  <a:pt x="0" y="0"/>
                </a:moveTo>
                <a:lnTo>
                  <a:pt x="8755513" y="0"/>
                </a:lnTo>
                <a:lnTo>
                  <a:pt x="8755513" y="2411414"/>
                </a:lnTo>
                <a:lnTo>
                  <a:pt x="0" y="2411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67859" y="3808915"/>
            <a:ext cx="6199143" cy="2137000"/>
          </a:xfrm>
          <a:custGeom>
            <a:avLst/>
            <a:gdLst/>
            <a:ahLst/>
            <a:cxnLst/>
            <a:rect l="l" t="t" r="r" b="b"/>
            <a:pathLst>
              <a:path w="6199143" h="1265658">
                <a:moveTo>
                  <a:pt x="0" y="0"/>
                </a:moveTo>
                <a:lnTo>
                  <a:pt x="6199143" y="0"/>
                </a:lnTo>
                <a:lnTo>
                  <a:pt x="6199143" y="1265658"/>
                </a:lnTo>
                <a:lnTo>
                  <a:pt x="0" y="1265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16089" y="326388"/>
            <a:ext cx="1273073" cy="1404624"/>
          </a:xfrm>
          <a:custGeom>
            <a:avLst/>
            <a:gdLst/>
            <a:ahLst/>
            <a:cxnLst/>
            <a:rect l="l" t="t" r="r" b="b"/>
            <a:pathLst>
              <a:path w="1273073" h="1404624">
                <a:moveTo>
                  <a:pt x="0" y="0"/>
                </a:moveTo>
                <a:lnTo>
                  <a:pt x="1273073" y="0"/>
                </a:lnTo>
                <a:lnTo>
                  <a:pt x="1273073" y="1404624"/>
                </a:lnTo>
                <a:lnTo>
                  <a:pt x="0" y="1404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4302" y="2019999"/>
            <a:ext cx="7866909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 Bold"/>
              </a:rPr>
              <a:t> When Hoa was four years old,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 Bold"/>
              </a:rPr>
              <a:t>what was her favourite thing?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38781" y="4317665"/>
            <a:ext cx="6220609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It was</a:t>
            </a:r>
            <a:r>
              <a:rPr lang="en-US" sz="3999" dirty="0">
                <a:solidFill>
                  <a:srgbClr val="000000"/>
                </a:solidFill>
                <a:latin typeface="Comic Sans"/>
              </a:rPr>
              <a:t> _________.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9671" y="4025211"/>
            <a:ext cx="2555665" cy="962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4800" dirty="0">
                <a:solidFill>
                  <a:srgbClr val="ED1C24"/>
                </a:solidFill>
                <a:latin typeface="Comic Sans Bold"/>
              </a:rPr>
              <a:t>her doll</a:t>
            </a:r>
          </a:p>
        </p:txBody>
      </p:sp>
      <p:sp>
        <p:nvSpPr>
          <p:cNvPr id="13" name="Freeform 13"/>
          <p:cNvSpPr/>
          <p:nvPr/>
        </p:nvSpPr>
        <p:spPr>
          <a:xfrm>
            <a:off x="545351" y="480924"/>
            <a:ext cx="1270738" cy="1250089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/>
          <p:cNvSpPr/>
          <p:nvPr/>
        </p:nvSpPr>
        <p:spPr>
          <a:xfrm>
            <a:off x="2004855" y="4785421"/>
            <a:ext cx="5463004" cy="4966781"/>
          </a:xfrm>
          <a:custGeom>
            <a:avLst/>
            <a:gdLst/>
            <a:ahLst/>
            <a:cxnLst/>
            <a:rect l="l" t="t" r="r" b="b"/>
            <a:pathLst>
              <a:path w="5463004" h="4966781">
                <a:moveTo>
                  <a:pt x="0" y="0"/>
                </a:moveTo>
                <a:lnTo>
                  <a:pt x="5463004" y="0"/>
                </a:lnTo>
                <a:lnTo>
                  <a:pt x="5463004" y="4966781"/>
                </a:lnTo>
                <a:lnTo>
                  <a:pt x="0" y="4966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740" y="1868519"/>
            <a:ext cx="4206725" cy="313401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029553" y="379646"/>
            <a:ext cx="1191098" cy="1488873"/>
          </a:xfrm>
          <a:custGeom>
            <a:avLst/>
            <a:gdLst/>
            <a:ahLst/>
            <a:cxnLst/>
            <a:rect l="l" t="t" r="r" b="b"/>
            <a:pathLst>
              <a:path w="1191098" h="1488873">
                <a:moveTo>
                  <a:pt x="0" y="0"/>
                </a:moveTo>
                <a:lnTo>
                  <a:pt x="1191098" y="0"/>
                </a:lnTo>
                <a:lnTo>
                  <a:pt x="1191098" y="1488873"/>
                </a:lnTo>
                <a:lnTo>
                  <a:pt x="0" y="1488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487630" y="2041095"/>
            <a:ext cx="12530835" cy="263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3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Comic Sans Bold"/>
              </a:rPr>
              <a:t>The camera is new,</a:t>
            </a:r>
          </a:p>
          <a:p>
            <a:pPr algn="ctr">
              <a:lnSpc>
                <a:spcPts val="10693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Comic Sans Bold"/>
              </a:rPr>
              <a:t> ______ it isn’t very good.</a:t>
            </a:r>
          </a:p>
        </p:txBody>
      </p:sp>
      <p:sp>
        <p:nvSpPr>
          <p:cNvPr id="7" name="Freeform 7"/>
          <p:cNvSpPr/>
          <p:nvPr/>
        </p:nvSpPr>
        <p:spPr>
          <a:xfrm>
            <a:off x="758815" y="403656"/>
            <a:ext cx="1270738" cy="1250089"/>
          </a:xfrm>
          <a:custGeom>
            <a:avLst/>
            <a:gdLst/>
            <a:ahLst/>
            <a:cxnLst/>
            <a:rect l="l" t="t" r="r" b="b"/>
            <a:pathLst>
              <a:path w="1270738" h="1250089">
                <a:moveTo>
                  <a:pt x="0" y="0"/>
                </a:moveTo>
                <a:lnTo>
                  <a:pt x="1270738" y="0"/>
                </a:lnTo>
                <a:lnTo>
                  <a:pt x="1270738" y="1250088"/>
                </a:lnTo>
                <a:lnTo>
                  <a:pt x="0" y="1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069FDE-EF0D-8461-AE8C-D6F2D85732E9}"/>
              </a:ext>
            </a:extLst>
          </p:cNvPr>
          <p:cNvSpPr/>
          <p:nvPr/>
        </p:nvSpPr>
        <p:spPr>
          <a:xfrm>
            <a:off x="2863516" y="6400800"/>
            <a:ext cx="4206725" cy="15240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" panose="020B0604020202020204" charset="0"/>
              </a:rPr>
              <a:t>a. but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549A-0B0D-CE9E-775A-B5F469734737}"/>
              </a:ext>
            </a:extLst>
          </p:cNvPr>
          <p:cNvSpPr/>
          <p:nvPr/>
        </p:nvSpPr>
        <p:spPr>
          <a:xfrm>
            <a:off x="10287000" y="6400800"/>
            <a:ext cx="4206725" cy="1524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omic Sans" panose="020B0604020202020204" charset="0"/>
              </a:rPr>
              <a:t>b. 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36EFA-D3CC-B265-6E83-FAE7D6718C4F}"/>
              </a:ext>
            </a:extLst>
          </p:cNvPr>
          <p:cNvSpPr txBox="1"/>
          <p:nvPr/>
        </p:nvSpPr>
        <p:spPr>
          <a:xfrm>
            <a:off x="4546600" y="3504637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7600" dirty="0">
                <a:solidFill>
                  <a:srgbClr val="ED1C24"/>
                </a:solidFill>
                <a:latin typeface="Comic Sans Bold"/>
              </a:rPr>
              <a:t>but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9983" y="120834"/>
            <a:ext cx="1682578" cy="1815731"/>
          </a:xfrm>
          <a:custGeom>
            <a:avLst/>
            <a:gdLst/>
            <a:ahLst/>
            <a:cxnLst/>
            <a:rect l="l" t="t" r="r" b="b"/>
            <a:pathLst>
              <a:path w="1682578" h="1815731">
                <a:moveTo>
                  <a:pt x="0" y="0"/>
                </a:moveTo>
                <a:lnTo>
                  <a:pt x="1682578" y="0"/>
                </a:lnTo>
                <a:lnTo>
                  <a:pt x="1682578" y="1815732"/>
                </a:lnTo>
                <a:lnTo>
                  <a:pt x="0" y="181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967815" y="4218252"/>
            <a:ext cx="5964450" cy="4652011"/>
          </a:xfrm>
          <a:custGeom>
            <a:avLst/>
            <a:gdLst/>
            <a:ahLst/>
            <a:cxnLst/>
            <a:rect l="l" t="t" r="r" b="b"/>
            <a:pathLst>
              <a:path w="5964450" h="4652011">
                <a:moveTo>
                  <a:pt x="0" y="0"/>
                </a:moveTo>
                <a:lnTo>
                  <a:pt x="5964450" y="0"/>
                </a:lnTo>
                <a:lnTo>
                  <a:pt x="5964450" y="4652011"/>
                </a:lnTo>
                <a:lnTo>
                  <a:pt x="0" y="4652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2201" y="2390715"/>
            <a:ext cx="1398619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77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Comic Sans Bold"/>
              </a:rPr>
              <a:t>The ball is _______ the toy box.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E3A864-F124-C8EC-FFA4-4C2189122CF3}"/>
              </a:ext>
            </a:extLst>
          </p:cNvPr>
          <p:cNvSpPr/>
          <p:nvPr/>
        </p:nvSpPr>
        <p:spPr>
          <a:xfrm>
            <a:off x="1614727" y="4537497"/>
            <a:ext cx="4419600" cy="14488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omic Sans Bold"/>
              </a:rPr>
              <a:t>A. outside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713CE4-5C24-7663-0988-BAC6FC1ABF3E}"/>
              </a:ext>
            </a:extLst>
          </p:cNvPr>
          <p:cNvSpPr/>
          <p:nvPr/>
        </p:nvSpPr>
        <p:spPr>
          <a:xfrm>
            <a:off x="1642801" y="6319845"/>
            <a:ext cx="4419600" cy="14488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omic Sans Bold"/>
              </a:rPr>
              <a:t>B. above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29E392-5FCE-2380-BC6C-542384EB990F}"/>
              </a:ext>
            </a:extLst>
          </p:cNvPr>
          <p:cNvSpPr/>
          <p:nvPr/>
        </p:nvSpPr>
        <p:spPr>
          <a:xfrm>
            <a:off x="1614727" y="8133135"/>
            <a:ext cx="4419600" cy="14488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omic Sans Bold"/>
              </a:rPr>
              <a:t>C. inside 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01653CA6-CF7B-EDF8-AA06-354D9AEF65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19866" y="6515100"/>
            <a:ext cx="1660348" cy="1494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5FFEB-2778-0626-657A-936C72B78C08}"/>
              </a:ext>
            </a:extLst>
          </p:cNvPr>
          <p:cNvSpPr txBox="1"/>
          <p:nvPr/>
        </p:nvSpPr>
        <p:spPr>
          <a:xfrm>
            <a:off x="6705600" y="2252600"/>
            <a:ext cx="4572000" cy="1112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dirty="0">
                <a:solidFill>
                  <a:srgbClr val="ED1C24"/>
                </a:solidFill>
                <a:latin typeface="Comic Sans Bold"/>
              </a:rPr>
              <a:t>outside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05"/>
            <a:ext cx="18544656" cy="10300011"/>
          </a:xfrm>
          <a:custGeom>
            <a:avLst/>
            <a:gdLst/>
            <a:ahLst/>
            <a:cxnLst/>
            <a:rect l="l" t="t" r="r" b="b"/>
            <a:pathLst>
              <a:path w="18544656" h="10300011">
                <a:moveTo>
                  <a:pt x="0" y="0"/>
                </a:moveTo>
                <a:lnTo>
                  <a:pt x="18544656" y="0"/>
                </a:lnTo>
                <a:lnTo>
                  <a:pt x="18544656" y="10300010"/>
                </a:lnTo>
                <a:lnTo>
                  <a:pt x="0" y="1030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69147" y="236096"/>
            <a:ext cx="9349705" cy="3463434"/>
            <a:chOff x="0" y="0"/>
            <a:chExt cx="812800" cy="301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305325"/>
            </a:xfrm>
            <a:custGeom>
              <a:avLst/>
              <a:gdLst/>
              <a:ahLst/>
              <a:cxnLst/>
              <a:rect l="l" t="t" r="r" b="b"/>
              <a:pathLst>
                <a:path w="827989" h="30532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5029"/>
                    <a:pt x="603543" y="21768"/>
                    <a:pt x="623736" y="49159"/>
                  </a:cubicBezTo>
                  <a:cubicBezTo>
                    <a:pt x="742003" y="45507"/>
                    <a:pt x="827989" y="97299"/>
                    <a:pt x="775586" y="148131"/>
                  </a:cubicBezTo>
                  <a:cubicBezTo>
                    <a:pt x="793012" y="158813"/>
                    <a:pt x="807550" y="170761"/>
                    <a:pt x="812800" y="186798"/>
                  </a:cubicBezTo>
                  <a:cubicBezTo>
                    <a:pt x="812800" y="191391"/>
                    <a:pt x="812800" y="195974"/>
                    <a:pt x="812800" y="200567"/>
                  </a:cubicBezTo>
                  <a:cubicBezTo>
                    <a:pt x="797154" y="241382"/>
                    <a:pt x="729827" y="268961"/>
                    <a:pt x="619295" y="261537"/>
                  </a:cubicBezTo>
                  <a:cubicBezTo>
                    <a:pt x="590856" y="282493"/>
                    <a:pt x="540252" y="305325"/>
                    <a:pt x="461507" y="300866"/>
                  </a:cubicBezTo>
                  <a:cubicBezTo>
                    <a:pt x="420804" y="299490"/>
                    <a:pt x="392488" y="291522"/>
                    <a:pt x="367697" y="281840"/>
                  </a:cubicBezTo>
                  <a:cubicBezTo>
                    <a:pt x="341584" y="289888"/>
                    <a:pt x="313304" y="296203"/>
                    <a:pt x="272443" y="296273"/>
                  </a:cubicBezTo>
                  <a:cubicBezTo>
                    <a:pt x="177910" y="296392"/>
                    <a:pt x="114672" y="265388"/>
                    <a:pt x="113139" y="222861"/>
                  </a:cubicBezTo>
                  <a:cubicBezTo>
                    <a:pt x="52367" y="212912"/>
                    <a:pt x="11206" y="194341"/>
                    <a:pt x="0" y="162564"/>
                  </a:cubicBezTo>
                  <a:cubicBezTo>
                    <a:pt x="0" y="157971"/>
                    <a:pt x="0" y="153368"/>
                    <a:pt x="0" y="148795"/>
                  </a:cubicBezTo>
                  <a:cubicBezTo>
                    <a:pt x="12369" y="117306"/>
                    <a:pt x="51292" y="97527"/>
                    <a:pt x="116099" y="89142"/>
                  </a:cubicBezTo>
                  <a:cubicBezTo>
                    <a:pt x="112205" y="36023"/>
                    <a:pt x="241837" y="2831"/>
                    <a:pt x="348333" y="26233"/>
                  </a:cubicBezTo>
                  <a:cubicBezTo>
                    <a:pt x="373689" y="14661"/>
                    <a:pt x="409562" y="2039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3C8C4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12081"/>
              <a:ext cx="736600" cy="245994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10911" y="1786997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80" y="0"/>
                </a:lnTo>
                <a:lnTo>
                  <a:pt x="658680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100292" y="1786997"/>
            <a:ext cx="2139959" cy="206506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1846763" y="4365688"/>
            <a:ext cx="5383371" cy="4098711"/>
            <a:chOff x="0" y="0"/>
            <a:chExt cx="7177829" cy="5464948"/>
          </a:xfrm>
        </p:grpSpPr>
        <p:sp>
          <p:nvSpPr>
            <p:cNvPr id="13" name="Freeform 13"/>
            <p:cNvSpPr/>
            <p:nvPr/>
          </p:nvSpPr>
          <p:spPr>
            <a:xfrm>
              <a:off x="5097119" y="1115709"/>
              <a:ext cx="2080710" cy="3880111"/>
            </a:xfrm>
            <a:custGeom>
              <a:avLst/>
              <a:gdLst/>
              <a:ahLst/>
              <a:cxnLst/>
              <a:rect l="l" t="t" r="r" b="b"/>
              <a:pathLst>
                <a:path w="2080710" h="3880111">
                  <a:moveTo>
                    <a:pt x="0" y="0"/>
                  </a:moveTo>
                  <a:lnTo>
                    <a:pt x="2080710" y="0"/>
                  </a:lnTo>
                  <a:lnTo>
                    <a:pt x="2080710" y="3880111"/>
                  </a:lnTo>
                  <a:lnTo>
                    <a:pt x="0" y="3880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143027" cy="5464948"/>
            </a:xfrm>
            <a:custGeom>
              <a:avLst/>
              <a:gdLst/>
              <a:ahLst/>
              <a:cxnLst/>
              <a:rect l="l" t="t" r="r" b="b"/>
              <a:pathLst>
                <a:path w="6143027" h="5464948">
                  <a:moveTo>
                    <a:pt x="0" y="0"/>
                  </a:moveTo>
                  <a:lnTo>
                    <a:pt x="6143027" y="0"/>
                  </a:lnTo>
                  <a:lnTo>
                    <a:pt x="6143027" y="5464948"/>
                  </a:lnTo>
                  <a:lnTo>
                    <a:pt x="0" y="5464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38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114921" y="2056106"/>
              <a:ext cx="1173416" cy="1194317"/>
            </a:xfrm>
            <a:custGeom>
              <a:avLst/>
              <a:gdLst/>
              <a:ahLst/>
              <a:cxnLst/>
              <a:rect l="l" t="t" r="r" b="b"/>
              <a:pathLst>
                <a:path w="1173416" h="1194317">
                  <a:moveTo>
                    <a:pt x="0" y="0"/>
                  </a:moveTo>
                  <a:lnTo>
                    <a:pt x="1173416" y="0"/>
                  </a:lnTo>
                  <a:lnTo>
                    <a:pt x="1173416" y="1194317"/>
                  </a:lnTo>
                  <a:lnTo>
                    <a:pt x="0" y="1194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469147" y="555301"/>
            <a:ext cx="10937155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3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Production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6621245" y="5240263"/>
            <a:ext cx="3832553" cy="3224135"/>
          </a:xfrm>
          <a:custGeom>
            <a:avLst/>
            <a:gdLst/>
            <a:ahLst/>
            <a:cxnLst/>
            <a:rect l="l" t="t" r="r" b="b"/>
            <a:pathLst>
              <a:path w="3832553" h="3224135">
                <a:moveTo>
                  <a:pt x="0" y="0"/>
                </a:moveTo>
                <a:lnTo>
                  <a:pt x="3832553" y="0"/>
                </a:lnTo>
                <a:lnTo>
                  <a:pt x="3832553" y="3224135"/>
                </a:lnTo>
                <a:lnTo>
                  <a:pt x="0" y="3224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416"/>
            <a:ext cx="18288000" cy="10387416"/>
          </a:xfrm>
          <a:custGeom>
            <a:avLst/>
            <a:gdLst/>
            <a:ahLst/>
            <a:cxnLst/>
            <a:rect l="l" t="t" r="r" b="b"/>
            <a:pathLst>
              <a:path w="18288000" h="10387416">
                <a:moveTo>
                  <a:pt x="0" y="0"/>
                </a:moveTo>
                <a:lnTo>
                  <a:pt x="18288000" y="0"/>
                </a:lnTo>
                <a:lnTo>
                  <a:pt x="18288000" y="10387416"/>
                </a:lnTo>
                <a:lnTo>
                  <a:pt x="0" y="1038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68" b="-12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11918" y="953396"/>
            <a:ext cx="13221375" cy="7923904"/>
          </a:xfrm>
          <a:custGeom>
            <a:avLst/>
            <a:gdLst/>
            <a:ahLst/>
            <a:cxnLst/>
            <a:rect l="l" t="t" r="r" b="b"/>
            <a:pathLst>
              <a:path w="13221375" h="6720424">
                <a:moveTo>
                  <a:pt x="0" y="0"/>
                </a:moveTo>
                <a:lnTo>
                  <a:pt x="13221375" y="0"/>
                </a:lnTo>
                <a:lnTo>
                  <a:pt x="13221375" y="6720425"/>
                </a:lnTo>
                <a:lnTo>
                  <a:pt x="0" y="672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429" t="-16700" r="-20835" b="-21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54707" y="1674859"/>
            <a:ext cx="12778586" cy="680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Home with sister, watching TV,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Games and shows, so happy!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Summer’s here, time to go out,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Skateboard Sharks, there’s no doubt.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We love to skate, it’s our </a:t>
            </a:r>
            <a:r>
              <a:rPr lang="en-US" sz="4072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4072" dirty="0">
                <a:solidFill>
                  <a:srgbClr val="000000"/>
                </a:solidFill>
                <a:latin typeface="Comic Sans"/>
              </a:rPr>
              <a:t> thing,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In the park, the street, we spread our wings.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Skateboards can be scary, that’s true,</a:t>
            </a:r>
          </a:p>
          <a:p>
            <a:pPr algn="l">
              <a:lnSpc>
                <a:spcPts val="6801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But they’re thrilling and fast, through and through.</a:t>
            </a:r>
          </a:p>
        </p:txBody>
      </p:sp>
      <p:sp>
        <p:nvSpPr>
          <p:cNvPr id="5" name="Freeform 5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3000" y="-100416"/>
            <a:ext cx="9144000" cy="1113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5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Comic Sans"/>
              </a:rPr>
              <a:t>2  Listen and sing</a:t>
            </a:r>
          </a:p>
        </p:txBody>
      </p:sp>
      <p:pic>
        <p:nvPicPr>
          <p:cNvPr id="7" name="Track 2.13">
            <a:hlinkClick r:id="" action="ppaction://media"/>
            <a:extLst>
              <a:ext uri="{FF2B5EF4-FFF2-40B4-BE49-F238E27FC236}">
                <a16:creationId xmlns:a16="http://schemas.microsoft.com/office/drawing/2014/main" id="{3E2CBE40-9C90-2E25-E446-F7A708092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1" y="-131715"/>
            <a:ext cx="15240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08191" y="3412271"/>
            <a:ext cx="3723072" cy="346245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9258300"/>
            <a:ext cx="18897600" cy="3307080"/>
          </a:xfrm>
          <a:custGeom>
            <a:avLst/>
            <a:gdLst/>
            <a:ahLst/>
            <a:cxnLst/>
            <a:rect l="l" t="t" r="r" b="b"/>
            <a:pathLst>
              <a:path w="18897600" h="3307080">
                <a:moveTo>
                  <a:pt x="0" y="0"/>
                </a:moveTo>
                <a:lnTo>
                  <a:pt x="18897600" y="0"/>
                </a:lnTo>
                <a:lnTo>
                  <a:pt x="18897600" y="3307080"/>
                </a:lnTo>
                <a:lnTo>
                  <a:pt x="0" y="3307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1937" y="361001"/>
            <a:ext cx="9213063" cy="120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70"/>
              </a:lnSpc>
              <a:spcBef>
                <a:spcPct val="0"/>
              </a:spcBef>
            </a:pPr>
            <a:r>
              <a:rPr lang="en-US" sz="7050" dirty="0">
                <a:solidFill>
                  <a:srgbClr val="000000"/>
                </a:solidFill>
                <a:latin typeface="Comic Sans"/>
              </a:rPr>
              <a:t> 3  Sing and act.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9468C02-DB45-308F-03C2-59E40D0098F7}"/>
              </a:ext>
            </a:extLst>
          </p:cNvPr>
          <p:cNvSpPr/>
          <p:nvPr/>
        </p:nvSpPr>
        <p:spPr>
          <a:xfrm>
            <a:off x="628311" y="1034276"/>
            <a:ext cx="13221375" cy="8452623"/>
          </a:xfrm>
          <a:custGeom>
            <a:avLst/>
            <a:gdLst/>
            <a:ahLst/>
            <a:cxnLst/>
            <a:rect l="l" t="t" r="r" b="b"/>
            <a:pathLst>
              <a:path w="13221375" h="6720424">
                <a:moveTo>
                  <a:pt x="0" y="0"/>
                </a:moveTo>
                <a:lnTo>
                  <a:pt x="13221375" y="0"/>
                </a:lnTo>
                <a:lnTo>
                  <a:pt x="13221375" y="6720425"/>
                </a:lnTo>
                <a:lnTo>
                  <a:pt x="0" y="672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429" t="-16700" r="-20835" b="-21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5EF01CC-C4A1-7070-ED5B-D6E07A825D63}"/>
              </a:ext>
            </a:extLst>
          </p:cNvPr>
          <p:cNvSpPr txBox="1"/>
          <p:nvPr/>
        </p:nvSpPr>
        <p:spPr>
          <a:xfrm>
            <a:off x="1071100" y="1755740"/>
            <a:ext cx="12778586" cy="741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Home with sister, watching TV,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Games and shows, so happy!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Summer’s here, time to go out,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Skateboard Sharks, there’s no doubt.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We love to _______, it’s our </a:t>
            </a:r>
            <a:r>
              <a:rPr lang="en-US" sz="4072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4072" dirty="0">
                <a:solidFill>
                  <a:srgbClr val="000000"/>
                </a:solidFill>
                <a:latin typeface="Comic Sans"/>
              </a:rPr>
              <a:t> thing,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In the park, the street, we spread our wings.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Skateboards can be _______, that’s true,</a:t>
            </a:r>
          </a:p>
          <a:p>
            <a:pPr algn="l">
              <a:lnSpc>
                <a:spcPct val="150000"/>
              </a:lnSpc>
            </a:pPr>
            <a:r>
              <a:rPr lang="en-US" sz="4072" dirty="0">
                <a:solidFill>
                  <a:srgbClr val="000000"/>
                </a:solidFill>
                <a:latin typeface="Comic Sans"/>
              </a:rPr>
              <a:t>But they’re thrilling and fast, through and through.</a:t>
            </a:r>
          </a:p>
        </p:txBody>
      </p:sp>
      <p:sp>
        <p:nvSpPr>
          <p:cNvPr id="9" name="Freeform 5"/>
          <p:cNvSpPr/>
          <p:nvPr/>
        </p:nvSpPr>
        <p:spPr>
          <a:xfrm>
            <a:off x="13563600" y="7429500"/>
            <a:ext cx="4963234" cy="3116758"/>
          </a:xfrm>
          <a:custGeom>
            <a:avLst/>
            <a:gdLst/>
            <a:ahLst/>
            <a:cxnLst/>
            <a:rect l="l" t="t" r="r" b="b"/>
            <a:pathLst>
              <a:path w="6768683" h="4114795">
                <a:moveTo>
                  <a:pt x="0" y="0"/>
                </a:moveTo>
                <a:lnTo>
                  <a:pt x="6768682" y="0"/>
                </a:lnTo>
                <a:lnTo>
                  <a:pt x="6768682" y="4114795"/>
                </a:lnTo>
                <a:lnTo>
                  <a:pt x="0" y="4114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36E481DA-D28C-3C3F-2B8E-565A96BDA804}"/>
              </a:ext>
            </a:extLst>
          </p:cNvPr>
          <p:cNvSpPr/>
          <p:nvPr/>
        </p:nvSpPr>
        <p:spPr>
          <a:xfrm rot="20420007">
            <a:off x="11667890" y="1193212"/>
            <a:ext cx="3355619" cy="3806683"/>
          </a:xfrm>
          <a:custGeom>
            <a:avLst/>
            <a:gdLst/>
            <a:ahLst/>
            <a:cxnLst/>
            <a:rect l="l" t="t" r="r" b="b"/>
            <a:pathLst>
              <a:path w="4700681" h="5747139">
                <a:moveTo>
                  <a:pt x="0" y="0"/>
                </a:moveTo>
                <a:lnTo>
                  <a:pt x="4700681" y="0"/>
                </a:lnTo>
                <a:lnTo>
                  <a:pt x="4700681" y="5747139"/>
                </a:lnTo>
                <a:lnTo>
                  <a:pt x="0" y="5747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A7DDF-214F-81C0-448F-489D5A9B4D46}"/>
              </a:ext>
            </a:extLst>
          </p:cNvPr>
          <p:cNvSpPr txBox="1"/>
          <p:nvPr/>
        </p:nvSpPr>
        <p:spPr>
          <a:xfrm>
            <a:off x="4106975" y="5593259"/>
            <a:ext cx="2698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" panose="020B0604020202020204" charset="0"/>
              </a:rPr>
              <a:t>skate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B8D42-5971-EF40-F5FB-3948126B0359}"/>
              </a:ext>
            </a:extLst>
          </p:cNvPr>
          <p:cNvSpPr txBox="1"/>
          <p:nvPr/>
        </p:nvSpPr>
        <p:spPr>
          <a:xfrm>
            <a:off x="6369276" y="7429500"/>
            <a:ext cx="2698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" panose="020B0604020202020204" charset="0"/>
              </a:rPr>
              <a:t>scary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05"/>
            <a:ext cx="18544656" cy="10300011"/>
          </a:xfrm>
          <a:custGeom>
            <a:avLst/>
            <a:gdLst/>
            <a:ahLst/>
            <a:cxnLst/>
            <a:rect l="l" t="t" r="r" b="b"/>
            <a:pathLst>
              <a:path w="18544656" h="10300011">
                <a:moveTo>
                  <a:pt x="0" y="0"/>
                </a:moveTo>
                <a:lnTo>
                  <a:pt x="18544656" y="0"/>
                </a:lnTo>
                <a:lnTo>
                  <a:pt x="18544656" y="10300010"/>
                </a:lnTo>
                <a:lnTo>
                  <a:pt x="0" y="1030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69147" y="236096"/>
            <a:ext cx="9349705" cy="3463434"/>
            <a:chOff x="0" y="0"/>
            <a:chExt cx="812800" cy="301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305325"/>
            </a:xfrm>
            <a:custGeom>
              <a:avLst/>
              <a:gdLst/>
              <a:ahLst/>
              <a:cxnLst/>
              <a:rect l="l" t="t" r="r" b="b"/>
              <a:pathLst>
                <a:path w="827989" h="30532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5029"/>
                    <a:pt x="603543" y="21768"/>
                    <a:pt x="623736" y="49159"/>
                  </a:cubicBezTo>
                  <a:cubicBezTo>
                    <a:pt x="742003" y="45507"/>
                    <a:pt x="827989" y="97299"/>
                    <a:pt x="775586" y="148131"/>
                  </a:cubicBezTo>
                  <a:cubicBezTo>
                    <a:pt x="793012" y="158813"/>
                    <a:pt x="807550" y="170761"/>
                    <a:pt x="812800" y="186798"/>
                  </a:cubicBezTo>
                  <a:cubicBezTo>
                    <a:pt x="812800" y="191391"/>
                    <a:pt x="812800" y="195974"/>
                    <a:pt x="812800" y="200567"/>
                  </a:cubicBezTo>
                  <a:cubicBezTo>
                    <a:pt x="797154" y="241382"/>
                    <a:pt x="729827" y="268961"/>
                    <a:pt x="619295" y="261537"/>
                  </a:cubicBezTo>
                  <a:cubicBezTo>
                    <a:pt x="590856" y="282493"/>
                    <a:pt x="540252" y="305325"/>
                    <a:pt x="461507" y="300866"/>
                  </a:cubicBezTo>
                  <a:cubicBezTo>
                    <a:pt x="420804" y="299490"/>
                    <a:pt x="392488" y="291522"/>
                    <a:pt x="367697" y="281840"/>
                  </a:cubicBezTo>
                  <a:cubicBezTo>
                    <a:pt x="341584" y="289888"/>
                    <a:pt x="313304" y="296203"/>
                    <a:pt x="272443" y="296273"/>
                  </a:cubicBezTo>
                  <a:cubicBezTo>
                    <a:pt x="177910" y="296392"/>
                    <a:pt x="114672" y="265388"/>
                    <a:pt x="113139" y="222861"/>
                  </a:cubicBezTo>
                  <a:cubicBezTo>
                    <a:pt x="52367" y="212912"/>
                    <a:pt x="11206" y="194341"/>
                    <a:pt x="0" y="162564"/>
                  </a:cubicBezTo>
                  <a:cubicBezTo>
                    <a:pt x="0" y="157971"/>
                    <a:pt x="0" y="153368"/>
                    <a:pt x="0" y="148795"/>
                  </a:cubicBezTo>
                  <a:cubicBezTo>
                    <a:pt x="12369" y="117306"/>
                    <a:pt x="51292" y="97527"/>
                    <a:pt x="116099" y="89142"/>
                  </a:cubicBezTo>
                  <a:cubicBezTo>
                    <a:pt x="112205" y="36023"/>
                    <a:pt x="241837" y="2831"/>
                    <a:pt x="348333" y="26233"/>
                  </a:cubicBezTo>
                  <a:cubicBezTo>
                    <a:pt x="373689" y="14661"/>
                    <a:pt x="409562" y="2039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3C8C4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12081"/>
              <a:ext cx="736600" cy="245994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10911" y="1786997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80" y="0"/>
                </a:lnTo>
                <a:lnTo>
                  <a:pt x="658680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100292" y="1786997"/>
            <a:ext cx="2139959" cy="206506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803750" y="786410"/>
            <a:ext cx="10937155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Comic Sans Bold"/>
              </a:rPr>
              <a:t>4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/>
              </a:rPr>
              <a:t>Wrap-up &amp; Assessment</a:t>
            </a:r>
          </a:p>
        </p:txBody>
      </p:sp>
      <p:sp>
        <p:nvSpPr>
          <p:cNvPr id="13" name="Freeform 13"/>
          <p:cNvSpPr/>
          <p:nvPr/>
        </p:nvSpPr>
        <p:spPr>
          <a:xfrm>
            <a:off x="4494218" y="5380040"/>
            <a:ext cx="5411962" cy="4552813"/>
          </a:xfrm>
          <a:custGeom>
            <a:avLst/>
            <a:gdLst/>
            <a:ahLst/>
            <a:cxnLst/>
            <a:rect l="l" t="t" r="r" b="b"/>
            <a:pathLst>
              <a:path w="5411962" h="4552813">
                <a:moveTo>
                  <a:pt x="0" y="0"/>
                </a:moveTo>
                <a:lnTo>
                  <a:pt x="5411962" y="0"/>
                </a:lnTo>
                <a:lnTo>
                  <a:pt x="5411962" y="4552813"/>
                </a:lnTo>
                <a:lnTo>
                  <a:pt x="0" y="45528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24D4638F-2DA0-393F-2B2D-6B042498D6B5}"/>
              </a:ext>
            </a:extLst>
          </p:cNvPr>
          <p:cNvSpPr/>
          <p:nvPr/>
        </p:nvSpPr>
        <p:spPr>
          <a:xfrm rot="20420007">
            <a:off x="12623368" y="2732650"/>
            <a:ext cx="5608213" cy="6691517"/>
          </a:xfrm>
          <a:custGeom>
            <a:avLst/>
            <a:gdLst/>
            <a:ahLst/>
            <a:cxnLst/>
            <a:rect l="l" t="t" r="r" b="b"/>
            <a:pathLst>
              <a:path w="4700681" h="5747139">
                <a:moveTo>
                  <a:pt x="0" y="0"/>
                </a:moveTo>
                <a:lnTo>
                  <a:pt x="4700681" y="0"/>
                </a:lnTo>
                <a:lnTo>
                  <a:pt x="4700681" y="5747139"/>
                </a:lnTo>
                <a:lnTo>
                  <a:pt x="0" y="5747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3170534"/>
            <a:ext cx="23104521" cy="6306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30"/>
              </a:lnSpc>
            </a:pPr>
            <a:r>
              <a:rPr lang="en-US" sz="4092" dirty="0">
                <a:solidFill>
                  <a:srgbClr val="000000"/>
                </a:solidFill>
                <a:latin typeface="Comic Sans"/>
              </a:rPr>
              <a:t>1. My </a:t>
            </a:r>
            <a:r>
              <a:rPr lang="en-US" sz="4092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4092" dirty="0">
                <a:solidFill>
                  <a:srgbClr val="000000"/>
                </a:solidFill>
                <a:latin typeface="Comic Sans"/>
              </a:rPr>
              <a:t> teddy bears ________ on the shelf above my bed.</a:t>
            </a:r>
          </a:p>
          <a:p>
            <a:pPr algn="just">
              <a:lnSpc>
                <a:spcPts val="10230"/>
              </a:lnSpc>
            </a:pPr>
            <a:r>
              <a:rPr lang="en-US" sz="4092" dirty="0">
                <a:solidFill>
                  <a:srgbClr val="000000"/>
                </a:solidFill>
                <a:latin typeface="Comic Sans"/>
              </a:rPr>
              <a:t>2. The remote-controlled car ________ inside the box under the table.</a:t>
            </a:r>
          </a:p>
          <a:p>
            <a:pPr algn="just">
              <a:lnSpc>
                <a:spcPts val="10230"/>
              </a:lnSpc>
            </a:pPr>
            <a:r>
              <a:rPr lang="en-US" sz="4092" dirty="0">
                <a:solidFill>
                  <a:srgbClr val="000000"/>
                </a:solidFill>
                <a:latin typeface="Comic Sans"/>
              </a:rPr>
              <a:t>3. Her dollhouse ________ outside in the garden last summer.</a:t>
            </a:r>
          </a:p>
          <a:p>
            <a:pPr algn="just">
              <a:lnSpc>
                <a:spcPts val="10230"/>
              </a:lnSpc>
            </a:pPr>
            <a:r>
              <a:rPr lang="en-US" sz="4092" dirty="0">
                <a:solidFill>
                  <a:srgbClr val="000000"/>
                </a:solidFill>
                <a:latin typeface="Comic Sans"/>
              </a:rPr>
              <a:t>4. The puzzle pieces ________ scattered all over the floor.</a:t>
            </a:r>
          </a:p>
          <a:p>
            <a:pPr algn="just">
              <a:lnSpc>
                <a:spcPts val="10230"/>
              </a:lnSpc>
            </a:pPr>
            <a:r>
              <a:rPr lang="en-US" sz="4092" dirty="0">
                <a:solidFill>
                  <a:srgbClr val="000000"/>
                </a:solidFill>
                <a:latin typeface="Comic Sans"/>
              </a:rPr>
              <a:t>5. His basketball hoop ________ in the middle of the backyard.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1147" y="628019"/>
            <a:ext cx="14232358" cy="170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76"/>
              </a:lnSpc>
            </a:pPr>
            <a:r>
              <a:rPr lang="en-US" sz="4103" dirty="0">
                <a:solidFill>
                  <a:srgbClr val="000000"/>
                </a:solidFill>
                <a:latin typeface="Comic Sans Bold"/>
              </a:rPr>
              <a:t>Exercise: Fill in the blanks with the past simple form of </a:t>
            </a:r>
            <a:r>
              <a:rPr lang="en-US" sz="4103" dirty="0">
                <a:solidFill>
                  <a:srgbClr val="F41809"/>
                </a:solidFill>
                <a:latin typeface="Comic Sans Bold"/>
              </a:rPr>
              <a:t>"to be"</a:t>
            </a:r>
            <a:r>
              <a:rPr lang="en-US" sz="4103" dirty="0">
                <a:solidFill>
                  <a:srgbClr val="000000"/>
                </a:solidFill>
                <a:latin typeface="Comic Sans Bold"/>
              </a:rPr>
              <a:t> and appropriate </a:t>
            </a:r>
            <a:r>
              <a:rPr lang="en-US" sz="4103" dirty="0" err="1">
                <a:solidFill>
                  <a:srgbClr val="000000"/>
                </a:solidFill>
                <a:latin typeface="Comic Sans Bold"/>
              </a:rPr>
              <a:t>conjuntions</a:t>
            </a:r>
            <a:r>
              <a:rPr lang="en-US" sz="4103" dirty="0">
                <a:solidFill>
                  <a:srgbClr val="000000"/>
                </a:solidFill>
                <a:latin typeface="Comic Sans Bold"/>
              </a:rPr>
              <a:t> </a:t>
            </a:r>
            <a:r>
              <a:rPr lang="en-US" sz="4103" i="1" dirty="0">
                <a:solidFill>
                  <a:srgbClr val="F41809"/>
                </a:solidFill>
                <a:latin typeface="Comic Sans Bold"/>
              </a:rPr>
              <a:t>but </a:t>
            </a:r>
            <a:r>
              <a:rPr lang="en-US" sz="4103" dirty="0">
                <a:latin typeface="Comic Sans Bold"/>
              </a:rPr>
              <a:t>/</a:t>
            </a:r>
            <a:r>
              <a:rPr lang="en-US" sz="4103" i="1" dirty="0">
                <a:solidFill>
                  <a:srgbClr val="F41809"/>
                </a:solidFill>
                <a:latin typeface="Comic Sans Bold"/>
              </a:rPr>
              <a:t> and</a:t>
            </a:r>
            <a:r>
              <a:rPr lang="en-US" sz="4103" i="1" dirty="0">
                <a:latin typeface="Comic Sans Bold"/>
              </a:rPr>
              <a:t>.</a:t>
            </a:r>
            <a:endParaRPr lang="en-US" sz="4103" dirty="0">
              <a:latin typeface="Com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A5CAF-6D7A-4D25-A0AD-F70057F83C72}"/>
              </a:ext>
            </a:extLst>
          </p:cNvPr>
          <p:cNvSpPr txBox="1"/>
          <p:nvPr/>
        </p:nvSpPr>
        <p:spPr>
          <a:xfrm>
            <a:off x="7382614" y="3467100"/>
            <a:ext cx="1904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41809"/>
                </a:solidFill>
                <a:latin typeface="Comic Sans Bold"/>
              </a:rPr>
              <a:t>were</a:t>
            </a: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C2890-02F5-1328-DFCA-EE29C08D5619}"/>
              </a:ext>
            </a:extLst>
          </p:cNvPr>
          <p:cNvSpPr txBox="1"/>
          <p:nvPr/>
        </p:nvSpPr>
        <p:spPr>
          <a:xfrm>
            <a:off x="7951956" y="4738926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41809"/>
                </a:solidFill>
                <a:latin typeface="Comic Sans Bold"/>
              </a:rPr>
              <a:t>was</a:t>
            </a:r>
            <a:endParaRPr lang="en-US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46FF8-4197-3C8E-B2DE-BB7B91859A32}"/>
              </a:ext>
            </a:extLst>
          </p:cNvPr>
          <p:cNvSpPr txBox="1"/>
          <p:nvPr/>
        </p:nvSpPr>
        <p:spPr>
          <a:xfrm>
            <a:off x="5172813" y="6034326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41809"/>
                </a:solidFill>
                <a:latin typeface="Comic Sans Bold"/>
              </a:rPr>
              <a:t>was</a:t>
            </a:r>
            <a:endParaRPr lang="en-US" sz="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D1A20-F3E7-6297-648F-70BE2EE8FCFB}"/>
              </a:ext>
            </a:extLst>
          </p:cNvPr>
          <p:cNvSpPr txBox="1"/>
          <p:nvPr/>
        </p:nvSpPr>
        <p:spPr>
          <a:xfrm>
            <a:off x="6125578" y="7353300"/>
            <a:ext cx="1826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41809"/>
                </a:solidFill>
                <a:latin typeface="Comic Sans Bold"/>
              </a:rPr>
              <a:t>were</a:t>
            </a:r>
            <a:endParaRPr lang="en-US" sz="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452BAE-83B0-7197-EF44-D9BAE7F348D2}"/>
              </a:ext>
            </a:extLst>
          </p:cNvPr>
          <p:cNvSpPr txBox="1"/>
          <p:nvPr/>
        </p:nvSpPr>
        <p:spPr>
          <a:xfrm>
            <a:off x="6240144" y="8608603"/>
            <a:ext cx="1826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41809"/>
                </a:solidFill>
                <a:latin typeface="Comic Sans Bold"/>
              </a:rPr>
              <a:t>was</a:t>
            </a:r>
            <a:endParaRPr lang="en-US" sz="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505"/>
            <a:ext cx="18544656" cy="10300011"/>
          </a:xfrm>
          <a:custGeom>
            <a:avLst/>
            <a:gdLst/>
            <a:ahLst/>
            <a:cxnLst/>
            <a:rect l="l" t="t" r="r" b="b"/>
            <a:pathLst>
              <a:path w="18544656" h="10300011">
                <a:moveTo>
                  <a:pt x="0" y="0"/>
                </a:moveTo>
                <a:lnTo>
                  <a:pt x="18544656" y="0"/>
                </a:lnTo>
                <a:lnTo>
                  <a:pt x="18544656" y="10300010"/>
                </a:lnTo>
                <a:lnTo>
                  <a:pt x="0" y="1030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69147" y="236096"/>
            <a:ext cx="9349705" cy="3463434"/>
            <a:chOff x="0" y="0"/>
            <a:chExt cx="812800" cy="301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305325"/>
            </a:xfrm>
            <a:custGeom>
              <a:avLst/>
              <a:gdLst/>
              <a:ahLst/>
              <a:cxnLst/>
              <a:rect l="l" t="t" r="r" b="b"/>
              <a:pathLst>
                <a:path w="827989" h="30532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5029"/>
                    <a:pt x="603543" y="21768"/>
                    <a:pt x="623736" y="49159"/>
                  </a:cubicBezTo>
                  <a:cubicBezTo>
                    <a:pt x="742003" y="45507"/>
                    <a:pt x="827989" y="97299"/>
                    <a:pt x="775586" y="148131"/>
                  </a:cubicBezTo>
                  <a:cubicBezTo>
                    <a:pt x="793012" y="158813"/>
                    <a:pt x="807550" y="170761"/>
                    <a:pt x="812800" y="186798"/>
                  </a:cubicBezTo>
                  <a:cubicBezTo>
                    <a:pt x="812800" y="191391"/>
                    <a:pt x="812800" y="195974"/>
                    <a:pt x="812800" y="200567"/>
                  </a:cubicBezTo>
                  <a:cubicBezTo>
                    <a:pt x="797154" y="241382"/>
                    <a:pt x="729827" y="268961"/>
                    <a:pt x="619295" y="261537"/>
                  </a:cubicBezTo>
                  <a:cubicBezTo>
                    <a:pt x="590856" y="282493"/>
                    <a:pt x="540252" y="305325"/>
                    <a:pt x="461507" y="300866"/>
                  </a:cubicBezTo>
                  <a:cubicBezTo>
                    <a:pt x="420804" y="299490"/>
                    <a:pt x="392488" y="291522"/>
                    <a:pt x="367697" y="281840"/>
                  </a:cubicBezTo>
                  <a:cubicBezTo>
                    <a:pt x="341584" y="289888"/>
                    <a:pt x="313304" y="296203"/>
                    <a:pt x="272443" y="296273"/>
                  </a:cubicBezTo>
                  <a:cubicBezTo>
                    <a:pt x="177910" y="296392"/>
                    <a:pt x="114672" y="265388"/>
                    <a:pt x="113139" y="222861"/>
                  </a:cubicBezTo>
                  <a:cubicBezTo>
                    <a:pt x="52367" y="212912"/>
                    <a:pt x="11206" y="194341"/>
                    <a:pt x="0" y="162564"/>
                  </a:cubicBezTo>
                  <a:cubicBezTo>
                    <a:pt x="0" y="157971"/>
                    <a:pt x="0" y="153368"/>
                    <a:pt x="0" y="148795"/>
                  </a:cubicBezTo>
                  <a:cubicBezTo>
                    <a:pt x="12369" y="117306"/>
                    <a:pt x="51292" y="97527"/>
                    <a:pt x="116099" y="89142"/>
                  </a:cubicBezTo>
                  <a:cubicBezTo>
                    <a:pt x="112205" y="36023"/>
                    <a:pt x="241837" y="2831"/>
                    <a:pt x="348333" y="26233"/>
                  </a:cubicBezTo>
                  <a:cubicBezTo>
                    <a:pt x="373689" y="14661"/>
                    <a:pt x="409562" y="2039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3C8C4A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12081"/>
              <a:ext cx="736600" cy="245994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10911" y="1786997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80" y="0"/>
                </a:lnTo>
                <a:lnTo>
                  <a:pt x="658680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74907" y="724684"/>
            <a:ext cx="2864399" cy="2764145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24909" y="3488828"/>
            <a:ext cx="6509268" cy="6427902"/>
          </a:xfrm>
          <a:custGeom>
            <a:avLst/>
            <a:gdLst/>
            <a:ahLst/>
            <a:cxnLst/>
            <a:rect l="l" t="t" r="r" b="b"/>
            <a:pathLst>
              <a:path w="6509268" h="6427902">
                <a:moveTo>
                  <a:pt x="0" y="0"/>
                </a:moveTo>
                <a:lnTo>
                  <a:pt x="6509268" y="0"/>
                </a:lnTo>
                <a:lnTo>
                  <a:pt x="6509268" y="6427902"/>
                </a:lnTo>
                <a:lnTo>
                  <a:pt x="0" y="6427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65781" y="767360"/>
            <a:ext cx="4356439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1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omic Sans Bold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61086"/>
            <a:ext cx="16116300" cy="907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4100" dirty="0">
                <a:solidFill>
                  <a:srgbClr val="000000"/>
                </a:solidFill>
                <a:latin typeface="Comic Sans"/>
              </a:rPr>
              <a:t>6. </a:t>
            </a:r>
            <a:r>
              <a:rPr lang="en-US" sz="4100">
                <a:solidFill>
                  <a:srgbClr val="000000"/>
                </a:solidFill>
                <a:latin typeface="Comic Sans"/>
              </a:rPr>
              <a:t>His favourite </a:t>
            </a:r>
            <a:r>
              <a:rPr lang="en-US" sz="4100" dirty="0">
                <a:solidFill>
                  <a:srgbClr val="000000"/>
                </a:solidFill>
                <a:latin typeface="Comic Sans"/>
              </a:rPr>
              <a:t>toy is </a:t>
            </a:r>
            <a:r>
              <a:rPr lang="en-US" sz="4100">
                <a:solidFill>
                  <a:srgbClr val="000000"/>
                </a:solidFill>
                <a:latin typeface="Comic Sans"/>
              </a:rPr>
              <a:t>a robot, </a:t>
            </a:r>
            <a:r>
              <a:rPr lang="en-US" sz="4100" dirty="0">
                <a:solidFill>
                  <a:srgbClr val="000000"/>
                </a:solidFill>
                <a:latin typeface="Comic Sans"/>
              </a:rPr>
              <a:t>______ it broke last week.</a:t>
            </a:r>
          </a:p>
          <a:p>
            <a:pPr algn="l">
              <a:lnSpc>
                <a:spcPts val="8959"/>
              </a:lnSpc>
            </a:pPr>
            <a:r>
              <a:rPr lang="en-US" sz="4100" dirty="0">
                <a:solidFill>
                  <a:srgbClr val="000000"/>
                </a:solidFill>
                <a:latin typeface="Comic Sans"/>
              </a:rPr>
              <a:t>7. They bought a new swing set _____a slide for the backyard.</a:t>
            </a:r>
          </a:p>
          <a:p>
            <a:pPr algn="l">
              <a:lnSpc>
                <a:spcPts val="8959"/>
              </a:lnSpc>
            </a:pPr>
            <a:r>
              <a:rPr lang="en-US" sz="4100" dirty="0">
                <a:solidFill>
                  <a:srgbClr val="000000"/>
                </a:solidFill>
                <a:latin typeface="Comic Sans"/>
              </a:rPr>
              <a:t>8. He loves playing with cars ______trains.</a:t>
            </a:r>
          </a:p>
          <a:p>
            <a:pPr algn="l">
              <a:lnSpc>
                <a:spcPts val="8959"/>
              </a:lnSpc>
            </a:pPr>
            <a:r>
              <a:rPr lang="en-US" sz="4100" dirty="0">
                <a:solidFill>
                  <a:srgbClr val="000000"/>
                </a:solidFill>
                <a:latin typeface="Comic Sans"/>
              </a:rPr>
              <a:t>9. The kite flew high in </a:t>
            </a:r>
            <a:r>
              <a:rPr lang="en-US" sz="4100">
                <a:solidFill>
                  <a:srgbClr val="000000"/>
                </a:solidFill>
                <a:latin typeface="Comic Sans"/>
              </a:rPr>
              <a:t>the sky, </a:t>
            </a:r>
            <a:r>
              <a:rPr lang="en-US" sz="4100" dirty="0">
                <a:solidFill>
                  <a:srgbClr val="000000"/>
                </a:solidFill>
                <a:latin typeface="Comic Sans"/>
              </a:rPr>
              <a:t>______then got caught in a tree.</a:t>
            </a:r>
          </a:p>
          <a:p>
            <a:pPr algn="l">
              <a:lnSpc>
                <a:spcPts val="8959"/>
              </a:lnSpc>
            </a:pPr>
            <a:r>
              <a:rPr lang="en-US" sz="4100" dirty="0">
                <a:solidFill>
                  <a:srgbClr val="000000"/>
                </a:solidFill>
                <a:latin typeface="Comic Sans"/>
              </a:rPr>
              <a:t>10. She wanted a new doll, _______ her parents bought her a teddy bear instead.</a:t>
            </a:r>
          </a:p>
          <a:p>
            <a:pPr algn="l">
              <a:lnSpc>
                <a:spcPts val="8959"/>
              </a:lnSpc>
            </a:pPr>
            <a:endParaRPr lang="en-US" sz="4100" dirty="0">
              <a:solidFill>
                <a:srgbClr val="000000"/>
              </a:solidFill>
              <a:latin typeface="Comic Sans"/>
            </a:endParaRPr>
          </a:p>
          <a:p>
            <a:pPr algn="l">
              <a:lnSpc>
                <a:spcPts val="8959"/>
              </a:lnSpc>
            </a:pPr>
            <a:endParaRPr lang="en-US" sz="4100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4754D57-9C28-FF7C-1269-BF8F1F417159}"/>
              </a:ext>
            </a:extLst>
          </p:cNvPr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82C85-8415-0D5A-9FA1-EFAA94A7DD6B}"/>
              </a:ext>
            </a:extLst>
          </p:cNvPr>
          <p:cNvSpPr txBox="1"/>
          <p:nvPr/>
        </p:nvSpPr>
        <p:spPr>
          <a:xfrm>
            <a:off x="8610600" y="2220043"/>
            <a:ext cx="19049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solidFill>
                  <a:srgbClr val="F41809"/>
                </a:solidFill>
                <a:latin typeface="Comic Sans Bold"/>
              </a:rPr>
              <a:t>but</a:t>
            </a:r>
            <a:endParaRPr lang="en-US" sz="4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82CFA1-ACAF-F4A1-EDFE-CD293DDAD545}"/>
              </a:ext>
            </a:extLst>
          </p:cNvPr>
          <p:cNvSpPr txBox="1"/>
          <p:nvPr/>
        </p:nvSpPr>
        <p:spPr>
          <a:xfrm>
            <a:off x="8890000" y="3429625"/>
            <a:ext cx="19049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solidFill>
                  <a:srgbClr val="F41809"/>
                </a:solidFill>
                <a:latin typeface="Comic Sans Bold"/>
              </a:rPr>
              <a:t>and</a:t>
            </a:r>
            <a:endParaRPr lang="en-US" sz="4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40524-4686-0AEA-43BE-16D161D1EE79}"/>
              </a:ext>
            </a:extLst>
          </p:cNvPr>
          <p:cNvSpPr txBox="1"/>
          <p:nvPr/>
        </p:nvSpPr>
        <p:spPr>
          <a:xfrm>
            <a:off x="8382001" y="4572625"/>
            <a:ext cx="19049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solidFill>
                  <a:srgbClr val="F41809"/>
                </a:solidFill>
                <a:latin typeface="Comic Sans Bold"/>
              </a:rPr>
              <a:t>and</a:t>
            </a:r>
            <a:endParaRPr lang="en-US" sz="4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E41C8-219E-104A-0334-969F5C0FB82C}"/>
              </a:ext>
            </a:extLst>
          </p:cNvPr>
          <p:cNvSpPr txBox="1"/>
          <p:nvPr/>
        </p:nvSpPr>
        <p:spPr>
          <a:xfrm>
            <a:off x="9139766" y="5715625"/>
            <a:ext cx="19049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solidFill>
                  <a:srgbClr val="F41809"/>
                </a:solidFill>
                <a:latin typeface="Comic Sans Bold"/>
              </a:rPr>
              <a:t>but</a:t>
            </a:r>
            <a:endParaRPr lang="en-US" sz="4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67E14-5158-CA88-D2B0-171E988E7FBE}"/>
              </a:ext>
            </a:extLst>
          </p:cNvPr>
          <p:cNvSpPr txBox="1"/>
          <p:nvPr/>
        </p:nvSpPr>
        <p:spPr>
          <a:xfrm>
            <a:off x="7937501" y="6858625"/>
            <a:ext cx="19049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>
                <a:solidFill>
                  <a:srgbClr val="F41809"/>
                </a:solidFill>
                <a:latin typeface="Comic Sans Bold"/>
              </a:rPr>
              <a:t>but</a:t>
            </a:r>
            <a:endParaRPr lang="en-US" sz="4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872" y="52450"/>
            <a:ext cx="18712553" cy="10525811"/>
          </a:xfrm>
          <a:custGeom>
            <a:avLst/>
            <a:gdLst/>
            <a:ahLst/>
            <a:cxnLst/>
            <a:rect l="l" t="t" r="r" b="b"/>
            <a:pathLst>
              <a:path w="18712553" h="10525811">
                <a:moveTo>
                  <a:pt x="0" y="0"/>
                </a:moveTo>
                <a:lnTo>
                  <a:pt x="18712553" y="0"/>
                </a:lnTo>
                <a:lnTo>
                  <a:pt x="18712553" y="10525811"/>
                </a:lnTo>
                <a:lnTo>
                  <a:pt x="0" y="10525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318" y="967156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19898678" h="7312764">
                <a:moveTo>
                  <a:pt x="0" y="0"/>
                </a:moveTo>
                <a:lnTo>
                  <a:pt x="19898678" y="0"/>
                </a:lnTo>
                <a:lnTo>
                  <a:pt x="19898678" y="7312764"/>
                </a:lnTo>
                <a:lnTo>
                  <a:pt x="0" y="7312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3055" y="830991"/>
            <a:ext cx="13523693" cy="7877551"/>
          </a:xfrm>
          <a:custGeom>
            <a:avLst/>
            <a:gdLst/>
            <a:ahLst/>
            <a:cxnLst/>
            <a:rect l="l" t="t" r="r" b="b"/>
            <a:pathLst>
              <a:path w="13523693" h="7877551">
                <a:moveTo>
                  <a:pt x="0" y="0"/>
                </a:moveTo>
                <a:lnTo>
                  <a:pt x="13523693" y="0"/>
                </a:lnTo>
                <a:lnTo>
                  <a:pt x="13523693" y="7877551"/>
                </a:lnTo>
                <a:lnTo>
                  <a:pt x="0" y="7877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218872" y="-241713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2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2" y="0"/>
                </a:lnTo>
                <a:lnTo>
                  <a:pt x="3645322" y="340837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53274">
            <a:off x="13532394" y="664790"/>
            <a:ext cx="1757503" cy="104457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7"/>
                </a:lnTo>
                <a:lnTo>
                  <a:pt x="0" y="1044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30113">
            <a:off x="-955160" y="558719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15183" y="-333190"/>
            <a:ext cx="2298021" cy="21058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961562" y="1772633"/>
            <a:ext cx="6130373" cy="10826265"/>
          </a:xfrm>
          <a:custGeom>
            <a:avLst/>
            <a:gdLst/>
            <a:ahLst/>
            <a:cxnLst/>
            <a:rect l="l" t="t" r="r" b="b"/>
            <a:pathLst>
              <a:path w="6130373" h="10826265">
                <a:moveTo>
                  <a:pt x="0" y="0"/>
                </a:moveTo>
                <a:lnTo>
                  <a:pt x="6130372" y="0"/>
                </a:lnTo>
                <a:lnTo>
                  <a:pt x="6130372" y="10826265"/>
                </a:lnTo>
                <a:lnTo>
                  <a:pt x="0" y="108262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26748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366810" y="1676877"/>
            <a:ext cx="8195202" cy="112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9"/>
              </a:lnSpc>
              <a:spcBef>
                <a:spcPct val="0"/>
              </a:spcBef>
            </a:pPr>
            <a:r>
              <a:rPr lang="en-US" sz="8449" spc="354">
                <a:solidFill>
                  <a:srgbClr val="B76E22"/>
                </a:solidFill>
                <a:latin typeface="Alfa Slab One"/>
              </a:rPr>
              <a:t>WRAP-UP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2529" y="2938103"/>
            <a:ext cx="10663764" cy="107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  <a:spcBef>
                <a:spcPct val="0"/>
              </a:spcBef>
            </a:pPr>
            <a:r>
              <a:rPr lang="en-US" sz="6246" dirty="0">
                <a:solidFill>
                  <a:srgbClr val="FFFF00"/>
                </a:solidFill>
                <a:latin typeface="Comic Sans"/>
              </a:rPr>
              <a:t>What have we learnt today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1C7AC-8273-D29A-69BF-ACFF6369D477}"/>
              </a:ext>
            </a:extLst>
          </p:cNvPr>
          <p:cNvSpPr txBox="1"/>
          <p:nvPr/>
        </p:nvSpPr>
        <p:spPr>
          <a:xfrm>
            <a:off x="2933019" y="4485449"/>
            <a:ext cx="10663764" cy="326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  <a:spcBef>
                <a:spcPct val="0"/>
              </a:spcBef>
            </a:pPr>
            <a:r>
              <a:rPr lang="en-GB" sz="6000" dirty="0">
                <a:solidFill>
                  <a:schemeClr val="bg1"/>
                </a:solidFill>
                <a:effectLst/>
                <a:latin typeface="Comic Sans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Review all target vocabulary and structures of Unit 2 via some fun activities</a:t>
            </a:r>
            <a:endParaRPr lang="en-US" sz="6000" dirty="0">
              <a:solidFill>
                <a:schemeClr val="bg1"/>
              </a:solidFill>
              <a:latin typeface="Comic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8326" y="-1005962"/>
            <a:ext cx="21680630" cy="12246072"/>
            <a:chOff x="0" y="0"/>
            <a:chExt cx="28907507" cy="16328096"/>
          </a:xfrm>
        </p:grpSpPr>
        <p:sp>
          <p:nvSpPr>
            <p:cNvPr id="3" name="Freeform 3"/>
            <p:cNvSpPr/>
            <p:nvPr/>
          </p:nvSpPr>
          <p:spPr>
            <a:xfrm>
              <a:off x="2370452" y="949945"/>
              <a:ext cx="26537055" cy="15157888"/>
            </a:xfrm>
            <a:custGeom>
              <a:avLst/>
              <a:gdLst/>
              <a:ahLst/>
              <a:cxnLst/>
              <a:rect l="l" t="t" r="r" b="b"/>
              <a:pathLst>
                <a:path w="26537055" h="15157888">
                  <a:moveTo>
                    <a:pt x="0" y="0"/>
                  </a:moveTo>
                  <a:lnTo>
                    <a:pt x="26537055" y="0"/>
                  </a:lnTo>
                  <a:lnTo>
                    <a:pt x="26537055" y="15157888"/>
                  </a:lnTo>
                  <a:lnTo>
                    <a:pt x="0" y="15157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6848" b="-28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040579" y="11918656"/>
              <a:ext cx="25196800" cy="4409440"/>
            </a:xfrm>
            <a:custGeom>
              <a:avLst/>
              <a:gdLst/>
              <a:ahLst/>
              <a:cxnLst/>
              <a:rect l="l" t="t" r="r" b="b"/>
              <a:pathLst>
                <a:path w="25196800" h="4409440">
                  <a:moveTo>
                    <a:pt x="0" y="0"/>
                  </a:moveTo>
                  <a:lnTo>
                    <a:pt x="25196800" y="0"/>
                  </a:lnTo>
                  <a:lnTo>
                    <a:pt x="25196800" y="4409440"/>
                  </a:lnTo>
                  <a:lnTo>
                    <a:pt x="0" y="4409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099990">
              <a:off x="18774012" y="2868192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503479">
              <a:off x="20149270" y="6263827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965373">
              <a:off x="7268495" y="553494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2188">
              <a:off x="8819346" y="4456404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683588">
              <a:off x="20153831" y="448578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871761">
              <a:off x="21267461" y="714813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2099990">
              <a:off x="8589362" y="689129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1503479">
              <a:off x="10012255" y="289983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099990">
              <a:off x="22078811" y="564171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03479">
              <a:off x="21674462" y="2836554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855390">
              <a:off x="7148602" y="2931467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503479">
              <a:off x="6330452" y="6796425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8762166" y="2250914"/>
              <a:ext cx="12555950" cy="12555950"/>
            </a:xfrm>
            <a:prstGeom prst="rect">
              <a:avLst/>
            </a:prstGeom>
          </p:spPr>
        </p:pic>
        <p:sp>
          <p:nvSpPr>
            <p:cNvPr id="18" name="Freeform 18"/>
            <p:cNvSpPr/>
            <p:nvPr/>
          </p:nvSpPr>
          <p:spPr>
            <a:xfrm>
              <a:off x="22509997" y="1478774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1" y="0"/>
                  </a:lnTo>
                  <a:lnTo>
                    <a:pt x="4356121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653756"/>
              <a:ext cx="11550316" cy="109728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15360840" y="0"/>
              <a:ext cx="13546667" cy="10972800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10951818" y="4494146"/>
              <a:ext cx="8129233" cy="323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9"/>
                </a:lnSpc>
              </a:pPr>
              <a:r>
                <a:rPr lang="en-US" sz="11499">
                  <a:solidFill>
                    <a:srgbClr val="4DACC4"/>
                  </a:solidFill>
                  <a:latin typeface="Railey"/>
                </a:rPr>
                <a:t>Thanh You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480290" y="7336917"/>
              <a:ext cx="11761100" cy="80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4578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7855082" y="7935573"/>
              <a:ext cx="4677922" cy="6036028"/>
            </a:xfrm>
            <a:custGeom>
              <a:avLst/>
              <a:gdLst/>
              <a:ahLst/>
              <a:cxnLst/>
              <a:rect l="l" t="t" r="r" b="b"/>
              <a:pathLst>
                <a:path w="4677922" h="6036028">
                  <a:moveTo>
                    <a:pt x="0" y="0"/>
                  </a:moveTo>
                  <a:lnTo>
                    <a:pt x="4677922" y="0"/>
                  </a:lnTo>
                  <a:lnTo>
                    <a:pt x="4677922" y="6036028"/>
                  </a:lnTo>
                  <a:lnTo>
                    <a:pt x="0" y="603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7547279" y="7069455"/>
              <a:ext cx="4450699" cy="7448868"/>
            </a:xfrm>
            <a:custGeom>
              <a:avLst/>
              <a:gdLst/>
              <a:ahLst/>
              <a:cxnLst/>
              <a:rect l="l" t="t" r="r" b="b"/>
              <a:pathLst>
                <a:path w="4450699" h="7448868">
                  <a:moveTo>
                    <a:pt x="0" y="0"/>
                  </a:moveTo>
                  <a:lnTo>
                    <a:pt x="4450698" y="0"/>
                  </a:lnTo>
                  <a:lnTo>
                    <a:pt x="4450698" y="7448868"/>
                  </a:lnTo>
                  <a:lnTo>
                    <a:pt x="0" y="7448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79993">
              <a:off x="13064259" y="8558946"/>
              <a:ext cx="4700681" cy="5747139"/>
            </a:xfrm>
            <a:custGeom>
              <a:avLst/>
              <a:gdLst/>
              <a:ahLst/>
              <a:cxnLst/>
              <a:rect l="l" t="t" r="r" b="b"/>
              <a:pathLst>
                <a:path w="4700681" h="5747139">
                  <a:moveTo>
                    <a:pt x="0" y="0"/>
                  </a:moveTo>
                  <a:lnTo>
                    <a:pt x="4700680" y="0"/>
                  </a:lnTo>
                  <a:lnTo>
                    <a:pt x="4700680" y="5747139"/>
                  </a:lnTo>
                  <a:lnTo>
                    <a:pt x="0" y="5747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20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1326" y="-1813214"/>
            <a:ext cx="19790652" cy="13913428"/>
          </a:xfrm>
          <a:custGeom>
            <a:avLst/>
            <a:gdLst/>
            <a:ahLst/>
            <a:cxnLst/>
            <a:rect l="l" t="t" r="r" b="b"/>
            <a:pathLst>
              <a:path w="19790652" h="13913428">
                <a:moveTo>
                  <a:pt x="0" y="0"/>
                </a:moveTo>
                <a:lnTo>
                  <a:pt x="19790652" y="0"/>
                </a:lnTo>
                <a:lnTo>
                  <a:pt x="19790652" y="13913428"/>
                </a:lnTo>
                <a:lnTo>
                  <a:pt x="0" y="13913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85550" y="1564763"/>
            <a:ext cx="7863519" cy="2093662"/>
          </a:xfrm>
          <a:custGeom>
            <a:avLst/>
            <a:gdLst/>
            <a:ahLst/>
            <a:cxnLst/>
            <a:rect l="l" t="t" r="r" b="b"/>
            <a:pathLst>
              <a:path w="7863519" h="2093662">
                <a:moveTo>
                  <a:pt x="0" y="0"/>
                </a:moveTo>
                <a:lnTo>
                  <a:pt x="7863519" y="0"/>
                </a:lnTo>
                <a:lnTo>
                  <a:pt x="7863519" y="2093662"/>
                </a:lnTo>
                <a:lnTo>
                  <a:pt x="0" y="2093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169940" y="2001994"/>
            <a:ext cx="7053019" cy="1181100"/>
            <a:chOff x="0" y="0"/>
            <a:chExt cx="1857585" cy="311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7585" cy="311072"/>
            </a:xfrm>
            <a:custGeom>
              <a:avLst/>
              <a:gdLst/>
              <a:ahLst/>
              <a:cxnLst/>
              <a:rect l="l" t="t" r="r" b="b"/>
              <a:pathLst>
                <a:path w="1857585" h="311072">
                  <a:moveTo>
                    <a:pt x="0" y="0"/>
                  </a:moveTo>
                  <a:lnTo>
                    <a:pt x="1857585" y="0"/>
                  </a:lnTo>
                  <a:lnTo>
                    <a:pt x="1857585" y="311072"/>
                  </a:lnTo>
                  <a:lnTo>
                    <a:pt x="0" y="311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857585" cy="33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9550" y="6489700"/>
            <a:ext cx="4087114" cy="3797300"/>
          </a:xfrm>
          <a:custGeom>
            <a:avLst/>
            <a:gdLst/>
            <a:ahLst/>
            <a:cxnLst/>
            <a:rect l="l" t="t" r="r" b="b"/>
            <a:pathLst>
              <a:path w="4087114" h="3797300">
                <a:moveTo>
                  <a:pt x="0" y="0"/>
                </a:moveTo>
                <a:lnTo>
                  <a:pt x="4087114" y="0"/>
                </a:lnTo>
                <a:lnTo>
                  <a:pt x="4087114" y="3797300"/>
                </a:lnTo>
                <a:lnTo>
                  <a:pt x="0" y="3797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581400" y="4676486"/>
            <a:ext cx="13717658" cy="342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5"/>
              </a:lnSpc>
            </a:pPr>
            <a:endParaRPr dirty="0"/>
          </a:p>
          <a:p>
            <a:pPr marL="1052640" lvl="1" indent="-526320" algn="l">
              <a:lnSpc>
                <a:spcPts val="6825"/>
              </a:lnSpc>
              <a:buFont typeface="Arial"/>
              <a:buChar char="•"/>
            </a:pPr>
            <a:r>
              <a:rPr lang="en-US" sz="4875" dirty="0">
                <a:solidFill>
                  <a:srgbClr val="000000"/>
                </a:solidFill>
                <a:latin typeface="Comic Sans"/>
              </a:rPr>
              <a:t>Write down ONE answer for each question.</a:t>
            </a:r>
          </a:p>
          <a:p>
            <a:pPr marL="1052640" lvl="1" indent="-526320" algn="l">
              <a:lnSpc>
                <a:spcPts val="6825"/>
              </a:lnSpc>
              <a:spcBef>
                <a:spcPct val="0"/>
              </a:spcBef>
              <a:buFont typeface="Arial"/>
              <a:buChar char="•"/>
            </a:pPr>
            <a:r>
              <a:rPr lang="en-US" sz="4875" dirty="0">
                <a:solidFill>
                  <a:srgbClr val="000000"/>
                </a:solidFill>
                <a:latin typeface="Comic Sans"/>
              </a:rPr>
              <a:t>If your answer is in the “TOP 5” answers, you get the points.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93271" y="1984531"/>
            <a:ext cx="5248077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Comic Sans Bold"/>
              </a:rPr>
              <a:t>TOP 5 QUIZ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18300" y="3853376"/>
            <a:ext cx="5956300" cy="122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9"/>
              </a:lnSpc>
              <a:spcBef>
                <a:spcPct val="0"/>
              </a:spcBef>
            </a:pPr>
            <a:r>
              <a:rPr lang="en-US" sz="7077">
                <a:solidFill>
                  <a:srgbClr val="EA2A2A"/>
                </a:solidFill>
                <a:latin typeface="Comic Sans Bold"/>
              </a:rPr>
              <a:t>How to play: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9063" y="2106613"/>
            <a:ext cx="8630710" cy="1492567"/>
            <a:chOff x="0" y="0"/>
            <a:chExt cx="2273109" cy="3931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3109" cy="393104"/>
            </a:xfrm>
            <a:custGeom>
              <a:avLst/>
              <a:gdLst/>
              <a:ahLst/>
              <a:cxnLst/>
              <a:rect l="l" t="t" r="r" b="b"/>
              <a:pathLst>
                <a:path w="2273109" h="393104">
                  <a:moveTo>
                    <a:pt x="0" y="0"/>
                  </a:moveTo>
                  <a:lnTo>
                    <a:pt x="2273109" y="0"/>
                  </a:lnTo>
                  <a:lnTo>
                    <a:pt x="2273109" y="393104"/>
                  </a:lnTo>
                  <a:lnTo>
                    <a:pt x="0" y="393104"/>
                  </a:lnTo>
                  <a:close/>
                </a:path>
              </a:pathLst>
            </a:custGeom>
            <a:solidFill>
              <a:srgbClr val="E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73109" cy="421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29063" y="3599180"/>
            <a:ext cx="8630710" cy="1281100"/>
            <a:chOff x="0" y="0"/>
            <a:chExt cx="2273109" cy="337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3109" cy="337409"/>
            </a:xfrm>
            <a:custGeom>
              <a:avLst/>
              <a:gdLst/>
              <a:ahLst/>
              <a:cxnLst/>
              <a:rect l="l" t="t" r="r" b="b"/>
              <a:pathLst>
                <a:path w="2273109" h="337409">
                  <a:moveTo>
                    <a:pt x="0" y="0"/>
                  </a:moveTo>
                  <a:lnTo>
                    <a:pt x="2273109" y="0"/>
                  </a:lnTo>
                  <a:lnTo>
                    <a:pt x="2273109" y="337409"/>
                  </a:lnTo>
                  <a:lnTo>
                    <a:pt x="0" y="337409"/>
                  </a:lnTo>
                  <a:close/>
                </a:path>
              </a:pathLst>
            </a:custGeom>
            <a:solidFill>
              <a:srgbClr val="159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73109" cy="365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29063" y="4792719"/>
            <a:ext cx="8630710" cy="1374514"/>
            <a:chOff x="0" y="0"/>
            <a:chExt cx="2273109" cy="3620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3109" cy="362012"/>
            </a:xfrm>
            <a:custGeom>
              <a:avLst/>
              <a:gdLst/>
              <a:ahLst/>
              <a:cxnLst/>
              <a:rect l="l" t="t" r="r" b="b"/>
              <a:pathLst>
                <a:path w="2273109" h="362012">
                  <a:moveTo>
                    <a:pt x="0" y="0"/>
                  </a:moveTo>
                  <a:lnTo>
                    <a:pt x="2273109" y="0"/>
                  </a:lnTo>
                  <a:lnTo>
                    <a:pt x="2273109" y="362012"/>
                  </a:lnTo>
                  <a:lnTo>
                    <a:pt x="0" y="362012"/>
                  </a:lnTo>
                  <a:close/>
                </a:path>
              </a:pathLst>
            </a:custGeom>
            <a:solidFill>
              <a:srgbClr val="7AC9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73109" cy="39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29063" y="6167233"/>
            <a:ext cx="8630710" cy="1374514"/>
            <a:chOff x="0" y="0"/>
            <a:chExt cx="2273109" cy="3620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3109" cy="362012"/>
            </a:xfrm>
            <a:custGeom>
              <a:avLst/>
              <a:gdLst/>
              <a:ahLst/>
              <a:cxnLst/>
              <a:rect l="l" t="t" r="r" b="b"/>
              <a:pathLst>
                <a:path w="2273109" h="362012">
                  <a:moveTo>
                    <a:pt x="0" y="0"/>
                  </a:moveTo>
                  <a:lnTo>
                    <a:pt x="2273109" y="0"/>
                  </a:lnTo>
                  <a:lnTo>
                    <a:pt x="2273109" y="362012"/>
                  </a:lnTo>
                  <a:lnTo>
                    <a:pt x="0" y="362012"/>
                  </a:lnTo>
                  <a:close/>
                </a:path>
              </a:pathLst>
            </a:custGeom>
            <a:solidFill>
              <a:srgbClr val="FCEE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73109" cy="39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29063" y="7538833"/>
            <a:ext cx="8630710" cy="1374514"/>
            <a:chOff x="0" y="0"/>
            <a:chExt cx="2273109" cy="3620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3109" cy="362012"/>
            </a:xfrm>
            <a:custGeom>
              <a:avLst/>
              <a:gdLst/>
              <a:ahLst/>
              <a:cxnLst/>
              <a:rect l="l" t="t" r="r" b="b"/>
              <a:pathLst>
                <a:path w="2273109" h="362012">
                  <a:moveTo>
                    <a:pt x="0" y="0"/>
                  </a:moveTo>
                  <a:lnTo>
                    <a:pt x="2273109" y="0"/>
                  </a:lnTo>
                  <a:lnTo>
                    <a:pt x="2273109" y="362012"/>
                  </a:lnTo>
                  <a:lnTo>
                    <a:pt x="0" y="362012"/>
                  </a:lnTo>
                  <a:close/>
                </a:path>
              </a:pathLst>
            </a:custGeom>
            <a:solidFill>
              <a:srgbClr val="FF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273109" cy="39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498186" y="1740497"/>
            <a:ext cx="5271393" cy="725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97"/>
              </a:lnSpc>
            </a:pPr>
            <a:r>
              <a:rPr lang="en-US" sz="6323" dirty="0">
                <a:solidFill>
                  <a:srgbClr val="000000"/>
                </a:solidFill>
                <a:latin typeface="Comic Sans Bold"/>
              </a:rPr>
              <a:t>1 = 10 points</a:t>
            </a:r>
          </a:p>
          <a:p>
            <a:pPr algn="l">
              <a:lnSpc>
                <a:spcPts val="11697"/>
              </a:lnSpc>
            </a:pPr>
            <a:r>
              <a:rPr lang="en-US" sz="6323" dirty="0">
                <a:solidFill>
                  <a:srgbClr val="000000"/>
                </a:solidFill>
                <a:latin typeface="Comic Sans Bold"/>
              </a:rPr>
              <a:t>2 = 7 points</a:t>
            </a:r>
          </a:p>
          <a:p>
            <a:pPr algn="l">
              <a:lnSpc>
                <a:spcPts val="11697"/>
              </a:lnSpc>
            </a:pPr>
            <a:r>
              <a:rPr lang="en-US" sz="6323" dirty="0">
                <a:solidFill>
                  <a:srgbClr val="000000"/>
                </a:solidFill>
                <a:latin typeface="Comic Sans Bold"/>
              </a:rPr>
              <a:t>3 = 5 points</a:t>
            </a:r>
          </a:p>
          <a:p>
            <a:pPr algn="l">
              <a:lnSpc>
                <a:spcPts val="11697"/>
              </a:lnSpc>
            </a:pPr>
            <a:r>
              <a:rPr lang="en-US" sz="6323" dirty="0">
                <a:solidFill>
                  <a:srgbClr val="000000"/>
                </a:solidFill>
                <a:latin typeface="Comic Sans Bold"/>
              </a:rPr>
              <a:t>4 = 3 points</a:t>
            </a:r>
          </a:p>
          <a:p>
            <a:pPr algn="l">
              <a:lnSpc>
                <a:spcPts val="11697"/>
              </a:lnSpc>
            </a:pPr>
            <a:r>
              <a:rPr lang="en-US" sz="6323" dirty="0">
                <a:solidFill>
                  <a:srgbClr val="000000"/>
                </a:solidFill>
                <a:latin typeface="Comic Sans Bold"/>
              </a:rPr>
              <a:t>5 = 2 points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275306" y="0"/>
            <a:ext cx="6552206" cy="1744525"/>
            <a:chOff x="0" y="0"/>
            <a:chExt cx="8736275" cy="23260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6275" cy="2326033"/>
            </a:xfrm>
            <a:custGeom>
              <a:avLst/>
              <a:gdLst/>
              <a:ahLst/>
              <a:cxnLst/>
              <a:rect l="l" t="t" r="r" b="b"/>
              <a:pathLst>
                <a:path w="8736275" h="2326033">
                  <a:moveTo>
                    <a:pt x="0" y="0"/>
                  </a:moveTo>
                  <a:lnTo>
                    <a:pt x="8736275" y="0"/>
                  </a:lnTo>
                  <a:lnTo>
                    <a:pt x="8736275" y="2326033"/>
                  </a:lnTo>
                  <a:lnTo>
                    <a:pt x="0" y="2326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538152" y="485758"/>
              <a:ext cx="7835819" cy="1312188"/>
              <a:chOff x="0" y="0"/>
              <a:chExt cx="1857585" cy="31107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57585" cy="311072"/>
              </a:xfrm>
              <a:custGeom>
                <a:avLst/>
                <a:gdLst/>
                <a:ahLst/>
                <a:cxnLst/>
                <a:rect l="l" t="t" r="r" b="b"/>
                <a:pathLst>
                  <a:path w="1857585" h="311072">
                    <a:moveTo>
                      <a:pt x="0" y="0"/>
                    </a:moveTo>
                    <a:lnTo>
                      <a:pt x="1857585" y="0"/>
                    </a:lnTo>
                    <a:lnTo>
                      <a:pt x="1857585" y="311072"/>
                    </a:lnTo>
                    <a:lnTo>
                      <a:pt x="0" y="3110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857585" cy="349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452863" y="509733"/>
              <a:ext cx="5830550" cy="1201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2"/>
                </a:lnSpc>
                <a:spcBef>
                  <a:spcPct val="0"/>
                </a:spcBef>
              </a:pPr>
              <a:r>
                <a:rPr lang="en-US" sz="5416">
                  <a:solidFill>
                    <a:srgbClr val="000000"/>
                  </a:solidFill>
                  <a:latin typeface="Comic Sans Bold"/>
                </a:rPr>
                <a:t>TOP 5 QUIZ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883034" y="5936114"/>
            <a:ext cx="4152798" cy="3419856"/>
          </a:xfrm>
          <a:custGeom>
            <a:avLst/>
            <a:gdLst/>
            <a:ahLst/>
            <a:cxnLst/>
            <a:rect l="l" t="t" r="r" b="b"/>
            <a:pathLst>
              <a:path w="5266944" h="4114800">
                <a:moveTo>
                  <a:pt x="0" y="0"/>
                </a:moveTo>
                <a:lnTo>
                  <a:pt x="5266944" y="0"/>
                </a:lnTo>
                <a:lnTo>
                  <a:pt x="5266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43701" y="-1878673"/>
            <a:ext cx="4583078" cy="7970571"/>
          </a:xfrm>
          <a:custGeom>
            <a:avLst/>
            <a:gdLst/>
            <a:ahLst/>
            <a:cxnLst/>
            <a:rect l="l" t="t" r="r" b="b"/>
            <a:pathLst>
              <a:path w="4583078" h="7970571">
                <a:moveTo>
                  <a:pt x="0" y="0"/>
                </a:moveTo>
                <a:lnTo>
                  <a:pt x="4583079" y="0"/>
                </a:lnTo>
                <a:lnTo>
                  <a:pt x="4583079" y="7970571"/>
                </a:lnTo>
                <a:lnTo>
                  <a:pt x="0" y="7970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243701" y="4381500"/>
            <a:ext cx="3427429" cy="5658800"/>
          </a:xfrm>
          <a:custGeom>
            <a:avLst/>
            <a:gdLst/>
            <a:ahLst/>
            <a:cxnLst/>
            <a:rect l="l" t="t" r="r" b="b"/>
            <a:pathLst>
              <a:path w="4485362" h="6441120">
                <a:moveTo>
                  <a:pt x="0" y="0"/>
                </a:moveTo>
                <a:lnTo>
                  <a:pt x="4485362" y="0"/>
                </a:lnTo>
                <a:lnTo>
                  <a:pt x="4485362" y="6441120"/>
                </a:lnTo>
                <a:lnTo>
                  <a:pt x="0" y="6441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10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31" y="1379745"/>
            <a:ext cx="3517419" cy="1386449"/>
          </a:xfrm>
          <a:custGeom>
            <a:avLst/>
            <a:gdLst/>
            <a:ahLst/>
            <a:cxnLst/>
            <a:rect l="l" t="t" r="r" b="b"/>
            <a:pathLst>
              <a:path w="3517419" h="1386449">
                <a:moveTo>
                  <a:pt x="0" y="0"/>
                </a:moveTo>
                <a:lnTo>
                  <a:pt x="3517418" y="0"/>
                </a:lnTo>
                <a:lnTo>
                  <a:pt x="3517418" y="1386449"/>
                </a:lnTo>
                <a:lnTo>
                  <a:pt x="0" y="138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11540"/>
            <a:ext cx="2447222" cy="2674560"/>
          </a:xfrm>
          <a:custGeom>
            <a:avLst/>
            <a:gdLst/>
            <a:ahLst/>
            <a:cxnLst/>
            <a:rect l="l" t="t" r="r" b="b"/>
            <a:pathLst>
              <a:path w="2447222" h="2674560">
                <a:moveTo>
                  <a:pt x="0" y="0"/>
                </a:moveTo>
                <a:lnTo>
                  <a:pt x="2447222" y="0"/>
                </a:lnTo>
                <a:lnTo>
                  <a:pt x="2447222" y="2674560"/>
                </a:lnTo>
                <a:lnTo>
                  <a:pt x="0" y="2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623" y="4784465"/>
            <a:ext cx="4676526" cy="4162507"/>
            <a:chOff x="0" y="0"/>
            <a:chExt cx="6235368" cy="5550009"/>
          </a:xfrm>
        </p:grpSpPr>
        <p:sp>
          <p:nvSpPr>
            <p:cNvPr id="5" name="Freeform 5"/>
            <p:cNvSpPr/>
            <p:nvPr/>
          </p:nvSpPr>
          <p:spPr>
            <a:xfrm>
              <a:off x="0" y="266503"/>
              <a:ext cx="3467301" cy="5283506"/>
            </a:xfrm>
            <a:custGeom>
              <a:avLst/>
              <a:gdLst/>
              <a:ahLst/>
              <a:cxnLst/>
              <a:rect l="l" t="t" r="r" b="b"/>
              <a:pathLst>
                <a:path w="3467301" h="5283506">
                  <a:moveTo>
                    <a:pt x="0" y="0"/>
                  </a:moveTo>
                  <a:lnTo>
                    <a:pt x="3467301" y="0"/>
                  </a:lnTo>
                  <a:lnTo>
                    <a:pt x="3467301" y="5283506"/>
                  </a:lnTo>
                  <a:lnTo>
                    <a:pt x="0" y="5283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7301" y="0"/>
              <a:ext cx="2768067" cy="5550009"/>
            </a:xfrm>
            <a:custGeom>
              <a:avLst/>
              <a:gdLst/>
              <a:ahLst/>
              <a:cxnLst/>
              <a:rect l="l" t="t" r="r" b="b"/>
              <a:pathLst>
                <a:path w="2768067" h="5550009">
                  <a:moveTo>
                    <a:pt x="0" y="0"/>
                  </a:moveTo>
                  <a:lnTo>
                    <a:pt x="2768067" y="0"/>
                  </a:lnTo>
                  <a:lnTo>
                    <a:pt x="2768067" y="5550009"/>
                  </a:lnTo>
                  <a:lnTo>
                    <a:pt x="0" y="555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561" y="2496327"/>
            <a:ext cx="12758439" cy="6761973"/>
          </a:xfrm>
          <a:custGeom>
            <a:avLst/>
            <a:gdLst/>
            <a:ahLst/>
            <a:cxnLst/>
            <a:rect l="l" t="t" r="r" b="b"/>
            <a:pathLst>
              <a:path w="12758439" h="6761973">
                <a:moveTo>
                  <a:pt x="0" y="0"/>
                </a:moveTo>
                <a:lnTo>
                  <a:pt x="12758439" y="0"/>
                </a:lnTo>
                <a:lnTo>
                  <a:pt x="12758439" y="6761973"/>
                </a:lnTo>
                <a:lnTo>
                  <a:pt x="0" y="6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9981" y="3665836"/>
            <a:ext cx="1660903" cy="1714481"/>
          </a:xfrm>
          <a:custGeom>
            <a:avLst/>
            <a:gdLst/>
            <a:ahLst/>
            <a:cxnLst/>
            <a:rect l="l" t="t" r="r" b="b"/>
            <a:pathLst>
              <a:path w="1660903" h="1714481">
                <a:moveTo>
                  <a:pt x="0" y="0"/>
                </a:moveTo>
                <a:lnTo>
                  <a:pt x="1660903" y="0"/>
                </a:lnTo>
                <a:lnTo>
                  <a:pt x="1660903" y="1714480"/>
                </a:lnTo>
                <a:lnTo>
                  <a:pt x="0" y="1714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96482" y="-3909756"/>
            <a:ext cx="18580145" cy="18580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730884" y="3283422"/>
            <a:ext cx="739624" cy="22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8"/>
              </a:lnSpc>
              <a:spcBef>
                <a:spcPct val="0"/>
              </a:spcBef>
            </a:pPr>
            <a:r>
              <a:rPr lang="en-US" sz="12934">
                <a:solidFill>
                  <a:srgbClr val="000000"/>
                </a:solidFill>
                <a:latin typeface="Comic Sans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36141" y="6052067"/>
            <a:ext cx="9189487" cy="174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06"/>
              </a:lnSpc>
              <a:spcBef>
                <a:spcPct val="0"/>
              </a:spcBef>
            </a:pPr>
            <a:r>
              <a:rPr lang="en-US" sz="10147" dirty="0">
                <a:solidFill>
                  <a:srgbClr val="000000"/>
                </a:solidFill>
                <a:latin typeface="Comic Sans"/>
              </a:rPr>
              <a:t>Name a </a:t>
            </a:r>
            <a:r>
              <a:rPr lang="en-US" sz="10147" dirty="0" err="1">
                <a:solidFill>
                  <a:srgbClr val="000000"/>
                </a:solidFill>
                <a:latin typeface="Comic Sans"/>
              </a:rPr>
              <a:t>colour</a:t>
            </a:r>
            <a:r>
              <a:rPr lang="en-US" sz="10147" dirty="0">
                <a:solidFill>
                  <a:srgbClr val="000000"/>
                </a:solidFill>
                <a:latin typeface="Comic San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laser.wav"/>
          </p:stSnd>
        </p:sndAc>
      </p:transition>
    </mc:Choice>
    <mc:Fallback xmlns="">
      <p:transition spd="slow">
        <p:split orient="vert"/>
        <p:sndAc>
          <p:stSnd>
            <p:snd r:embed="rId14" name="las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5966" y="8306131"/>
            <a:ext cx="5204967" cy="1200009"/>
            <a:chOff x="0" y="0"/>
            <a:chExt cx="1218681" cy="28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681" cy="280968"/>
            </a:xfrm>
            <a:custGeom>
              <a:avLst/>
              <a:gdLst/>
              <a:ahLst/>
              <a:cxnLst/>
              <a:rect l="l" t="t" r="r" b="b"/>
              <a:pathLst>
                <a:path w="1218681" h="280968">
                  <a:moveTo>
                    <a:pt x="75858" y="0"/>
                  </a:moveTo>
                  <a:lnTo>
                    <a:pt x="1142823" y="0"/>
                  </a:lnTo>
                  <a:cubicBezTo>
                    <a:pt x="1184718" y="0"/>
                    <a:pt x="1218681" y="33963"/>
                    <a:pt x="1218681" y="75858"/>
                  </a:cubicBezTo>
                  <a:lnTo>
                    <a:pt x="1218681" y="205110"/>
                  </a:lnTo>
                  <a:cubicBezTo>
                    <a:pt x="1218681" y="247005"/>
                    <a:pt x="1184718" y="280968"/>
                    <a:pt x="1142823" y="280968"/>
                  </a:cubicBezTo>
                  <a:lnTo>
                    <a:pt x="75858" y="280968"/>
                  </a:lnTo>
                  <a:cubicBezTo>
                    <a:pt x="55739" y="280968"/>
                    <a:pt x="36444" y="272976"/>
                    <a:pt x="22218" y="258750"/>
                  </a:cubicBezTo>
                  <a:cubicBezTo>
                    <a:pt x="7992" y="244524"/>
                    <a:pt x="0" y="225229"/>
                    <a:pt x="0" y="205110"/>
                  </a:cubicBezTo>
                  <a:lnTo>
                    <a:pt x="0" y="75858"/>
                  </a:lnTo>
                  <a:cubicBezTo>
                    <a:pt x="0" y="55739"/>
                    <a:pt x="7992" y="36444"/>
                    <a:pt x="22218" y="22218"/>
                  </a:cubicBezTo>
                  <a:cubicBezTo>
                    <a:pt x="36444" y="7992"/>
                    <a:pt x="55739" y="0"/>
                    <a:pt x="75858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8681" cy="347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omic Sans Bold"/>
                </a:rPr>
                <a:t>5 : orange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56996" y="6720404"/>
            <a:ext cx="6134259" cy="1585727"/>
            <a:chOff x="0" y="0"/>
            <a:chExt cx="1436264" cy="37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6264" cy="371279"/>
            </a:xfrm>
            <a:custGeom>
              <a:avLst/>
              <a:gdLst/>
              <a:ahLst/>
              <a:cxnLst/>
              <a:rect l="l" t="t" r="r" b="b"/>
              <a:pathLst>
                <a:path w="1436264" h="371279">
                  <a:moveTo>
                    <a:pt x="64366" y="0"/>
                  </a:moveTo>
                  <a:lnTo>
                    <a:pt x="1371898" y="0"/>
                  </a:lnTo>
                  <a:cubicBezTo>
                    <a:pt x="1388969" y="0"/>
                    <a:pt x="1405340" y="6781"/>
                    <a:pt x="1417411" y="18852"/>
                  </a:cubicBezTo>
                  <a:cubicBezTo>
                    <a:pt x="1429482" y="30923"/>
                    <a:pt x="1436264" y="47295"/>
                    <a:pt x="1436264" y="64366"/>
                  </a:cubicBezTo>
                  <a:lnTo>
                    <a:pt x="1436264" y="306913"/>
                  </a:lnTo>
                  <a:cubicBezTo>
                    <a:pt x="1436264" y="342461"/>
                    <a:pt x="1407446" y="371279"/>
                    <a:pt x="1371898" y="371279"/>
                  </a:cubicBezTo>
                  <a:lnTo>
                    <a:pt x="64366" y="371279"/>
                  </a:lnTo>
                  <a:cubicBezTo>
                    <a:pt x="47295" y="371279"/>
                    <a:pt x="30923" y="364498"/>
                    <a:pt x="18852" y="352427"/>
                  </a:cubicBezTo>
                  <a:cubicBezTo>
                    <a:pt x="6781" y="340356"/>
                    <a:pt x="0" y="323984"/>
                    <a:pt x="0" y="306913"/>
                  </a:cubicBezTo>
                  <a:lnTo>
                    <a:pt x="0" y="64366"/>
                  </a:lnTo>
                  <a:cubicBezTo>
                    <a:pt x="0" y="47295"/>
                    <a:pt x="6781" y="30923"/>
                    <a:pt x="18852" y="18852"/>
                  </a:cubicBezTo>
                  <a:cubicBezTo>
                    <a:pt x="30923" y="6781"/>
                    <a:pt x="47295" y="0"/>
                    <a:pt x="64366" y="0"/>
                  </a:cubicBezTo>
                  <a:close/>
                </a:path>
              </a:pathLst>
            </a:custGeom>
            <a:solidFill>
              <a:srgbClr val="FECC1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436264" cy="4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Bold"/>
                </a:rPr>
                <a:t>4: yellow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4875" y="5251196"/>
            <a:ext cx="6795030" cy="1554923"/>
            <a:chOff x="0" y="0"/>
            <a:chExt cx="1590975" cy="36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75" cy="364067"/>
            </a:xfrm>
            <a:custGeom>
              <a:avLst/>
              <a:gdLst/>
              <a:ahLst/>
              <a:cxnLst/>
              <a:rect l="l" t="t" r="r" b="b"/>
              <a:pathLst>
                <a:path w="1590975" h="364067">
                  <a:moveTo>
                    <a:pt x="58107" y="0"/>
                  </a:moveTo>
                  <a:lnTo>
                    <a:pt x="1532868" y="0"/>
                  </a:lnTo>
                  <a:cubicBezTo>
                    <a:pt x="1564960" y="0"/>
                    <a:pt x="1590975" y="26015"/>
                    <a:pt x="1590975" y="58107"/>
                  </a:cubicBezTo>
                  <a:lnTo>
                    <a:pt x="1590975" y="305960"/>
                  </a:lnTo>
                  <a:cubicBezTo>
                    <a:pt x="1590975" y="321371"/>
                    <a:pt x="1584853" y="336150"/>
                    <a:pt x="1573956" y="347048"/>
                  </a:cubicBezTo>
                  <a:cubicBezTo>
                    <a:pt x="1563059" y="357945"/>
                    <a:pt x="1548279" y="364067"/>
                    <a:pt x="1532868" y="364067"/>
                  </a:cubicBezTo>
                  <a:lnTo>
                    <a:pt x="58107" y="364067"/>
                  </a:lnTo>
                  <a:cubicBezTo>
                    <a:pt x="42696" y="364067"/>
                    <a:pt x="27916" y="357945"/>
                    <a:pt x="17019" y="347048"/>
                  </a:cubicBezTo>
                  <a:cubicBezTo>
                    <a:pt x="6122" y="336150"/>
                    <a:pt x="0" y="321371"/>
                    <a:pt x="0" y="305960"/>
                  </a:cubicBezTo>
                  <a:lnTo>
                    <a:pt x="0" y="58107"/>
                  </a:lnTo>
                  <a:cubicBezTo>
                    <a:pt x="0" y="26015"/>
                    <a:pt x="26015" y="0"/>
                    <a:pt x="58107" y="0"/>
                  </a:cubicBezTo>
                  <a:close/>
                </a:path>
              </a:pathLst>
            </a:custGeom>
            <a:solidFill>
              <a:srgbClr val="8CCD5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1590975" cy="47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Comic Sans Bold"/>
                </a:rPr>
                <a:t>3 : green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26300" y="3483883"/>
            <a:ext cx="7584900" cy="1778362"/>
            <a:chOff x="0" y="0"/>
            <a:chExt cx="1775914" cy="4163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914" cy="416382"/>
            </a:xfrm>
            <a:custGeom>
              <a:avLst/>
              <a:gdLst/>
              <a:ahLst/>
              <a:cxnLst/>
              <a:rect l="l" t="t" r="r" b="b"/>
              <a:pathLst>
                <a:path w="1775914" h="416382">
                  <a:moveTo>
                    <a:pt x="52056" y="0"/>
                  </a:moveTo>
                  <a:lnTo>
                    <a:pt x="1723858" y="0"/>
                  </a:lnTo>
                  <a:cubicBezTo>
                    <a:pt x="1737664" y="0"/>
                    <a:pt x="1750905" y="5484"/>
                    <a:pt x="1760667" y="15247"/>
                  </a:cubicBezTo>
                  <a:cubicBezTo>
                    <a:pt x="1770430" y="25009"/>
                    <a:pt x="1775914" y="38250"/>
                    <a:pt x="1775914" y="52056"/>
                  </a:cubicBezTo>
                  <a:lnTo>
                    <a:pt x="1775914" y="364327"/>
                  </a:lnTo>
                  <a:cubicBezTo>
                    <a:pt x="1775914" y="378133"/>
                    <a:pt x="1770430" y="391373"/>
                    <a:pt x="1760667" y="401135"/>
                  </a:cubicBezTo>
                  <a:cubicBezTo>
                    <a:pt x="1750905" y="410898"/>
                    <a:pt x="1737664" y="416382"/>
                    <a:pt x="1723858" y="416382"/>
                  </a:cubicBezTo>
                  <a:lnTo>
                    <a:pt x="52056" y="416382"/>
                  </a:lnTo>
                  <a:cubicBezTo>
                    <a:pt x="38250" y="416382"/>
                    <a:pt x="25009" y="410898"/>
                    <a:pt x="15247" y="401135"/>
                  </a:cubicBezTo>
                  <a:cubicBezTo>
                    <a:pt x="5484" y="391373"/>
                    <a:pt x="0" y="378133"/>
                    <a:pt x="0" y="364327"/>
                  </a:cubicBezTo>
                  <a:lnTo>
                    <a:pt x="0" y="52056"/>
                  </a:lnTo>
                  <a:cubicBezTo>
                    <a:pt x="0" y="38250"/>
                    <a:pt x="5484" y="25009"/>
                    <a:pt x="15247" y="15247"/>
                  </a:cubicBezTo>
                  <a:cubicBezTo>
                    <a:pt x="25009" y="5484"/>
                    <a:pt x="38250" y="0"/>
                    <a:pt x="52056" y="0"/>
                  </a:cubicBezTo>
                  <a:close/>
                </a:path>
              </a:pathLst>
            </a:custGeom>
            <a:solidFill>
              <a:srgbClr val="2893F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775914" cy="540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omic Sans Bold"/>
                </a:rPr>
                <a:t>2 : blue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02355" y="1557082"/>
            <a:ext cx="8723616" cy="2055374"/>
            <a:chOff x="0" y="0"/>
            <a:chExt cx="2042531" cy="4812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531" cy="481241"/>
            </a:xfrm>
            <a:custGeom>
              <a:avLst/>
              <a:gdLst/>
              <a:ahLst/>
              <a:cxnLst/>
              <a:rect l="l" t="t" r="r" b="b"/>
              <a:pathLst>
                <a:path w="2042531" h="481241">
                  <a:moveTo>
                    <a:pt x="45261" y="0"/>
                  </a:moveTo>
                  <a:lnTo>
                    <a:pt x="1997270" y="0"/>
                  </a:lnTo>
                  <a:cubicBezTo>
                    <a:pt x="2009274" y="0"/>
                    <a:pt x="2020786" y="4769"/>
                    <a:pt x="2029274" y="13257"/>
                  </a:cubicBezTo>
                  <a:cubicBezTo>
                    <a:pt x="2037762" y="21745"/>
                    <a:pt x="2042531" y="33257"/>
                    <a:pt x="2042531" y="45261"/>
                  </a:cubicBezTo>
                  <a:lnTo>
                    <a:pt x="2042531" y="435981"/>
                  </a:lnTo>
                  <a:cubicBezTo>
                    <a:pt x="2042531" y="460977"/>
                    <a:pt x="2022267" y="481241"/>
                    <a:pt x="1997270" y="481241"/>
                  </a:cubicBezTo>
                  <a:lnTo>
                    <a:pt x="45261" y="481241"/>
                  </a:lnTo>
                  <a:cubicBezTo>
                    <a:pt x="20264" y="481241"/>
                    <a:pt x="0" y="460977"/>
                    <a:pt x="0" y="435981"/>
                  </a:cubicBezTo>
                  <a:lnTo>
                    <a:pt x="0" y="45261"/>
                  </a:lnTo>
                  <a:cubicBezTo>
                    <a:pt x="0" y="20264"/>
                    <a:pt x="20264" y="0"/>
                    <a:pt x="45261" y="0"/>
                  </a:cubicBezTo>
                  <a:close/>
                </a:path>
              </a:pathLst>
            </a:custGeom>
            <a:solidFill>
              <a:srgbClr val="ED1C2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52400"/>
              <a:ext cx="2042531" cy="633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0"/>
                </a:lnSpc>
              </a:pPr>
              <a:r>
                <a:rPr lang="en-US" sz="8000">
                  <a:solidFill>
                    <a:srgbClr val="000000"/>
                  </a:solidFill>
                  <a:latin typeface="Comic Sans Bold"/>
                </a:rPr>
                <a:t>1 : red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611772" y="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0859" y="4683425"/>
            <a:ext cx="5045441" cy="7245411"/>
          </a:xfrm>
          <a:custGeom>
            <a:avLst/>
            <a:gdLst/>
            <a:ahLst/>
            <a:cxnLst/>
            <a:rect l="l" t="t" r="r" b="b"/>
            <a:pathLst>
              <a:path w="5045441" h="7245411">
                <a:moveTo>
                  <a:pt x="0" y="0"/>
                </a:moveTo>
                <a:lnTo>
                  <a:pt x="5045441" y="0"/>
                </a:lnTo>
                <a:lnTo>
                  <a:pt x="5045441" y="7245412"/>
                </a:lnTo>
                <a:lnTo>
                  <a:pt x="0" y="72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98764" y="-141732"/>
            <a:ext cx="7315200" cy="2340864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703851" y="6316079"/>
            <a:ext cx="3082932" cy="3190061"/>
          </a:xfrm>
          <a:custGeom>
            <a:avLst/>
            <a:gdLst/>
            <a:ahLst/>
            <a:cxnLst/>
            <a:rect l="l" t="t" r="r" b="b"/>
            <a:pathLst>
              <a:path w="3082932" h="3190061">
                <a:moveTo>
                  <a:pt x="0" y="0"/>
                </a:moveTo>
                <a:lnTo>
                  <a:pt x="3082933" y="0"/>
                </a:lnTo>
                <a:lnTo>
                  <a:pt x="3082933" y="3190061"/>
                </a:lnTo>
                <a:lnTo>
                  <a:pt x="0" y="3190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731" y="1379745"/>
            <a:ext cx="3517419" cy="1386449"/>
          </a:xfrm>
          <a:custGeom>
            <a:avLst/>
            <a:gdLst/>
            <a:ahLst/>
            <a:cxnLst/>
            <a:rect l="l" t="t" r="r" b="b"/>
            <a:pathLst>
              <a:path w="3517419" h="1386449">
                <a:moveTo>
                  <a:pt x="0" y="0"/>
                </a:moveTo>
                <a:lnTo>
                  <a:pt x="3517418" y="0"/>
                </a:lnTo>
                <a:lnTo>
                  <a:pt x="3517418" y="1386449"/>
                </a:lnTo>
                <a:lnTo>
                  <a:pt x="0" y="138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11540"/>
            <a:ext cx="2447222" cy="2674560"/>
          </a:xfrm>
          <a:custGeom>
            <a:avLst/>
            <a:gdLst/>
            <a:ahLst/>
            <a:cxnLst/>
            <a:rect l="l" t="t" r="r" b="b"/>
            <a:pathLst>
              <a:path w="2447222" h="2674560">
                <a:moveTo>
                  <a:pt x="0" y="0"/>
                </a:moveTo>
                <a:lnTo>
                  <a:pt x="2447222" y="0"/>
                </a:lnTo>
                <a:lnTo>
                  <a:pt x="2447222" y="2674560"/>
                </a:lnTo>
                <a:lnTo>
                  <a:pt x="0" y="2674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1623" y="4784465"/>
            <a:ext cx="4676526" cy="4162507"/>
            <a:chOff x="0" y="0"/>
            <a:chExt cx="6235368" cy="5550009"/>
          </a:xfrm>
        </p:grpSpPr>
        <p:sp>
          <p:nvSpPr>
            <p:cNvPr id="5" name="Freeform 5"/>
            <p:cNvSpPr/>
            <p:nvPr/>
          </p:nvSpPr>
          <p:spPr>
            <a:xfrm>
              <a:off x="0" y="266503"/>
              <a:ext cx="3467301" cy="5283506"/>
            </a:xfrm>
            <a:custGeom>
              <a:avLst/>
              <a:gdLst/>
              <a:ahLst/>
              <a:cxnLst/>
              <a:rect l="l" t="t" r="r" b="b"/>
              <a:pathLst>
                <a:path w="3467301" h="5283506">
                  <a:moveTo>
                    <a:pt x="0" y="0"/>
                  </a:moveTo>
                  <a:lnTo>
                    <a:pt x="3467301" y="0"/>
                  </a:lnTo>
                  <a:lnTo>
                    <a:pt x="3467301" y="5283506"/>
                  </a:lnTo>
                  <a:lnTo>
                    <a:pt x="0" y="5283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7301" y="0"/>
              <a:ext cx="2768067" cy="5550009"/>
            </a:xfrm>
            <a:custGeom>
              <a:avLst/>
              <a:gdLst/>
              <a:ahLst/>
              <a:cxnLst/>
              <a:rect l="l" t="t" r="r" b="b"/>
              <a:pathLst>
                <a:path w="2768067" h="5550009">
                  <a:moveTo>
                    <a:pt x="0" y="0"/>
                  </a:moveTo>
                  <a:lnTo>
                    <a:pt x="2768067" y="0"/>
                  </a:lnTo>
                  <a:lnTo>
                    <a:pt x="2768067" y="5550009"/>
                  </a:lnTo>
                  <a:lnTo>
                    <a:pt x="0" y="555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148561" y="2496327"/>
            <a:ext cx="12758439" cy="6761973"/>
          </a:xfrm>
          <a:custGeom>
            <a:avLst/>
            <a:gdLst/>
            <a:ahLst/>
            <a:cxnLst/>
            <a:rect l="l" t="t" r="r" b="b"/>
            <a:pathLst>
              <a:path w="12758439" h="6761973">
                <a:moveTo>
                  <a:pt x="0" y="0"/>
                </a:moveTo>
                <a:lnTo>
                  <a:pt x="12758439" y="0"/>
                </a:lnTo>
                <a:lnTo>
                  <a:pt x="12758439" y="6761973"/>
                </a:lnTo>
                <a:lnTo>
                  <a:pt x="0" y="6761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9981" y="3665836"/>
            <a:ext cx="1660903" cy="1714481"/>
          </a:xfrm>
          <a:custGeom>
            <a:avLst/>
            <a:gdLst/>
            <a:ahLst/>
            <a:cxnLst/>
            <a:rect l="l" t="t" r="r" b="b"/>
            <a:pathLst>
              <a:path w="1660903" h="1714481">
                <a:moveTo>
                  <a:pt x="0" y="0"/>
                </a:moveTo>
                <a:lnTo>
                  <a:pt x="1660903" y="0"/>
                </a:lnTo>
                <a:lnTo>
                  <a:pt x="1660903" y="1714480"/>
                </a:lnTo>
                <a:lnTo>
                  <a:pt x="0" y="1714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96482" y="-3784517"/>
            <a:ext cx="18580145" cy="18580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99288" y="3283422"/>
            <a:ext cx="1002816" cy="22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8"/>
              </a:lnSpc>
              <a:spcBef>
                <a:spcPct val="0"/>
              </a:spcBef>
            </a:pPr>
            <a:r>
              <a:rPr lang="en-US" sz="12934">
                <a:solidFill>
                  <a:srgbClr val="000000"/>
                </a:solidFill>
                <a:latin typeface="Comic Sans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32839" y="5734439"/>
            <a:ext cx="11132898" cy="266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0"/>
              </a:lnSpc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Name a day of the week.</a:t>
            </a:r>
          </a:p>
          <a:p>
            <a:pPr algn="ctr">
              <a:lnSpc>
                <a:spcPts val="10710"/>
              </a:lnSpc>
              <a:spcBef>
                <a:spcPct val="0"/>
              </a:spcBef>
            </a:pPr>
            <a:r>
              <a:rPr lang="en-US" sz="7650">
                <a:solidFill>
                  <a:srgbClr val="000000"/>
                </a:solidFill>
                <a:latin typeface="Comic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787</Words>
  <Application>Microsoft Office PowerPoint</Application>
  <PresentationFormat>Custom</PresentationFormat>
  <Paragraphs>185</Paragraphs>
  <Slides>42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Comic Sans MS</vt:lpstr>
      <vt:lpstr>Alfa Slab One</vt:lpstr>
      <vt:lpstr>Gagalin</vt:lpstr>
      <vt:lpstr>Comic Sans Bold</vt:lpstr>
      <vt:lpstr>Calibri</vt:lpstr>
      <vt:lpstr>Railey</vt:lpstr>
      <vt:lpstr>Comic Sans</vt:lpstr>
      <vt:lpstr>Lobster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 Unit 2 Funtime 1</dc:title>
  <dc:creator>Chi Nguyen</dc:creator>
  <cp:lastModifiedBy>Vũ Đăng Hoàng Hưng</cp:lastModifiedBy>
  <cp:revision>15</cp:revision>
  <dcterms:created xsi:type="dcterms:W3CDTF">2006-08-16T00:00:00Z</dcterms:created>
  <dcterms:modified xsi:type="dcterms:W3CDTF">2025-06-14T03:09:14Z</dcterms:modified>
  <dc:identifier>DAGJILPiliM</dc:identifier>
</cp:coreProperties>
</file>