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10.wav" ContentType="audio/x-wav"/>
  <Override PartName="/ppt/media/audio2.wav" ContentType="audio/x-wav"/>
  <Override PartName="/ppt/media/audio3.wav" ContentType="audio/x-wav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0" r:id="rId3"/>
    <p:sldMasterId id="2147483682" r:id="rId4"/>
  </p:sldMasterIdLst>
  <p:notesMasterIdLst>
    <p:notesMasterId r:id="rId37"/>
  </p:notesMasterIdLst>
  <p:sldIdLst>
    <p:sldId id="3240" r:id="rId5"/>
    <p:sldId id="445" r:id="rId6"/>
    <p:sldId id="258" r:id="rId7"/>
    <p:sldId id="262" r:id="rId8"/>
    <p:sldId id="3241" r:id="rId9"/>
    <p:sldId id="312" r:id="rId10"/>
    <p:sldId id="3245" r:id="rId11"/>
    <p:sldId id="3244" r:id="rId12"/>
    <p:sldId id="257" r:id="rId13"/>
    <p:sldId id="3269" r:id="rId14"/>
    <p:sldId id="256" r:id="rId15"/>
    <p:sldId id="263" r:id="rId16"/>
    <p:sldId id="3249" r:id="rId17"/>
    <p:sldId id="3247" r:id="rId18"/>
    <p:sldId id="3250" r:id="rId19"/>
    <p:sldId id="330" r:id="rId20"/>
    <p:sldId id="3253" r:id="rId21"/>
    <p:sldId id="3256" r:id="rId22"/>
    <p:sldId id="3257" r:id="rId23"/>
    <p:sldId id="358" r:id="rId24"/>
    <p:sldId id="3265" r:id="rId25"/>
    <p:sldId id="3267" r:id="rId26"/>
    <p:sldId id="361" r:id="rId27"/>
    <p:sldId id="264" r:id="rId28"/>
    <p:sldId id="3259" r:id="rId29"/>
    <p:sldId id="3260" r:id="rId30"/>
    <p:sldId id="260" r:id="rId31"/>
    <p:sldId id="261" r:id="rId32"/>
    <p:sldId id="3261" r:id="rId33"/>
    <p:sldId id="3262" r:id="rId34"/>
    <p:sldId id="443" r:id="rId35"/>
    <p:sldId id="39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BCDE95"/>
    <a:srgbClr val="EEECEE"/>
    <a:srgbClr val="F4E5DE"/>
    <a:srgbClr val="FAFFB3"/>
    <a:srgbClr val="F628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2877" autoAdjust="0"/>
  </p:normalViewPr>
  <p:slideViewPr>
    <p:cSldViewPr snapToGrid="0">
      <p:cViewPr>
        <p:scale>
          <a:sx n="66" d="100"/>
          <a:sy n="66" d="100"/>
        </p:scale>
        <p:origin x="1099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18858-A6B2-4ECE-A6F8-047866D203DD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737D9-52EC-4AA2-A758-BD2F1DB83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8354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7646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86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1962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4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399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5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link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62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5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613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460E-6300-5EAD-BD53-4C8A30154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4FCF4-1212-341F-31BC-84928940C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9623-DA77-C8E6-3196-90C84E83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6150-4F7C-6141-93F4-1A6A1BCE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8161-DFE2-D725-48F8-312DB8BF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1FDD-A80D-DA8D-2968-2DC8FCC2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212F6-DC34-C6D3-46C7-C42E9910D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9A831-2DD0-325C-1A49-2185E596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0D7F2-A207-C75A-E0FC-C93E24FA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9D333-2425-6675-275D-A885507E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81389C-9C58-6B45-2770-23CDD8E19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AE0BF-13C8-34E9-77E4-6D068722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95EDC-6F49-7F42-2B40-CC90840A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B2AD6-D7AD-97D1-4767-9A159548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2BF2-4F55-9CF6-9F08-2884E24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6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2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245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0008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0090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670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20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9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8FF4-5BDA-808C-21D7-26CAD264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98F7E-EFCF-B8AC-4F99-18DD549B0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40A4-8D84-13C5-6269-7B398A91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1DFC8-B55C-0978-1AF6-4865C7FB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E853B-E54A-BBA1-C9CE-7C5E2CEE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8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58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87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09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06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2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6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1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5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94BC-AB7C-C13A-98E1-285AD701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C874C-7CE0-D357-B396-39A64B11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9DE5E-EA7D-1B1E-C168-DAD0845D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2DD1-560F-EF6F-4F8C-F2D08186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047D4-B243-9775-2F40-E4078A460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39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3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10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64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24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51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94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7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2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6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D094-F16C-8320-D04C-199EF9B8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0A71-90F0-55DD-701B-65F8DF9BB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4F19A-E150-7445-FCC4-F177051D2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5DB3-B16D-7A88-B019-D2A2335F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BCCFC-10B4-16B0-20BD-649FBC7A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013FF-A090-AA9B-6060-1D3A2834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433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92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30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5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DD89-FC7D-C2CC-4724-F3A03D3D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B9A8D-FCC9-DCE6-A3DB-5367C1BE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BB386-AD6C-BC0E-A269-F501437E2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31F0D-4091-ADE5-BE1C-115960F15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37E3-5E51-6FB6-73A7-B0C952959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862FD-D761-39C2-CCCC-BA20AD3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6DF9D-7A3A-911E-36AD-2577CC47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68A84-317B-422C-E27C-02062BB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9743-0B6E-447F-9512-56D24E28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867C6-E9D6-40F2-3778-77C07435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D1A97-1A92-4A51-B1F5-83FA0FF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155DB-4D94-5A90-553B-F3247FB7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A1AC0-EC5C-693A-9464-CC7C35F9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2B736-3D5A-F528-AEFC-00B3DD29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A921-A357-4807-9429-7BF805B1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BF78-1878-FC95-352C-D7441992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8C98-20F1-A868-B8C4-39FD60B8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61D86-33A5-F03A-2E95-66ECC64A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CC19-B7B1-95E7-A9EF-75B29C83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CDEB-21C0-2A1E-B628-FA0DC35D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01E7-ABAC-1E77-70C6-117EC99B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0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8B60-2662-DEFC-B2FA-B77A583A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271C6-B6D7-DE46-D78D-CFD18E94A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CE7B-68F5-F0E6-8095-11903FDB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1F63C-371F-23BE-3A48-2D67583A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C9302-ED23-3CBC-1501-9CAB338B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9E796-790C-FD18-56D2-40C3A7AF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C9C00-7CB1-AFD4-CA42-490446C4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43A8B-74E8-0E3A-2D8A-5A5C0A0B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60EB-4493-623F-48E6-F5E19A1E3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3073-ED0F-4049-B26F-EBE4B71C4FD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A704-74AE-433E-6FBD-FC45F1018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ACFBC-1161-4EA6-7288-36C258785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3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2908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0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6.png"/><Relationship Id="rId21" Type="http://schemas.openxmlformats.org/officeDocument/2006/relationships/image" Target="../media/image15.png"/><Relationship Id="rId34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1.emf"/><Relationship Id="rId38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7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2.wdp"/><Relationship Id="rId36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8.png"/><Relationship Id="rId30" Type="http://schemas.microsoft.com/office/2007/relationships/hdphoto" Target="../media/hdphoto13.wdp"/><Relationship Id="rId35" Type="http://schemas.openxmlformats.org/officeDocument/2006/relationships/image" Target="../media/image23.gif"/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18" Type="http://schemas.openxmlformats.org/officeDocument/2006/relationships/image" Target="../media/image92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95.sv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17" Type="http://schemas.openxmlformats.org/officeDocument/2006/relationships/image" Target="../media/image22.png"/><Relationship Id="rId2" Type="http://schemas.openxmlformats.org/officeDocument/2006/relationships/audio" Target="../media/media5.mp3"/><Relationship Id="rId16" Type="http://schemas.openxmlformats.org/officeDocument/2006/relationships/image" Target="../media/image26.png"/><Relationship Id="rId20" Type="http://schemas.openxmlformats.org/officeDocument/2006/relationships/image" Target="../media/image94.png"/><Relationship Id="rId1" Type="http://schemas.microsoft.com/office/2007/relationships/media" Target="../media/media5.mp3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10" Type="http://schemas.openxmlformats.org/officeDocument/2006/relationships/image" Target="../media/image86.png"/><Relationship Id="rId19" Type="http://schemas.openxmlformats.org/officeDocument/2006/relationships/image" Target="../media/image93.sv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103.png"/><Relationship Id="rId18" Type="http://schemas.openxmlformats.org/officeDocument/2006/relationships/image" Target="../media/image108.jpg"/><Relationship Id="rId3" Type="http://schemas.openxmlformats.org/officeDocument/2006/relationships/image" Target="../media/image96.png"/><Relationship Id="rId21" Type="http://schemas.openxmlformats.org/officeDocument/2006/relationships/slide" Target="slide13.xml"/><Relationship Id="rId7" Type="http://schemas.openxmlformats.org/officeDocument/2006/relationships/image" Target="../media/image51.png"/><Relationship Id="rId12" Type="http://schemas.openxmlformats.org/officeDocument/2006/relationships/image" Target="../media/image102.png"/><Relationship Id="rId17" Type="http://schemas.openxmlformats.org/officeDocument/2006/relationships/image" Target="../media/image107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9.svg"/><Relationship Id="rId11" Type="http://schemas.openxmlformats.org/officeDocument/2006/relationships/image" Target="../media/image26.png"/><Relationship Id="rId24" Type="http://schemas.openxmlformats.org/officeDocument/2006/relationships/slide" Target="slide16.xml"/><Relationship Id="rId5" Type="http://schemas.openxmlformats.org/officeDocument/2006/relationships/image" Target="../media/image98.png"/><Relationship Id="rId15" Type="http://schemas.openxmlformats.org/officeDocument/2006/relationships/image" Target="../media/image105.png"/><Relationship Id="rId23" Type="http://schemas.openxmlformats.org/officeDocument/2006/relationships/slide" Target="slide15.xml"/><Relationship Id="rId10" Type="http://schemas.openxmlformats.org/officeDocument/2006/relationships/image" Target="../media/image101.svg"/><Relationship Id="rId19" Type="http://schemas.openxmlformats.org/officeDocument/2006/relationships/image" Target="../media/image109.png"/><Relationship Id="rId4" Type="http://schemas.openxmlformats.org/officeDocument/2006/relationships/image" Target="../media/image97.svg"/><Relationship Id="rId9" Type="http://schemas.openxmlformats.org/officeDocument/2006/relationships/image" Target="../media/image100.png"/><Relationship Id="rId14" Type="http://schemas.openxmlformats.org/officeDocument/2006/relationships/image" Target="../media/image104.png"/><Relationship Id="rId22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2.svg"/><Relationship Id="rId12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png"/><Relationship Id="rId11" Type="http://schemas.openxmlformats.org/officeDocument/2006/relationships/image" Target="../media/image26.png"/><Relationship Id="rId5" Type="http://schemas.openxmlformats.org/officeDocument/2006/relationships/image" Target="../media/image97.svg"/><Relationship Id="rId10" Type="http://schemas.openxmlformats.org/officeDocument/2006/relationships/image" Target="../media/image68.jpe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microsoft.com/office/2007/relationships/hdphoto" Target="../media/hdphoto20.wdp"/><Relationship Id="rId3" Type="http://schemas.openxmlformats.org/officeDocument/2006/relationships/image" Target="../media/image100.png"/><Relationship Id="rId7" Type="http://schemas.openxmlformats.org/officeDocument/2006/relationships/image" Target="../media/image51.png"/><Relationship Id="rId12" Type="http://schemas.openxmlformats.org/officeDocument/2006/relationships/image" Target="../media/image1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7.svg"/><Relationship Id="rId11" Type="http://schemas.openxmlformats.org/officeDocument/2006/relationships/image" Target="../media/image112.png"/><Relationship Id="rId5" Type="http://schemas.openxmlformats.org/officeDocument/2006/relationships/image" Target="../media/image96.png"/><Relationship Id="rId15" Type="http://schemas.openxmlformats.org/officeDocument/2006/relationships/image" Target="../media/image56.png"/><Relationship Id="rId10" Type="http://schemas.openxmlformats.org/officeDocument/2006/relationships/image" Target="../media/image26.png"/><Relationship Id="rId4" Type="http://schemas.openxmlformats.org/officeDocument/2006/relationships/image" Target="../media/image101.svg"/><Relationship Id="rId9" Type="http://schemas.openxmlformats.org/officeDocument/2006/relationships/image" Target="../media/image111.jpeg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6.png"/><Relationship Id="rId5" Type="http://schemas.openxmlformats.org/officeDocument/2006/relationships/slide" Target="slide1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slide" Target="slide11.xml"/><Relationship Id="rId3" Type="http://schemas.openxmlformats.org/officeDocument/2006/relationships/image" Target="../media/image100.png"/><Relationship Id="rId7" Type="http://schemas.openxmlformats.org/officeDocument/2006/relationships/image" Target="../media/image51.png"/><Relationship Id="rId12" Type="http://schemas.microsoft.com/office/2007/relationships/hdphoto" Target="../media/hdphoto2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7.svg"/><Relationship Id="rId11" Type="http://schemas.openxmlformats.org/officeDocument/2006/relationships/image" Target="../media/image115.png"/><Relationship Id="rId5" Type="http://schemas.openxmlformats.org/officeDocument/2006/relationships/image" Target="../media/image96.png"/><Relationship Id="rId10" Type="http://schemas.openxmlformats.org/officeDocument/2006/relationships/image" Target="../media/image26.png"/><Relationship Id="rId4" Type="http://schemas.openxmlformats.org/officeDocument/2006/relationships/image" Target="../media/image101.svg"/><Relationship Id="rId9" Type="http://schemas.openxmlformats.org/officeDocument/2006/relationships/image" Target="../media/image114.jp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2.gif"/><Relationship Id="rId12" Type="http://schemas.microsoft.com/office/2007/relationships/hdphoto" Target="../media/hdphoto1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gif"/><Relationship Id="rId11" Type="http://schemas.openxmlformats.org/officeDocument/2006/relationships/image" Target="../media/image47.png"/><Relationship Id="rId5" Type="http://schemas.openxmlformats.org/officeDocument/2006/relationships/image" Target="../media/image45.gif"/><Relationship Id="rId10" Type="http://schemas.microsoft.com/office/2007/relationships/hdphoto" Target="../media/hdphoto17.wdp"/><Relationship Id="rId4" Type="http://schemas.openxmlformats.org/officeDocument/2006/relationships/image" Target="../media/image26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117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svg"/><Relationship Id="rId11" Type="http://schemas.microsoft.com/office/2007/relationships/hdphoto" Target="../media/hdphoto19.wdp"/><Relationship Id="rId5" Type="http://schemas.openxmlformats.org/officeDocument/2006/relationships/image" Target="../media/image51.png"/><Relationship Id="rId15" Type="http://schemas.microsoft.com/office/2007/relationships/hdphoto" Target="../media/hdphoto22.wdp"/><Relationship Id="rId10" Type="http://schemas.openxmlformats.org/officeDocument/2006/relationships/image" Target="../media/image71.png"/><Relationship Id="rId4" Type="http://schemas.openxmlformats.org/officeDocument/2006/relationships/image" Target="../media/image97.svg"/><Relationship Id="rId9" Type="http://schemas.openxmlformats.org/officeDocument/2006/relationships/image" Target="../media/image26.png"/><Relationship Id="rId14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18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11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0.png"/><Relationship Id="rId11" Type="http://schemas.openxmlformats.org/officeDocument/2006/relationships/image" Target="../media/image116.png"/><Relationship Id="rId5" Type="http://schemas.openxmlformats.org/officeDocument/2006/relationships/image" Target="../media/image52.svg"/><Relationship Id="rId10" Type="http://schemas.microsoft.com/office/2007/relationships/hdphoto" Target="../media/hdphoto19.wdp"/><Relationship Id="rId4" Type="http://schemas.openxmlformats.org/officeDocument/2006/relationships/image" Target="../media/image51.png"/><Relationship Id="rId9" Type="http://schemas.openxmlformats.org/officeDocument/2006/relationships/image" Target="../media/image71.png"/><Relationship Id="rId14" Type="http://schemas.microsoft.com/office/2007/relationships/hdphoto" Target="../media/hdphoto2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18.png"/><Relationship Id="rId18" Type="http://schemas.openxmlformats.org/officeDocument/2006/relationships/image" Target="../media/image122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117.png"/><Relationship Id="rId17" Type="http://schemas.openxmlformats.org/officeDocument/2006/relationships/image" Target="../media/image121.png"/><Relationship Id="rId2" Type="http://schemas.openxmlformats.org/officeDocument/2006/relationships/image" Target="../media/image96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0.png"/><Relationship Id="rId11" Type="http://schemas.openxmlformats.org/officeDocument/2006/relationships/image" Target="../media/image116.png"/><Relationship Id="rId5" Type="http://schemas.openxmlformats.org/officeDocument/2006/relationships/image" Target="../media/image52.svg"/><Relationship Id="rId15" Type="http://schemas.openxmlformats.org/officeDocument/2006/relationships/image" Target="../media/image119.png"/><Relationship Id="rId10" Type="http://schemas.microsoft.com/office/2007/relationships/hdphoto" Target="../media/hdphoto19.wdp"/><Relationship Id="rId19" Type="http://schemas.openxmlformats.org/officeDocument/2006/relationships/image" Target="../media/image123.png"/><Relationship Id="rId4" Type="http://schemas.openxmlformats.org/officeDocument/2006/relationships/image" Target="../media/image51.png"/><Relationship Id="rId9" Type="http://schemas.openxmlformats.org/officeDocument/2006/relationships/image" Target="../media/image71.png"/><Relationship Id="rId14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12" Type="http://schemas.openxmlformats.org/officeDocument/2006/relationships/image" Target="../media/image3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svg"/><Relationship Id="rId14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openxmlformats.org/officeDocument/2006/relationships/image" Target="../media/image42.gif"/><Relationship Id="rId12" Type="http://schemas.microsoft.com/office/2007/relationships/hdphoto" Target="../media/hdphoto1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gif"/><Relationship Id="rId11" Type="http://schemas.openxmlformats.org/officeDocument/2006/relationships/image" Target="../media/image47.png"/><Relationship Id="rId5" Type="http://schemas.openxmlformats.org/officeDocument/2006/relationships/image" Target="../media/image45.gif"/><Relationship Id="rId10" Type="http://schemas.microsoft.com/office/2007/relationships/hdphoto" Target="../media/hdphoto17.wdp"/><Relationship Id="rId4" Type="http://schemas.openxmlformats.org/officeDocument/2006/relationships/image" Target="../media/image26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13" Type="http://schemas.openxmlformats.org/officeDocument/2006/relationships/image" Target="../media/image22.png"/><Relationship Id="rId3" Type="http://schemas.microsoft.com/office/2007/relationships/media" Target="../media/media7.mp3"/><Relationship Id="rId7" Type="http://schemas.openxmlformats.org/officeDocument/2006/relationships/image" Target="../media/image26.png"/><Relationship Id="rId12" Type="http://schemas.microsoft.com/office/2007/relationships/hdphoto" Target="../media/hdphoto20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4.jpg"/><Relationship Id="rId11" Type="http://schemas.openxmlformats.org/officeDocument/2006/relationships/image" Target="../media/image113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3.wdp"/><Relationship Id="rId4" Type="http://schemas.openxmlformats.org/officeDocument/2006/relationships/audio" Target="../media/media7.mp3"/><Relationship Id="rId9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png"/><Relationship Id="rId3" Type="http://schemas.microsoft.com/office/2007/relationships/media" Target="../media/media9.mp3"/><Relationship Id="rId7" Type="http://schemas.openxmlformats.org/officeDocument/2006/relationships/image" Target="../media/image127.jpg"/><Relationship Id="rId12" Type="http://schemas.microsoft.com/office/2007/relationships/hdphoto" Target="../media/hdphoto25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29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4.wdp"/><Relationship Id="rId4" Type="http://schemas.openxmlformats.org/officeDocument/2006/relationships/audio" Target="../media/media9.mp3"/><Relationship Id="rId9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openxmlformats.org/officeDocument/2006/relationships/image" Target="../media/image42.gif"/><Relationship Id="rId12" Type="http://schemas.microsoft.com/office/2007/relationships/hdphoto" Target="../media/hdphoto1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gif"/><Relationship Id="rId11" Type="http://schemas.openxmlformats.org/officeDocument/2006/relationships/image" Target="../media/image47.png"/><Relationship Id="rId5" Type="http://schemas.openxmlformats.org/officeDocument/2006/relationships/image" Target="../media/image45.gif"/><Relationship Id="rId10" Type="http://schemas.microsoft.com/office/2007/relationships/hdphoto" Target="../media/hdphoto17.wdp"/><Relationship Id="rId4" Type="http://schemas.openxmlformats.org/officeDocument/2006/relationships/image" Target="../media/image26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gif"/><Relationship Id="rId13" Type="http://schemas.openxmlformats.org/officeDocument/2006/relationships/image" Target="../media/image136.png"/><Relationship Id="rId18" Type="http://schemas.openxmlformats.org/officeDocument/2006/relationships/image" Target="../media/image139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32.gif"/><Relationship Id="rId12" Type="http://schemas.microsoft.com/office/2007/relationships/hdphoto" Target="../media/hdphoto27.wdp"/><Relationship Id="rId17" Type="http://schemas.openxmlformats.org/officeDocument/2006/relationships/image" Target="../media/image138.gif"/><Relationship Id="rId2" Type="http://schemas.openxmlformats.org/officeDocument/2006/relationships/audio" Target="../media/media10.wav"/><Relationship Id="rId16" Type="http://schemas.openxmlformats.org/officeDocument/2006/relationships/image" Target="../media/image26.png"/><Relationship Id="rId1" Type="http://schemas.microsoft.com/office/2007/relationships/media" Target="../media/media10.wav"/><Relationship Id="rId6" Type="http://schemas.microsoft.com/office/2007/relationships/hdphoto" Target="../media/hdphoto26.wdp"/><Relationship Id="rId11" Type="http://schemas.openxmlformats.org/officeDocument/2006/relationships/image" Target="../media/image135.png"/><Relationship Id="rId5" Type="http://schemas.openxmlformats.org/officeDocument/2006/relationships/image" Target="../media/image131.png"/><Relationship Id="rId15" Type="http://schemas.openxmlformats.org/officeDocument/2006/relationships/image" Target="../media/image137.gif"/><Relationship Id="rId10" Type="http://schemas.openxmlformats.org/officeDocument/2006/relationships/image" Target="../media/image22.png"/><Relationship Id="rId4" Type="http://schemas.openxmlformats.org/officeDocument/2006/relationships/image" Target="../media/image130.gif"/><Relationship Id="rId9" Type="http://schemas.openxmlformats.org/officeDocument/2006/relationships/image" Target="../media/image134.png"/><Relationship Id="rId14" Type="http://schemas.microsoft.com/office/2007/relationships/hdphoto" Target="../media/hdphoto28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142.gif"/><Relationship Id="rId3" Type="http://schemas.microsoft.com/office/2007/relationships/hdphoto" Target="../media/hdphoto27.wdp"/><Relationship Id="rId7" Type="http://schemas.openxmlformats.org/officeDocument/2006/relationships/image" Target="../media/image131.png"/><Relationship Id="rId12" Type="http://schemas.openxmlformats.org/officeDocument/2006/relationships/image" Target="../media/image141.gif"/><Relationship Id="rId17" Type="http://schemas.openxmlformats.org/officeDocument/2006/relationships/image" Target="../media/image26.png"/><Relationship Id="rId2" Type="http://schemas.openxmlformats.org/officeDocument/2006/relationships/image" Target="../media/image135.png"/><Relationship Id="rId16" Type="http://schemas.openxmlformats.org/officeDocument/2006/relationships/image" Target="../media/image139.gif"/><Relationship Id="rId1" Type="http://schemas.openxmlformats.org/officeDocument/2006/relationships/slideLayout" Target="../slideLayouts/slideLayout32.xml"/><Relationship Id="rId6" Type="http://schemas.microsoft.com/office/2007/relationships/hdphoto" Target="../media/hdphoto28.wdp"/><Relationship Id="rId11" Type="http://schemas.openxmlformats.org/officeDocument/2006/relationships/image" Target="../media/image140.gif"/><Relationship Id="rId5" Type="http://schemas.openxmlformats.org/officeDocument/2006/relationships/image" Target="../media/image136.png"/><Relationship Id="rId15" Type="http://schemas.openxmlformats.org/officeDocument/2006/relationships/image" Target="../media/image134.png"/><Relationship Id="rId10" Type="http://schemas.openxmlformats.org/officeDocument/2006/relationships/image" Target="../media/image138.gif"/><Relationship Id="rId4" Type="http://schemas.openxmlformats.org/officeDocument/2006/relationships/image" Target="../media/image130.gif"/><Relationship Id="rId9" Type="http://schemas.openxmlformats.org/officeDocument/2006/relationships/image" Target="../media/image133.gif"/><Relationship Id="rId14" Type="http://schemas.openxmlformats.org/officeDocument/2006/relationships/image" Target="../media/image14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45.gif"/><Relationship Id="rId18" Type="http://schemas.openxmlformats.org/officeDocument/2006/relationships/image" Target="../media/image134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36.png"/><Relationship Id="rId7" Type="http://schemas.microsoft.com/office/2007/relationships/hdphoto" Target="../media/hdphoto27.wdp"/><Relationship Id="rId12" Type="http://schemas.openxmlformats.org/officeDocument/2006/relationships/image" Target="../media/image138.gif"/><Relationship Id="rId17" Type="http://schemas.microsoft.com/office/2007/relationships/hdphoto" Target="../media/hdphoto29.wdp"/><Relationship Id="rId2" Type="http://schemas.microsoft.com/office/2007/relationships/media" Target="../media/media11.mp3"/><Relationship Id="rId16" Type="http://schemas.openxmlformats.org/officeDocument/2006/relationships/image" Target="../media/image147.png"/><Relationship Id="rId20" Type="http://schemas.openxmlformats.org/officeDocument/2006/relationships/image" Target="../media/image139.gif"/><Relationship Id="rId1" Type="http://schemas.openxmlformats.org/officeDocument/2006/relationships/audio" Target="NULL" TargetMode="External"/><Relationship Id="rId6" Type="http://schemas.openxmlformats.org/officeDocument/2006/relationships/image" Target="../media/image135.png"/><Relationship Id="rId11" Type="http://schemas.openxmlformats.org/officeDocument/2006/relationships/image" Target="../media/image133.gif"/><Relationship Id="rId24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146.gif"/><Relationship Id="rId23" Type="http://schemas.openxmlformats.org/officeDocument/2006/relationships/image" Target="../media/image130.gif"/><Relationship Id="rId10" Type="http://schemas.openxmlformats.org/officeDocument/2006/relationships/image" Target="../media/image144.gif"/><Relationship Id="rId19" Type="http://schemas.openxmlformats.org/officeDocument/2006/relationships/image" Target="../media/image148.gif"/><Relationship Id="rId4" Type="http://schemas.openxmlformats.org/officeDocument/2006/relationships/audio" Target="../media/audio2.wav"/><Relationship Id="rId9" Type="http://schemas.microsoft.com/office/2007/relationships/hdphoto" Target="../media/hdphoto26.wdp"/><Relationship Id="rId14" Type="http://schemas.openxmlformats.org/officeDocument/2006/relationships/image" Target="../media/image143.gif"/><Relationship Id="rId22" Type="http://schemas.microsoft.com/office/2007/relationships/hdphoto" Target="../media/hdphoto2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5.gif"/><Relationship Id="rId18" Type="http://schemas.openxmlformats.org/officeDocument/2006/relationships/image" Target="../media/image134.png"/><Relationship Id="rId3" Type="http://schemas.openxmlformats.org/officeDocument/2006/relationships/slideLayout" Target="../slideLayouts/slideLayout33.xml"/><Relationship Id="rId21" Type="http://schemas.microsoft.com/office/2007/relationships/hdphoto" Target="../media/hdphoto28.wdp"/><Relationship Id="rId7" Type="http://schemas.microsoft.com/office/2007/relationships/hdphoto" Target="../media/hdphoto26.wdp"/><Relationship Id="rId12" Type="http://schemas.openxmlformats.org/officeDocument/2006/relationships/image" Target="../media/image138.gif"/><Relationship Id="rId17" Type="http://schemas.microsoft.com/office/2007/relationships/hdphoto" Target="../media/hdphoto29.wdp"/><Relationship Id="rId2" Type="http://schemas.microsoft.com/office/2007/relationships/media" Target="../media/media11.mp3"/><Relationship Id="rId16" Type="http://schemas.openxmlformats.org/officeDocument/2006/relationships/image" Target="../media/image147.png"/><Relationship Id="rId20" Type="http://schemas.openxmlformats.org/officeDocument/2006/relationships/image" Target="../media/image136.png"/><Relationship Id="rId1" Type="http://schemas.openxmlformats.org/officeDocument/2006/relationships/audio" Target="NULL" TargetMode="External"/><Relationship Id="rId6" Type="http://schemas.openxmlformats.org/officeDocument/2006/relationships/image" Target="../media/image131.png"/><Relationship Id="rId11" Type="http://schemas.openxmlformats.org/officeDocument/2006/relationships/image" Target="../media/image133.gif"/><Relationship Id="rId24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146.gif"/><Relationship Id="rId23" Type="http://schemas.openxmlformats.org/officeDocument/2006/relationships/image" Target="../media/image139.gif"/><Relationship Id="rId10" Type="http://schemas.openxmlformats.org/officeDocument/2006/relationships/image" Target="../media/image144.gif"/><Relationship Id="rId19" Type="http://schemas.openxmlformats.org/officeDocument/2006/relationships/image" Target="../media/image149.gif"/><Relationship Id="rId4" Type="http://schemas.openxmlformats.org/officeDocument/2006/relationships/audio" Target="../media/audio2.wav"/><Relationship Id="rId9" Type="http://schemas.microsoft.com/office/2007/relationships/hdphoto" Target="../media/hdphoto27.wdp"/><Relationship Id="rId14" Type="http://schemas.openxmlformats.org/officeDocument/2006/relationships/image" Target="../media/image143.gif"/><Relationship Id="rId22" Type="http://schemas.openxmlformats.org/officeDocument/2006/relationships/image" Target="../media/image13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8.gif"/><Relationship Id="rId18" Type="http://schemas.openxmlformats.org/officeDocument/2006/relationships/image" Target="../media/image134.png"/><Relationship Id="rId3" Type="http://schemas.openxmlformats.org/officeDocument/2006/relationships/slideLayout" Target="../slideLayouts/slideLayout33.xml"/><Relationship Id="rId21" Type="http://schemas.microsoft.com/office/2007/relationships/hdphoto" Target="../media/hdphoto28.wdp"/><Relationship Id="rId7" Type="http://schemas.microsoft.com/office/2007/relationships/hdphoto" Target="../media/hdphoto26.wdp"/><Relationship Id="rId12" Type="http://schemas.openxmlformats.org/officeDocument/2006/relationships/image" Target="../media/image133.gif"/><Relationship Id="rId17" Type="http://schemas.microsoft.com/office/2007/relationships/hdphoto" Target="../media/hdphoto29.wdp"/><Relationship Id="rId2" Type="http://schemas.microsoft.com/office/2007/relationships/media" Target="../media/media11.mp3"/><Relationship Id="rId16" Type="http://schemas.openxmlformats.org/officeDocument/2006/relationships/image" Target="../media/image147.png"/><Relationship Id="rId20" Type="http://schemas.openxmlformats.org/officeDocument/2006/relationships/image" Target="../media/image136.png"/><Relationship Id="rId1" Type="http://schemas.openxmlformats.org/officeDocument/2006/relationships/audio" Target="NULL" TargetMode="External"/><Relationship Id="rId6" Type="http://schemas.openxmlformats.org/officeDocument/2006/relationships/image" Target="../media/image131.png"/><Relationship Id="rId11" Type="http://schemas.openxmlformats.org/officeDocument/2006/relationships/image" Target="../media/image146.gif"/><Relationship Id="rId24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143.gif"/><Relationship Id="rId23" Type="http://schemas.openxmlformats.org/officeDocument/2006/relationships/image" Target="../media/image139.gif"/><Relationship Id="rId10" Type="http://schemas.openxmlformats.org/officeDocument/2006/relationships/image" Target="../media/image144.gif"/><Relationship Id="rId19" Type="http://schemas.openxmlformats.org/officeDocument/2006/relationships/image" Target="../media/image150.gif"/><Relationship Id="rId4" Type="http://schemas.openxmlformats.org/officeDocument/2006/relationships/audio" Target="../media/audio2.wav"/><Relationship Id="rId9" Type="http://schemas.microsoft.com/office/2007/relationships/hdphoto" Target="../media/hdphoto27.wdp"/><Relationship Id="rId14" Type="http://schemas.openxmlformats.org/officeDocument/2006/relationships/image" Target="../media/image145.gif"/><Relationship Id="rId22" Type="http://schemas.openxmlformats.org/officeDocument/2006/relationships/image" Target="../media/image13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3.gif"/><Relationship Id="rId18" Type="http://schemas.openxmlformats.org/officeDocument/2006/relationships/image" Target="../media/image134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36.png"/><Relationship Id="rId7" Type="http://schemas.microsoft.com/office/2007/relationships/hdphoto" Target="../media/hdphoto26.wdp"/><Relationship Id="rId12" Type="http://schemas.openxmlformats.org/officeDocument/2006/relationships/image" Target="../media/image146.gif"/><Relationship Id="rId17" Type="http://schemas.openxmlformats.org/officeDocument/2006/relationships/image" Target="../media/image150.gif"/><Relationship Id="rId25" Type="http://schemas.openxmlformats.org/officeDocument/2006/relationships/image" Target="../media/image22.png"/><Relationship Id="rId2" Type="http://schemas.microsoft.com/office/2007/relationships/media" Target="../media/media11.mp3"/><Relationship Id="rId16" Type="http://schemas.openxmlformats.org/officeDocument/2006/relationships/image" Target="../media/image143.gif"/><Relationship Id="rId20" Type="http://schemas.microsoft.com/office/2007/relationships/hdphoto" Target="../media/hdphoto29.wdp"/><Relationship Id="rId1" Type="http://schemas.openxmlformats.org/officeDocument/2006/relationships/audio" Target="NULL" TargetMode="External"/><Relationship Id="rId6" Type="http://schemas.openxmlformats.org/officeDocument/2006/relationships/image" Target="../media/image131.png"/><Relationship Id="rId11" Type="http://schemas.openxmlformats.org/officeDocument/2006/relationships/image" Target="../media/image151.gif"/><Relationship Id="rId24" Type="http://schemas.openxmlformats.org/officeDocument/2006/relationships/image" Target="../media/image139.gif"/><Relationship Id="rId5" Type="http://schemas.openxmlformats.org/officeDocument/2006/relationships/audio" Target="../media/audio3.wav"/><Relationship Id="rId15" Type="http://schemas.openxmlformats.org/officeDocument/2006/relationships/image" Target="../media/image145.gif"/><Relationship Id="rId23" Type="http://schemas.openxmlformats.org/officeDocument/2006/relationships/image" Target="../media/image130.gif"/><Relationship Id="rId10" Type="http://schemas.openxmlformats.org/officeDocument/2006/relationships/image" Target="../media/image144.gif"/><Relationship Id="rId19" Type="http://schemas.openxmlformats.org/officeDocument/2006/relationships/image" Target="../media/image147.png"/><Relationship Id="rId4" Type="http://schemas.openxmlformats.org/officeDocument/2006/relationships/audio" Target="../media/audio2.wav"/><Relationship Id="rId9" Type="http://schemas.microsoft.com/office/2007/relationships/hdphoto" Target="../media/hdphoto27.wdp"/><Relationship Id="rId14" Type="http://schemas.openxmlformats.org/officeDocument/2006/relationships/image" Target="../media/image138.gif"/><Relationship Id="rId22" Type="http://schemas.microsoft.com/office/2007/relationships/hdphoto" Target="../media/hdphoto2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3.gif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4.gif"/><Relationship Id="rId10" Type="http://schemas.microsoft.com/office/2007/relationships/hdphoto" Target="../media/hdphoto16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23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5.gif"/><Relationship Id="rId18" Type="http://schemas.openxmlformats.org/officeDocument/2006/relationships/image" Target="../media/image134.png"/><Relationship Id="rId3" Type="http://schemas.openxmlformats.org/officeDocument/2006/relationships/slideLayout" Target="../slideLayouts/slideLayout33.xml"/><Relationship Id="rId21" Type="http://schemas.microsoft.com/office/2007/relationships/hdphoto" Target="../media/hdphoto28.wdp"/><Relationship Id="rId7" Type="http://schemas.microsoft.com/office/2007/relationships/hdphoto" Target="../media/hdphoto26.wdp"/><Relationship Id="rId12" Type="http://schemas.openxmlformats.org/officeDocument/2006/relationships/image" Target="../media/image138.gif"/><Relationship Id="rId17" Type="http://schemas.microsoft.com/office/2007/relationships/hdphoto" Target="../media/hdphoto29.wdp"/><Relationship Id="rId2" Type="http://schemas.microsoft.com/office/2007/relationships/media" Target="../media/media11.mp3"/><Relationship Id="rId16" Type="http://schemas.openxmlformats.org/officeDocument/2006/relationships/image" Target="../media/image147.png"/><Relationship Id="rId20" Type="http://schemas.openxmlformats.org/officeDocument/2006/relationships/image" Target="../media/image136.png"/><Relationship Id="rId1" Type="http://schemas.openxmlformats.org/officeDocument/2006/relationships/audio" Target="NULL" TargetMode="External"/><Relationship Id="rId6" Type="http://schemas.openxmlformats.org/officeDocument/2006/relationships/image" Target="../media/image131.png"/><Relationship Id="rId11" Type="http://schemas.openxmlformats.org/officeDocument/2006/relationships/image" Target="../media/image133.gif"/><Relationship Id="rId5" Type="http://schemas.openxmlformats.org/officeDocument/2006/relationships/audio" Target="../media/audio3.wav"/><Relationship Id="rId15" Type="http://schemas.openxmlformats.org/officeDocument/2006/relationships/image" Target="../media/image146.gif"/><Relationship Id="rId23" Type="http://schemas.openxmlformats.org/officeDocument/2006/relationships/image" Target="../media/image22.png"/><Relationship Id="rId10" Type="http://schemas.openxmlformats.org/officeDocument/2006/relationships/image" Target="../media/image144.gif"/><Relationship Id="rId19" Type="http://schemas.openxmlformats.org/officeDocument/2006/relationships/image" Target="../media/image149.gif"/><Relationship Id="rId4" Type="http://schemas.openxmlformats.org/officeDocument/2006/relationships/audio" Target="../media/audio2.wav"/><Relationship Id="rId9" Type="http://schemas.microsoft.com/office/2007/relationships/hdphoto" Target="../media/hdphoto27.wdp"/><Relationship Id="rId14" Type="http://schemas.openxmlformats.org/officeDocument/2006/relationships/image" Target="../media/image143.gif"/><Relationship Id="rId22" Type="http://schemas.openxmlformats.org/officeDocument/2006/relationships/image" Target="../media/image139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hdphoto" Target="../media/hdphoto30.wdp"/><Relationship Id="rId7" Type="http://schemas.openxmlformats.org/officeDocument/2006/relationships/image" Target="../media/image2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6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2.gif"/><Relationship Id="rId12" Type="http://schemas.microsoft.com/office/2007/relationships/hdphoto" Target="../media/hdphoto1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gif"/><Relationship Id="rId11" Type="http://schemas.openxmlformats.org/officeDocument/2006/relationships/image" Target="../media/image47.png"/><Relationship Id="rId5" Type="http://schemas.openxmlformats.org/officeDocument/2006/relationships/image" Target="../media/image45.gif"/><Relationship Id="rId10" Type="http://schemas.microsoft.com/office/2007/relationships/hdphoto" Target="../media/hdphoto17.wdp"/><Relationship Id="rId4" Type="http://schemas.openxmlformats.org/officeDocument/2006/relationships/image" Target="../media/image26.png"/><Relationship Id="rId9" Type="http://schemas.openxmlformats.org/officeDocument/2006/relationships/image" Target="../media/image46.png"/><Relationship Id="rId14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2.gif"/><Relationship Id="rId12" Type="http://schemas.microsoft.com/office/2007/relationships/hdphoto" Target="../media/hdphoto1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gif"/><Relationship Id="rId11" Type="http://schemas.openxmlformats.org/officeDocument/2006/relationships/image" Target="../media/image47.png"/><Relationship Id="rId5" Type="http://schemas.openxmlformats.org/officeDocument/2006/relationships/image" Target="../media/image45.gif"/><Relationship Id="rId10" Type="http://schemas.microsoft.com/office/2007/relationships/hdphoto" Target="../media/hdphoto17.wdp"/><Relationship Id="rId4" Type="http://schemas.openxmlformats.org/officeDocument/2006/relationships/image" Target="../media/image26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67.jp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3.pn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19" Type="http://schemas.openxmlformats.org/officeDocument/2006/relationships/image" Target="../media/image65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61.png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jpeg"/><Relationship Id="rId12" Type="http://schemas.openxmlformats.org/officeDocument/2006/relationships/image" Target="../media/image64.svg"/><Relationship Id="rId17" Type="http://schemas.openxmlformats.org/officeDocument/2006/relationships/image" Target="../media/image22.png"/><Relationship Id="rId2" Type="http://schemas.microsoft.com/office/2007/relationships/media" Target="../media/media4.mp3"/><Relationship Id="rId16" Type="http://schemas.openxmlformats.org/officeDocument/2006/relationships/image" Target="../media/image70.svg"/><Relationship Id="rId1" Type="http://schemas.openxmlformats.org/officeDocument/2006/relationships/audio" Target="NULL" TargetMode="External"/><Relationship Id="rId6" Type="http://schemas.openxmlformats.org/officeDocument/2006/relationships/image" Target="../media/image54.svg"/><Relationship Id="rId11" Type="http://schemas.openxmlformats.org/officeDocument/2006/relationships/image" Target="../media/image63.png"/><Relationship Id="rId5" Type="http://schemas.openxmlformats.org/officeDocument/2006/relationships/image" Target="../media/image53.png"/><Relationship Id="rId15" Type="http://schemas.openxmlformats.org/officeDocument/2006/relationships/image" Target="../media/image69.png"/><Relationship Id="rId10" Type="http://schemas.openxmlformats.org/officeDocument/2006/relationships/image" Target="../media/image68.jpeg"/><Relationship Id="rId19" Type="http://schemas.microsoft.com/office/2007/relationships/hdphoto" Target="../media/hdphoto19.wdp"/><Relationship Id="rId4" Type="http://schemas.openxmlformats.org/officeDocument/2006/relationships/image" Target="../media/image26.png"/><Relationship Id="rId9" Type="http://schemas.openxmlformats.org/officeDocument/2006/relationships/image" Target="../media/image67.jpg"/><Relationship Id="rId1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5.png"/><Relationship Id="rId11" Type="http://schemas.openxmlformats.org/officeDocument/2006/relationships/image" Target="../media/image26.pn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82" y="4105018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970458" y="3648643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9453856" y="4519033"/>
            <a:ext cx="1560777" cy="2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792" y="-1410592"/>
            <a:ext cx="12290117" cy="9437021"/>
            <a:chOff x="0" y="0"/>
            <a:chExt cx="24580235" cy="18874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88235" cy="18874042"/>
            </a:xfrm>
            <a:custGeom>
              <a:avLst/>
              <a:gdLst/>
              <a:ahLst/>
              <a:cxnLst/>
              <a:rect l="l" t="t" r="r" b="b"/>
              <a:pathLst>
                <a:path w="12388235" h="18874042">
                  <a:moveTo>
                    <a:pt x="0" y="0"/>
                  </a:moveTo>
                  <a:lnTo>
                    <a:pt x="12388235" y="0"/>
                  </a:lnTo>
                  <a:lnTo>
                    <a:pt x="12388235" y="18874042"/>
                  </a:lnTo>
                  <a:lnTo>
                    <a:pt x="0" y="18874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192000" y="0"/>
              <a:ext cx="12388235" cy="18874042"/>
            </a:xfrm>
            <a:custGeom>
              <a:avLst/>
              <a:gdLst/>
              <a:ahLst/>
              <a:cxnLst/>
              <a:rect l="l" t="t" r="r" b="b"/>
              <a:pathLst>
                <a:path w="12388235" h="18874042">
                  <a:moveTo>
                    <a:pt x="0" y="0"/>
                  </a:moveTo>
                  <a:lnTo>
                    <a:pt x="12388235" y="0"/>
                  </a:lnTo>
                  <a:lnTo>
                    <a:pt x="12388235" y="18874042"/>
                  </a:lnTo>
                  <a:lnTo>
                    <a:pt x="0" y="18874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2458091" y="1160798"/>
            <a:ext cx="7560676" cy="4536405"/>
          </a:xfrm>
          <a:custGeom>
            <a:avLst/>
            <a:gdLst/>
            <a:ahLst/>
            <a:cxnLst/>
            <a:rect l="l" t="t" r="r" b="b"/>
            <a:pathLst>
              <a:path w="11341014" h="6804608">
                <a:moveTo>
                  <a:pt x="0" y="0"/>
                </a:moveTo>
                <a:lnTo>
                  <a:pt x="11341014" y="0"/>
                </a:lnTo>
                <a:lnTo>
                  <a:pt x="11341014" y="6804608"/>
                </a:lnTo>
                <a:lnTo>
                  <a:pt x="0" y="68046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554853" y="5244969"/>
            <a:ext cx="637147" cy="1613031"/>
          </a:xfrm>
          <a:custGeom>
            <a:avLst/>
            <a:gdLst/>
            <a:ahLst/>
            <a:cxnLst/>
            <a:rect l="l" t="t" r="r" b="b"/>
            <a:pathLst>
              <a:path w="955721" h="2419547">
                <a:moveTo>
                  <a:pt x="0" y="0"/>
                </a:moveTo>
                <a:lnTo>
                  <a:pt x="955721" y="0"/>
                </a:lnTo>
                <a:lnTo>
                  <a:pt x="955721" y="2419546"/>
                </a:lnTo>
                <a:lnTo>
                  <a:pt x="0" y="24195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83259">
            <a:off x="845748" y="979529"/>
            <a:ext cx="872681" cy="1371600"/>
          </a:xfrm>
          <a:custGeom>
            <a:avLst/>
            <a:gdLst/>
            <a:ahLst/>
            <a:cxnLst/>
            <a:rect l="l" t="t" r="r" b="b"/>
            <a:pathLst>
              <a:path w="1309021" h="2057400">
                <a:moveTo>
                  <a:pt x="0" y="0"/>
                </a:moveTo>
                <a:lnTo>
                  <a:pt x="1309021" y="0"/>
                </a:lnTo>
                <a:lnTo>
                  <a:pt x="130902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0858" y="5622540"/>
            <a:ext cx="1200150" cy="307392"/>
          </a:xfrm>
          <a:custGeom>
            <a:avLst/>
            <a:gdLst/>
            <a:ahLst/>
            <a:cxnLst/>
            <a:rect l="l" t="t" r="r" b="b"/>
            <a:pathLst>
              <a:path w="1800225" h="461088">
                <a:moveTo>
                  <a:pt x="0" y="0"/>
                </a:moveTo>
                <a:lnTo>
                  <a:pt x="1800224" y="0"/>
                </a:lnTo>
                <a:lnTo>
                  <a:pt x="1800224" y="461088"/>
                </a:lnTo>
                <a:lnTo>
                  <a:pt x="0" y="4610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306050" y="737465"/>
            <a:ext cx="1200150" cy="307392"/>
          </a:xfrm>
          <a:custGeom>
            <a:avLst/>
            <a:gdLst/>
            <a:ahLst/>
            <a:cxnLst/>
            <a:rect l="l" t="t" r="r" b="b"/>
            <a:pathLst>
              <a:path w="1800225" h="461088">
                <a:moveTo>
                  <a:pt x="0" y="0"/>
                </a:moveTo>
                <a:lnTo>
                  <a:pt x="1800225" y="0"/>
                </a:lnTo>
                <a:lnTo>
                  <a:pt x="1800225" y="461088"/>
                </a:lnTo>
                <a:lnTo>
                  <a:pt x="0" y="4610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403427" y="2089490"/>
            <a:ext cx="7846162" cy="223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014"/>
              </a:lnSpc>
            </a:pPr>
            <a:r>
              <a:rPr lang="en-US" sz="6600" b="1" spc="103" dirty="0">
                <a:solidFill>
                  <a:srgbClr val="DF7780"/>
                </a:solidFill>
                <a:latin typeface="Comic Sans MS" panose="030F0702030302020204" pitchFamily="66" charset="0"/>
              </a:rPr>
              <a:t>Practice speaking</a:t>
            </a:r>
          </a:p>
          <a:p>
            <a:pPr algn="ctr" defTabSz="609630">
              <a:lnSpc>
                <a:spcPts val="9014"/>
              </a:lnSpc>
            </a:pPr>
            <a:r>
              <a:rPr lang="en-US" sz="4400" b="1" spc="103" dirty="0">
                <a:solidFill>
                  <a:srgbClr val="DF7780"/>
                </a:solidFill>
                <a:latin typeface="Comic Sans MS" panose="030F0702030302020204" pitchFamily="66" charset="0"/>
              </a:rPr>
              <a:t>Mini-game:</a:t>
            </a:r>
          </a:p>
        </p:txBody>
      </p:sp>
      <p:sp>
        <p:nvSpPr>
          <p:cNvPr id="11" name="Freeform 11"/>
          <p:cNvSpPr/>
          <p:nvPr/>
        </p:nvSpPr>
        <p:spPr>
          <a:xfrm>
            <a:off x="8950221" y="1241169"/>
            <a:ext cx="709409" cy="848321"/>
          </a:xfrm>
          <a:custGeom>
            <a:avLst/>
            <a:gdLst/>
            <a:ahLst/>
            <a:cxnLst/>
            <a:rect l="l" t="t" r="r" b="b"/>
            <a:pathLst>
              <a:path w="1064113" h="1272482">
                <a:moveTo>
                  <a:pt x="0" y="0"/>
                </a:moveTo>
                <a:lnTo>
                  <a:pt x="1064113" y="0"/>
                </a:lnTo>
                <a:lnTo>
                  <a:pt x="1064113" y="1272481"/>
                </a:lnTo>
                <a:lnTo>
                  <a:pt x="0" y="12724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773301" y="4704452"/>
            <a:ext cx="617049" cy="737877"/>
          </a:xfrm>
          <a:custGeom>
            <a:avLst/>
            <a:gdLst/>
            <a:ahLst/>
            <a:cxnLst/>
            <a:rect l="l" t="t" r="r" b="b"/>
            <a:pathLst>
              <a:path w="925574" h="1106815">
                <a:moveTo>
                  <a:pt x="0" y="0"/>
                </a:moveTo>
                <a:lnTo>
                  <a:pt x="925575" y="0"/>
                </a:lnTo>
                <a:lnTo>
                  <a:pt x="925575" y="1106816"/>
                </a:lnTo>
                <a:lnTo>
                  <a:pt x="0" y="11068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1ADA07-A7A8-2E52-1C51-27A848735CD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273" y="51838"/>
            <a:ext cx="1429935" cy="6856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419F9A-A5A3-57BE-6CB4-FAC474AD1464}"/>
              </a:ext>
            </a:extLst>
          </p:cNvPr>
          <p:cNvSpPr txBox="1"/>
          <p:nvPr/>
        </p:nvSpPr>
        <p:spPr>
          <a:xfrm>
            <a:off x="2530103" y="4350509"/>
            <a:ext cx="7506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Lucky the colors </a:t>
            </a:r>
          </a:p>
        </p:txBody>
      </p:sp>
      <p:pic>
        <p:nvPicPr>
          <p:cNvPr id="19" name="nhac-nen-vui-ve-nghich-ngom-www.tiengdong.com">
            <a:hlinkClick r:id="" action="ppaction://media"/>
            <a:extLst>
              <a:ext uri="{FF2B5EF4-FFF2-40B4-BE49-F238E27FC236}">
                <a16:creationId xmlns:a16="http://schemas.microsoft.com/office/drawing/2014/main" id="{8BBE37C3-BD57-23E3-EA49-2B9964EFD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2171" y="3668338"/>
            <a:ext cx="682171" cy="682171"/>
          </a:xfrm>
          <a:prstGeom prst="rect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B8866FAE-1656-C6BA-888B-E3CC022E8497}"/>
              </a:ext>
            </a:extLst>
          </p:cNvPr>
          <p:cNvSpPr/>
          <p:nvPr/>
        </p:nvSpPr>
        <p:spPr>
          <a:xfrm>
            <a:off x="289232" y="5622540"/>
            <a:ext cx="1128460" cy="1132115"/>
          </a:xfrm>
          <a:custGeom>
            <a:avLst/>
            <a:gdLst/>
            <a:ahLst/>
            <a:cxnLst/>
            <a:rect l="l" t="t" r="r" b="b"/>
            <a:pathLst>
              <a:path w="1670323" h="1863680">
                <a:moveTo>
                  <a:pt x="0" y="0"/>
                </a:moveTo>
                <a:lnTo>
                  <a:pt x="1670322" y="0"/>
                </a:lnTo>
                <a:lnTo>
                  <a:pt x="1670322" y="1863679"/>
                </a:lnTo>
                <a:lnTo>
                  <a:pt x="0" y="18636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D07EB5C4-B78B-325A-D6E5-11B568114A5D}"/>
              </a:ext>
            </a:extLst>
          </p:cNvPr>
          <p:cNvSpPr/>
          <p:nvPr/>
        </p:nvSpPr>
        <p:spPr>
          <a:xfrm>
            <a:off x="10304253" y="3205629"/>
            <a:ext cx="1128460" cy="1132114"/>
          </a:xfrm>
          <a:custGeom>
            <a:avLst/>
            <a:gdLst/>
            <a:ahLst/>
            <a:cxnLst/>
            <a:rect l="l" t="t" r="r" b="b"/>
            <a:pathLst>
              <a:path w="2042992" h="2435758">
                <a:moveTo>
                  <a:pt x="0" y="0"/>
                </a:moveTo>
                <a:lnTo>
                  <a:pt x="2042992" y="0"/>
                </a:lnTo>
                <a:lnTo>
                  <a:pt x="2042992" y="2435758"/>
                </a:lnTo>
                <a:lnTo>
                  <a:pt x="0" y="243575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1538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5430509" y="3134581"/>
            <a:ext cx="12715261" cy="101539"/>
            <a:chOff x="0" y="0"/>
            <a:chExt cx="25430523" cy="2030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4292336" y="3134581"/>
            <a:ext cx="12715261" cy="101539"/>
            <a:chOff x="0" y="0"/>
            <a:chExt cx="25430523" cy="2030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-2999823" y="3134581"/>
            <a:ext cx="12715261" cy="101539"/>
            <a:chOff x="0" y="0"/>
            <a:chExt cx="25430523" cy="2030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1647789" y="3324089"/>
            <a:ext cx="12715261" cy="101539"/>
            <a:chOff x="0" y="0"/>
            <a:chExt cx="25430523" cy="2030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-295300" y="3456465"/>
            <a:ext cx="12715261" cy="101539"/>
            <a:chOff x="0" y="0"/>
            <a:chExt cx="25430523" cy="20307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986084" y="3456465"/>
            <a:ext cx="12715261" cy="101539"/>
            <a:chOff x="0" y="0"/>
            <a:chExt cx="25430523" cy="20307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2295050" y="3547618"/>
            <a:ext cx="12715261" cy="101539"/>
            <a:chOff x="0" y="0"/>
            <a:chExt cx="25430523" cy="20307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 rot="-5400000">
            <a:off x="3649396" y="3547618"/>
            <a:ext cx="12715261" cy="101539"/>
            <a:chOff x="0" y="0"/>
            <a:chExt cx="25430523" cy="20307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 rot="-5400000">
            <a:off x="4909427" y="3456465"/>
            <a:ext cx="12715261" cy="101539"/>
            <a:chOff x="0" y="0"/>
            <a:chExt cx="25430523" cy="20307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122822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8242643" y="0"/>
              <a:ext cx="9307701" cy="203077"/>
            </a:xfrm>
            <a:custGeom>
              <a:avLst/>
              <a:gdLst/>
              <a:ahLst/>
              <a:cxnLst/>
              <a:rect l="l" t="t" r="r" b="b"/>
              <a:pathLst>
                <a:path w="9307701" h="203077">
                  <a:moveTo>
                    <a:pt x="0" y="0"/>
                  </a:moveTo>
                  <a:lnTo>
                    <a:pt x="9307701" y="0"/>
                  </a:lnTo>
                  <a:lnTo>
                    <a:pt x="9307701" y="203077"/>
                  </a:lnTo>
                  <a:lnTo>
                    <a:pt x="0" y="203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>
            <a:off x="385969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7799780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3853188" y="165541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7793277" y="165541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3866194" y="2626899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7806283" y="2626899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3866194" y="359838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7806283" y="359838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3853188" y="4545416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7793277" y="4545416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3853188" y="553246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7793277" y="553246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3859691" y="641107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7799780" y="641107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-26163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-268134" y="165541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7"/>
                </a:lnTo>
                <a:lnTo>
                  <a:pt x="0" y="15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-255128" y="2626899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-255128" y="359838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5" y="0"/>
                </a:lnTo>
                <a:lnTo>
                  <a:pt x="6980775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-268134" y="4545416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-268134" y="553246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>
            <a:off x="-261631" y="641107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288787" y="2015462"/>
            <a:ext cx="11090594" cy="4598385"/>
          </a:xfrm>
          <a:custGeom>
            <a:avLst/>
            <a:gdLst/>
            <a:ahLst/>
            <a:cxnLst/>
            <a:rect l="l" t="t" r="r" b="b"/>
            <a:pathLst>
              <a:path w="16635891" h="6897577">
                <a:moveTo>
                  <a:pt x="0" y="0"/>
                </a:moveTo>
                <a:lnTo>
                  <a:pt x="16635891" y="0"/>
                </a:lnTo>
                <a:lnTo>
                  <a:pt x="16635891" y="6897576"/>
                </a:lnTo>
                <a:lnTo>
                  <a:pt x="0" y="6897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21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60"/>
          <p:cNvSpPr/>
          <p:nvPr/>
        </p:nvSpPr>
        <p:spPr>
          <a:xfrm rot="-10800000">
            <a:off x="462749" y="377895"/>
            <a:ext cx="11093392" cy="4599545"/>
          </a:xfrm>
          <a:custGeom>
            <a:avLst/>
            <a:gdLst/>
            <a:ahLst/>
            <a:cxnLst/>
            <a:rect l="l" t="t" r="r" b="b"/>
            <a:pathLst>
              <a:path w="16640088" h="6899317">
                <a:moveTo>
                  <a:pt x="0" y="0"/>
                </a:moveTo>
                <a:lnTo>
                  <a:pt x="16640089" y="0"/>
                </a:lnTo>
                <a:lnTo>
                  <a:pt x="16640089" y="6899317"/>
                </a:lnTo>
                <a:lnTo>
                  <a:pt x="0" y="6899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21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542801" y="355070"/>
            <a:ext cx="1080603" cy="1065825"/>
          </a:xfrm>
          <a:custGeom>
            <a:avLst/>
            <a:gdLst/>
            <a:ahLst/>
            <a:cxnLst/>
            <a:rect l="l" t="t" r="r" b="b"/>
            <a:pathLst>
              <a:path w="1620905" h="1598738">
                <a:moveTo>
                  <a:pt x="0" y="0"/>
                </a:moveTo>
                <a:lnTo>
                  <a:pt x="1620905" y="0"/>
                </a:lnTo>
                <a:lnTo>
                  <a:pt x="1620905" y="1598738"/>
                </a:lnTo>
                <a:lnTo>
                  <a:pt x="0" y="15987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447474" y="3374858"/>
            <a:ext cx="815340" cy="804190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09" y="0"/>
                </a:lnTo>
                <a:lnTo>
                  <a:pt x="1223009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556293" y="5699843"/>
            <a:ext cx="767961" cy="719340"/>
          </a:xfrm>
          <a:custGeom>
            <a:avLst/>
            <a:gdLst/>
            <a:ahLst/>
            <a:cxnLst/>
            <a:rect l="l" t="t" r="r" b="b"/>
            <a:pathLst>
              <a:path w="1202113" h="1185674">
                <a:moveTo>
                  <a:pt x="0" y="0"/>
                </a:moveTo>
                <a:lnTo>
                  <a:pt x="1202113" y="0"/>
                </a:lnTo>
                <a:lnTo>
                  <a:pt x="1202113" y="1185674"/>
                </a:lnTo>
                <a:lnTo>
                  <a:pt x="0" y="11856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10777526" y="2974322"/>
            <a:ext cx="1080603" cy="1065825"/>
          </a:xfrm>
          <a:custGeom>
            <a:avLst/>
            <a:gdLst/>
            <a:ahLst/>
            <a:cxnLst/>
            <a:rect l="l" t="t" r="r" b="b"/>
            <a:pathLst>
              <a:path w="1620905" h="1598738">
                <a:moveTo>
                  <a:pt x="0" y="0"/>
                </a:moveTo>
                <a:lnTo>
                  <a:pt x="1620905" y="0"/>
                </a:lnTo>
                <a:lnTo>
                  <a:pt x="1620905" y="1598738"/>
                </a:lnTo>
                <a:lnTo>
                  <a:pt x="0" y="15987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10608743" y="319870"/>
            <a:ext cx="815340" cy="804190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10" y="0"/>
                </a:lnTo>
                <a:lnTo>
                  <a:pt x="1223010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66"/>
          <p:cNvSpPr/>
          <p:nvPr/>
        </p:nvSpPr>
        <p:spPr>
          <a:xfrm>
            <a:off x="10690244" y="5692857"/>
            <a:ext cx="815340" cy="804190"/>
          </a:xfrm>
          <a:custGeom>
            <a:avLst/>
            <a:gdLst/>
            <a:ahLst/>
            <a:cxnLst/>
            <a:rect l="l" t="t" r="r" b="b"/>
            <a:pathLst>
              <a:path w="1223010" h="1206285">
                <a:moveTo>
                  <a:pt x="0" y="0"/>
                </a:moveTo>
                <a:lnTo>
                  <a:pt x="1223010" y="0"/>
                </a:lnTo>
                <a:lnTo>
                  <a:pt x="1223010" y="1206284"/>
                </a:lnTo>
                <a:lnTo>
                  <a:pt x="0" y="1206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682E7CAE-5DCE-E249-E356-87BA63F189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43" y="82182"/>
            <a:ext cx="1429935" cy="685627"/>
          </a:xfrm>
          <a:prstGeom prst="rect">
            <a:avLst/>
          </a:prstGeom>
        </p:spPr>
      </p:pic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3454BE42-CEC2-685D-64F0-90D5F83E48E3}"/>
              </a:ext>
            </a:extLst>
          </p:cNvPr>
          <p:cNvSpPr/>
          <p:nvPr/>
        </p:nvSpPr>
        <p:spPr>
          <a:xfrm>
            <a:off x="1719278" y="1180846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10 stars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4A993EF-364F-5821-921D-D7DB6A7C6B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71" y="380110"/>
            <a:ext cx="2424234" cy="2294073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CF91176-A5DB-F194-5A42-21639531D133}"/>
              </a:ext>
            </a:extLst>
          </p:cNvPr>
          <p:cNvSpPr/>
          <p:nvPr/>
        </p:nvSpPr>
        <p:spPr>
          <a:xfrm>
            <a:off x="3558645" y="2891937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 star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0E1279D-231D-A252-6EBF-7CCA7DE7CA92}"/>
              </a:ext>
            </a:extLst>
          </p:cNvPr>
          <p:cNvSpPr/>
          <p:nvPr/>
        </p:nvSpPr>
        <p:spPr>
          <a:xfrm>
            <a:off x="1534812" y="4174060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15 stars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16906DAC-A3E9-148E-3AB1-EC63C0132F82}"/>
              </a:ext>
            </a:extLst>
          </p:cNvPr>
          <p:cNvSpPr/>
          <p:nvPr/>
        </p:nvSpPr>
        <p:spPr>
          <a:xfrm>
            <a:off x="8091584" y="1554628"/>
            <a:ext cx="922005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2 stars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1661BCB8-34E4-A5FD-5B0A-75ADD44D4904}"/>
              </a:ext>
            </a:extLst>
          </p:cNvPr>
          <p:cNvSpPr/>
          <p:nvPr/>
        </p:nvSpPr>
        <p:spPr>
          <a:xfrm>
            <a:off x="9033056" y="3494280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 star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024ECDF-8D06-BE47-BB80-CC507D01B0AB}"/>
              </a:ext>
            </a:extLst>
          </p:cNvPr>
          <p:cNvSpPr/>
          <p:nvPr/>
        </p:nvSpPr>
        <p:spPr>
          <a:xfrm>
            <a:off x="5267161" y="1268131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4 stars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048CDA3-FBD8-448A-37AC-E02350EE480C}"/>
              </a:ext>
            </a:extLst>
          </p:cNvPr>
          <p:cNvSpPr/>
          <p:nvPr/>
        </p:nvSpPr>
        <p:spPr>
          <a:xfrm>
            <a:off x="7696606" y="5008242"/>
            <a:ext cx="948047" cy="5932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10 stars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D1D0407-4CA0-DE23-0DEC-9448D768A559}"/>
              </a:ext>
            </a:extLst>
          </p:cNvPr>
          <p:cNvSpPr/>
          <p:nvPr/>
        </p:nvSpPr>
        <p:spPr>
          <a:xfrm>
            <a:off x="4548557" y="4640953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8 stars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6808A8D-B5BF-7BF4-9AEC-0420BE4BC06B}"/>
              </a:ext>
            </a:extLst>
          </p:cNvPr>
          <p:cNvSpPr/>
          <p:nvPr/>
        </p:nvSpPr>
        <p:spPr>
          <a:xfrm>
            <a:off x="6487152" y="3145833"/>
            <a:ext cx="948047" cy="732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s sans MS"/>
              </a:rPr>
              <a:t>20 stars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7AE6F9C3-6F6A-0A33-1997-0700A6CFD3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71" y="2201310"/>
            <a:ext cx="2087423" cy="196994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C0C3E57-98EB-2222-DB8A-87A6886140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03" y="608358"/>
            <a:ext cx="2281934" cy="215941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6E68BB1-2D39-65EC-BE90-2B43D25010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023" y="989710"/>
            <a:ext cx="2162583" cy="204647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92EEE7D-247F-76ED-C5D0-126BC1FE1D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15" y="2481335"/>
            <a:ext cx="2338187" cy="221264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14816BE-386A-DE10-35B7-91D9E4BF66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09" y="2803302"/>
            <a:ext cx="2070992" cy="195979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6D83970-5F28-497A-3806-400B3230ED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9" y="4059207"/>
            <a:ext cx="2104664" cy="199241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0C63D03-D534-24E0-424F-564058020C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276" y="4298175"/>
            <a:ext cx="2216966" cy="209872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023500A-558A-B602-85B9-388C243E25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43" y="3365191"/>
            <a:ext cx="2466181" cy="233465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1869CDC-4079-727A-DF9E-475E1573E5F6}"/>
              </a:ext>
            </a:extLst>
          </p:cNvPr>
          <p:cNvSpPr txBox="1"/>
          <p:nvPr/>
        </p:nvSpPr>
        <p:spPr>
          <a:xfrm>
            <a:off x="6673325" y="138568"/>
            <a:ext cx="406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Lucky the colors</a:t>
            </a:r>
          </a:p>
        </p:txBody>
      </p:sp>
      <p:sp>
        <p:nvSpPr>
          <p:cNvPr id="83" name="Heart 82">
            <a:extLst>
              <a:ext uri="{FF2B5EF4-FFF2-40B4-BE49-F238E27FC236}">
                <a16:creationId xmlns:a16="http://schemas.microsoft.com/office/drawing/2014/main" id="{43B4D214-45BC-0DCE-A348-5FCA993499C4}"/>
              </a:ext>
            </a:extLst>
          </p:cNvPr>
          <p:cNvSpPr/>
          <p:nvPr/>
        </p:nvSpPr>
        <p:spPr>
          <a:xfrm>
            <a:off x="6273903" y="6327339"/>
            <a:ext cx="934707" cy="526222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5" name="Heart 84">
            <a:hlinkClick r:id="rId21" action="ppaction://hlinksldjump"/>
            <a:extLst>
              <a:ext uri="{FF2B5EF4-FFF2-40B4-BE49-F238E27FC236}">
                <a16:creationId xmlns:a16="http://schemas.microsoft.com/office/drawing/2014/main" id="{DC84D3C8-0C21-37C8-7539-5622F4CAAEFE}"/>
              </a:ext>
            </a:extLst>
          </p:cNvPr>
          <p:cNvSpPr/>
          <p:nvPr/>
        </p:nvSpPr>
        <p:spPr>
          <a:xfrm>
            <a:off x="7338929" y="6339839"/>
            <a:ext cx="934707" cy="526222"/>
          </a:xfrm>
          <a:prstGeom prst="hear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7" name="Heart 86">
            <a:hlinkClick r:id="rId22" action="ppaction://hlinksldjump"/>
            <a:extLst>
              <a:ext uri="{FF2B5EF4-FFF2-40B4-BE49-F238E27FC236}">
                <a16:creationId xmlns:a16="http://schemas.microsoft.com/office/drawing/2014/main" id="{6C8D28AE-0EEB-C74E-7482-C209EC38F5EC}"/>
              </a:ext>
            </a:extLst>
          </p:cNvPr>
          <p:cNvSpPr/>
          <p:nvPr/>
        </p:nvSpPr>
        <p:spPr>
          <a:xfrm>
            <a:off x="8442303" y="6370610"/>
            <a:ext cx="934707" cy="526222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9" name="Heart 88">
            <a:hlinkClick r:id="rId23" action="ppaction://hlinksldjump"/>
            <a:extLst>
              <a:ext uri="{FF2B5EF4-FFF2-40B4-BE49-F238E27FC236}">
                <a16:creationId xmlns:a16="http://schemas.microsoft.com/office/drawing/2014/main" id="{34195292-C74D-1DAE-8923-A99B2FD16B3E}"/>
              </a:ext>
            </a:extLst>
          </p:cNvPr>
          <p:cNvSpPr/>
          <p:nvPr/>
        </p:nvSpPr>
        <p:spPr>
          <a:xfrm>
            <a:off x="9517665" y="6326172"/>
            <a:ext cx="934707" cy="52622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1" name="Arrow: Right 90">
            <a:hlinkClick r:id="rId24" action="ppaction://hlinksldjump"/>
            <a:extLst>
              <a:ext uri="{FF2B5EF4-FFF2-40B4-BE49-F238E27FC236}">
                <a16:creationId xmlns:a16="http://schemas.microsoft.com/office/drawing/2014/main" id="{F5EFC66A-F678-410A-2661-CB50179B90BC}"/>
              </a:ext>
            </a:extLst>
          </p:cNvPr>
          <p:cNvSpPr/>
          <p:nvPr/>
        </p:nvSpPr>
        <p:spPr>
          <a:xfrm>
            <a:off x="11486146" y="6189028"/>
            <a:ext cx="613183" cy="67807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90" grpId="0" animBg="1"/>
      <p:bldP spid="67" grpId="0" animBg="1"/>
      <p:bldP spid="68" grpId="0" animBg="1"/>
      <p:bldP spid="69" grpId="0" animBg="1"/>
      <p:bldP spid="71" grpId="0" animBg="1"/>
      <p:bldP spid="73" grpId="0" animBg="1"/>
      <p:bldP spid="75" grpId="0" animBg="1"/>
      <p:bldP spid="77" grpId="0" animBg="1"/>
      <p:bldP spid="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25844" y="6372826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992912" y="6372826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37756" y="5980809"/>
            <a:ext cx="916487" cy="903955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519522" y="6091760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909399" y="6104677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6163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99780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5969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61D22B-31FE-719D-2EF7-CB50CA7993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" y="-7588"/>
            <a:ext cx="12192000" cy="678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98795A-91E0-2062-B653-C586DD3898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771" y="38299"/>
            <a:ext cx="1429935" cy="685627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538AAF04-38FD-083B-4504-4B7C752ACD62}"/>
              </a:ext>
            </a:extLst>
          </p:cNvPr>
          <p:cNvSpPr/>
          <p:nvPr/>
        </p:nvSpPr>
        <p:spPr>
          <a:xfrm>
            <a:off x="9273505" y="1320697"/>
            <a:ext cx="2862943" cy="1026265"/>
          </a:xfrm>
          <a:prstGeom prst="wedgeRoundRectCallout">
            <a:avLst>
              <a:gd name="adj1" fmla="val -71783"/>
              <a:gd name="adj2" fmla="val 756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Excuse me, 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can I sit here?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C88AF86-4BD9-D888-BFE4-26566E153FE5}"/>
              </a:ext>
            </a:extLst>
          </p:cNvPr>
          <p:cNvSpPr/>
          <p:nvPr/>
        </p:nvSpPr>
        <p:spPr>
          <a:xfrm>
            <a:off x="452463" y="1219158"/>
            <a:ext cx="3803852" cy="1127804"/>
          </a:xfrm>
          <a:prstGeom prst="wedgeRoundRectCallout">
            <a:avLst>
              <a:gd name="adj1" fmla="val 43653"/>
              <a:gd name="adj2" fmla="val 12553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Sure, </a:t>
            </a:r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go ahead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omics sans MS"/>
            </a:endParaRPr>
          </a:p>
        </p:txBody>
      </p:sp>
      <p:sp>
        <p:nvSpPr>
          <p:cNvPr id="2" name="Freeform 10">
            <a:hlinkClick r:id="rId12" action="ppaction://hlinksldjump"/>
            <a:extLst>
              <a:ext uri="{FF2B5EF4-FFF2-40B4-BE49-F238E27FC236}">
                <a16:creationId xmlns:a16="http://schemas.microsoft.com/office/drawing/2014/main" id="{110E7D4B-B2B2-24C1-4CE9-3DFD2E6AB72D}"/>
              </a:ext>
            </a:extLst>
          </p:cNvPr>
          <p:cNvSpPr/>
          <p:nvPr/>
        </p:nvSpPr>
        <p:spPr>
          <a:xfrm>
            <a:off x="11635289" y="5947968"/>
            <a:ext cx="556711" cy="767878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1557800" y="5758005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9396320" y="3290823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91625" y="6787050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394068" y="6099032"/>
            <a:ext cx="916487" cy="903955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82173" y="6293186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6163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99780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5969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66D09D93-771E-5B49-FF17-1F64CC3713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46" y="0"/>
            <a:ext cx="8796969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A1AECD-466A-D89E-1245-D57F90DEB2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81842"/>
            <a:ext cx="1429935" cy="685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A4C847-58DB-F24E-F6CF-465D10BCF3F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617"/>
          <a:stretch/>
        </p:blipFill>
        <p:spPr>
          <a:xfrm flipH="1">
            <a:off x="8730604" y="3350784"/>
            <a:ext cx="1645170" cy="4092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783A57-89C5-A1F7-C2E2-3008270476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78" b="97767" l="3814" r="92797">
                        <a14:foregroundMark x1="46186" y1="26551" x2="46186" y2="26551"/>
                        <a14:foregroundMark x1="46186" y1="26551" x2="46186" y2="26551"/>
                        <a14:foregroundMark x1="41102" y1="18362" x2="41102" y2="18362"/>
                        <a14:foregroundMark x1="38983" y1="17618" x2="38983" y2="17618"/>
                        <a14:foregroundMark x1="60169" y1="16129" x2="60169" y2="16129"/>
                        <a14:foregroundMark x1="60169" y1="16129" x2="62288" y2="16377"/>
                        <a14:foregroundMark x1="92373" y1="61538" x2="92373" y2="61538"/>
                        <a14:foregroundMark x1="92373" y1="61538" x2="92373" y2="61538"/>
                        <a14:foregroundMark x1="92797" y1="56824" x2="92797" y2="56824"/>
                        <a14:foregroundMark x1="5085" y1="61042" x2="7627" y2="61042"/>
                        <a14:foregroundMark x1="3814" y1="57072" x2="3814" y2="57072"/>
                        <a14:foregroundMark x1="39831" y1="95037" x2="43220" y2="93797"/>
                        <a14:foregroundMark x1="43220" y1="93797" x2="43220" y2="93797"/>
                        <a14:foregroundMark x1="30508" y1="94541" x2="29237" y2="95037"/>
                        <a14:foregroundMark x1="28390" y1="95037" x2="28390" y2="95037"/>
                        <a14:foregroundMark x1="22881" y1="97767" x2="22881" y2="97767"/>
                        <a14:foregroundMark x1="28390" y1="95285" x2="28390" y2="95285"/>
                        <a14:foregroundMark x1="46186" y1="6452" x2="46186" y2="6452"/>
                        <a14:foregroundMark x1="46186" y1="6452" x2="46186" y2="6452"/>
                        <a14:foregroundMark x1="56356" y1="6452" x2="56356" y2="6452"/>
                        <a14:foregroundMark x1="56356" y1="6452" x2="58051" y2="6452"/>
                        <a14:foregroundMark x1="65678" y1="8437" x2="65678" y2="8437"/>
                        <a14:foregroundMark x1="46610" y1="2978" x2="46610" y2="2978"/>
                        <a14:foregroundMark x1="56780" y1="17618" x2="56780" y2="17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648" y="3105461"/>
            <a:ext cx="2212943" cy="3679371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F25F771-D945-4064-0F60-B1E57F84C89B}"/>
              </a:ext>
            </a:extLst>
          </p:cNvPr>
          <p:cNvSpPr/>
          <p:nvPr/>
        </p:nvSpPr>
        <p:spPr>
          <a:xfrm>
            <a:off x="2926080" y="4456824"/>
            <a:ext cx="5387679" cy="1224187"/>
          </a:xfrm>
          <a:prstGeom prst="wedgeRoundRectCallout">
            <a:avLst>
              <a:gd name="adj1" fmla="val 58563"/>
              <a:gd name="adj2" fmla="val -1503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Dad, I need some books. 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Can I go to the bookshop now?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F7EAA50-D7B7-2921-FAFB-501138E63E8A}"/>
              </a:ext>
            </a:extLst>
          </p:cNvPr>
          <p:cNvSpPr/>
          <p:nvPr/>
        </p:nvSpPr>
        <p:spPr>
          <a:xfrm>
            <a:off x="8858034" y="1833496"/>
            <a:ext cx="2633373" cy="788585"/>
          </a:xfrm>
          <a:prstGeom prst="wedgeRoundRectCallout">
            <a:avLst>
              <a:gd name="adj1" fmla="val 26420"/>
              <a:gd name="adj2" fmla="val 1009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Yes, you can.</a:t>
            </a:r>
          </a:p>
        </p:txBody>
      </p:sp>
      <p:sp>
        <p:nvSpPr>
          <p:cNvPr id="2" name="Freeform 10">
            <a:hlinkClick r:id="rId14" action="ppaction://hlinksldjump"/>
            <a:extLst>
              <a:ext uri="{FF2B5EF4-FFF2-40B4-BE49-F238E27FC236}">
                <a16:creationId xmlns:a16="http://schemas.microsoft.com/office/drawing/2014/main" id="{CA412178-4948-EA02-6B72-7751A1D8E3CB}"/>
              </a:ext>
            </a:extLst>
          </p:cNvPr>
          <p:cNvSpPr/>
          <p:nvPr/>
        </p:nvSpPr>
        <p:spPr>
          <a:xfrm>
            <a:off x="11631379" y="6090122"/>
            <a:ext cx="556711" cy="767878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0A084-C6E2-085D-E174-2CFC52305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6131FD-CFA0-B426-C7F5-9E45A1B7B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81842"/>
            <a:ext cx="1429935" cy="68562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8DFD5D-4A7A-7F1D-0532-0E91565AC46C}"/>
              </a:ext>
            </a:extLst>
          </p:cNvPr>
          <p:cNvSpPr/>
          <p:nvPr/>
        </p:nvSpPr>
        <p:spPr>
          <a:xfrm>
            <a:off x="0" y="2628900"/>
            <a:ext cx="4469130" cy="1932214"/>
          </a:xfrm>
          <a:prstGeom prst="wedgeRoundRectCallout">
            <a:avLst>
              <a:gd name="adj1" fmla="val 46354"/>
              <a:gd name="adj2" fmla="val -6569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Excuse me! 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These boxes are so heavy. Can we put them here for a few minutes?</a:t>
            </a:r>
            <a:endParaRPr lang="en-US" sz="2800" b="1" dirty="0">
              <a:solidFill>
                <a:srgbClr val="002060"/>
              </a:solidFill>
              <a:latin typeface="Comics sans M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1F5085B-B575-9E92-E320-3F3C6E0B6198}"/>
              </a:ext>
            </a:extLst>
          </p:cNvPr>
          <p:cNvSpPr/>
          <p:nvPr/>
        </p:nvSpPr>
        <p:spPr>
          <a:xfrm>
            <a:off x="9198428" y="990600"/>
            <a:ext cx="2993571" cy="892629"/>
          </a:xfrm>
          <a:prstGeom prst="wedgeRoundRectCallout">
            <a:avLst>
              <a:gd name="adj1" fmla="val -63620"/>
              <a:gd name="adj2" fmla="val 572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Yes, of course.</a:t>
            </a:r>
            <a:endParaRPr lang="en-US" sz="2800" b="1" dirty="0">
              <a:solidFill>
                <a:srgbClr val="002060"/>
              </a:solidFill>
              <a:latin typeface="Comics sans MS"/>
            </a:endParaRPr>
          </a:p>
        </p:txBody>
      </p:sp>
      <p:sp>
        <p:nvSpPr>
          <p:cNvPr id="2" name="Freeform 10">
            <a:hlinkClick r:id="rId5" action="ppaction://hlinksldjump"/>
            <a:extLst>
              <a:ext uri="{FF2B5EF4-FFF2-40B4-BE49-F238E27FC236}">
                <a16:creationId xmlns:a16="http://schemas.microsoft.com/office/drawing/2014/main" id="{96F6F98E-1724-3E30-7C9E-4482A22194BF}"/>
              </a:ext>
            </a:extLst>
          </p:cNvPr>
          <p:cNvSpPr/>
          <p:nvPr/>
        </p:nvSpPr>
        <p:spPr>
          <a:xfrm>
            <a:off x="11635288" y="6090122"/>
            <a:ext cx="556711" cy="767878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9724798" y="344773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9396320" y="3290823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91625" y="6787050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29395" y="-41164"/>
            <a:ext cx="916487" cy="903955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75921" y="224251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6163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99780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59691" y="685800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66D09D93-771E-5B49-FF17-1F64CC3713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73" y="17959"/>
            <a:ext cx="9184779" cy="6806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A1AECD-466A-D89E-1245-D57F90DEB2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81842"/>
            <a:ext cx="1429935" cy="685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713DB5-E78D-3E44-1D5E-23C9F43103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33" b="90000" l="10000" r="90000">
                        <a14:foregroundMark x1="65833" y1="89333" x2="65833" y2="89333"/>
                        <a14:foregroundMark x1="50500" y1="85833" x2="50500" y2="85833"/>
                        <a14:foregroundMark x1="37500" y1="61667" x2="37500" y2="61667"/>
                        <a14:foregroundMark x1="35833" y1="62667" x2="35833" y2="62667"/>
                        <a14:foregroundMark x1="63667" y1="9833" x2="63667" y2="9833"/>
                        <a14:foregroundMark x1="72000" y1="89667" x2="72000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9395" y="2665272"/>
            <a:ext cx="3783655" cy="467734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D5C9EA3-AE8A-1E7B-29F9-7FA8DB6F0BEC}"/>
              </a:ext>
            </a:extLst>
          </p:cNvPr>
          <p:cNvSpPr/>
          <p:nvPr/>
        </p:nvSpPr>
        <p:spPr>
          <a:xfrm>
            <a:off x="7229577" y="1447264"/>
            <a:ext cx="4855029" cy="1157241"/>
          </a:xfrm>
          <a:prstGeom prst="wedgeRoundRectCallout">
            <a:avLst>
              <a:gd name="adj1" fmla="val 16286"/>
              <a:gd name="adj2" fmla="val 1117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Mum, can we go on a ride?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23651A-9458-4624-AC5B-178F4B2A1886}"/>
              </a:ext>
            </a:extLst>
          </p:cNvPr>
          <p:cNvSpPr/>
          <p:nvPr/>
        </p:nvSpPr>
        <p:spPr>
          <a:xfrm>
            <a:off x="4805764" y="5088850"/>
            <a:ext cx="4586412" cy="877416"/>
          </a:xfrm>
          <a:prstGeom prst="wedgeRoundRectCallout">
            <a:avLst>
              <a:gd name="adj1" fmla="val 48692"/>
              <a:gd name="adj2" fmla="val -11400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No, you can’t. It’s scary.</a:t>
            </a:r>
          </a:p>
        </p:txBody>
      </p:sp>
      <p:sp>
        <p:nvSpPr>
          <p:cNvPr id="10" name="Freeform 10">
            <a:hlinkClick r:id="rId13" action="ppaction://hlinksldjump"/>
            <a:extLst>
              <a:ext uri="{FF2B5EF4-FFF2-40B4-BE49-F238E27FC236}">
                <a16:creationId xmlns:a16="http://schemas.microsoft.com/office/drawing/2014/main" id="{38C70DAD-F707-6CD4-8415-D1066615A183}"/>
              </a:ext>
            </a:extLst>
          </p:cNvPr>
          <p:cNvSpPr/>
          <p:nvPr/>
        </p:nvSpPr>
        <p:spPr>
          <a:xfrm>
            <a:off x="11646091" y="6056120"/>
            <a:ext cx="556711" cy="767878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0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505233" y="2986130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Practice</a:t>
            </a:r>
            <a:endParaRPr lang="vi-VN" sz="7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8691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8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05705" y="6286064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246" y="6346026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37744" y="5806442"/>
            <a:ext cx="916487" cy="903955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754328" y="6004998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553758" y="6004998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61629" y="823627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99779" y="80551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769074" y="805515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5008EA-00B4-750F-D62A-CF4FF0429C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31CC1A-287F-9E72-74C0-5232527533C2}"/>
              </a:ext>
            </a:extLst>
          </p:cNvPr>
          <p:cNvSpPr txBox="1"/>
          <p:nvPr/>
        </p:nvSpPr>
        <p:spPr>
          <a:xfrm>
            <a:off x="476459" y="392051"/>
            <a:ext cx="595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5 Complete with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/ can’t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3A5124-BDAC-9A60-2DDE-564E3B55D12E}"/>
              </a:ext>
            </a:extLst>
          </p:cNvPr>
          <p:cNvSpPr txBox="1"/>
          <p:nvPr/>
        </p:nvSpPr>
        <p:spPr>
          <a:xfrm>
            <a:off x="1061517" y="1032058"/>
            <a:ext cx="102434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1 A: Mum, ____ Sarah and </a:t>
            </a:r>
            <a:r>
              <a:rPr lang="en-US" sz="28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Mifa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go on a ride with me?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B: No, they ____ . They’re too young.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2 A: Excuse me, ____ I move your bag a little bit, sir?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B: Yes, I’m sorry.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3 A: Oh, no. I don’t have my pencil with me. ____ I borrow   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     your pencil, Mai?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B: Sure! Here it is.</a:t>
            </a:r>
          </a:p>
          <a:p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4 A: Teacher, ____ I go out for 5 minutes?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  B: I’m sorry, you ____ 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F5DC13-6D9F-543B-ECF0-47651D30CB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06" y="205898"/>
            <a:ext cx="685627" cy="6856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3F8536-871B-674C-D176-59A54B6268C0}"/>
              </a:ext>
            </a:extLst>
          </p:cNvPr>
          <p:cNvSpPr txBox="1"/>
          <p:nvPr/>
        </p:nvSpPr>
        <p:spPr>
          <a:xfrm>
            <a:off x="2986263" y="1032058"/>
            <a:ext cx="93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AB9869-611A-38C7-1DA0-EA3B5DAEFDDA}"/>
              </a:ext>
            </a:extLst>
          </p:cNvPr>
          <p:cNvSpPr txBox="1"/>
          <p:nvPr/>
        </p:nvSpPr>
        <p:spPr>
          <a:xfrm>
            <a:off x="3393534" y="1463168"/>
            <a:ext cx="1440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CF979-2466-F2AC-73CE-AA599180C2DF}"/>
              </a:ext>
            </a:extLst>
          </p:cNvPr>
          <p:cNvSpPr txBox="1"/>
          <p:nvPr/>
        </p:nvSpPr>
        <p:spPr>
          <a:xfrm>
            <a:off x="3922435" y="2313127"/>
            <a:ext cx="98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BB8F4F-342B-0043-398F-68F879576B9E}"/>
              </a:ext>
            </a:extLst>
          </p:cNvPr>
          <p:cNvSpPr txBox="1"/>
          <p:nvPr/>
        </p:nvSpPr>
        <p:spPr>
          <a:xfrm>
            <a:off x="8463407" y="3568430"/>
            <a:ext cx="93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8E7643-4590-6D41-9283-FE5C1B36F12E}"/>
              </a:ext>
            </a:extLst>
          </p:cNvPr>
          <p:cNvSpPr txBox="1"/>
          <p:nvPr/>
        </p:nvSpPr>
        <p:spPr>
          <a:xfrm>
            <a:off x="3520785" y="5289998"/>
            <a:ext cx="93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2AD5F1-D68A-01FF-77BB-159CEE373032}"/>
              </a:ext>
            </a:extLst>
          </p:cNvPr>
          <p:cNvSpPr txBox="1"/>
          <p:nvPr/>
        </p:nvSpPr>
        <p:spPr>
          <a:xfrm>
            <a:off x="4249617" y="5712340"/>
            <a:ext cx="113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B885212F-65D3-5FDD-3D76-4C8ABF796CAB}"/>
              </a:ext>
            </a:extLst>
          </p:cNvPr>
          <p:cNvSpPr/>
          <p:nvPr/>
        </p:nvSpPr>
        <p:spPr>
          <a:xfrm>
            <a:off x="10751272" y="907054"/>
            <a:ext cx="2431093" cy="2372062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0894831D-AF33-B5DE-D590-9F62E37B845D}"/>
              </a:ext>
            </a:extLst>
          </p:cNvPr>
          <p:cNvSpPr/>
          <p:nvPr/>
        </p:nvSpPr>
        <p:spPr>
          <a:xfrm>
            <a:off x="-671401" y="5607602"/>
            <a:ext cx="1580623" cy="1476845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1F1AE3CD-AB35-1149-C127-65C3187CFFDF}"/>
              </a:ext>
            </a:extLst>
          </p:cNvPr>
          <p:cNvSpPr/>
          <p:nvPr/>
        </p:nvSpPr>
        <p:spPr>
          <a:xfrm>
            <a:off x="10253306" y="4712608"/>
            <a:ext cx="2107044" cy="2476673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35FDF3-D3D6-509F-9DA7-2B064E372A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1417" l="10000" r="90000">
                        <a14:foregroundMark x1="49833" y1="71333" x2="49833" y2="71333"/>
                        <a14:foregroundMark x1="49833" y1="72333" x2="49833" y2="72333"/>
                        <a14:foregroundMark x1="48833" y1="71333" x2="48833" y2="71333"/>
                        <a14:foregroundMark x1="48333" y1="68833" x2="44833" y2="63333"/>
                        <a14:foregroundMark x1="43333" y1="53250" x2="50000" y2="84583"/>
                        <a14:foregroundMark x1="50000" y1="84583" x2="54333" y2="79417"/>
                        <a14:foregroundMark x1="50833" y1="67833" x2="52833" y2="67333"/>
                        <a14:foregroundMark x1="52833" y1="67333" x2="57833" y2="67833"/>
                        <a14:foregroundMark x1="60417" y1="70833" x2="61917" y2="73833"/>
                        <a14:foregroundMark x1="61917" y1="73833" x2="64417" y2="69833"/>
                        <a14:foregroundMark x1="67417" y1="69833" x2="78500" y2="64833"/>
                        <a14:foregroundMark x1="79000" y1="64333" x2="79000" y2="64333"/>
                        <a14:foregroundMark x1="80000" y1="62333" x2="82000" y2="60333"/>
                        <a14:foregroundMark x1="82000" y1="60333" x2="84500" y2="58833"/>
                        <a14:foregroundMark x1="85000" y1="58833" x2="85000" y2="58833"/>
                        <a14:foregroundMark x1="86500" y1="58833" x2="86500" y2="57250"/>
                        <a14:foregroundMark x1="82000" y1="56750" x2="62417" y2="55750"/>
                        <a14:foregroundMark x1="53833" y1="58250" x2="50333" y2="56250"/>
                        <a14:foregroundMark x1="49333" y1="54750" x2="49333" y2="50750"/>
                        <a14:foregroundMark x1="49333" y1="47750" x2="48833" y2="45250"/>
                        <a14:foregroundMark x1="47333" y1="43750" x2="42333" y2="39167"/>
                        <a14:foregroundMark x1="36750" y1="40167" x2="33750" y2="42750"/>
                        <a14:foregroundMark x1="30750" y1="45750" x2="28750" y2="49750"/>
                        <a14:foregroundMark x1="30250" y1="57250" x2="30750" y2="59833"/>
                        <a14:foregroundMark x1="31750" y1="65833" x2="31750" y2="67333"/>
                        <a14:foregroundMark x1="29750" y1="75417" x2="28250" y2="78417"/>
                        <a14:foregroundMark x1="28250" y1="85417" x2="26750" y2="84917"/>
                        <a14:foregroundMark x1="21167" y1="60333" x2="19167" y2="60333"/>
                        <a14:foregroundMark x1="19167" y1="60333" x2="18667" y2="58833"/>
                        <a14:foregroundMark x1="22167" y1="60333" x2="25750" y2="61833"/>
                        <a14:foregroundMark x1="37750" y1="74333" x2="42333" y2="74833"/>
                        <a14:foregroundMark x1="42333" y1="78917" x2="42333" y2="80917"/>
                        <a14:foregroundMark x1="39750" y1="86917" x2="39750" y2="86917"/>
                        <a14:foregroundMark x1="37250" y1="91417" x2="32750" y2="89917"/>
                        <a14:foregroundMark x1="28750" y1="88917" x2="45333" y2="87417"/>
                        <a14:foregroundMark x1="46833" y1="89417" x2="47833" y2="86417"/>
                        <a14:foregroundMark x1="47333" y1="75417" x2="44833" y2="7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373" y="4793409"/>
            <a:ext cx="2166257" cy="2166257"/>
          </a:xfrm>
          <a:prstGeom prst="rect">
            <a:avLst/>
          </a:prstGeom>
        </p:spPr>
      </p:pic>
      <p:sp>
        <p:nvSpPr>
          <p:cNvPr id="32" name="Freeform 9">
            <a:extLst>
              <a:ext uri="{FF2B5EF4-FFF2-40B4-BE49-F238E27FC236}">
                <a16:creationId xmlns:a16="http://schemas.microsoft.com/office/drawing/2014/main" id="{4C4126C2-D2F0-3BBA-3719-FD8E0DAD1E3D}"/>
              </a:ext>
            </a:extLst>
          </p:cNvPr>
          <p:cNvSpPr/>
          <p:nvPr/>
        </p:nvSpPr>
        <p:spPr>
          <a:xfrm>
            <a:off x="-81482" y="891525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6BBA7B43-EB08-B15E-7FF4-D61FA47EEF31}"/>
              </a:ext>
            </a:extLst>
          </p:cNvPr>
          <p:cNvSpPr/>
          <p:nvPr/>
        </p:nvSpPr>
        <p:spPr>
          <a:xfrm>
            <a:off x="10090822" y="553569"/>
            <a:ext cx="393102" cy="540116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A9028F34-7A48-29B1-C232-4CAE96AC3008}"/>
              </a:ext>
            </a:extLst>
          </p:cNvPr>
          <p:cNvSpPr/>
          <p:nvPr/>
        </p:nvSpPr>
        <p:spPr>
          <a:xfrm>
            <a:off x="11849510" y="3663547"/>
            <a:ext cx="548959" cy="510008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3B06E4EC-8039-156E-747D-F567A38E436A}"/>
              </a:ext>
            </a:extLst>
          </p:cNvPr>
          <p:cNvSpPr/>
          <p:nvPr/>
        </p:nvSpPr>
        <p:spPr>
          <a:xfrm>
            <a:off x="-268964" y="4091650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05705" y="6286064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246" y="6346026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37744" y="5806442"/>
            <a:ext cx="916487" cy="903955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754328" y="6004998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553758" y="6004998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7153" y="120824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674635" y="1218043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703659" y="1208361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5008EA-00B4-750F-D62A-CF4FF0429C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31CC1A-287F-9E72-74C0-5232527533C2}"/>
              </a:ext>
            </a:extLst>
          </p:cNvPr>
          <p:cNvSpPr txBox="1"/>
          <p:nvPr/>
        </p:nvSpPr>
        <p:spPr>
          <a:xfrm>
            <a:off x="610029" y="292954"/>
            <a:ext cx="10271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6 Write the correct questions to ask for your mother’s permission.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F5DC13-6D9F-543B-ECF0-47651D30C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395" y="652966"/>
            <a:ext cx="685627" cy="685627"/>
          </a:xfrm>
          <a:prstGeom prst="rect">
            <a:avLst/>
          </a:prstGeom>
        </p:spPr>
      </p:pic>
      <p:sp>
        <p:nvSpPr>
          <p:cNvPr id="28" name="Freeform 10">
            <a:extLst>
              <a:ext uri="{FF2B5EF4-FFF2-40B4-BE49-F238E27FC236}">
                <a16:creationId xmlns:a16="http://schemas.microsoft.com/office/drawing/2014/main" id="{0894831D-AF33-B5DE-D590-9F62E37B845D}"/>
              </a:ext>
            </a:extLst>
          </p:cNvPr>
          <p:cNvSpPr/>
          <p:nvPr/>
        </p:nvSpPr>
        <p:spPr>
          <a:xfrm>
            <a:off x="-671401" y="5607602"/>
            <a:ext cx="1580623" cy="1476845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1F1AE3CD-AB35-1149-C127-65C3187CFFDF}"/>
              </a:ext>
            </a:extLst>
          </p:cNvPr>
          <p:cNvSpPr/>
          <p:nvPr/>
        </p:nvSpPr>
        <p:spPr>
          <a:xfrm>
            <a:off x="10621821" y="5189236"/>
            <a:ext cx="1796947" cy="1804103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35FDF3-D3D6-509F-9DA7-2B064E372A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1417" l="10000" r="90000">
                        <a14:foregroundMark x1="49833" y1="71333" x2="49833" y2="71333"/>
                        <a14:foregroundMark x1="49833" y1="72333" x2="49833" y2="72333"/>
                        <a14:foregroundMark x1="48833" y1="71333" x2="48833" y2="71333"/>
                        <a14:foregroundMark x1="48333" y1="68833" x2="44833" y2="63333"/>
                        <a14:foregroundMark x1="43333" y1="53250" x2="50000" y2="84583"/>
                        <a14:foregroundMark x1="50000" y1="84583" x2="54333" y2="79417"/>
                        <a14:foregroundMark x1="50833" y1="67833" x2="52833" y2="67333"/>
                        <a14:foregroundMark x1="52833" y1="67333" x2="57833" y2="67833"/>
                        <a14:foregroundMark x1="60417" y1="70833" x2="61917" y2="73833"/>
                        <a14:foregroundMark x1="61917" y1="73833" x2="64417" y2="69833"/>
                        <a14:foregroundMark x1="67417" y1="69833" x2="78500" y2="64833"/>
                        <a14:foregroundMark x1="79000" y1="64333" x2="79000" y2="64333"/>
                        <a14:foregroundMark x1="80000" y1="62333" x2="82000" y2="60333"/>
                        <a14:foregroundMark x1="82000" y1="60333" x2="84500" y2="58833"/>
                        <a14:foregroundMark x1="85000" y1="58833" x2="85000" y2="58833"/>
                        <a14:foregroundMark x1="86500" y1="58833" x2="86500" y2="57250"/>
                        <a14:foregroundMark x1="82000" y1="56750" x2="62417" y2="55750"/>
                        <a14:foregroundMark x1="53833" y1="58250" x2="50333" y2="56250"/>
                        <a14:foregroundMark x1="49333" y1="54750" x2="49333" y2="50750"/>
                        <a14:foregroundMark x1="49333" y1="47750" x2="48833" y2="45250"/>
                        <a14:foregroundMark x1="47333" y1="43750" x2="42333" y2="39167"/>
                        <a14:foregroundMark x1="36750" y1="40167" x2="33750" y2="42750"/>
                        <a14:foregroundMark x1="30750" y1="45750" x2="28750" y2="49750"/>
                        <a14:foregroundMark x1="30250" y1="57250" x2="30750" y2="59833"/>
                        <a14:foregroundMark x1="31750" y1="65833" x2="31750" y2="67333"/>
                        <a14:foregroundMark x1="29750" y1="75417" x2="28250" y2="78417"/>
                        <a14:foregroundMark x1="28250" y1="85417" x2="26750" y2="84917"/>
                        <a14:foregroundMark x1="21167" y1="60333" x2="19167" y2="60333"/>
                        <a14:foregroundMark x1="19167" y1="60333" x2="18667" y2="58833"/>
                        <a14:foregroundMark x1="22167" y1="60333" x2="25750" y2="61833"/>
                        <a14:foregroundMark x1="37750" y1="74333" x2="42333" y2="74833"/>
                        <a14:foregroundMark x1="42333" y1="78917" x2="42333" y2="80917"/>
                        <a14:foregroundMark x1="39750" y1="86917" x2="39750" y2="86917"/>
                        <a14:foregroundMark x1="37250" y1="91417" x2="32750" y2="89917"/>
                        <a14:foregroundMark x1="28750" y1="88917" x2="45333" y2="87417"/>
                        <a14:foregroundMark x1="46833" y1="89417" x2="47833" y2="86417"/>
                        <a14:foregroundMark x1="47333" y1="75417" x2="44833" y2="7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55" y="5317312"/>
            <a:ext cx="1676027" cy="1676027"/>
          </a:xfrm>
          <a:prstGeom prst="rect">
            <a:avLst/>
          </a:prstGeom>
        </p:spPr>
      </p:pic>
      <p:sp>
        <p:nvSpPr>
          <p:cNvPr id="32" name="Freeform 9">
            <a:extLst>
              <a:ext uri="{FF2B5EF4-FFF2-40B4-BE49-F238E27FC236}">
                <a16:creationId xmlns:a16="http://schemas.microsoft.com/office/drawing/2014/main" id="{4C4126C2-D2F0-3BBA-3719-FD8E0DAD1E3D}"/>
              </a:ext>
            </a:extLst>
          </p:cNvPr>
          <p:cNvSpPr/>
          <p:nvPr/>
        </p:nvSpPr>
        <p:spPr>
          <a:xfrm>
            <a:off x="-81482" y="891525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6BBA7B43-EB08-B15E-7FF4-D61FA47EEF31}"/>
              </a:ext>
            </a:extLst>
          </p:cNvPr>
          <p:cNvSpPr/>
          <p:nvPr/>
        </p:nvSpPr>
        <p:spPr>
          <a:xfrm>
            <a:off x="10090822" y="553569"/>
            <a:ext cx="393102" cy="540116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A9028F34-7A48-29B1-C232-4CAE96AC3008}"/>
              </a:ext>
            </a:extLst>
          </p:cNvPr>
          <p:cNvSpPr/>
          <p:nvPr/>
        </p:nvSpPr>
        <p:spPr>
          <a:xfrm>
            <a:off x="11849510" y="3663547"/>
            <a:ext cx="548959" cy="510008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3B06E4EC-8039-156E-747D-F567A38E436A}"/>
              </a:ext>
            </a:extLst>
          </p:cNvPr>
          <p:cNvSpPr/>
          <p:nvPr/>
        </p:nvSpPr>
        <p:spPr>
          <a:xfrm>
            <a:off x="-268964" y="4091650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C4DDBF-1A52-24BA-F929-1F899F56BC7B}"/>
              </a:ext>
            </a:extLst>
          </p:cNvPr>
          <p:cNvSpPr/>
          <p:nvPr/>
        </p:nvSpPr>
        <p:spPr>
          <a:xfrm>
            <a:off x="894830" y="2091623"/>
            <a:ext cx="10271508" cy="23799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 to the park     go to </a:t>
            </a:r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the bookshop 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 to the museum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 to the cinema        play the piano</a:t>
            </a:r>
          </a:p>
        </p:txBody>
      </p:sp>
    </p:spTree>
    <p:extLst>
      <p:ext uri="{BB962C8B-B14F-4D97-AF65-F5344CB8AC3E}">
        <p14:creationId xmlns:p14="http://schemas.microsoft.com/office/powerpoint/2010/main" val="1894547870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80154" y="6749403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54394" y="6778537"/>
            <a:ext cx="5496495" cy="119923"/>
          </a:xfrm>
          <a:custGeom>
            <a:avLst/>
            <a:gdLst/>
            <a:ahLst/>
            <a:cxnLst/>
            <a:rect l="l" t="t" r="r" b="b"/>
            <a:pathLst>
              <a:path w="8244743" h="179885">
                <a:moveTo>
                  <a:pt x="0" y="0"/>
                </a:moveTo>
                <a:lnTo>
                  <a:pt x="8244743" y="0"/>
                </a:lnTo>
                <a:lnTo>
                  <a:pt x="8244743" y="179886"/>
                </a:lnTo>
                <a:lnTo>
                  <a:pt x="0" y="179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269709" y="6528299"/>
            <a:ext cx="769370" cy="682054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71016" y="6615613"/>
            <a:ext cx="575695" cy="565693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998811" y="6577619"/>
            <a:ext cx="522612" cy="58341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93689" y="749789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542667" y="750278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225393" y="750278"/>
            <a:ext cx="4653851" cy="101539"/>
          </a:xfrm>
          <a:custGeom>
            <a:avLst/>
            <a:gdLst/>
            <a:ahLst/>
            <a:cxnLst/>
            <a:rect l="l" t="t" r="r" b="b"/>
            <a:pathLst>
              <a:path w="6980776" h="152308">
                <a:moveTo>
                  <a:pt x="0" y="0"/>
                </a:moveTo>
                <a:lnTo>
                  <a:pt x="6980776" y="0"/>
                </a:lnTo>
                <a:lnTo>
                  <a:pt x="6980776" y="152308"/>
                </a:lnTo>
                <a:lnTo>
                  <a:pt x="0" y="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5008EA-00B4-750F-D62A-CF4FF0429C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31CC1A-287F-9E72-74C0-5232527533C2}"/>
              </a:ext>
            </a:extLst>
          </p:cNvPr>
          <p:cNvSpPr txBox="1"/>
          <p:nvPr/>
        </p:nvSpPr>
        <p:spPr>
          <a:xfrm>
            <a:off x="336382" y="403818"/>
            <a:ext cx="12370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 Write the correct questions to ask for your mother’s permission.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F5DC13-6D9F-543B-ECF0-47651D30C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11" y="367649"/>
            <a:ext cx="472344" cy="472344"/>
          </a:xfrm>
          <a:prstGeom prst="rect">
            <a:avLst/>
          </a:prstGeom>
        </p:spPr>
      </p:pic>
      <p:sp>
        <p:nvSpPr>
          <p:cNvPr id="28" name="Freeform 10">
            <a:extLst>
              <a:ext uri="{FF2B5EF4-FFF2-40B4-BE49-F238E27FC236}">
                <a16:creationId xmlns:a16="http://schemas.microsoft.com/office/drawing/2014/main" id="{0894831D-AF33-B5DE-D590-9F62E37B845D}"/>
              </a:ext>
            </a:extLst>
          </p:cNvPr>
          <p:cNvSpPr/>
          <p:nvPr/>
        </p:nvSpPr>
        <p:spPr>
          <a:xfrm>
            <a:off x="-626543" y="5947510"/>
            <a:ext cx="1580623" cy="1476845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1F1AE3CD-AB35-1149-C127-65C3187CFFDF}"/>
              </a:ext>
            </a:extLst>
          </p:cNvPr>
          <p:cNvSpPr/>
          <p:nvPr/>
        </p:nvSpPr>
        <p:spPr>
          <a:xfrm>
            <a:off x="10621821" y="5189236"/>
            <a:ext cx="1796947" cy="1804103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35FDF3-D3D6-509F-9DA7-2B064E372A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1417" l="10000" r="90000">
                        <a14:foregroundMark x1="49833" y1="71333" x2="49833" y2="71333"/>
                        <a14:foregroundMark x1="49833" y1="72333" x2="49833" y2="72333"/>
                        <a14:foregroundMark x1="48833" y1="71333" x2="48833" y2="71333"/>
                        <a14:foregroundMark x1="48333" y1="68833" x2="44833" y2="63333"/>
                        <a14:foregroundMark x1="43333" y1="53250" x2="50000" y2="84583"/>
                        <a14:foregroundMark x1="50000" y1="84583" x2="54333" y2="79417"/>
                        <a14:foregroundMark x1="50833" y1="67833" x2="52833" y2="67333"/>
                        <a14:foregroundMark x1="52833" y1="67333" x2="57833" y2="67833"/>
                        <a14:foregroundMark x1="60417" y1="70833" x2="61917" y2="73833"/>
                        <a14:foregroundMark x1="61917" y1="73833" x2="64417" y2="69833"/>
                        <a14:foregroundMark x1="67417" y1="69833" x2="78500" y2="64833"/>
                        <a14:foregroundMark x1="79000" y1="64333" x2="79000" y2="64333"/>
                        <a14:foregroundMark x1="80000" y1="62333" x2="82000" y2="60333"/>
                        <a14:foregroundMark x1="82000" y1="60333" x2="84500" y2="58833"/>
                        <a14:foregroundMark x1="85000" y1="58833" x2="85000" y2="58833"/>
                        <a14:foregroundMark x1="86500" y1="58833" x2="86500" y2="57250"/>
                        <a14:foregroundMark x1="82000" y1="56750" x2="62417" y2="55750"/>
                        <a14:foregroundMark x1="53833" y1="58250" x2="50333" y2="56250"/>
                        <a14:foregroundMark x1="49333" y1="54750" x2="49333" y2="50750"/>
                        <a14:foregroundMark x1="49333" y1="47750" x2="48833" y2="45250"/>
                        <a14:foregroundMark x1="47333" y1="43750" x2="42333" y2="39167"/>
                        <a14:foregroundMark x1="36750" y1="40167" x2="33750" y2="42750"/>
                        <a14:foregroundMark x1="30750" y1="45750" x2="28750" y2="49750"/>
                        <a14:foregroundMark x1="30250" y1="57250" x2="30750" y2="59833"/>
                        <a14:foregroundMark x1="31750" y1="65833" x2="31750" y2="67333"/>
                        <a14:foregroundMark x1="29750" y1="75417" x2="28250" y2="78417"/>
                        <a14:foregroundMark x1="28250" y1="85417" x2="26750" y2="84917"/>
                        <a14:foregroundMark x1="21167" y1="60333" x2="19167" y2="60333"/>
                        <a14:foregroundMark x1="19167" y1="60333" x2="18667" y2="58833"/>
                        <a14:foregroundMark x1="22167" y1="60333" x2="25750" y2="61833"/>
                        <a14:foregroundMark x1="37750" y1="74333" x2="42333" y2="74833"/>
                        <a14:foregroundMark x1="42333" y1="78917" x2="42333" y2="80917"/>
                        <a14:foregroundMark x1="39750" y1="86917" x2="39750" y2="86917"/>
                        <a14:foregroundMark x1="37250" y1="91417" x2="32750" y2="89917"/>
                        <a14:foregroundMark x1="28750" y1="88917" x2="45333" y2="87417"/>
                        <a14:foregroundMark x1="46833" y1="89417" x2="47833" y2="86417"/>
                        <a14:foregroundMark x1="47333" y1="75417" x2="44833" y2="7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55" y="5317312"/>
            <a:ext cx="1676027" cy="1676027"/>
          </a:xfrm>
          <a:prstGeom prst="rect">
            <a:avLst/>
          </a:prstGeom>
        </p:spPr>
      </p:pic>
      <p:sp>
        <p:nvSpPr>
          <p:cNvPr id="32" name="Freeform 9">
            <a:extLst>
              <a:ext uri="{FF2B5EF4-FFF2-40B4-BE49-F238E27FC236}">
                <a16:creationId xmlns:a16="http://schemas.microsoft.com/office/drawing/2014/main" id="{4C4126C2-D2F0-3BBA-3719-FD8E0DAD1E3D}"/>
              </a:ext>
            </a:extLst>
          </p:cNvPr>
          <p:cNvSpPr/>
          <p:nvPr/>
        </p:nvSpPr>
        <p:spPr>
          <a:xfrm>
            <a:off x="-81482" y="891525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6" y="0"/>
                </a:lnTo>
                <a:lnTo>
                  <a:pt x="1037266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6BBA7B43-EB08-B15E-7FF4-D61FA47EEF31}"/>
              </a:ext>
            </a:extLst>
          </p:cNvPr>
          <p:cNvSpPr/>
          <p:nvPr/>
        </p:nvSpPr>
        <p:spPr>
          <a:xfrm>
            <a:off x="11224782" y="1106655"/>
            <a:ext cx="393102" cy="540116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A9028F34-7A48-29B1-C232-4CAE96AC3008}"/>
              </a:ext>
            </a:extLst>
          </p:cNvPr>
          <p:cNvSpPr/>
          <p:nvPr/>
        </p:nvSpPr>
        <p:spPr>
          <a:xfrm>
            <a:off x="11849510" y="3663547"/>
            <a:ext cx="548959" cy="510008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3B06E4EC-8039-156E-747D-F567A38E436A}"/>
              </a:ext>
            </a:extLst>
          </p:cNvPr>
          <p:cNvSpPr/>
          <p:nvPr/>
        </p:nvSpPr>
        <p:spPr>
          <a:xfrm>
            <a:off x="-268964" y="4091650"/>
            <a:ext cx="691511" cy="682054"/>
          </a:xfrm>
          <a:custGeom>
            <a:avLst/>
            <a:gdLst/>
            <a:ahLst/>
            <a:cxnLst/>
            <a:rect l="l" t="t" r="r" b="b"/>
            <a:pathLst>
              <a:path w="1037266" h="1023081">
                <a:moveTo>
                  <a:pt x="0" y="0"/>
                </a:moveTo>
                <a:lnTo>
                  <a:pt x="1037267" y="0"/>
                </a:lnTo>
                <a:lnTo>
                  <a:pt x="1037267" y="1023081"/>
                </a:lnTo>
                <a:lnTo>
                  <a:pt x="0" y="102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C4DDBF-1A52-24BA-F929-1F899F56BC7B}"/>
              </a:ext>
            </a:extLst>
          </p:cNvPr>
          <p:cNvSpPr/>
          <p:nvPr/>
        </p:nvSpPr>
        <p:spPr>
          <a:xfrm>
            <a:off x="876745" y="910490"/>
            <a:ext cx="10271508" cy="13784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to the park     go to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bookshop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to the museum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 to the cinema        play the piano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8EDF08-C28E-4694-B913-96D78B84B1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719" y="2355301"/>
            <a:ext cx="2411356" cy="1471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4B80D8-2B8C-EAF6-276F-903EDD7FC6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4972" y="2356580"/>
            <a:ext cx="2540663" cy="14710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9FBAD7-1A2C-3A1E-6818-93745E02E1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72357" y="2338078"/>
            <a:ext cx="2459711" cy="14710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FB04A3A-EE92-AB6D-438F-4AC1866EFE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39994" y="4544212"/>
            <a:ext cx="2612242" cy="13617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7E32701-F6DA-5893-DBBD-7B550F82A9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14944" y="4500388"/>
            <a:ext cx="2612242" cy="13924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3E7A19-A442-E794-9023-2AB37C1B577E}"/>
              </a:ext>
            </a:extLst>
          </p:cNvPr>
          <p:cNvCxnSpPr>
            <a:cxnSpLocks/>
          </p:cNvCxnSpPr>
          <p:nvPr/>
        </p:nvCxnSpPr>
        <p:spPr>
          <a:xfrm flipV="1">
            <a:off x="422547" y="4322439"/>
            <a:ext cx="3144604" cy="25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6EE0C-DCF7-25EB-699C-1694A5410AB3}"/>
              </a:ext>
            </a:extLst>
          </p:cNvPr>
          <p:cNvCxnSpPr>
            <a:cxnSpLocks/>
          </p:cNvCxnSpPr>
          <p:nvPr/>
        </p:nvCxnSpPr>
        <p:spPr>
          <a:xfrm>
            <a:off x="4329243" y="4330281"/>
            <a:ext cx="3672123" cy="17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B68625-48F8-F388-B762-4196126971BE}"/>
              </a:ext>
            </a:extLst>
          </p:cNvPr>
          <p:cNvCxnSpPr>
            <a:cxnSpLocks/>
          </p:cNvCxnSpPr>
          <p:nvPr/>
        </p:nvCxnSpPr>
        <p:spPr>
          <a:xfrm>
            <a:off x="8647156" y="4289553"/>
            <a:ext cx="3476833" cy="99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914D3D-40B4-9AB2-1F54-96E9075BA924}"/>
              </a:ext>
            </a:extLst>
          </p:cNvPr>
          <p:cNvCxnSpPr>
            <a:cxnSpLocks/>
          </p:cNvCxnSpPr>
          <p:nvPr/>
        </p:nvCxnSpPr>
        <p:spPr>
          <a:xfrm>
            <a:off x="1719943" y="6416012"/>
            <a:ext cx="35497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26A1AB-F9A9-87DA-7475-4DB48CDF146E}"/>
              </a:ext>
            </a:extLst>
          </p:cNvPr>
          <p:cNvCxnSpPr>
            <a:cxnSpLocks/>
          </p:cNvCxnSpPr>
          <p:nvPr/>
        </p:nvCxnSpPr>
        <p:spPr>
          <a:xfrm>
            <a:off x="6603785" y="6359129"/>
            <a:ext cx="32658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8B42448-F22E-4F16-6717-103613A9AF05}"/>
              </a:ext>
            </a:extLst>
          </p:cNvPr>
          <p:cNvSpPr txBox="1"/>
          <p:nvPr/>
        </p:nvSpPr>
        <p:spPr>
          <a:xfrm>
            <a:off x="332264" y="4013097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go to the park?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4C3C05-4C28-FA18-6EA5-5C63CD796CE9}"/>
              </a:ext>
            </a:extLst>
          </p:cNvPr>
          <p:cNvSpPr txBox="1"/>
          <p:nvPr/>
        </p:nvSpPr>
        <p:spPr>
          <a:xfrm>
            <a:off x="4261020" y="4005982"/>
            <a:ext cx="6667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go to </a:t>
            </a:r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the bookshop?</a:t>
            </a:r>
            <a:endParaRPr lang="en-US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37025D-9429-066C-9E29-696B44B4E8ED}"/>
              </a:ext>
            </a:extLst>
          </p:cNvPr>
          <p:cNvSpPr txBox="1"/>
          <p:nvPr/>
        </p:nvSpPr>
        <p:spPr>
          <a:xfrm>
            <a:off x="8474683" y="3970869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go to the museum?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FB3A7A-BAA2-8908-E1A1-1BC16C95278E}"/>
              </a:ext>
            </a:extLst>
          </p:cNvPr>
          <p:cNvSpPr txBox="1"/>
          <p:nvPr/>
        </p:nvSpPr>
        <p:spPr>
          <a:xfrm>
            <a:off x="1732071" y="6081269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go to the cinema?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166DE6-859B-3693-32AF-EB48A0791C42}"/>
              </a:ext>
            </a:extLst>
          </p:cNvPr>
          <p:cNvSpPr txBox="1"/>
          <p:nvPr/>
        </p:nvSpPr>
        <p:spPr>
          <a:xfrm>
            <a:off x="6741033" y="6027056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Mum, can I play the piano?</a:t>
            </a:r>
          </a:p>
        </p:txBody>
      </p:sp>
    </p:spTree>
    <p:extLst>
      <p:ext uri="{BB962C8B-B14F-4D97-AF65-F5344CB8AC3E}">
        <p14:creationId xmlns:p14="http://schemas.microsoft.com/office/powerpoint/2010/main" val="119226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  <p:bldP spid="45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>
            <a:off x="9479279" y="562231"/>
            <a:ext cx="2612959" cy="1636365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10521" y="1425122"/>
            <a:ext cx="249405" cy="240825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823054" y="144946"/>
            <a:ext cx="2178061" cy="1038055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 rot="10800000" flipV="1">
            <a:off x="2475981" y="2167819"/>
            <a:ext cx="6923850" cy="61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322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FREE TIME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13889" y="1034965"/>
            <a:ext cx="3848033" cy="69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322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Unit: 4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916DF9D-C706-9A6B-89B3-256DE2D478E5}"/>
              </a:ext>
            </a:extLst>
          </p:cNvPr>
          <p:cNvSpPr/>
          <p:nvPr/>
        </p:nvSpPr>
        <p:spPr>
          <a:xfrm>
            <a:off x="3100035" y="3102533"/>
            <a:ext cx="5769646" cy="1299263"/>
          </a:xfrm>
          <a:custGeom>
            <a:avLst/>
            <a:gdLst/>
            <a:ahLst/>
            <a:cxnLst/>
            <a:rect l="l" t="t" r="r" b="b"/>
            <a:pathLst>
              <a:path w="11244887" h="5499772">
                <a:moveTo>
                  <a:pt x="0" y="0"/>
                </a:moveTo>
                <a:lnTo>
                  <a:pt x="11244888" y="0"/>
                </a:lnTo>
                <a:lnTo>
                  <a:pt x="11244888" y="5499772"/>
                </a:lnTo>
                <a:lnTo>
                  <a:pt x="0" y="5499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65D2B-C02B-97CD-45F8-50DCA4AE1C61}"/>
              </a:ext>
            </a:extLst>
          </p:cNvPr>
          <p:cNvSpPr txBox="1"/>
          <p:nvPr/>
        </p:nvSpPr>
        <p:spPr>
          <a:xfrm>
            <a:off x="3362380" y="3429000"/>
            <a:ext cx="539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2: Part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4, 5, 6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nhac-nen-cho-bai-giang-elearning-www.tiengdong.com">
            <a:hlinkClick r:id="" action="ppaction://media"/>
            <a:extLst>
              <a:ext uri="{FF2B5EF4-FFF2-40B4-BE49-F238E27FC236}">
                <a16:creationId xmlns:a16="http://schemas.microsoft.com/office/drawing/2014/main" id="{1A43E18F-E9CA-9E5E-CE90-4D665FA88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58371" y="1380412"/>
            <a:ext cx="758371" cy="758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4" name="chimes.wav"/>
          </p:stSnd>
        </p:sndAc>
      </p:transition>
    </mc:Choice>
    <mc:Fallback xmlns="">
      <p:transition>
        <p:cut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7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6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72576" y="3033505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Production</a:t>
            </a:r>
            <a:endParaRPr lang="vi-VN" sz="7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04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267591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C46F3-B6BB-749F-45BA-15C9DDCB7C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CBD21-07FD-C965-F471-DD8274B14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5" y="117021"/>
            <a:ext cx="6096000" cy="38225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F92B8B-94EF-D70C-31AE-E68A55CDA4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4" b="93381" l="3040" r="91945">
                        <a14:foregroundMark x1="9878" y1="38201" x2="9878" y2="38201"/>
                        <a14:foregroundMark x1="9878" y1="38201" x2="9878" y2="38201"/>
                        <a14:foregroundMark x1="5471" y1="36619" x2="5471" y2="36619"/>
                        <a14:foregroundMark x1="33739" y1="24532" x2="33739" y2="24532"/>
                        <a14:foregroundMark x1="32675" y1="24532" x2="32675" y2="24532"/>
                        <a14:foregroundMark x1="27204" y1="27914" x2="27204" y2="27914"/>
                        <a14:foregroundMark x1="27204" y1="27914" x2="27204" y2="27914"/>
                        <a14:foregroundMark x1="33739" y1="25827" x2="33739" y2="25827"/>
                        <a14:foregroundMark x1="28875" y1="25827" x2="28875" y2="25827"/>
                        <a14:foregroundMark x1="56535" y1="25108" x2="52128" y2="24317"/>
                        <a14:foregroundMark x1="50608" y1="23813" x2="50608" y2="23813"/>
                        <a14:foregroundMark x1="50000" y1="20935" x2="50000" y2="20935"/>
                        <a14:foregroundMark x1="50000" y1="20935" x2="52736" y2="20935"/>
                        <a14:foregroundMark x1="53191" y1="20935" x2="59271" y2="21223"/>
                        <a14:foregroundMark x1="59271" y1="21223" x2="59271" y2="21223"/>
                        <a14:foregroundMark x1="24468" y1="21727" x2="24468" y2="21727"/>
                        <a14:foregroundMark x1="26140" y1="21223" x2="28875" y2="20935"/>
                        <a14:foregroundMark x1="32067" y1="19928" x2="37994" y2="20432"/>
                        <a14:foregroundMark x1="31611" y1="25108" x2="31611" y2="25108"/>
                        <a14:foregroundMark x1="29939" y1="27626" x2="29939" y2="27626"/>
                        <a14:foregroundMark x1="26596" y1="25612" x2="26596" y2="25612"/>
                        <a14:foregroundMark x1="26596" y1="25827" x2="26596" y2="25827"/>
                        <a14:foregroundMark x1="28875" y1="26906" x2="28267" y2="30719"/>
                        <a14:foregroundMark x1="28267" y1="30719" x2="28267" y2="30719"/>
                        <a14:foregroundMark x1="24012" y1="9424" x2="31611" y2="8345"/>
                        <a14:foregroundMark x1="34195" y1="8345" x2="43009" y2="8345"/>
                        <a14:foregroundMark x1="48936" y1="8633" x2="63070" y2="9928"/>
                        <a14:foregroundMark x1="66261" y1="10432" x2="72796" y2="10432"/>
                        <a14:foregroundMark x1="73860" y1="10432" x2="80395" y2="11727"/>
                        <a14:foregroundMark x1="82067" y1="12518" x2="82523" y2="13741"/>
                        <a14:foregroundMark x1="84802" y1="16619" x2="86930" y2="17122"/>
                        <a14:foregroundMark x1="87994" y1="17914" x2="87994" y2="17914"/>
                        <a14:foregroundMark x1="87386" y1="20216" x2="82067" y2="15827"/>
                        <a14:foregroundMark x1="79787" y1="14820" x2="68997" y2="11727"/>
                        <a14:foregroundMark x1="64590" y1="12230" x2="61398" y2="10432"/>
                        <a14:foregroundMark x1="59726" y1="10432" x2="54863" y2="8633"/>
                        <a14:foregroundMark x1="51672" y1="8633" x2="29331" y2="3237"/>
                        <a14:foregroundMark x1="20213" y1="2230" x2="20213" y2="2230"/>
                        <a14:foregroundMark x1="92857" y1="16619" x2="92857" y2="16619"/>
                        <a14:foregroundMark x1="91793" y1="18633" x2="91793" y2="18633"/>
                        <a14:foregroundMark x1="39210" y1="1727" x2="39210" y2="1727"/>
                        <a14:foregroundMark x1="3343" y1="14317" x2="3343" y2="14317"/>
                        <a14:foregroundMark x1="65198" y1="89281" x2="65198" y2="89281"/>
                        <a14:foregroundMark x1="37994" y1="89568" x2="37994" y2="89568"/>
                        <a14:foregroundMark x1="37994" y1="89065" x2="37994" y2="89065"/>
                        <a14:foregroundMark x1="65805" y1="92158" x2="65805" y2="92158"/>
                        <a14:foregroundMark x1="64590" y1="92158" x2="64590" y2="92158"/>
                        <a14:foregroundMark x1="66261" y1="93453" x2="69605" y2="93453"/>
                        <a14:foregroundMark x1="74924" y1="92662" x2="74924" y2="92662"/>
                        <a14:foregroundMark x1="68997" y1="92662" x2="68997" y2="92662"/>
                        <a14:foregroundMark x1="29331" y1="90072" x2="29331" y2="90072"/>
                        <a14:foregroundMark x1="29331" y1="90360" x2="32067" y2="90360"/>
                        <a14:foregroundMark x1="69605" y1="90360" x2="69605" y2="90360"/>
                        <a14:foregroundMark x1="72188" y1="92878" x2="72188" y2="92878"/>
                        <a14:foregroundMark x1="72188" y1="92878" x2="72188" y2="92878"/>
                        <a14:foregroundMark x1="60334" y1="24317" x2="60334" y2="24317"/>
                        <a14:foregroundMark x1="60334" y1="24820" x2="60334" y2="24820"/>
                        <a14:foregroundMark x1="54407" y1="25827" x2="51672" y2="25827"/>
                        <a14:foregroundMark x1="53799" y1="144" x2="53799" y2="144"/>
                        <a14:foregroundMark x1="62462" y1="1439" x2="62462" y2="1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802" y="2504259"/>
            <a:ext cx="2088751" cy="4236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25EC7-C13E-B240-CA5B-613F3F6F4A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78" b="97767" l="3814" r="92797">
                        <a14:foregroundMark x1="46186" y1="26551" x2="46186" y2="26551"/>
                        <a14:foregroundMark x1="46186" y1="26551" x2="46186" y2="26551"/>
                        <a14:foregroundMark x1="41102" y1="18362" x2="41102" y2="18362"/>
                        <a14:foregroundMark x1="38983" y1="17618" x2="38983" y2="17618"/>
                        <a14:foregroundMark x1="60169" y1="16129" x2="60169" y2="16129"/>
                        <a14:foregroundMark x1="60169" y1="16129" x2="62288" y2="16377"/>
                        <a14:foregroundMark x1="92373" y1="61538" x2="92373" y2="61538"/>
                        <a14:foregroundMark x1="92373" y1="61538" x2="92373" y2="61538"/>
                        <a14:foregroundMark x1="92797" y1="56824" x2="92797" y2="56824"/>
                        <a14:foregroundMark x1="5085" y1="61042" x2="7627" y2="61042"/>
                        <a14:foregroundMark x1="3814" y1="57072" x2="3814" y2="57072"/>
                        <a14:foregroundMark x1="39831" y1="95037" x2="43220" y2="93797"/>
                        <a14:foregroundMark x1="43220" y1="93797" x2="43220" y2="93797"/>
                        <a14:foregroundMark x1="30508" y1="94541" x2="29237" y2="95037"/>
                        <a14:foregroundMark x1="28390" y1="95037" x2="28390" y2="95037"/>
                        <a14:foregroundMark x1="22881" y1="97767" x2="22881" y2="97767"/>
                        <a14:foregroundMark x1="28390" y1="95285" x2="28390" y2="95285"/>
                        <a14:foregroundMark x1="46186" y1="6452" x2="46186" y2="6452"/>
                        <a14:foregroundMark x1="46186" y1="6452" x2="46186" y2="6452"/>
                        <a14:foregroundMark x1="56356" y1="6452" x2="56356" y2="6452"/>
                        <a14:foregroundMark x1="56356" y1="6452" x2="58051" y2="6452"/>
                        <a14:foregroundMark x1="65678" y1="8437" x2="65678" y2="8437"/>
                        <a14:foregroundMark x1="46610" y1="2978" x2="46610" y2="2978"/>
                        <a14:foregroundMark x1="56780" y1="17618" x2="56780" y2="17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46" y="1857727"/>
            <a:ext cx="2802248" cy="465918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6E0F38B-F777-AF4B-9879-02B0DABFA296}"/>
              </a:ext>
            </a:extLst>
          </p:cNvPr>
          <p:cNvSpPr/>
          <p:nvPr/>
        </p:nvSpPr>
        <p:spPr>
          <a:xfrm>
            <a:off x="2954897" y="4053062"/>
            <a:ext cx="5203505" cy="1632857"/>
          </a:xfrm>
          <a:prstGeom prst="wedgeRoundRectCallout">
            <a:avLst>
              <a:gd name="adj1" fmla="val -73498"/>
              <a:gd name="adj2" fmla="val -1053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Dad, the weather is so hot. Can we go to the water park?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C798E0F-6F93-742F-43DC-2C1F4749B4BB}"/>
              </a:ext>
            </a:extLst>
          </p:cNvPr>
          <p:cNvSpPr/>
          <p:nvPr/>
        </p:nvSpPr>
        <p:spPr>
          <a:xfrm>
            <a:off x="7581900" y="615091"/>
            <a:ext cx="2631549" cy="1055815"/>
          </a:xfrm>
          <a:prstGeom prst="wedgeRoundRectCallout">
            <a:avLst>
              <a:gd name="adj1" fmla="val -9843"/>
              <a:gd name="adj2" fmla="val 9364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Yes, we can.</a:t>
            </a:r>
          </a:p>
        </p:txBody>
      </p:sp>
      <p:pic>
        <p:nvPicPr>
          <p:cNvPr id="17" name="yes,we can">
            <a:hlinkClick r:id="" action="ppaction://media"/>
            <a:extLst>
              <a:ext uri="{FF2B5EF4-FFF2-40B4-BE49-F238E27FC236}">
                <a16:creationId xmlns:a16="http://schemas.microsoft.com/office/drawing/2014/main" id="{3C21DC4E-608F-4027-FEBE-8CE5B94A1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5856" y="635627"/>
            <a:ext cx="634345" cy="634345"/>
          </a:xfrm>
          <a:prstGeom prst="rect">
            <a:avLst/>
          </a:prstGeom>
        </p:spPr>
      </p:pic>
      <p:pic>
        <p:nvPicPr>
          <p:cNvPr id="3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E347C3F5-D2EC-F19A-CEA3-9511891137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6858" y="30911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6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E0A921-AB86-8697-8CF3-D0E85731E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888"/>
            <a:ext cx="11887200" cy="6618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11C35B-C2B3-554A-297D-6776386F6D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CF6D38-3B66-445F-5F13-455A97DA6F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22" b="94935" l="9804" r="89706">
                        <a14:foregroundMark x1="35948" y1="27778" x2="35948" y2="27778"/>
                        <a14:foregroundMark x1="71569" y1="84967" x2="71569" y2="84967"/>
                        <a14:foregroundMark x1="72712" y1="89706" x2="72712" y2="89706"/>
                        <a14:foregroundMark x1="72712" y1="89706" x2="72712" y2="89706"/>
                        <a14:foregroundMark x1="72712" y1="89706" x2="77941" y2="89706"/>
                        <a14:foregroundMark x1="82680" y1="87908" x2="82680" y2="87908"/>
                        <a14:foregroundMark x1="71569" y1="93791" x2="71569" y2="93791"/>
                        <a14:foregroundMark x1="71569" y1="93791" x2="71569" y2="93791"/>
                        <a14:foregroundMark x1="47712" y1="94281" x2="47712" y2="94281"/>
                        <a14:foregroundMark x1="47712" y1="94281" x2="47712" y2="94281"/>
                        <a14:foregroundMark x1="40033" y1="24346" x2="40033" y2="24346"/>
                        <a14:foregroundMark x1="40033" y1="24346" x2="40033" y2="24346"/>
                        <a14:foregroundMark x1="40033" y1="24346" x2="40033" y2="24346"/>
                        <a14:foregroundMark x1="40686" y1="9150" x2="40686" y2="6209"/>
                        <a14:foregroundMark x1="40686" y1="3922" x2="40686" y2="3922"/>
                        <a14:foregroundMark x1="47712" y1="21405" x2="50654" y2="22059"/>
                        <a14:foregroundMark x1="51144" y1="22059" x2="51144" y2="22059"/>
                        <a14:foregroundMark x1="37092" y1="27778" x2="37092" y2="27778"/>
                        <a14:foregroundMark x1="37092" y1="27778" x2="37092" y2="27778"/>
                        <a14:foregroundMark x1="35948" y1="26144" x2="35948" y2="26144"/>
                        <a14:foregroundMark x1="35948" y1="26144" x2="35948" y2="26144"/>
                        <a14:foregroundMark x1="38399" y1="23693" x2="33007" y2="27288"/>
                        <a14:foregroundMark x1="33007" y1="27288" x2="34804" y2="24837"/>
                        <a14:foregroundMark x1="37745" y1="17974" x2="37745" y2="17974"/>
                        <a14:foregroundMark x1="37745" y1="17974" x2="37745" y2="17974"/>
                        <a14:foregroundMark x1="56373" y1="19608" x2="56373" y2="19608"/>
                        <a14:foregroundMark x1="47059" y1="17974" x2="47059" y2="17974"/>
                        <a14:foregroundMark x1="51797" y1="17320" x2="51797" y2="17320"/>
                        <a14:foregroundMark x1="51797" y1="17320" x2="51797" y2="17320"/>
                        <a14:foregroundMark x1="37092" y1="20261" x2="37092" y2="20261"/>
                        <a14:foregroundMark x1="37092" y1="20261" x2="37092" y2="20261"/>
                        <a14:foregroundMark x1="44771" y1="94935" x2="44771" y2="94935"/>
                        <a14:foregroundMark x1="44771" y1="94935" x2="44771" y2="9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170" y="3429000"/>
            <a:ext cx="2696174" cy="269617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1C9B2E7-19FB-CCD2-8999-EBC3A04C8996}"/>
              </a:ext>
            </a:extLst>
          </p:cNvPr>
          <p:cNvSpPr/>
          <p:nvPr/>
        </p:nvSpPr>
        <p:spPr>
          <a:xfrm>
            <a:off x="311402" y="1528115"/>
            <a:ext cx="6914937" cy="1059252"/>
          </a:xfrm>
          <a:prstGeom prst="wedgeRoundRectCallout">
            <a:avLst>
              <a:gd name="adj1" fmla="val -4395"/>
              <a:gd name="adj2" fmla="val 1478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Mum, can you get the red book for me, please?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7CFE05-EAAD-28E3-4DF0-109F6CC242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4" b="91775" l="10000" r="90000">
                        <a14:foregroundMark x1="46625" y1="11420" x2="46625" y2="11420"/>
                        <a14:foregroundMark x1="46000" y1="6982" x2="46500" y2="5858"/>
                        <a14:foregroundMark x1="46813" y1="4734" x2="46813" y2="4734"/>
                        <a14:foregroundMark x1="54000" y1="89822" x2="54000" y2="89822"/>
                        <a14:foregroundMark x1="43625" y1="45385" x2="43625" y2="45858"/>
                        <a14:foregroundMark x1="44438" y1="50651" x2="45500" y2="51420"/>
                        <a14:foregroundMark x1="47313" y1="56686" x2="48813" y2="57278"/>
                        <a14:foregroundMark x1="50813" y1="54911" x2="51313" y2="53964"/>
                        <a14:foregroundMark x1="51313" y1="53669" x2="52500" y2="52722"/>
                        <a14:foregroundMark x1="53188" y1="53964" x2="53000" y2="59822"/>
                        <a14:foregroundMark x1="42938" y1="91420" x2="42938" y2="91420"/>
                        <a14:foregroundMark x1="42938" y1="91775" x2="42938" y2="91775"/>
                        <a14:foregroundMark x1="41438" y1="91420" x2="41438" y2="91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1433773"/>
            <a:ext cx="5035376" cy="5833821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291817E-6853-5FFD-1545-055376006095}"/>
              </a:ext>
            </a:extLst>
          </p:cNvPr>
          <p:cNvSpPr/>
          <p:nvPr/>
        </p:nvSpPr>
        <p:spPr>
          <a:xfrm>
            <a:off x="8984998" y="996403"/>
            <a:ext cx="2895600" cy="801178"/>
          </a:xfrm>
          <a:prstGeom prst="wedgeRoundRectCallout">
            <a:avLst>
              <a:gd name="adj1" fmla="val -51880"/>
              <a:gd name="adj2" fmla="val 14538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Yes, of course.</a:t>
            </a:r>
          </a:p>
        </p:txBody>
      </p:sp>
      <p:pic>
        <p:nvPicPr>
          <p:cNvPr id="13" name="yes, of course">
            <a:hlinkClick r:id="" action="ppaction://media"/>
            <a:extLst>
              <a:ext uri="{FF2B5EF4-FFF2-40B4-BE49-F238E27FC236}">
                <a16:creationId xmlns:a16="http://schemas.microsoft.com/office/drawing/2014/main" id="{B58551F3-B4AB-C9BA-2DAF-9607899D8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85283" y="872914"/>
            <a:ext cx="616858" cy="616858"/>
          </a:xfrm>
          <a:prstGeom prst="rect">
            <a:avLst/>
          </a:prstGeom>
        </p:spPr>
      </p:pic>
      <p:pic>
        <p:nvPicPr>
          <p:cNvPr id="2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B0A5444A-EB6D-9BF0-1653-0A5B927A0D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0812" y="1984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416596" y="3148374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Wrap-up &amp; </a:t>
            </a:r>
            <a:r>
              <a:rPr lang="vi-VN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05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8526" y="5772976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0" y="3549738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17181"/>
      </p:ext>
    </p:extLst>
  </p:cSld>
  <p:clrMapOvr>
    <a:masterClrMapping/>
  </p:clrMapOvr>
  <p:transition spd="slow">
    <p:comb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unflower.gif">
            <a:extLst>
              <a:ext uri="{FF2B5EF4-FFF2-40B4-BE49-F238E27FC236}">
                <a16:creationId xmlns:a16="http://schemas.microsoft.com/office/drawing/2014/main" id="{E802232B-5A50-90AC-F862-97D932DB12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85541" y="2487760"/>
            <a:ext cx="1625228" cy="13177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F71E64-80AC-1EC9-6F08-A2FCB225E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824" y="-945239"/>
            <a:ext cx="6812186" cy="61423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00A267-763A-3A8A-F808-121DA83281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60" y="4030101"/>
            <a:ext cx="2857298" cy="21429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72563" y="1910861"/>
            <a:ext cx="821943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avie" panose="04040805050809020602" pitchFamily="82" charset="0"/>
              </a:rPr>
              <a:t>Pick a carrot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57756" y="4932752"/>
            <a:ext cx="1299974" cy="19451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946014" y="5020611"/>
            <a:ext cx="1182541" cy="17694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78222" y="4996499"/>
            <a:ext cx="1127726" cy="1687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64421" y="4981545"/>
            <a:ext cx="1148029" cy="171779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48776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2559D3-42EC-5AA3-F75D-49E8670180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093" y="3267928"/>
            <a:ext cx="707886" cy="707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54C3F-ECBA-ACA4-2610-7C5AF0E5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206" y="3167446"/>
            <a:ext cx="829177" cy="829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1EB23E-4095-86E7-3C16-8416458063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823" y="3167446"/>
            <a:ext cx="829177" cy="8291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E24592-5956-9968-12DA-4D85B0B0E3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628" y="3189711"/>
            <a:ext cx="2574418" cy="1145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BDA561-34FA-1D11-EDCB-776402ECE9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707" flipH="1">
            <a:off x="7429217" y="2068357"/>
            <a:ext cx="3005213" cy="30747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32167" y="1853814"/>
            <a:ext cx="3519250" cy="29919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90AC7E-C1CD-B996-B628-799F6ACD87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0208" y="524734"/>
            <a:ext cx="2708752" cy="46342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9CC9A4-FDCE-964C-2E30-E9E7A97E14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41" y="-166711"/>
            <a:ext cx="2361113" cy="23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76AF61-4CD0-534A-A97B-4FD2A1E0E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466" y="3086808"/>
            <a:ext cx="829177" cy="8291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77DADF-3198-E4B7-998F-FB0ADEA18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87" y="3189102"/>
            <a:ext cx="829177" cy="829177"/>
          </a:xfrm>
          <a:prstGeom prst="rect">
            <a:avLst/>
          </a:prstGeom>
        </p:spPr>
      </p:pic>
      <p:pic>
        <p:nvPicPr>
          <p:cNvPr id="18" name="Picture 17" descr="sunflower.gif">
            <a:extLst>
              <a:ext uri="{FF2B5EF4-FFF2-40B4-BE49-F238E27FC236}">
                <a16:creationId xmlns:a16="http://schemas.microsoft.com/office/drawing/2014/main" id="{39FE1153-2C20-7914-2E28-74B5379F4EA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57637" y="2711679"/>
            <a:ext cx="1625228" cy="1317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B1ECF4-40E4-F6E4-CA2F-4E9695E47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01" y="3164857"/>
            <a:ext cx="2574418" cy="114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FF0344-A999-DEC3-038D-FF16B3356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540" y="-1566080"/>
            <a:ext cx="6812186" cy="61423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0619" y="977043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69826" y="575033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104826" y="3006604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rgbClr val="FF7C80">
              <a:alpha val="70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Sitka Small Semibold" pitchFamily="2" charset="0"/>
                <a:cs typeface="Times New Roman" panose="02020603050405020304" pitchFamily="18" charset="0"/>
              </a:rPr>
              <a:t>I am hungry. Can you give me a carrot?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4" y="3924300"/>
            <a:ext cx="4097057" cy="1480803"/>
          </a:xfrm>
          <a:prstGeom prst="wedgeRoundRectCallout">
            <a:avLst>
              <a:gd name="adj1" fmla="val -26356"/>
              <a:gd name="adj2" fmla="val -160139"/>
              <a:gd name="adj3" fmla="val 16667"/>
            </a:avLst>
          </a:prstGeom>
          <a:solidFill>
            <a:schemeClr val="accent6">
              <a:lumMod val="75000"/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  <a:latin typeface="Sitka Subheading Semibold" pitchFamily="2" charset="0"/>
                <a:cs typeface="Times New Roman" panose="02020603050405020304" pitchFamily="18" charset="0"/>
              </a:rPr>
              <a:t>I will let you pick up your own carrots.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4" y="408654"/>
            <a:ext cx="4097056" cy="1238223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6">
              <a:lumMod val="75000"/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Sitka Subheading Semibold" pitchFamily="2" charset="0"/>
                <a:cs typeface="Times New Roman" panose="02020603050405020304" pitchFamily="18" charset="0"/>
              </a:rPr>
              <a:t>Do you want to try?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2006461" y="3992488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rgbClr val="FF7C80">
              <a:alpha val="70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Sitka Subheading Semibold" pitchFamily="2" charset="0"/>
                <a:cs typeface="Times New Roman" panose="02020603050405020304" pitchFamily="18" charset="0"/>
              </a:rPr>
              <a:t>Yes, I agree!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71636" y="5169778"/>
            <a:ext cx="1019839" cy="15259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50157" y="5164965"/>
            <a:ext cx="1023116" cy="15308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67784" y="5091072"/>
            <a:ext cx="1073439" cy="16061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62607" y="5049055"/>
            <a:ext cx="1102053" cy="16489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7C606-EADC-BA93-63B8-3181A929B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46" y="3044310"/>
            <a:ext cx="829177" cy="8291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6371EA-1596-7A57-674F-90F5F31CA0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45" y="-765798"/>
            <a:ext cx="2361113" cy="23611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AAFB52-6CAA-98ED-AE88-48741487111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22435 -0.0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2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2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2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20"/>
                            </p:stCondLst>
                            <p:childTnLst>
                              <p:par>
                                <p:cTn id="4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2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3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3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540"/>
                            </p:stCondLst>
                            <p:childTnLst>
                              <p:par>
                                <p:cTn id="6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54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A5F7DE-978A-B15F-8C51-86AB31EFC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255" y="3163581"/>
            <a:ext cx="829177" cy="829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069644-A168-CDC9-1703-8652DD94A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499" y="-1199567"/>
            <a:ext cx="6812186" cy="6142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Can I go to the bookshop?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00" y="4471145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83" y="4610299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84" y="4479430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61805"/>
            <a:ext cx="7055223" cy="116897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Rearrange the sentence :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/ Can / bookshop / to / go /the /?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6" y="5865961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I can go to the bookshop?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go to I can the bookshop?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the bookshop can I go to?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B5C8E2-7682-38A9-BE29-E2A8CD9F2D3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39" y="-850151"/>
            <a:ext cx="2361113" cy="2361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77AF70-3720-E1F1-CBB4-3A65C4428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628" y="3189711"/>
            <a:ext cx="2574418" cy="1145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931DEF-21B4-D2C0-B99B-42B018AB7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25" y="3190478"/>
            <a:ext cx="829177" cy="829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932F20-E42F-075D-21B4-A34E09BC5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90" y="3171224"/>
            <a:ext cx="829177" cy="829177"/>
          </a:xfrm>
          <a:prstGeom prst="rect">
            <a:avLst/>
          </a:prstGeom>
        </p:spPr>
      </p:pic>
      <p:pic>
        <p:nvPicPr>
          <p:cNvPr id="13" name="Picture 12" descr="sunflower.gif">
            <a:extLst>
              <a:ext uri="{FF2B5EF4-FFF2-40B4-BE49-F238E27FC236}">
                <a16:creationId xmlns:a16="http://schemas.microsoft.com/office/drawing/2014/main" id="{6E7AF052-A3BB-E5AD-5ED5-5EB5A5D7E7DF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0185541" y="2487760"/>
            <a:ext cx="1625228" cy="1317753"/>
          </a:xfrm>
          <a:prstGeom prst="rect">
            <a:avLst/>
          </a:prstGeom>
        </p:spPr>
      </p:pic>
      <p:pic>
        <p:nvPicPr>
          <p:cNvPr id="20" name="oh no">
            <a:hlinkClick r:id="" action="ppaction://media"/>
            <a:extLst>
              <a:ext uri="{FF2B5EF4-FFF2-40B4-BE49-F238E27FC236}">
                <a16:creationId xmlns:a16="http://schemas.microsoft.com/office/drawing/2014/main" id="{12751286-0CFA-F4B9-0359-80513463E0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7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65250" y="6222452"/>
            <a:ext cx="592330" cy="592330"/>
          </a:xfrm>
          <a:prstGeom prst="rect">
            <a:avLst/>
          </a:prstGeom>
        </p:spPr>
      </p:pic>
      <p:pic>
        <p:nvPicPr>
          <p:cNvPr id="29" name="oh no">
            <a:hlinkClick r:id="" action="ppaction://media"/>
            <a:extLst>
              <a:ext uri="{FF2B5EF4-FFF2-40B4-BE49-F238E27FC236}">
                <a16:creationId xmlns:a16="http://schemas.microsoft.com/office/drawing/2014/main" id="{6C530849-250D-8596-8C92-CF476397F1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1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47974" y="5176194"/>
            <a:ext cx="406400" cy="406400"/>
          </a:xfrm>
          <a:prstGeom prst="rect">
            <a:avLst/>
          </a:prstGeom>
        </p:spPr>
      </p:pic>
      <p:pic>
        <p:nvPicPr>
          <p:cNvPr id="31" name="oh no">
            <a:hlinkClick r:id="" action="ppaction://media"/>
            <a:extLst>
              <a:ext uri="{FF2B5EF4-FFF2-40B4-BE49-F238E27FC236}">
                <a16:creationId xmlns:a16="http://schemas.microsoft.com/office/drawing/2014/main" id="{35A332D3-20D1-7DD0-8500-E392E9E443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24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76120" y="47165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9727 0.28473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57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87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133 0.2699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78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50"/>
                            </p:stCondLst>
                            <p:childTnLst>
                              <p:par>
                                <p:cTn id="1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177 0.2891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25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500"/>
                            </p:stCondLst>
                            <p:childTnLst>
                              <p:par>
                                <p:cTn id="1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8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"/>
                            </p:stCondLst>
                            <p:childTnLst>
                              <p:par>
                                <p:cTn id="20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25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4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E05236-8AA9-9E65-3F82-03093D0F6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499" y="-1199567"/>
            <a:ext cx="6812186" cy="614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55B387-0F4B-1B58-2FF2-37B61442C2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130" y="3092811"/>
            <a:ext cx="829177" cy="829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Rearrange the sentence :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/ Can / cinema / to / go /the /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I Can go to the cinema?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Can I go to the cinema?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Can I go the cinema to?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the cinema I Can go to?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42294-20B6-1C78-94AD-539671AFA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60" y="3168785"/>
            <a:ext cx="2574418" cy="1145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21B707-CD66-D7D4-169D-DF66DF8E35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846" y="3087056"/>
            <a:ext cx="829177" cy="829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C1A49-3B99-8BE7-6D29-9924826315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19" y="3123978"/>
            <a:ext cx="829177" cy="829177"/>
          </a:xfrm>
          <a:prstGeom prst="rect">
            <a:avLst/>
          </a:prstGeom>
        </p:spPr>
      </p:pic>
      <p:pic>
        <p:nvPicPr>
          <p:cNvPr id="8" name="Picture 7" descr="sunflower.gif">
            <a:extLst>
              <a:ext uri="{FF2B5EF4-FFF2-40B4-BE49-F238E27FC236}">
                <a16:creationId xmlns:a16="http://schemas.microsoft.com/office/drawing/2014/main" id="{DA4E631F-C845-FE05-EFAC-2C9509673C35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185541" y="2487760"/>
            <a:ext cx="1625228" cy="1317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CEEEA4-CC09-2B28-A1F0-79F2869E66C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45" y="-765798"/>
            <a:ext cx="2361113" cy="2361113"/>
          </a:xfrm>
          <a:prstGeom prst="rect">
            <a:avLst/>
          </a:prstGeom>
        </p:spPr>
      </p:pic>
      <p:pic>
        <p:nvPicPr>
          <p:cNvPr id="13" name="oh no">
            <a:hlinkClick r:id="" action="ppaction://media"/>
            <a:extLst>
              <a:ext uri="{FF2B5EF4-FFF2-40B4-BE49-F238E27FC236}">
                <a16:creationId xmlns:a16="http://schemas.microsoft.com/office/drawing/2014/main" id="{D1E65B67-62CA-159B-753C-0D0F1B6F51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4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499234" y="4999432"/>
            <a:ext cx="630553" cy="630553"/>
          </a:xfrm>
          <a:prstGeom prst="rect">
            <a:avLst/>
          </a:prstGeom>
        </p:spPr>
      </p:pic>
      <p:pic>
        <p:nvPicPr>
          <p:cNvPr id="15" name="oh no">
            <a:hlinkClick r:id="" action="ppaction://media"/>
            <a:extLst>
              <a:ext uri="{FF2B5EF4-FFF2-40B4-BE49-F238E27FC236}">
                <a16:creationId xmlns:a16="http://schemas.microsoft.com/office/drawing/2014/main" id="{9DEECC50-4736-C3A5-6825-36EDB4754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19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19298" y="4181897"/>
            <a:ext cx="406400" cy="406400"/>
          </a:xfrm>
          <a:prstGeom prst="rect">
            <a:avLst/>
          </a:prstGeom>
        </p:spPr>
      </p:pic>
      <p:pic>
        <p:nvPicPr>
          <p:cNvPr id="18" name="oh no">
            <a:hlinkClick r:id="" action="ppaction://media"/>
            <a:extLst>
              <a:ext uri="{FF2B5EF4-FFF2-40B4-BE49-F238E27FC236}">
                <a16:creationId xmlns:a16="http://schemas.microsoft.com/office/drawing/2014/main" id="{29F7FDE3-CBA2-5340-0228-AF8E522571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29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19298" y="3566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9961 0.30903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74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68 0.3064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50"/>
                            </p:stCondLst>
                            <p:childTnLst>
                              <p:par>
                                <p:cTn id="1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071 0.2845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25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500"/>
                            </p:stCondLst>
                            <p:childTnLst>
                              <p:par>
                                <p:cTn id="1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"/>
                            </p:stCondLst>
                            <p:childTnLst>
                              <p:par>
                                <p:cTn id="20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25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18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09B903-3AA0-B105-9043-0F1B0075B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499" y="-1199567"/>
            <a:ext cx="6812186" cy="614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664A73-1FF5-1B53-9409-5C5F4FCD54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909" y="3118323"/>
            <a:ext cx="829177" cy="8291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289330" y="33605"/>
            <a:ext cx="8521439" cy="133806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Rearrange the sentence 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/ put / Can / here / for / them / minutes / a / few /?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778829" y="1411497"/>
            <a:ext cx="7214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we Can put a few minutes them for here?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766205" y="1906078"/>
            <a:ext cx="7304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Can we put them for here  a few minutes?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766205" y="2354901"/>
            <a:ext cx="7585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Can we put them here for a few minutes?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78828" y="2773559"/>
            <a:ext cx="74131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Can we put a few minutes for here them?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14871-716F-3432-0915-E20BA6599F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628" y="3189711"/>
            <a:ext cx="2574418" cy="1145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96043D-0765-9A48-ACF4-ECAA8E81D3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206" y="3167446"/>
            <a:ext cx="829177" cy="829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CA5959-65FB-03F2-44B6-0F55E7B75F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559" y="3111128"/>
            <a:ext cx="829177" cy="829177"/>
          </a:xfrm>
          <a:prstGeom prst="rect">
            <a:avLst/>
          </a:prstGeom>
        </p:spPr>
      </p:pic>
      <p:pic>
        <p:nvPicPr>
          <p:cNvPr id="8" name="Picture 7" descr="sunflower.gif">
            <a:extLst>
              <a:ext uri="{FF2B5EF4-FFF2-40B4-BE49-F238E27FC236}">
                <a16:creationId xmlns:a16="http://schemas.microsoft.com/office/drawing/2014/main" id="{FEA546E4-997A-DA1A-B9FD-CB25159F629B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1467052" y="2963711"/>
            <a:ext cx="1022651" cy="829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655775-807E-5D48-CCDC-0035BF0178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77" y="-698503"/>
            <a:ext cx="2361113" cy="2361113"/>
          </a:xfrm>
          <a:prstGeom prst="rect">
            <a:avLst/>
          </a:prstGeom>
        </p:spPr>
      </p:pic>
      <p:pic>
        <p:nvPicPr>
          <p:cNvPr id="13" name="oh no">
            <a:hlinkClick r:id="" action="ppaction://media"/>
            <a:extLst>
              <a:ext uri="{FF2B5EF4-FFF2-40B4-BE49-F238E27FC236}">
                <a16:creationId xmlns:a16="http://schemas.microsoft.com/office/drawing/2014/main" id="{3C5876F2-18C1-FE7D-7516-DC9DA51DC4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46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02264" y="3875992"/>
            <a:ext cx="591512" cy="591512"/>
          </a:xfrm>
          <a:prstGeom prst="rect">
            <a:avLst/>
          </a:prstGeom>
        </p:spPr>
      </p:pic>
      <p:pic>
        <p:nvPicPr>
          <p:cNvPr id="15" name="oh no">
            <a:hlinkClick r:id="" action="ppaction://media"/>
            <a:extLst>
              <a:ext uri="{FF2B5EF4-FFF2-40B4-BE49-F238E27FC236}">
                <a16:creationId xmlns:a16="http://schemas.microsoft.com/office/drawing/2014/main" id="{8335FC70-F43B-7BC6-F0F1-129FE56E27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60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97859" y="5065202"/>
            <a:ext cx="547479" cy="547479"/>
          </a:xfrm>
          <a:prstGeom prst="rect">
            <a:avLst/>
          </a:prstGeom>
        </p:spPr>
      </p:pic>
      <p:pic>
        <p:nvPicPr>
          <p:cNvPr id="18" name="oh no">
            <a:hlinkClick r:id="" action="ppaction://media"/>
            <a:extLst>
              <a:ext uri="{FF2B5EF4-FFF2-40B4-BE49-F238E27FC236}">
                <a16:creationId xmlns:a16="http://schemas.microsoft.com/office/drawing/2014/main" id="{412E1B75-1EC2-69CF-3AF8-DAD9BE67EE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60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71599" y="5669912"/>
            <a:ext cx="547479" cy="54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163 L 0.58724 0.30255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62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7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50"/>
                            </p:stCondLst>
                            <p:childTnLst>
                              <p:par>
                                <p:cTn id="1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034 0.2845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25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500"/>
                            </p:stCondLst>
                            <p:childTnLst>
                              <p:par>
                                <p:cTn id="1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7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"/>
                            </p:stCondLst>
                            <p:childTnLst>
                              <p:par>
                                <p:cTn id="20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25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18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E28238-C5F0-4631-9D17-A8930260F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499" y="-1199567"/>
            <a:ext cx="6812186" cy="614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64CAA-58C1-A19D-AFD6-1249F1586E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365" y="3117509"/>
            <a:ext cx="829177" cy="8291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Rearrange the sentence 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/ the / play / She/ piano/ 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the piano play can she.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She play the piano can.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69753" y="238903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can She the piano can.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She can play the piano.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6032B8-1073-8706-476F-857EB9C4F9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628" y="3189711"/>
            <a:ext cx="2574418" cy="1145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05559A-33FB-64A5-2380-3DD914857B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860" y="3162510"/>
            <a:ext cx="829177" cy="829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2D8F12-664C-3B94-8E57-9620CDC33F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562" y="3146890"/>
            <a:ext cx="829177" cy="829177"/>
          </a:xfrm>
          <a:prstGeom prst="rect">
            <a:avLst/>
          </a:prstGeom>
        </p:spPr>
      </p:pic>
      <p:pic>
        <p:nvPicPr>
          <p:cNvPr id="8" name="Picture 7" descr="sunflower.gif">
            <a:extLst>
              <a:ext uri="{FF2B5EF4-FFF2-40B4-BE49-F238E27FC236}">
                <a16:creationId xmlns:a16="http://schemas.microsoft.com/office/drawing/2014/main" id="{65280863-26F8-CDD1-2BF1-3DC922FC6260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0185541" y="2487760"/>
            <a:ext cx="1625228" cy="1317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101B32-7135-286D-1D07-B9B07B0BDF9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45" y="-765798"/>
            <a:ext cx="2361113" cy="2361113"/>
          </a:xfrm>
          <a:prstGeom prst="rect">
            <a:avLst/>
          </a:prstGeom>
        </p:spPr>
      </p:pic>
      <p:pic>
        <p:nvPicPr>
          <p:cNvPr id="13" name="oh no">
            <a:hlinkClick r:id="" action="ppaction://media"/>
            <a:extLst>
              <a:ext uri="{FF2B5EF4-FFF2-40B4-BE49-F238E27FC236}">
                <a16:creationId xmlns:a16="http://schemas.microsoft.com/office/drawing/2014/main" id="{8B9AEE7B-C65C-487B-4D9B-25D7C736E8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28.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63813" y="5499960"/>
            <a:ext cx="572080" cy="572080"/>
          </a:xfrm>
          <a:prstGeom prst="rect">
            <a:avLst/>
          </a:prstGeom>
        </p:spPr>
      </p:pic>
      <p:pic>
        <p:nvPicPr>
          <p:cNvPr id="18" name="oh no">
            <a:hlinkClick r:id="" action="ppaction://media"/>
            <a:extLst>
              <a:ext uri="{FF2B5EF4-FFF2-40B4-BE49-F238E27FC236}">
                <a16:creationId xmlns:a16="http://schemas.microsoft.com/office/drawing/2014/main" id="{3E8DB80C-9BEF-E871-38D7-1E6B832892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28.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11413" y="5652360"/>
            <a:ext cx="572080" cy="572080"/>
          </a:xfrm>
          <a:prstGeom prst="rect">
            <a:avLst/>
          </a:prstGeom>
        </p:spPr>
      </p:pic>
      <p:pic>
        <p:nvPicPr>
          <p:cNvPr id="20" name="oh no">
            <a:hlinkClick r:id="" action="ppaction://media"/>
            <a:extLst>
              <a:ext uri="{FF2B5EF4-FFF2-40B4-BE49-F238E27FC236}">
                <a16:creationId xmlns:a16="http://schemas.microsoft.com/office/drawing/2014/main" id="{FA248B7B-BBF3-1A60-87FF-91074E219D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28.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659013" y="5804760"/>
            <a:ext cx="572080" cy="57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852 0.28264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9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2032 0.2928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8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50"/>
                            </p:stCondLst>
                            <p:childTnLst>
                              <p:par>
                                <p:cTn id="1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1029 0.28658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25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500"/>
                            </p:stCondLst>
                            <p:childTnLst>
                              <p:par>
                                <p:cTn id="1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8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"/>
                            </p:stCondLst>
                            <p:childTnLst>
                              <p:par>
                                <p:cTn id="20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25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187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730" y="3548572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449" y="1334480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Warm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-</a:t>
            </a:r>
            <a:r>
              <a:rPr lang="vi-V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up</a:t>
            </a:r>
            <a:endParaRPr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Presentation</a:t>
            </a:r>
            <a:endParaRPr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3322421" y="532136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Production</a:t>
            </a:r>
            <a:endParaRPr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3541906" y="3688996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u="sng" dirty="0">
                <a:latin typeface="Comic Sans MS" panose="030F0702030302020204" pitchFamily="66" charset="0"/>
              </a:rPr>
              <a:t>Table of contents</a:t>
            </a:r>
            <a:endParaRPr u="sng"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55BA1B-9A73-E6EC-EB05-6EB67E70E7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75" y="4139293"/>
            <a:ext cx="2670559" cy="2670559"/>
          </a:xfrm>
          <a:prstGeom prst="rect">
            <a:avLst/>
          </a:prstGeom>
        </p:spPr>
      </p:pic>
      <p:sp>
        <p:nvSpPr>
          <p:cNvPr id="4" name="Freeform 15">
            <a:extLst>
              <a:ext uri="{FF2B5EF4-FFF2-40B4-BE49-F238E27FC236}">
                <a16:creationId xmlns:a16="http://schemas.microsoft.com/office/drawing/2014/main" id="{60D79EF2-681E-8DD7-2873-8069748A4D84}"/>
              </a:ext>
            </a:extLst>
          </p:cNvPr>
          <p:cNvSpPr/>
          <p:nvPr/>
        </p:nvSpPr>
        <p:spPr>
          <a:xfrm>
            <a:off x="-325742" y="4941885"/>
            <a:ext cx="2121171" cy="1586417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c70bfb3500c73463.gif">
            <a:extLst>
              <a:ext uri="{FF2B5EF4-FFF2-40B4-BE49-F238E27FC236}">
                <a16:creationId xmlns:a16="http://schemas.microsoft.com/office/drawing/2014/main" id="{71C48D68-FEC7-EF9A-6713-524AE83C1DD8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8153" y="6114250"/>
            <a:ext cx="891566" cy="862952"/>
          </a:xfrm>
          <a:prstGeom prst="rect">
            <a:avLst/>
          </a:prstGeom>
        </p:spPr>
      </p:pic>
      <p:pic>
        <p:nvPicPr>
          <p:cNvPr id="8" name="Picture 7" descr="c3fe1addb7c1df50f7e5ba2d6b53426f.gif">
            <a:extLst>
              <a:ext uri="{FF2B5EF4-FFF2-40B4-BE49-F238E27FC236}">
                <a16:creationId xmlns:a16="http://schemas.microsoft.com/office/drawing/2014/main" id="{B5317407-20F5-86F3-5A86-72BA857E12B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9654" y="6077578"/>
            <a:ext cx="1050302" cy="886153"/>
          </a:xfrm>
          <a:prstGeom prst="rect">
            <a:avLst/>
          </a:prstGeom>
        </p:spPr>
      </p:pic>
      <p:pic>
        <p:nvPicPr>
          <p:cNvPr id="9" name="Picture 8" descr="200.gif">
            <a:extLst>
              <a:ext uri="{FF2B5EF4-FFF2-40B4-BE49-F238E27FC236}">
                <a16:creationId xmlns:a16="http://schemas.microsoft.com/office/drawing/2014/main" id="{AC4807AE-5E49-3DB3-B971-448CFE3BF5EC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568756" y="23771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841A34C1-502E-CB21-98CD-5E00366B82BA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586880">
            <a:off x="701880" y="5925775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DDE0E8FD-B662-3308-5299-BBC59FD7FBE8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842031" y="5828698"/>
            <a:ext cx="1350389" cy="113934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BF003F6A-002D-3071-0085-A69A05D3882E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0671269">
            <a:off x="9728271" y="5785696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2163A9B0-2242-1807-762B-3D7F512D56DB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334980" y="5809450"/>
            <a:ext cx="1350389" cy="11393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38336-0788-315A-17C4-DD959E46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444" y="3596896"/>
            <a:ext cx="2639797" cy="2456901"/>
          </a:xfrm>
          <a:prstGeom prst="rect">
            <a:avLst/>
          </a:prstGeom>
        </p:spPr>
      </p:pic>
      <p:sp>
        <p:nvSpPr>
          <p:cNvPr id="5" name="Google Shape;5658;p37">
            <a:extLst>
              <a:ext uri="{FF2B5EF4-FFF2-40B4-BE49-F238E27FC236}">
                <a16:creationId xmlns:a16="http://schemas.microsoft.com/office/drawing/2014/main" id="{AE942C11-2C94-1FC5-F53C-E16594C0BADF}"/>
              </a:ext>
            </a:extLst>
          </p:cNvPr>
          <p:cNvSpPr txBox="1">
            <a:spLocks/>
          </p:cNvSpPr>
          <p:nvPr/>
        </p:nvSpPr>
        <p:spPr>
          <a:xfrm>
            <a:off x="7354004" y="3677968"/>
            <a:ext cx="97520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vi-VN" dirty="0">
                <a:latin typeface="Comic Sans MS" panose="030F0702030302020204" pitchFamily="66" charset="0"/>
              </a:rPr>
              <a:t>0</a:t>
            </a:r>
            <a:r>
              <a:rPr lang="en-US" dirty="0">
                <a:latin typeface="Comic Sans MS" panose="030F0702030302020204" pitchFamily="66" charset="0"/>
              </a:rPr>
              <a:t>5</a:t>
            </a:r>
            <a:endParaRPr lang="vi-VN" dirty="0">
              <a:latin typeface="Comic Sans MS" panose="030F0702030302020204" pitchFamily="66" charset="0"/>
            </a:endParaRPr>
          </a:p>
        </p:txBody>
      </p:sp>
      <p:sp>
        <p:nvSpPr>
          <p:cNvPr id="6" name="Google Shape;5658;p37">
            <a:extLst>
              <a:ext uri="{FF2B5EF4-FFF2-40B4-BE49-F238E27FC236}">
                <a16:creationId xmlns:a16="http://schemas.microsoft.com/office/drawing/2014/main" id="{D5F2CD8F-A646-71E6-02EB-EF4EAC166F4A}"/>
              </a:ext>
            </a:extLst>
          </p:cNvPr>
          <p:cNvSpPr txBox="1">
            <a:spLocks/>
          </p:cNvSpPr>
          <p:nvPr/>
        </p:nvSpPr>
        <p:spPr>
          <a:xfrm>
            <a:off x="5584977" y="4023986"/>
            <a:ext cx="97520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lang="vi-VN" dirty="0">
              <a:latin typeface="Comic Sans MS" panose="030F0702030302020204" pitchFamily="66" charset="0"/>
            </a:endParaRPr>
          </a:p>
        </p:txBody>
      </p:sp>
      <p:sp>
        <p:nvSpPr>
          <p:cNvPr id="15" name="Google Shape;5660;p37">
            <a:extLst>
              <a:ext uri="{FF2B5EF4-FFF2-40B4-BE49-F238E27FC236}">
                <a16:creationId xmlns:a16="http://schemas.microsoft.com/office/drawing/2014/main" id="{49F0B6BB-8461-EE11-662D-31933E80C58C}"/>
              </a:ext>
            </a:extLst>
          </p:cNvPr>
          <p:cNvSpPr txBox="1">
            <a:spLocks/>
          </p:cNvSpPr>
          <p:nvPr/>
        </p:nvSpPr>
        <p:spPr>
          <a:xfrm>
            <a:off x="6631833" y="5377543"/>
            <a:ext cx="2682783" cy="6245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Wrap-up &amp; Assessment</a:t>
            </a:r>
          </a:p>
        </p:txBody>
      </p:sp>
    </p:spTree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7B4664-DFAA-F9FA-49AB-38B3F9AEB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499" y="-1199567"/>
            <a:ext cx="6812186" cy="6142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9EBE15-6D1B-E231-F970-83CDFA4B17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750" y="3132923"/>
            <a:ext cx="829177" cy="829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291" y="4332609"/>
            <a:ext cx="1749970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240587" y="56993"/>
            <a:ext cx="7055223" cy="127062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go to the amusement park ?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</a:p>
          <a:p>
            <a:pPr lvl="0" algn="ctr">
              <a:defRPr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: No, I can.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50160" y="1953256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: Yes,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 can.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92505" y="2423639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Yes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we can’t.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63814" y="2905423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: Yes,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can.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42294-20B6-1C78-94AD-539671AFA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628" y="3189711"/>
            <a:ext cx="2574418" cy="1145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1D497-C275-80CE-DC81-92298BFE13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770" y="3167374"/>
            <a:ext cx="829177" cy="829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C20A5F-EE59-9547-34E0-C2235C2A34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8" y="3156612"/>
            <a:ext cx="829177" cy="829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1AE412-7F44-C379-CFD1-F27B942F47F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" y="-604933"/>
            <a:ext cx="2361113" cy="2361113"/>
          </a:xfrm>
          <a:prstGeom prst="rect">
            <a:avLst/>
          </a:prstGeom>
        </p:spPr>
      </p:pic>
      <p:pic>
        <p:nvPicPr>
          <p:cNvPr id="18" name="oh no">
            <a:hlinkClick r:id="" action="ppaction://media"/>
            <a:extLst>
              <a:ext uri="{FF2B5EF4-FFF2-40B4-BE49-F238E27FC236}">
                <a16:creationId xmlns:a16="http://schemas.microsoft.com/office/drawing/2014/main" id="{D6839684-59CF-A080-E689-4A6634F04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08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99802" y="5096188"/>
            <a:ext cx="699615" cy="699615"/>
          </a:xfrm>
          <a:prstGeom prst="rect">
            <a:avLst/>
          </a:prstGeom>
        </p:spPr>
      </p:pic>
      <p:pic>
        <p:nvPicPr>
          <p:cNvPr id="20" name="oh no">
            <a:hlinkClick r:id="" action="ppaction://media"/>
            <a:extLst>
              <a:ext uri="{FF2B5EF4-FFF2-40B4-BE49-F238E27FC236}">
                <a16:creationId xmlns:a16="http://schemas.microsoft.com/office/drawing/2014/main" id="{E0E21AEE-90E8-64E4-A4D2-3A2D4C0F66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08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047402" y="5248588"/>
            <a:ext cx="699615" cy="699615"/>
          </a:xfrm>
          <a:prstGeom prst="rect">
            <a:avLst/>
          </a:prstGeom>
        </p:spPr>
      </p:pic>
      <p:pic>
        <p:nvPicPr>
          <p:cNvPr id="35" name="oh no">
            <a:hlinkClick r:id="" action="ppaction://media"/>
            <a:extLst>
              <a:ext uri="{FF2B5EF4-FFF2-40B4-BE49-F238E27FC236}">
                <a16:creationId xmlns:a16="http://schemas.microsoft.com/office/drawing/2014/main" id="{5243006D-C694-4B20-FD40-6AED1ED981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08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95002" y="5657144"/>
            <a:ext cx="443459" cy="4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4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6146 0.2845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3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8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5 -4.81481E-6 L 0.41133 0.2976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68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8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50"/>
                            </p:stCondLst>
                            <p:childTnLst>
                              <p:par>
                                <p:cTn id="1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071 0.27732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25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500"/>
                            </p:stCondLst>
                            <p:childTnLst>
                              <p:par>
                                <p:cTn id="1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"/>
                            </p:stCondLst>
                            <p:childTnLst>
                              <p:par>
                                <p:cTn id="20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25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189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6165;p39">
            <a:extLst>
              <a:ext uri="{FF2B5EF4-FFF2-40B4-BE49-F238E27FC236}">
                <a16:creationId xmlns:a16="http://schemas.microsoft.com/office/drawing/2014/main" id="{7E7693D3-DBEF-08A9-9C85-348F2F10AD67}"/>
              </a:ext>
            </a:extLst>
          </p:cNvPr>
          <p:cNvSpPr/>
          <p:nvPr/>
        </p:nvSpPr>
        <p:spPr>
          <a:xfrm rot="20994137">
            <a:off x="7733547" y="159441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5" name="Google Shape;6165;p39">
            <a:extLst>
              <a:ext uri="{FF2B5EF4-FFF2-40B4-BE49-F238E27FC236}">
                <a16:creationId xmlns:a16="http://schemas.microsoft.com/office/drawing/2014/main" id="{B3C09493-24E3-949B-10FF-16FA6773BDAC}"/>
              </a:ext>
            </a:extLst>
          </p:cNvPr>
          <p:cNvSpPr/>
          <p:nvPr/>
        </p:nvSpPr>
        <p:spPr>
          <a:xfrm>
            <a:off x="9050304" y="146120"/>
            <a:ext cx="626683" cy="472675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4" name="Google Shape;6165;p39">
            <a:extLst>
              <a:ext uri="{FF2B5EF4-FFF2-40B4-BE49-F238E27FC236}">
                <a16:creationId xmlns:a16="http://schemas.microsoft.com/office/drawing/2014/main" id="{178A2072-F8B8-3308-D9B2-2ABCDE8D0BE8}"/>
              </a:ext>
            </a:extLst>
          </p:cNvPr>
          <p:cNvSpPr/>
          <p:nvPr/>
        </p:nvSpPr>
        <p:spPr>
          <a:xfrm>
            <a:off x="5445369" y="82685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E065B5-F427-0971-D7FA-16FF62A42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82" y="4805734"/>
            <a:ext cx="1328182" cy="24445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B10E8F1-26B1-C974-D5DF-96A3AE8FE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74" y="4763432"/>
            <a:ext cx="1328182" cy="24445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D168FE4-D165-8A6B-238A-FF2024017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529" y="4851506"/>
            <a:ext cx="1328182" cy="24445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9C62BF5-C762-7C72-E96C-4310F326E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411" y="4713967"/>
            <a:ext cx="1328182" cy="24445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CE4CB8E-5F16-7F2A-F8C2-311138C4E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94" y="4738570"/>
            <a:ext cx="1328182" cy="244450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3945" y="560055"/>
            <a:ext cx="11062010" cy="5780355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 rot="823415">
            <a:off x="6740359" y="1545313"/>
            <a:ext cx="3265459" cy="3695145"/>
            <a:chOff x="0" y="0"/>
            <a:chExt cx="1290058" cy="14598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0058" cy="1459810"/>
            </a:xfrm>
            <a:custGeom>
              <a:avLst/>
              <a:gdLst/>
              <a:ahLst/>
              <a:cxnLst/>
              <a:rect l="l" t="t" r="r" b="b"/>
              <a:pathLst>
                <a:path w="1290058" h="1459810">
                  <a:moveTo>
                    <a:pt x="80609" y="0"/>
                  </a:moveTo>
                  <a:lnTo>
                    <a:pt x="1209449" y="0"/>
                  </a:lnTo>
                  <a:cubicBezTo>
                    <a:pt x="1230828" y="0"/>
                    <a:pt x="1251331" y="8493"/>
                    <a:pt x="1266448" y="23610"/>
                  </a:cubicBezTo>
                  <a:cubicBezTo>
                    <a:pt x="1281565" y="38727"/>
                    <a:pt x="1290058" y="59230"/>
                    <a:pt x="1290058" y="80609"/>
                  </a:cubicBezTo>
                  <a:lnTo>
                    <a:pt x="1290058" y="1379201"/>
                  </a:lnTo>
                  <a:cubicBezTo>
                    <a:pt x="1290058" y="1400580"/>
                    <a:pt x="1281565" y="1421083"/>
                    <a:pt x="1266448" y="1436201"/>
                  </a:cubicBezTo>
                  <a:cubicBezTo>
                    <a:pt x="1251331" y="1451318"/>
                    <a:pt x="1230828" y="1459810"/>
                    <a:pt x="1209449" y="1459810"/>
                  </a:cubicBezTo>
                  <a:lnTo>
                    <a:pt x="80609" y="1459810"/>
                  </a:lnTo>
                  <a:cubicBezTo>
                    <a:pt x="59230" y="1459810"/>
                    <a:pt x="38727" y="1451318"/>
                    <a:pt x="23610" y="1436201"/>
                  </a:cubicBezTo>
                  <a:cubicBezTo>
                    <a:pt x="8493" y="1421083"/>
                    <a:pt x="0" y="1400580"/>
                    <a:pt x="0" y="1379201"/>
                  </a:cubicBezTo>
                  <a:lnTo>
                    <a:pt x="0" y="80609"/>
                  </a:lnTo>
                  <a:cubicBezTo>
                    <a:pt x="0" y="59230"/>
                    <a:pt x="8493" y="38727"/>
                    <a:pt x="23610" y="23610"/>
                  </a:cubicBezTo>
                  <a:cubicBezTo>
                    <a:pt x="38727" y="8493"/>
                    <a:pt x="59230" y="0"/>
                    <a:pt x="8060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90058" cy="153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31864" y="2052986"/>
            <a:ext cx="6069237" cy="2561941"/>
            <a:chOff x="0" y="0"/>
            <a:chExt cx="2244717" cy="10121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4717" cy="1012125"/>
            </a:xfrm>
            <a:custGeom>
              <a:avLst/>
              <a:gdLst/>
              <a:ahLst/>
              <a:cxnLst/>
              <a:rect l="l" t="t" r="r" b="b"/>
              <a:pathLst>
                <a:path w="2244717" h="1012125">
                  <a:moveTo>
                    <a:pt x="46327" y="0"/>
                  </a:moveTo>
                  <a:lnTo>
                    <a:pt x="2198390" y="0"/>
                  </a:lnTo>
                  <a:cubicBezTo>
                    <a:pt x="2223976" y="0"/>
                    <a:pt x="2244717" y="20741"/>
                    <a:pt x="2244717" y="46327"/>
                  </a:cubicBezTo>
                  <a:lnTo>
                    <a:pt x="2244717" y="965798"/>
                  </a:lnTo>
                  <a:cubicBezTo>
                    <a:pt x="2244717" y="978085"/>
                    <a:pt x="2239836" y="989868"/>
                    <a:pt x="2231148" y="998556"/>
                  </a:cubicBezTo>
                  <a:cubicBezTo>
                    <a:pt x="2222460" y="1007244"/>
                    <a:pt x="2210677" y="1012125"/>
                    <a:pt x="2198390" y="1012125"/>
                  </a:cubicBezTo>
                  <a:lnTo>
                    <a:pt x="46327" y="1012125"/>
                  </a:lnTo>
                  <a:cubicBezTo>
                    <a:pt x="20741" y="1012125"/>
                    <a:pt x="0" y="991384"/>
                    <a:pt x="0" y="965798"/>
                  </a:cubicBezTo>
                  <a:lnTo>
                    <a:pt x="0" y="46327"/>
                  </a:lnTo>
                  <a:cubicBezTo>
                    <a:pt x="0" y="20741"/>
                    <a:pt x="20741" y="0"/>
                    <a:pt x="46327" y="0"/>
                  </a:cubicBezTo>
                  <a:close/>
                </a:path>
              </a:pathLst>
            </a:custGeom>
            <a:solidFill>
              <a:srgbClr val="FDD0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2244717" cy="1088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7097604" y="4962648"/>
            <a:ext cx="890741" cy="886173"/>
          </a:xfrm>
          <a:custGeom>
            <a:avLst/>
            <a:gdLst/>
            <a:ahLst/>
            <a:cxnLst/>
            <a:rect l="l" t="t" r="r" b="b"/>
            <a:pathLst>
              <a:path w="1336111" h="1329259">
                <a:moveTo>
                  <a:pt x="0" y="0"/>
                </a:moveTo>
                <a:lnTo>
                  <a:pt x="1336111" y="0"/>
                </a:lnTo>
                <a:lnTo>
                  <a:pt x="1336111" y="1329259"/>
                </a:lnTo>
                <a:lnTo>
                  <a:pt x="0" y="1329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727" b="-1093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431755" y="1304217"/>
            <a:ext cx="890741" cy="886173"/>
          </a:xfrm>
          <a:custGeom>
            <a:avLst/>
            <a:gdLst/>
            <a:ahLst/>
            <a:cxnLst/>
            <a:rect l="l" t="t" r="r" b="b"/>
            <a:pathLst>
              <a:path w="1336111" h="1329259">
                <a:moveTo>
                  <a:pt x="0" y="0"/>
                </a:moveTo>
                <a:lnTo>
                  <a:pt x="1336111" y="0"/>
                </a:lnTo>
                <a:lnTo>
                  <a:pt x="1336111" y="1329259"/>
                </a:lnTo>
                <a:lnTo>
                  <a:pt x="0" y="1329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727" b="-1093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-162599" y="955987"/>
            <a:ext cx="7309623" cy="98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96"/>
              </a:lnSpc>
            </a:pPr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Wrap-up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E5D567-1F53-E0A0-C7AA-E151C8A7C5C1}"/>
              </a:ext>
            </a:extLst>
          </p:cNvPr>
          <p:cNvSpPr/>
          <p:nvPr/>
        </p:nvSpPr>
        <p:spPr>
          <a:xfrm>
            <a:off x="611388" y="2349199"/>
            <a:ext cx="6100459" cy="20682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4: Free time</a:t>
            </a:r>
            <a:br>
              <a:rPr lang="en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2 – Part 4,5,6</a:t>
            </a:r>
          </a:p>
          <a:p>
            <a:pPr algn="ctr"/>
            <a:r>
              <a:rPr lang="en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70871" y="557001"/>
            <a:ext cx="4905066" cy="5967234"/>
          </a:xfrm>
          <a:custGeom>
            <a:avLst/>
            <a:gdLst/>
            <a:ahLst/>
            <a:cxnLst/>
            <a:rect l="l" t="t" r="r" b="b"/>
            <a:pathLst>
              <a:path w="6137546" h="7259463">
                <a:moveTo>
                  <a:pt x="0" y="0"/>
                </a:moveTo>
                <a:lnTo>
                  <a:pt x="6137545" y="0"/>
                </a:lnTo>
                <a:lnTo>
                  <a:pt x="6137545" y="7259462"/>
                </a:lnTo>
                <a:lnTo>
                  <a:pt x="0" y="7259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800" dirty="0">
              <a:solidFill>
                <a:srgbClr val="FF0000"/>
              </a:solidFill>
              <a:latin typeface="Comics sans M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125868-698D-39E0-EC00-24C30941DD65}"/>
              </a:ext>
            </a:extLst>
          </p:cNvPr>
          <p:cNvSpPr txBox="1"/>
          <p:nvPr/>
        </p:nvSpPr>
        <p:spPr>
          <a:xfrm>
            <a:off x="7104680" y="1032263"/>
            <a:ext cx="42717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s sans MS"/>
              </a:rPr>
              <a:t>Vocabulary review:</a:t>
            </a:r>
          </a:p>
          <a:p>
            <a:r>
              <a:rPr lang="en-US" sz="3200" b="1" dirty="0">
                <a:solidFill>
                  <a:srgbClr val="FF0000"/>
                </a:solidFill>
                <a:latin typeface="Comics sans MS"/>
              </a:rPr>
              <a:t>go to the park</a:t>
            </a:r>
          </a:p>
          <a:p>
            <a:r>
              <a:rPr lang="en-US" sz="3200" b="1" dirty="0">
                <a:solidFill>
                  <a:srgbClr val="FF0000"/>
                </a:solidFill>
                <a:latin typeface="Comics sans MS"/>
              </a:rPr>
              <a:t>go to the cinema</a:t>
            </a:r>
          </a:p>
          <a:p>
            <a:r>
              <a:rPr lang="en-US" sz="3200" b="1" dirty="0">
                <a:solidFill>
                  <a:srgbClr val="FF0000"/>
                </a:solidFill>
                <a:latin typeface="Comics sans MS"/>
              </a:rPr>
              <a:t>go to </a:t>
            </a:r>
            <a:r>
              <a:rPr lang="en-US" sz="3200" b="1">
                <a:solidFill>
                  <a:srgbClr val="FF0000"/>
                </a:solidFill>
                <a:latin typeface="Comics sans MS"/>
              </a:rPr>
              <a:t>the bookshop</a:t>
            </a:r>
            <a:endParaRPr lang="en-US" sz="3200" b="1" dirty="0">
              <a:solidFill>
                <a:srgbClr val="FF0000"/>
              </a:solidFill>
              <a:latin typeface="Comics sans MS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Comics sans MS"/>
              </a:rPr>
              <a:t>play the piano</a:t>
            </a:r>
          </a:p>
          <a:p>
            <a:r>
              <a:rPr lang="en-US" sz="3200" b="1" dirty="0">
                <a:solidFill>
                  <a:srgbClr val="FF0000"/>
                </a:solidFill>
                <a:latin typeface="Comics sans MS"/>
              </a:rPr>
              <a:t>go to the museum</a:t>
            </a:r>
          </a:p>
          <a:p>
            <a:r>
              <a:rPr lang="en-US" sz="3200" b="1" dirty="0">
                <a:solidFill>
                  <a:srgbClr val="002060"/>
                </a:solidFill>
                <a:latin typeface="Comics sans MS"/>
              </a:rPr>
              <a:t>Grammar: </a:t>
            </a:r>
          </a:p>
          <a:p>
            <a:r>
              <a:rPr lang="en-US" sz="3200" i="1" dirty="0">
                <a:solidFill>
                  <a:srgbClr val="FF0000"/>
                </a:solidFill>
                <a:latin typeface="Comics sans MS"/>
              </a:rPr>
              <a:t> can /can’t</a:t>
            </a:r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4069ADA3-21A5-A617-FC87-D43B9B298F2E}"/>
              </a:ext>
            </a:extLst>
          </p:cNvPr>
          <p:cNvSpPr/>
          <p:nvPr/>
        </p:nvSpPr>
        <p:spPr>
          <a:xfrm>
            <a:off x="7505445" y="5298391"/>
            <a:ext cx="440319" cy="348230"/>
          </a:xfrm>
          <a:prstGeom prst="heart">
            <a:avLst/>
          </a:prstGeom>
          <a:solidFill>
            <a:srgbClr val="F628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CDDDE57C-19F5-E3B1-F0D7-8158B2D7990A}"/>
              </a:ext>
            </a:extLst>
          </p:cNvPr>
          <p:cNvSpPr/>
          <p:nvPr/>
        </p:nvSpPr>
        <p:spPr>
          <a:xfrm>
            <a:off x="7993800" y="5298391"/>
            <a:ext cx="440319" cy="348230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B4902D71-2A6F-A51C-9F6E-07BBD9362517}"/>
              </a:ext>
            </a:extLst>
          </p:cNvPr>
          <p:cNvSpPr/>
          <p:nvPr/>
        </p:nvSpPr>
        <p:spPr>
          <a:xfrm>
            <a:off x="8443088" y="5308174"/>
            <a:ext cx="440319" cy="34823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art 26">
            <a:extLst>
              <a:ext uri="{FF2B5EF4-FFF2-40B4-BE49-F238E27FC236}">
                <a16:creationId xmlns:a16="http://schemas.microsoft.com/office/drawing/2014/main" id="{0E644369-6FE4-1AB0-3100-C2FBDEBD50EE}"/>
              </a:ext>
            </a:extLst>
          </p:cNvPr>
          <p:cNvSpPr/>
          <p:nvPr/>
        </p:nvSpPr>
        <p:spPr>
          <a:xfrm>
            <a:off x="8930794" y="5305877"/>
            <a:ext cx="440319" cy="348230"/>
          </a:xfrm>
          <a:prstGeom prst="heart">
            <a:avLst/>
          </a:prstGeom>
          <a:solidFill>
            <a:srgbClr val="F628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F7F17CED-FDFD-734E-A8E2-83AB97F84880}"/>
              </a:ext>
            </a:extLst>
          </p:cNvPr>
          <p:cNvSpPr/>
          <p:nvPr/>
        </p:nvSpPr>
        <p:spPr>
          <a:xfrm>
            <a:off x="9402118" y="5323128"/>
            <a:ext cx="440319" cy="348230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art 28">
            <a:extLst>
              <a:ext uri="{FF2B5EF4-FFF2-40B4-BE49-F238E27FC236}">
                <a16:creationId xmlns:a16="http://schemas.microsoft.com/office/drawing/2014/main" id="{35B887FB-38C0-82C1-08A6-DFC622ACA324}"/>
              </a:ext>
            </a:extLst>
          </p:cNvPr>
          <p:cNvSpPr/>
          <p:nvPr/>
        </p:nvSpPr>
        <p:spPr>
          <a:xfrm>
            <a:off x="9889517" y="5314902"/>
            <a:ext cx="440319" cy="34823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2A95D7-F6D0-E241-839B-5A284AD106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24276C-DE42-26CC-F113-FC2A94C89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439" y="4726444"/>
            <a:ext cx="1328182" cy="24445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9F041D8-AE5A-14A5-16D2-848CBA6E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7" y="4799527"/>
            <a:ext cx="1328182" cy="24445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033AB9-B55E-5024-BD63-FB27AD705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55" y="4805734"/>
            <a:ext cx="1328182" cy="24445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4952A2-E9F8-A945-43C1-4B85766F5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950" y="4789751"/>
            <a:ext cx="1328182" cy="24445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4DB4D5-50C7-5AB2-2D21-E3B0E6314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75" y="4763432"/>
            <a:ext cx="1328182" cy="24445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5048586-FBA6-2CD1-94AE-E467DD49D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82" y="4763433"/>
            <a:ext cx="1328182" cy="24445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BE1D3B1-6EED-E77A-9B29-A8D0FE399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19" y="4604055"/>
            <a:ext cx="1328182" cy="24445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AB964C5-F8D8-A140-3676-56126AC80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8833" l="5215" r="94479">
                        <a14:foregroundMark x1="35890" y1="7000" x2="35890" y2="7000"/>
                        <a14:foregroundMark x1="35890" y1="7000" x2="35890" y2="7000"/>
                        <a14:foregroundMark x1="38957" y1="3667" x2="38957" y2="3667"/>
                        <a14:foregroundMark x1="38957" y1="3667" x2="38957" y2="3667"/>
                        <a14:foregroundMark x1="95092" y1="41667" x2="95092" y2="41667"/>
                        <a14:foregroundMark x1="95092" y1="41667" x2="95092" y2="41667"/>
                        <a14:foregroundMark x1="6135" y1="32167" x2="6135" y2="32667"/>
                        <a14:foregroundMark x1="6135" y1="32667" x2="6442" y2="34000"/>
                        <a14:foregroundMark x1="5215" y1="43667" x2="5215" y2="43667"/>
                        <a14:foregroundMark x1="5215" y1="43667" x2="5215" y2="43667"/>
                        <a14:foregroundMark x1="53681" y1="92833" x2="53681" y2="92833"/>
                        <a14:foregroundMark x1="53374" y1="93000" x2="53374" y2="93000"/>
                        <a14:foregroundMark x1="53067" y1="98833" x2="53067" y2="98833"/>
                        <a14:foregroundMark x1="52761" y1="98833" x2="52761" y2="98833"/>
                        <a14:backgroundMark x1="67178" y1="24667" x2="67178" y2="24667"/>
                        <a14:backgroundMark x1="65951" y1="25000" x2="65951" y2="25000"/>
                        <a14:backgroundMark x1="34663" y1="20167" x2="34663" y2="20167"/>
                        <a14:backgroundMark x1="51840" y1="48667" x2="5184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360" y="4772860"/>
            <a:ext cx="1328182" cy="2444507"/>
          </a:xfrm>
          <a:prstGeom prst="rect">
            <a:avLst/>
          </a:prstGeom>
        </p:spPr>
      </p:pic>
      <p:pic>
        <p:nvPicPr>
          <p:cNvPr id="47" name="Picture 46" descr="200.gif">
            <a:extLst>
              <a:ext uri="{FF2B5EF4-FFF2-40B4-BE49-F238E27FC236}">
                <a16:creationId xmlns:a16="http://schemas.microsoft.com/office/drawing/2014/main" id="{9849178F-3A64-3103-A054-C2C37FFF45C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46068" y="26337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75095" y="2723356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7200" dirty="0">
                <a:solidFill>
                  <a:srgbClr val="0070C0"/>
                </a:solidFill>
                <a:latin typeface="Comic Sans MS" panose="030F0702030302020204" pitchFamily="66" charset="0"/>
              </a:rPr>
              <a:t>Warm</a:t>
            </a:r>
            <a:r>
              <a:rPr lang="en-US" sz="7200" dirty="0">
                <a:solidFill>
                  <a:srgbClr val="0070C0"/>
                </a:solidFill>
                <a:latin typeface="Comic Sans MS" panose="030F0702030302020204" pitchFamily="66" charset="0"/>
              </a:rPr>
              <a:t>-</a:t>
            </a:r>
            <a:r>
              <a:rPr lang="vi-VN" sz="7200" dirty="0">
                <a:solidFill>
                  <a:srgbClr val="0070C0"/>
                </a:solidFill>
                <a:latin typeface="Comic Sans MS" panose="030F0702030302020204" pitchFamily="66" charset="0"/>
              </a:rPr>
              <a:t>up</a:t>
            </a:r>
            <a:endParaRPr sz="7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517234" y="682930"/>
            <a:ext cx="2747062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493" y="3211949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0" y="3468727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15C3D034-3F83-BE42-D292-C68A6964C719}"/>
              </a:ext>
            </a:extLst>
          </p:cNvPr>
          <p:cNvGrpSpPr/>
          <p:nvPr/>
        </p:nvGrpSpPr>
        <p:grpSpPr>
          <a:xfrm>
            <a:off x="3080554" y="4035622"/>
            <a:ext cx="5662366" cy="1792091"/>
            <a:chOff x="0" y="0"/>
            <a:chExt cx="9753600" cy="249936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14CF5F57-83ED-5D5F-2760-C97BAAFADE7E}"/>
                </a:ext>
              </a:extLst>
            </p:cNvPr>
            <p:cNvSpPr/>
            <p:nvPr/>
          </p:nvSpPr>
          <p:spPr>
            <a:xfrm>
              <a:off x="0" y="0"/>
              <a:ext cx="9753600" cy="2499360"/>
            </a:xfrm>
            <a:custGeom>
              <a:avLst/>
              <a:gdLst/>
              <a:ahLst/>
              <a:cxnLst/>
              <a:rect l="l" t="t" r="r" b="b"/>
              <a:pathLst>
                <a:path w="9753600" h="2499360">
                  <a:moveTo>
                    <a:pt x="0" y="0"/>
                  </a:moveTo>
                  <a:lnTo>
                    <a:pt x="9753600" y="0"/>
                  </a:lnTo>
                  <a:lnTo>
                    <a:pt x="9753600" y="2499360"/>
                  </a:lnTo>
                  <a:lnTo>
                    <a:pt x="0" y="2499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D4D4AFA-F00F-2E3B-F85C-EE7079AA3BFC}"/>
                </a:ext>
              </a:extLst>
            </p:cNvPr>
            <p:cNvSpPr txBox="1"/>
            <p:nvPr/>
          </p:nvSpPr>
          <p:spPr>
            <a:xfrm>
              <a:off x="797061" y="144609"/>
              <a:ext cx="8159477" cy="1778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99"/>
                </a:lnSpc>
              </a:pPr>
              <a:endParaRPr lang="en-US" sz="9999" dirty="0">
                <a:solidFill>
                  <a:srgbClr val="593B1C"/>
                </a:solidFill>
                <a:latin typeface="UID เพ้นท์โซ่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BC204B-F38D-F843-DC38-E6CE380F852C}"/>
              </a:ext>
            </a:extLst>
          </p:cNvPr>
          <p:cNvSpPr txBox="1"/>
          <p:nvPr/>
        </p:nvSpPr>
        <p:spPr>
          <a:xfrm>
            <a:off x="3620127" y="4329697"/>
            <a:ext cx="4370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Let’s play a game: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“FREEZE”</a:t>
            </a:r>
          </a:p>
        </p:txBody>
      </p:sp>
    </p:spTree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rty Freeze Dance Song - THE KIBOOMERS Preschool Songs for Circle Time">
            <a:hlinkClick r:id="" action="ppaction://media"/>
            <a:extLst>
              <a:ext uri="{FF2B5EF4-FFF2-40B4-BE49-F238E27FC236}">
                <a16:creationId xmlns:a16="http://schemas.microsoft.com/office/drawing/2014/main" id="{9D55A868-FF0D-F8CF-1DC4-CA26F1D22C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5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71165A-6B61-5FF7-AB31-606292D45C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9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1" name="Google Shape;5931;p39"/>
          <p:cNvSpPr/>
          <p:nvPr/>
        </p:nvSpPr>
        <p:spPr>
          <a:xfrm>
            <a:off x="2312031" y="28138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10648688" y="187033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734038" y="748918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73943" y="2973066"/>
            <a:ext cx="7623600" cy="158480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6165" name="Google Shape;6165;p39"/>
          <p:cNvSpPr/>
          <p:nvPr/>
        </p:nvSpPr>
        <p:spPr>
          <a:xfrm>
            <a:off x="8911873" y="423453"/>
            <a:ext cx="1435752" cy="638562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243500" y="427299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1AC3CE-D8EA-CC3D-F6D8-4BB432B8AEFD}"/>
              </a:ext>
            </a:extLst>
          </p:cNvPr>
          <p:cNvSpPr/>
          <p:nvPr/>
        </p:nvSpPr>
        <p:spPr>
          <a:xfrm>
            <a:off x="4733736" y="659516"/>
            <a:ext cx="3091358" cy="2144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00" dirty="0">
                <a:solidFill>
                  <a:srgbClr val="0070C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11" name="Picture 10" descr="c70bfb3500c73463.gif">
            <a:extLst>
              <a:ext uri="{FF2B5EF4-FFF2-40B4-BE49-F238E27FC236}">
                <a16:creationId xmlns:a16="http://schemas.microsoft.com/office/drawing/2014/main" id="{359D1C57-914B-E3D4-546B-A74F4FAD56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7062" y="5950088"/>
            <a:ext cx="1082491" cy="104775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D1A9B3B4-B17D-E2CE-A8FB-4249ADDA9D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308" y="5805915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4798DF85-698E-5325-C9AB-9E206A6FA8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37881" y="5776257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64C3AB9D-6CCE-93F1-E30F-E91F99DD8F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80798" y="5718660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1159E05C-67A8-BCAC-F680-B72D7905DA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1478" y="5776257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BFD5E8CB-6C3E-EFFD-B29F-C4F0B0F388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207" y="5787312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A4FA6DA6-95E4-387B-9ABE-E0DF91CF1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4104" y="5776257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2F03508F-303C-E5A2-D703-7F22947D94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21456" y="5718660"/>
            <a:ext cx="1350389" cy="1139340"/>
          </a:xfrm>
          <a:prstGeom prst="rect">
            <a:avLst/>
          </a:prstGeom>
        </p:spPr>
      </p:pic>
      <p:pic>
        <p:nvPicPr>
          <p:cNvPr id="19" name="Picture 18" descr="c3fe1addb7c1df50f7e5ba2d6b53426f.gif">
            <a:extLst>
              <a:ext uri="{FF2B5EF4-FFF2-40B4-BE49-F238E27FC236}">
                <a16:creationId xmlns:a16="http://schemas.microsoft.com/office/drawing/2014/main" id="{A4D6C38D-AAB9-1CF7-1AF5-94620C0226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69" y="5786367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1A59DEB4-5655-9457-FD25-E0C4A99DFC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705" y="5662386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37A3F334-FC90-204F-3630-04C3172343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183" y="5776257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BEAF04BE-5689-4418-08F8-632A8E9A931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0643" y="5772976"/>
            <a:ext cx="1350389" cy="1139340"/>
          </a:xfrm>
          <a:prstGeom prst="rect">
            <a:avLst/>
          </a:prstGeom>
        </p:spPr>
      </p:pic>
      <p:pic>
        <p:nvPicPr>
          <p:cNvPr id="23" name="Picture 22" descr="c70bfb3500c73463.gif">
            <a:extLst>
              <a:ext uri="{FF2B5EF4-FFF2-40B4-BE49-F238E27FC236}">
                <a16:creationId xmlns:a16="http://schemas.microsoft.com/office/drawing/2014/main" id="{F86FEE34-1934-534E-2687-CAD8F622B2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3527" y="593280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33387965-17BF-7DA5-6017-477C17B26A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154" y="6103535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77774F63-54D6-BEF1-66DD-0E19C89C8D4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48688" y="5880408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969A6158-9FE9-9A3E-2CB9-9FD7125E45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11380" y="5901178"/>
            <a:ext cx="1133023" cy="1096660"/>
          </a:xfrm>
          <a:prstGeom prst="rect">
            <a:avLst/>
          </a:prstGeom>
        </p:spPr>
      </p:pic>
      <p:pic>
        <p:nvPicPr>
          <p:cNvPr id="27" name="Picture 26" descr="200.gif">
            <a:extLst>
              <a:ext uri="{FF2B5EF4-FFF2-40B4-BE49-F238E27FC236}">
                <a16:creationId xmlns:a16="http://schemas.microsoft.com/office/drawing/2014/main" id="{2D38AD58-36BE-A27B-6DD4-6DEB85DF65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16152" y="46766"/>
            <a:ext cx="710643" cy="73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BBCE87-56DD-18B3-80E6-3461945F4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250">
                        <a14:foregroundMark x1="35104" y1="30312" x2="35104" y2="30312"/>
                        <a14:foregroundMark x1="33125" y1="51458" x2="33125" y2="51458"/>
                        <a14:foregroundMark x1="29167" y1="37604" x2="29167" y2="37604"/>
                        <a14:foregroundMark x1="30000" y1="38125" x2="30000" y2="38125"/>
                        <a14:foregroundMark x1="30833" y1="40000" x2="30833" y2="40000"/>
                        <a14:foregroundMark x1="30625" y1="38542" x2="30625" y2="38542"/>
                        <a14:foregroundMark x1="24583" y1="43021" x2="24583" y2="43021"/>
                        <a14:foregroundMark x1="38229" y1="63021" x2="38229" y2="63021"/>
                        <a14:foregroundMark x1="46458" y1="64792" x2="46458" y2="64792"/>
                        <a14:foregroundMark x1="11146" y1="66354" x2="11146" y2="66354"/>
                        <a14:foregroundMark x1="91250" y1="72813" x2="91250" y2="72813"/>
                        <a14:foregroundMark x1="22500" y1="36979" x2="22500" y2="3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58" y="3275486"/>
            <a:ext cx="3523676" cy="3523676"/>
          </a:xfrm>
          <a:prstGeom prst="rect">
            <a:avLst/>
          </a:prstGeom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E2EDFDD5-8837-033F-0FB9-999E473496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160" y1="8077" x2="26036" y2="22308"/>
                        <a14:foregroundMark x1="68639" y1="12692" x2="69822" y2="27692"/>
                        <a14:foregroundMark x1="60947" y1="43077" x2="71598" y2="68846"/>
                        <a14:foregroundMark x1="68639" y1="69615" x2="74556" y2="79231"/>
                        <a14:foregroundMark x1="75740" y1="40385" x2="88757" y2="49615"/>
                        <a14:foregroundMark x1="77515" y1="63077" x2="88757" y2="65769"/>
                        <a14:foregroundMark x1="60947" y1="73462" x2="65680" y2="79231"/>
                        <a14:foregroundMark x1="65680" y1="79231" x2="65680" y2="79231"/>
                        <a14:foregroundMark x1="65680" y1="79231" x2="65680" y2="79231"/>
                        <a14:foregroundMark x1="65680" y1="79231" x2="65680" y2="79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" y="3275486"/>
            <a:ext cx="1693892" cy="260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7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3" name="chimes.wav"/>
          </p:stSnd>
        </p:sndAc>
      </p:transition>
    </mc:Choice>
    <mc:Fallback xmlns="">
      <p:transition spd="slow">
        <p:checker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3.33333E-6 L -0.00169 0.072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7">
            <a:extLst>
              <a:ext uri="{FF2B5EF4-FFF2-40B4-BE49-F238E27FC236}">
                <a16:creationId xmlns:a16="http://schemas.microsoft.com/office/drawing/2014/main" id="{EAA96BB1-27CC-23C5-191B-C0F2A94F6FB2}"/>
              </a:ext>
            </a:extLst>
          </p:cNvPr>
          <p:cNvSpPr/>
          <p:nvPr/>
        </p:nvSpPr>
        <p:spPr>
          <a:xfrm>
            <a:off x="733098" y="1075618"/>
            <a:ext cx="556657" cy="683572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D0DA45E7-04FA-357F-7C9A-1064DE6B87BA}"/>
              </a:ext>
            </a:extLst>
          </p:cNvPr>
          <p:cNvSpPr/>
          <p:nvPr/>
        </p:nvSpPr>
        <p:spPr>
          <a:xfrm>
            <a:off x="1065857" y="919837"/>
            <a:ext cx="4267200" cy="2960917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Freeform 7"/>
          <p:cNvSpPr/>
          <p:nvPr/>
        </p:nvSpPr>
        <p:spPr>
          <a:xfrm rot="1195363">
            <a:off x="11327032" y="5522629"/>
            <a:ext cx="782567" cy="1045165"/>
          </a:xfrm>
          <a:custGeom>
            <a:avLst/>
            <a:gdLst/>
            <a:ahLst/>
            <a:cxnLst/>
            <a:rect l="l" t="t" r="r" b="b"/>
            <a:pathLst>
              <a:path w="1173851" h="1567748">
                <a:moveTo>
                  <a:pt x="0" y="0"/>
                </a:moveTo>
                <a:lnTo>
                  <a:pt x="1173851" y="0"/>
                </a:lnTo>
                <a:lnTo>
                  <a:pt x="1173851" y="1567748"/>
                </a:lnTo>
                <a:lnTo>
                  <a:pt x="0" y="15677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825520" y="6080974"/>
            <a:ext cx="556711" cy="767878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 rot="-1160948">
            <a:off x="-369193" y="-388054"/>
            <a:ext cx="1825229" cy="1709028"/>
          </a:xfrm>
          <a:custGeom>
            <a:avLst/>
            <a:gdLst/>
            <a:ahLst/>
            <a:cxnLst/>
            <a:rect l="l" t="t" r="r" b="b"/>
            <a:pathLst>
              <a:path w="2737844" h="2633308">
                <a:moveTo>
                  <a:pt x="0" y="0"/>
                </a:moveTo>
                <a:lnTo>
                  <a:pt x="2737844" y="0"/>
                </a:lnTo>
                <a:lnTo>
                  <a:pt x="2737844" y="2633308"/>
                </a:lnTo>
                <a:lnTo>
                  <a:pt x="0" y="26333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702257">
            <a:off x="11223427" y="1298997"/>
            <a:ext cx="1190655" cy="552166"/>
          </a:xfrm>
          <a:custGeom>
            <a:avLst/>
            <a:gdLst/>
            <a:ahLst/>
            <a:cxnLst/>
            <a:rect l="l" t="t" r="r" b="b"/>
            <a:pathLst>
              <a:path w="1785982" h="828249">
                <a:moveTo>
                  <a:pt x="0" y="0"/>
                </a:moveTo>
                <a:lnTo>
                  <a:pt x="1785982" y="0"/>
                </a:lnTo>
                <a:lnTo>
                  <a:pt x="1785982" y="828249"/>
                </a:lnTo>
                <a:lnTo>
                  <a:pt x="0" y="828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9055" y="6239252"/>
            <a:ext cx="1190655" cy="552166"/>
          </a:xfrm>
          <a:custGeom>
            <a:avLst/>
            <a:gdLst/>
            <a:ahLst/>
            <a:cxnLst/>
            <a:rect l="l" t="t" r="r" b="b"/>
            <a:pathLst>
              <a:path w="1785982" h="828249">
                <a:moveTo>
                  <a:pt x="0" y="0"/>
                </a:moveTo>
                <a:lnTo>
                  <a:pt x="1785982" y="0"/>
                </a:lnTo>
                <a:lnTo>
                  <a:pt x="1785982" y="828249"/>
                </a:lnTo>
                <a:lnTo>
                  <a:pt x="0" y="828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4D7AC7-3AB4-08E5-51FA-D0E104C7344B}"/>
              </a:ext>
            </a:extLst>
          </p:cNvPr>
          <p:cNvSpPr txBox="1"/>
          <p:nvPr/>
        </p:nvSpPr>
        <p:spPr>
          <a:xfrm>
            <a:off x="1033278" y="246873"/>
            <a:ext cx="801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Listen and read. Then match and say.</a:t>
            </a: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A96942AD-B662-4880-B0DF-089D03DD51A4}"/>
              </a:ext>
            </a:extLst>
          </p:cNvPr>
          <p:cNvSpPr/>
          <p:nvPr/>
        </p:nvSpPr>
        <p:spPr>
          <a:xfrm>
            <a:off x="9286218" y="246873"/>
            <a:ext cx="723018" cy="584775"/>
          </a:xfrm>
          <a:custGeom>
            <a:avLst/>
            <a:gdLst/>
            <a:ahLst/>
            <a:cxnLst/>
            <a:rect l="l" t="t" r="r" b="b"/>
            <a:pathLst>
              <a:path w="2473257" h="2473257">
                <a:moveTo>
                  <a:pt x="0" y="0"/>
                </a:moveTo>
                <a:lnTo>
                  <a:pt x="2473257" y="0"/>
                </a:lnTo>
                <a:lnTo>
                  <a:pt x="2473257" y="2473257"/>
                </a:lnTo>
                <a:lnTo>
                  <a:pt x="0" y="24732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B95879BE-E71B-8ADF-05EC-A5EAD5925073}"/>
              </a:ext>
            </a:extLst>
          </p:cNvPr>
          <p:cNvSpPr/>
          <p:nvPr/>
        </p:nvSpPr>
        <p:spPr>
          <a:xfrm>
            <a:off x="8597714" y="246873"/>
            <a:ext cx="567977" cy="5156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4CC56D4-E03A-5FD8-B982-F1E86D4466F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207" y="69461"/>
            <a:ext cx="1429935" cy="6856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0D2A49-57D2-39AC-B12A-AC09AB4222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5" y="1183599"/>
            <a:ext cx="3701143" cy="2412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Freeform 6">
            <a:extLst>
              <a:ext uri="{FF2B5EF4-FFF2-40B4-BE49-F238E27FC236}">
                <a16:creationId xmlns:a16="http://schemas.microsoft.com/office/drawing/2014/main" id="{9CA482CF-5608-E4A9-C6F8-B8DA27E9F226}"/>
              </a:ext>
            </a:extLst>
          </p:cNvPr>
          <p:cNvSpPr/>
          <p:nvPr/>
        </p:nvSpPr>
        <p:spPr>
          <a:xfrm>
            <a:off x="6832517" y="993892"/>
            <a:ext cx="4267200" cy="2890021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10B9477-3F55-35DB-1D6B-F6282FC7DF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71" y="1250982"/>
            <a:ext cx="3679371" cy="2334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3" name="Freeform 6">
            <a:extLst>
              <a:ext uri="{FF2B5EF4-FFF2-40B4-BE49-F238E27FC236}">
                <a16:creationId xmlns:a16="http://schemas.microsoft.com/office/drawing/2014/main" id="{A5838F31-DDC2-C4E8-3C0D-81F6BC08BDFB}"/>
              </a:ext>
            </a:extLst>
          </p:cNvPr>
          <p:cNvSpPr/>
          <p:nvPr/>
        </p:nvSpPr>
        <p:spPr>
          <a:xfrm>
            <a:off x="1011427" y="3998784"/>
            <a:ext cx="4376057" cy="2721432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614FC59-9BB6-3B72-99E4-8A031F951C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7" y="4239798"/>
            <a:ext cx="3624071" cy="2198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5" name="Freeform 6">
            <a:extLst>
              <a:ext uri="{FF2B5EF4-FFF2-40B4-BE49-F238E27FC236}">
                <a16:creationId xmlns:a16="http://schemas.microsoft.com/office/drawing/2014/main" id="{CC346AF4-1B64-9C37-7A03-2A2D8F7FAEC0}"/>
              </a:ext>
            </a:extLst>
          </p:cNvPr>
          <p:cNvSpPr/>
          <p:nvPr/>
        </p:nvSpPr>
        <p:spPr>
          <a:xfrm>
            <a:off x="6866605" y="4032905"/>
            <a:ext cx="4267200" cy="2721432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365FD1D-09BB-4FD5-77D5-ED234951C94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20" y="4283278"/>
            <a:ext cx="3679370" cy="2198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7" name="Freeform 10">
            <a:extLst>
              <a:ext uri="{FF2B5EF4-FFF2-40B4-BE49-F238E27FC236}">
                <a16:creationId xmlns:a16="http://schemas.microsoft.com/office/drawing/2014/main" id="{06B6951D-D7EB-C21A-C7AD-6CE3B04C526F}"/>
              </a:ext>
            </a:extLst>
          </p:cNvPr>
          <p:cNvSpPr/>
          <p:nvPr/>
        </p:nvSpPr>
        <p:spPr>
          <a:xfrm>
            <a:off x="11368174" y="5944585"/>
            <a:ext cx="524660" cy="913415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7E6C44F0-6817-CC8B-CA3C-9DC4C0A9A79B}"/>
              </a:ext>
            </a:extLst>
          </p:cNvPr>
          <p:cNvSpPr/>
          <p:nvPr/>
        </p:nvSpPr>
        <p:spPr>
          <a:xfrm>
            <a:off x="5686186" y="6391859"/>
            <a:ext cx="709057" cy="799117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0" name="Freeform 7">
            <a:extLst>
              <a:ext uri="{FF2B5EF4-FFF2-40B4-BE49-F238E27FC236}">
                <a16:creationId xmlns:a16="http://schemas.microsoft.com/office/drawing/2014/main" id="{431BCB30-A0F1-7916-91E7-178B9C4F0866}"/>
              </a:ext>
            </a:extLst>
          </p:cNvPr>
          <p:cNvSpPr/>
          <p:nvPr/>
        </p:nvSpPr>
        <p:spPr>
          <a:xfrm>
            <a:off x="11548457" y="2438902"/>
            <a:ext cx="556657" cy="683572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2AAF6AE2-8351-6EC5-FDF2-DD7C1EB09AC2}"/>
              </a:ext>
            </a:extLst>
          </p:cNvPr>
          <p:cNvSpPr/>
          <p:nvPr/>
        </p:nvSpPr>
        <p:spPr>
          <a:xfrm>
            <a:off x="5859933" y="1345747"/>
            <a:ext cx="556657" cy="683572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AB055C86-CA37-1727-744E-4C25988EA821}"/>
              </a:ext>
            </a:extLst>
          </p:cNvPr>
          <p:cNvSpPr/>
          <p:nvPr/>
        </p:nvSpPr>
        <p:spPr>
          <a:xfrm>
            <a:off x="129739" y="3870193"/>
            <a:ext cx="556657" cy="683572"/>
          </a:xfrm>
          <a:custGeom>
            <a:avLst/>
            <a:gdLst/>
            <a:ahLst/>
            <a:cxnLst/>
            <a:rect l="l" t="t" r="r" b="b"/>
            <a:pathLst>
              <a:path w="1374731" h="1355932">
                <a:moveTo>
                  <a:pt x="0" y="0"/>
                </a:moveTo>
                <a:lnTo>
                  <a:pt x="1374732" y="0"/>
                </a:lnTo>
                <a:lnTo>
                  <a:pt x="1374732" y="1355932"/>
                </a:lnTo>
                <a:lnTo>
                  <a:pt x="0" y="1355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699AD-E118-FF29-F6F7-436968316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207" y="69461"/>
            <a:ext cx="1429935" cy="685627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7E22194-7F9A-D558-0948-BD6A1D74530C}"/>
              </a:ext>
            </a:extLst>
          </p:cNvPr>
          <p:cNvSpPr/>
          <p:nvPr/>
        </p:nvSpPr>
        <p:spPr>
          <a:xfrm>
            <a:off x="54567" y="742130"/>
            <a:ext cx="2982687" cy="2804345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89486FA-8B99-D360-DF38-14113182F7BA}"/>
              </a:ext>
            </a:extLst>
          </p:cNvPr>
          <p:cNvSpPr/>
          <p:nvPr/>
        </p:nvSpPr>
        <p:spPr>
          <a:xfrm>
            <a:off x="73711" y="3814168"/>
            <a:ext cx="2982687" cy="2804345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2A60FB4-6A2A-577C-49E8-85BD704763B6}"/>
              </a:ext>
            </a:extLst>
          </p:cNvPr>
          <p:cNvSpPr/>
          <p:nvPr/>
        </p:nvSpPr>
        <p:spPr>
          <a:xfrm>
            <a:off x="9110349" y="790926"/>
            <a:ext cx="2982687" cy="2804345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797E121-FFC9-091F-65E8-8A765A109530}"/>
              </a:ext>
            </a:extLst>
          </p:cNvPr>
          <p:cNvSpPr/>
          <p:nvPr/>
        </p:nvSpPr>
        <p:spPr>
          <a:xfrm>
            <a:off x="9083702" y="3850393"/>
            <a:ext cx="2982687" cy="2804345"/>
          </a:xfrm>
          <a:custGeom>
            <a:avLst/>
            <a:gdLst/>
            <a:ahLst/>
            <a:cxnLst/>
            <a:rect l="l" t="t" r="r" b="b"/>
            <a:pathLst>
              <a:path w="4561441" h="4114800">
                <a:moveTo>
                  <a:pt x="0" y="0"/>
                </a:moveTo>
                <a:lnTo>
                  <a:pt x="4561441" y="0"/>
                </a:lnTo>
                <a:lnTo>
                  <a:pt x="456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6C2390-BD8D-FDC4-BB4B-505C8A6B56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94" y="994596"/>
            <a:ext cx="2569031" cy="2260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EA3797-06E8-8303-C2C0-DB43933BD6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835" y="1099189"/>
            <a:ext cx="2503714" cy="2260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DB222A-2977-2650-B18D-91170543DB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3" y="4070111"/>
            <a:ext cx="2470766" cy="2294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A537FD-179E-3356-B409-22B88535B3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57" y="4150624"/>
            <a:ext cx="2452775" cy="22732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8FC575-9DB8-7FEF-CC38-508A1549E0F4}"/>
              </a:ext>
            </a:extLst>
          </p:cNvPr>
          <p:cNvSpPr txBox="1"/>
          <p:nvPr/>
        </p:nvSpPr>
        <p:spPr>
          <a:xfrm>
            <a:off x="192401" y="192180"/>
            <a:ext cx="801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Listen and read. Then match and say.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7A8DDE5F-AD3F-BDB4-1DA3-31ADBBC1481D}"/>
              </a:ext>
            </a:extLst>
          </p:cNvPr>
          <p:cNvSpPr/>
          <p:nvPr/>
        </p:nvSpPr>
        <p:spPr>
          <a:xfrm>
            <a:off x="7756181" y="224263"/>
            <a:ext cx="506076" cy="446576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EB684FF-D7F4-46F6-ABC6-CF5911FC4313}"/>
              </a:ext>
            </a:extLst>
          </p:cNvPr>
          <p:cNvSpPr/>
          <p:nvPr/>
        </p:nvSpPr>
        <p:spPr>
          <a:xfrm>
            <a:off x="8380453" y="137525"/>
            <a:ext cx="723018" cy="584775"/>
          </a:xfrm>
          <a:custGeom>
            <a:avLst/>
            <a:gdLst/>
            <a:ahLst/>
            <a:cxnLst/>
            <a:rect l="l" t="t" r="r" b="b"/>
            <a:pathLst>
              <a:path w="2473257" h="2473257">
                <a:moveTo>
                  <a:pt x="0" y="0"/>
                </a:moveTo>
                <a:lnTo>
                  <a:pt x="2473257" y="0"/>
                </a:lnTo>
                <a:lnTo>
                  <a:pt x="2473257" y="2473257"/>
                </a:lnTo>
                <a:lnTo>
                  <a:pt x="0" y="24732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B6BAF38-9ED0-40C9-EA6B-8104F966E4D0}"/>
              </a:ext>
            </a:extLst>
          </p:cNvPr>
          <p:cNvSpPr/>
          <p:nvPr/>
        </p:nvSpPr>
        <p:spPr>
          <a:xfrm>
            <a:off x="3136695" y="773761"/>
            <a:ext cx="5873329" cy="1456772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33693-3631-C063-CA4B-E23645E9F76E}"/>
              </a:ext>
            </a:extLst>
          </p:cNvPr>
          <p:cNvSpPr txBox="1"/>
          <p:nvPr/>
        </p:nvSpPr>
        <p:spPr>
          <a:xfrm>
            <a:off x="3273138" y="942300"/>
            <a:ext cx="594018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/>
            </a:pP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Dad, I need some books.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n-US" sz="2500" dirty="0">
                <a:latin typeface="Comic Sans MS" panose="030F0702030302020204" pitchFamily="66" charset="0"/>
              </a:rPr>
              <a:t> 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I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go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to the bookshop now?</a:t>
            </a:r>
          </a:p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    - Yes, you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n-US" sz="2500" dirty="0">
                <a:latin typeface="Comic Sans MS" panose="030F0702030302020204" pitchFamily="66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FAAC8EA-46F3-775F-6120-3E2A323B4BF1}"/>
              </a:ext>
            </a:extLst>
          </p:cNvPr>
          <p:cNvSpPr/>
          <p:nvPr/>
        </p:nvSpPr>
        <p:spPr>
          <a:xfrm>
            <a:off x="3122135" y="2270772"/>
            <a:ext cx="5865481" cy="1088935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D0A9F410-160E-4E29-059B-B60DB8D906D9}"/>
              </a:ext>
            </a:extLst>
          </p:cNvPr>
          <p:cNvSpPr/>
          <p:nvPr/>
        </p:nvSpPr>
        <p:spPr>
          <a:xfrm>
            <a:off x="3176733" y="3359707"/>
            <a:ext cx="5833291" cy="232446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A13C7274-6B5D-5316-49E2-7431B6B8D053}"/>
              </a:ext>
            </a:extLst>
          </p:cNvPr>
          <p:cNvSpPr/>
          <p:nvPr/>
        </p:nvSpPr>
        <p:spPr>
          <a:xfrm>
            <a:off x="3130075" y="5698591"/>
            <a:ext cx="5856356" cy="1043282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108023-F182-A273-C86C-B238101D7F88}"/>
              </a:ext>
            </a:extLst>
          </p:cNvPr>
          <p:cNvSpPr txBox="1"/>
          <p:nvPr/>
        </p:nvSpPr>
        <p:spPr>
          <a:xfrm>
            <a:off x="3304580" y="2400843"/>
            <a:ext cx="5940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2   Mum,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we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go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on a ride?</a:t>
            </a:r>
          </a:p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    - No, you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can’t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. It’s scary.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9FC60C-5936-2316-97B0-D1E01748B621}"/>
              </a:ext>
            </a:extLst>
          </p:cNvPr>
          <p:cNvSpPr txBox="1"/>
          <p:nvPr/>
        </p:nvSpPr>
        <p:spPr>
          <a:xfrm>
            <a:off x="3316213" y="3685799"/>
            <a:ext cx="5833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3   Excuse me! These boxes are so</a:t>
            </a:r>
          </a:p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    heavy.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we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put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them here for </a:t>
            </a:r>
          </a:p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    a few minutes?</a:t>
            </a:r>
          </a:p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    - Yes, of course.</a:t>
            </a:r>
            <a:endParaRPr lang="en-US" sz="25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4E6977-9EA5-035B-5B83-D4D7821FB4E4}"/>
              </a:ext>
            </a:extLst>
          </p:cNvPr>
          <p:cNvSpPr txBox="1"/>
          <p:nvPr/>
        </p:nvSpPr>
        <p:spPr>
          <a:xfrm>
            <a:off x="3288354" y="5815970"/>
            <a:ext cx="53187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4   Excuse me,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I </a:t>
            </a:r>
            <a:r>
              <a:rPr lang="en-U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sit</a:t>
            </a:r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here?</a:t>
            </a:r>
          </a:p>
          <a:p>
            <a:r>
              <a:rPr lang="en-US" sz="2500" dirty="0">
                <a:solidFill>
                  <a:srgbClr val="002060"/>
                </a:solidFill>
                <a:latin typeface="Comic Sans MS" panose="030F0702030302020204" pitchFamily="66" charset="0"/>
              </a:rPr>
              <a:t>     - Sure, go ahead.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FC7BE4-81E9-3709-37F7-18590A1A75AE}"/>
              </a:ext>
            </a:extLst>
          </p:cNvPr>
          <p:cNvSpPr/>
          <p:nvPr/>
        </p:nvSpPr>
        <p:spPr>
          <a:xfrm>
            <a:off x="192401" y="2967130"/>
            <a:ext cx="361718" cy="35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✓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3BF016-432C-787F-077E-4C0AA81DF857}"/>
              </a:ext>
            </a:extLst>
          </p:cNvPr>
          <p:cNvSpPr/>
          <p:nvPr/>
        </p:nvSpPr>
        <p:spPr>
          <a:xfrm>
            <a:off x="270140" y="6115870"/>
            <a:ext cx="361718" cy="35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✘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A67BED-A1FD-98B9-932B-475D5B352ECF}"/>
              </a:ext>
            </a:extLst>
          </p:cNvPr>
          <p:cNvSpPr/>
          <p:nvPr/>
        </p:nvSpPr>
        <p:spPr>
          <a:xfrm>
            <a:off x="9291709" y="3069778"/>
            <a:ext cx="361718" cy="35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✓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4DBDFDF-4312-5457-007B-700D400962D4}"/>
              </a:ext>
            </a:extLst>
          </p:cNvPr>
          <p:cNvSpPr/>
          <p:nvPr/>
        </p:nvSpPr>
        <p:spPr>
          <a:xfrm>
            <a:off x="9278820" y="6115870"/>
            <a:ext cx="361718" cy="35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✓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923264-F56A-8641-85A5-90FA958B56CE}"/>
              </a:ext>
            </a:extLst>
          </p:cNvPr>
          <p:cNvSpPr txBox="1"/>
          <p:nvPr/>
        </p:nvSpPr>
        <p:spPr>
          <a:xfrm>
            <a:off x="2572777" y="2926282"/>
            <a:ext cx="49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mics sans MS"/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000F88-7C0B-82C8-C29F-1FD5A2A8B1DF}"/>
              </a:ext>
            </a:extLst>
          </p:cNvPr>
          <p:cNvSpPr txBox="1"/>
          <p:nvPr/>
        </p:nvSpPr>
        <p:spPr>
          <a:xfrm>
            <a:off x="2599704" y="5961132"/>
            <a:ext cx="49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mics sans MS"/>
              </a:rPr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A91896-F577-F08F-68FE-22E4482CC59E}"/>
              </a:ext>
            </a:extLst>
          </p:cNvPr>
          <p:cNvSpPr txBox="1"/>
          <p:nvPr/>
        </p:nvSpPr>
        <p:spPr>
          <a:xfrm>
            <a:off x="11620563" y="2970972"/>
            <a:ext cx="49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mics sans MS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823F5C-D888-C2B8-8163-AFEF0DB88384}"/>
              </a:ext>
            </a:extLst>
          </p:cNvPr>
          <p:cNvSpPr txBox="1"/>
          <p:nvPr/>
        </p:nvSpPr>
        <p:spPr>
          <a:xfrm>
            <a:off x="11606783" y="6033738"/>
            <a:ext cx="49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mics sans MS"/>
              </a:rPr>
              <a:t>d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9C69B6F-72CB-820D-6AF1-514D57CE570A}"/>
              </a:ext>
            </a:extLst>
          </p:cNvPr>
          <p:cNvCxnSpPr>
            <a:cxnSpLocks/>
          </p:cNvCxnSpPr>
          <p:nvPr/>
        </p:nvCxnSpPr>
        <p:spPr>
          <a:xfrm flipH="1">
            <a:off x="2864487" y="2880242"/>
            <a:ext cx="661657" cy="302998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A6B6C58-C924-E85E-ABAB-75A3F89FDEC5}"/>
              </a:ext>
            </a:extLst>
          </p:cNvPr>
          <p:cNvCxnSpPr>
            <a:cxnSpLocks/>
          </p:cNvCxnSpPr>
          <p:nvPr/>
        </p:nvCxnSpPr>
        <p:spPr>
          <a:xfrm flipH="1">
            <a:off x="8597728" y="2662259"/>
            <a:ext cx="761671" cy="144645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B8907D-1F63-1358-6D5F-3CE732E9D4E3}"/>
              </a:ext>
            </a:extLst>
          </p:cNvPr>
          <p:cNvCxnSpPr>
            <a:cxnSpLocks/>
          </p:cNvCxnSpPr>
          <p:nvPr/>
        </p:nvCxnSpPr>
        <p:spPr>
          <a:xfrm flipV="1">
            <a:off x="8554323" y="5089442"/>
            <a:ext cx="798509" cy="10192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0C072AB-D0DA-4698-669B-511D66968A08}"/>
              </a:ext>
            </a:extLst>
          </p:cNvPr>
          <p:cNvCxnSpPr>
            <a:cxnSpLocks/>
          </p:cNvCxnSpPr>
          <p:nvPr/>
        </p:nvCxnSpPr>
        <p:spPr>
          <a:xfrm flipH="1">
            <a:off x="2966868" y="1248743"/>
            <a:ext cx="364292" cy="9807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Track 4.7">
            <a:hlinkClick r:id="" action="ppaction://media"/>
            <a:extLst>
              <a:ext uri="{FF2B5EF4-FFF2-40B4-BE49-F238E27FC236}">
                <a16:creationId xmlns:a16="http://schemas.microsoft.com/office/drawing/2014/main" id="{82EB510C-D37B-3F58-A7D7-B23E546603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19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7817" y="1742564"/>
            <a:ext cx="769396" cy="769396"/>
          </a:xfrm>
          <a:prstGeom prst="rect">
            <a:avLst/>
          </a:prstGeom>
        </p:spPr>
      </p:pic>
      <p:pic>
        <p:nvPicPr>
          <p:cNvPr id="19" name="Track 4.7">
            <a:hlinkClick r:id="" action="ppaction://media"/>
            <a:extLst>
              <a:ext uri="{FF2B5EF4-FFF2-40B4-BE49-F238E27FC236}">
                <a16:creationId xmlns:a16="http://schemas.microsoft.com/office/drawing/2014/main" id="{1FEB2728-1443-7A20-5EC4-9C26FB3EC0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42" end="2155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19521" y="2957003"/>
            <a:ext cx="805408" cy="805408"/>
          </a:xfrm>
          <a:prstGeom prst="rect">
            <a:avLst/>
          </a:prstGeom>
        </p:spPr>
      </p:pic>
      <p:pic>
        <p:nvPicPr>
          <p:cNvPr id="20" name="Track 4.7">
            <a:hlinkClick r:id="" action="ppaction://media"/>
            <a:extLst>
              <a:ext uri="{FF2B5EF4-FFF2-40B4-BE49-F238E27FC236}">
                <a16:creationId xmlns:a16="http://schemas.microsoft.com/office/drawing/2014/main" id="{CC258EC4-5F7C-D0E7-4AED-B3B2C5001E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37" end="883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04168" y="4359832"/>
            <a:ext cx="766405" cy="766405"/>
          </a:xfrm>
          <a:prstGeom prst="rect">
            <a:avLst/>
          </a:prstGeom>
        </p:spPr>
      </p:pic>
      <p:pic>
        <p:nvPicPr>
          <p:cNvPr id="21" name="Track 4.7">
            <a:hlinkClick r:id="" action="ppaction://media"/>
            <a:extLst>
              <a:ext uri="{FF2B5EF4-FFF2-40B4-BE49-F238E27FC236}">
                <a16:creationId xmlns:a16="http://schemas.microsoft.com/office/drawing/2014/main" id="{C0AAF35F-ADE1-9726-1E45-5C6904678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66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63951" y="5797706"/>
            <a:ext cx="766405" cy="618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065B70-3863-1470-2181-087C0AF7E4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585" y="52913"/>
            <a:ext cx="685627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2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7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4487" y="2189778"/>
            <a:ext cx="5555235" cy="4744478"/>
          </a:xfrm>
          <a:custGeom>
            <a:avLst/>
            <a:gdLst/>
            <a:ahLst/>
            <a:cxnLst/>
            <a:rect l="l" t="t" r="r" b="b"/>
            <a:pathLst>
              <a:path w="6083870" h="4387991">
                <a:moveTo>
                  <a:pt x="0" y="0"/>
                </a:moveTo>
                <a:lnTo>
                  <a:pt x="6083870" y="0"/>
                </a:lnTo>
                <a:lnTo>
                  <a:pt x="6083870" y="4387991"/>
                </a:lnTo>
                <a:lnTo>
                  <a:pt x="0" y="4387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852472"/>
            <a:ext cx="6096000" cy="5483014"/>
          </a:xfrm>
          <a:custGeom>
            <a:avLst/>
            <a:gdLst/>
            <a:ahLst/>
            <a:cxnLst/>
            <a:rect l="l" t="t" r="r" b="b"/>
            <a:pathLst>
              <a:path w="5723226" h="7734089">
                <a:moveTo>
                  <a:pt x="0" y="0"/>
                </a:moveTo>
                <a:lnTo>
                  <a:pt x="5723226" y="0"/>
                </a:lnTo>
                <a:lnTo>
                  <a:pt x="5723226" y="7734089"/>
                </a:lnTo>
                <a:lnTo>
                  <a:pt x="0" y="7734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315574" y="5223272"/>
            <a:ext cx="900904" cy="724638"/>
          </a:xfrm>
          <a:custGeom>
            <a:avLst/>
            <a:gdLst/>
            <a:ahLst/>
            <a:cxnLst/>
            <a:rect l="l" t="t" r="r" b="b"/>
            <a:pathLst>
              <a:path w="3340410" h="2563765">
                <a:moveTo>
                  <a:pt x="0" y="0"/>
                </a:moveTo>
                <a:lnTo>
                  <a:pt x="3340410" y="0"/>
                </a:lnTo>
                <a:lnTo>
                  <a:pt x="3340410" y="2563765"/>
                </a:lnTo>
                <a:lnTo>
                  <a:pt x="0" y="2563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8629728" y="2095688"/>
            <a:ext cx="6987394" cy="2803692"/>
          </a:xfrm>
          <a:custGeom>
            <a:avLst/>
            <a:gdLst/>
            <a:ahLst/>
            <a:cxnLst/>
            <a:rect l="l" t="t" r="r" b="b"/>
            <a:pathLst>
              <a:path w="10481091" h="4205538">
                <a:moveTo>
                  <a:pt x="0" y="0"/>
                </a:moveTo>
                <a:lnTo>
                  <a:pt x="10481091" y="0"/>
                </a:lnTo>
                <a:lnTo>
                  <a:pt x="10481091" y="4205538"/>
                </a:lnTo>
                <a:lnTo>
                  <a:pt x="0" y="4205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511628" y="157301"/>
            <a:ext cx="7973179" cy="727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317"/>
              </a:lnSpc>
            </a:pPr>
            <a:r>
              <a:rPr lang="en-US" sz="3600" b="1" u="sng" dirty="0">
                <a:solidFill>
                  <a:srgbClr val="002060"/>
                </a:solidFill>
                <a:latin typeface="Comics sans MS"/>
              </a:rPr>
              <a:t>Grammar</a:t>
            </a:r>
            <a:r>
              <a:rPr lang="en-US" sz="3600" dirty="0">
                <a:solidFill>
                  <a:srgbClr val="002060"/>
                </a:solidFill>
                <a:latin typeface="Comics sans MS"/>
              </a:rPr>
              <a:t>:  </a:t>
            </a:r>
            <a:r>
              <a:rPr lang="en-US" sz="3600" dirty="0">
                <a:solidFill>
                  <a:srgbClr val="FF0000"/>
                </a:solidFill>
                <a:latin typeface="Comics sans MS"/>
              </a:rPr>
              <a:t>can </a:t>
            </a:r>
            <a:r>
              <a:rPr lang="en-US" sz="3600" dirty="0">
                <a:solidFill>
                  <a:srgbClr val="002060"/>
                </a:solidFill>
                <a:latin typeface="Comics sans MS"/>
              </a:rPr>
              <a:t>and </a:t>
            </a:r>
            <a:r>
              <a:rPr lang="en-US" sz="3600" dirty="0">
                <a:solidFill>
                  <a:srgbClr val="FF0000"/>
                </a:solidFill>
                <a:latin typeface="Comics sans MS"/>
              </a:rPr>
              <a:t>can’t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47847" y="2632163"/>
            <a:ext cx="2803692" cy="941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3353" lvl="1" indent="-181676" defTabSz="609630">
              <a:lnSpc>
                <a:spcPts val="2356"/>
              </a:lnSpc>
              <a:buFont typeface="Arial"/>
              <a:buChar char="•"/>
            </a:pPr>
            <a:r>
              <a:rPr lang="en-US" sz="2800" b="1" u="sng" dirty="0">
                <a:solidFill>
                  <a:srgbClr val="00285D"/>
                </a:solidFill>
                <a:latin typeface="Comics sans MS"/>
              </a:rPr>
              <a:t>Example:</a:t>
            </a:r>
          </a:p>
          <a:p>
            <a:pPr marL="181677" lvl="1" defTabSz="609630">
              <a:lnSpc>
                <a:spcPts val="2356"/>
              </a:lnSpc>
            </a:pPr>
            <a:endParaRPr lang="en-US" sz="2800" b="1" u="sng" dirty="0">
              <a:solidFill>
                <a:srgbClr val="00285D"/>
              </a:solidFill>
              <a:latin typeface="Comics sans MS"/>
            </a:endParaRPr>
          </a:p>
          <a:p>
            <a:pPr marL="181677" lvl="1" defTabSz="609630">
              <a:lnSpc>
                <a:spcPts val="2356"/>
              </a:lnSpc>
            </a:pPr>
            <a:r>
              <a:rPr lang="en-US" sz="2800" b="1" u="sng" dirty="0">
                <a:solidFill>
                  <a:srgbClr val="00285D"/>
                </a:solidFill>
                <a:latin typeface="Comics sans MS"/>
              </a:rPr>
              <a:t> </a:t>
            </a:r>
          </a:p>
        </p:txBody>
      </p:sp>
      <p:sp>
        <p:nvSpPr>
          <p:cNvPr id="11" name="Freeform 11"/>
          <p:cNvSpPr/>
          <p:nvPr/>
        </p:nvSpPr>
        <p:spPr>
          <a:xfrm rot="21326059">
            <a:off x="-369783" y="-164818"/>
            <a:ext cx="2275506" cy="1529973"/>
          </a:xfrm>
          <a:custGeom>
            <a:avLst/>
            <a:gdLst/>
            <a:ahLst/>
            <a:cxnLst/>
            <a:rect l="l" t="t" r="r" b="b"/>
            <a:pathLst>
              <a:path w="3413259" h="2294960">
                <a:moveTo>
                  <a:pt x="0" y="0"/>
                </a:moveTo>
                <a:lnTo>
                  <a:pt x="3413259" y="0"/>
                </a:lnTo>
                <a:lnTo>
                  <a:pt x="3413259" y="2294960"/>
                </a:lnTo>
                <a:lnTo>
                  <a:pt x="0" y="22949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87760">
            <a:off x="-787221" y="5014853"/>
            <a:ext cx="2275506" cy="1529973"/>
          </a:xfrm>
          <a:custGeom>
            <a:avLst/>
            <a:gdLst/>
            <a:ahLst/>
            <a:cxnLst/>
            <a:rect l="l" t="t" r="r" b="b"/>
            <a:pathLst>
              <a:path w="3413259" h="2294960">
                <a:moveTo>
                  <a:pt x="0" y="0"/>
                </a:moveTo>
                <a:lnTo>
                  <a:pt x="3413260" y="0"/>
                </a:lnTo>
                <a:lnTo>
                  <a:pt x="3413260" y="2294960"/>
                </a:lnTo>
                <a:lnTo>
                  <a:pt x="0" y="22949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02030">
            <a:off x="10045089" y="5503660"/>
            <a:ext cx="1756075" cy="1180726"/>
          </a:xfrm>
          <a:custGeom>
            <a:avLst/>
            <a:gdLst/>
            <a:ahLst/>
            <a:cxnLst/>
            <a:rect l="l" t="t" r="r" b="b"/>
            <a:pathLst>
              <a:path w="2634113" h="1771089">
                <a:moveTo>
                  <a:pt x="0" y="0"/>
                </a:moveTo>
                <a:lnTo>
                  <a:pt x="2634114" y="0"/>
                </a:lnTo>
                <a:lnTo>
                  <a:pt x="2634114" y="1771089"/>
                </a:lnTo>
                <a:lnTo>
                  <a:pt x="0" y="17710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405453" y="4823780"/>
            <a:ext cx="1611253" cy="1995921"/>
          </a:xfrm>
          <a:custGeom>
            <a:avLst/>
            <a:gdLst/>
            <a:ahLst/>
            <a:cxnLst/>
            <a:rect l="l" t="t" r="r" b="b"/>
            <a:pathLst>
              <a:path w="2416880" h="2993882">
                <a:moveTo>
                  <a:pt x="0" y="0"/>
                </a:moveTo>
                <a:lnTo>
                  <a:pt x="2416880" y="0"/>
                </a:lnTo>
                <a:lnTo>
                  <a:pt x="2416880" y="2993883"/>
                </a:lnTo>
                <a:lnTo>
                  <a:pt x="0" y="29938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EF6F86-188D-642A-8C31-F586718E52D0}"/>
              </a:ext>
            </a:extLst>
          </p:cNvPr>
          <p:cNvSpPr txBox="1"/>
          <p:nvPr/>
        </p:nvSpPr>
        <p:spPr>
          <a:xfrm>
            <a:off x="78102" y="1770756"/>
            <a:ext cx="60946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“Can”</a:t>
            </a:r>
            <a:r>
              <a:rPr lang="en-US" sz="2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is a modal auxiliary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which is used for:</a:t>
            </a:r>
          </a:p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	1. 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64D8A8-DB3A-AE18-A30D-9C7950E02B2E}"/>
              </a:ext>
            </a:extLst>
          </p:cNvPr>
          <p:cNvSpPr txBox="1"/>
          <p:nvPr/>
        </p:nvSpPr>
        <p:spPr>
          <a:xfrm>
            <a:off x="403962" y="3097501"/>
            <a:ext cx="5442899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s sans MS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effectLst/>
                <a:latin typeface="Comics sans MS"/>
                <a:ea typeface="Times New Roman" panose="02020603050405020304" pitchFamily="18" charset="0"/>
              </a:rPr>
              <a:t>S + </a:t>
            </a:r>
            <a:r>
              <a:rPr lang="en-US" sz="3200" b="1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can/can’t </a:t>
            </a:r>
            <a:r>
              <a:rPr lang="en-US" sz="3200" b="1" dirty="0">
                <a:effectLst/>
                <a:latin typeface="Comics sans MS"/>
                <a:ea typeface="Times New Roman" panose="02020603050405020304" pitchFamily="18" charset="0"/>
              </a:rPr>
              <a:t>+ V infinitive + …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2DDD27-9B8A-52F3-C742-E54A343801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311" y="38299"/>
            <a:ext cx="1429935" cy="685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5C3297-2700-E4E2-A73D-87028A01D053}"/>
              </a:ext>
            </a:extLst>
          </p:cNvPr>
          <p:cNvSpPr txBox="1"/>
          <p:nvPr/>
        </p:nvSpPr>
        <p:spPr>
          <a:xfrm>
            <a:off x="6389857" y="2866366"/>
            <a:ext cx="5101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002060"/>
                </a:solidFill>
                <a:latin typeface="Comics sans MS"/>
              </a:rPr>
              <a:t>I </a:t>
            </a:r>
            <a:r>
              <a:rPr lang="en-US" sz="3200" dirty="0">
                <a:solidFill>
                  <a:srgbClr val="FF0000"/>
                </a:solidFill>
                <a:latin typeface="Comics sans MS"/>
              </a:rPr>
              <a:t>can</a:t>
            </a:r>
            <a:r>
              <a:rPr lang="en-US" sz="3200" dirty="0">
                <a:solidFill>
                  <a:srgbClr val="002060"/>
                </a:solidFill>
                <a:latin typeface="Comics sans MS"/>
              </a:rPr>
              <a:t> go to the bookshop.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82B328-A82E-1A53-7988-5543299CB9C7}"/>
              </a:ext>
            </a:extLst>
          </p:cNvPr>
          <p:cNvSpPr txBox="1"/>
          <p:nvPr/>
        </p:nvSpPr>
        <p:spPr>
          <a:xfrm>
            <a:off x="6389857" y="3669775"/>
            <a:ext cx="432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2060"/>
                </a:solidFill>
                <a:latin typeface="Comics sans MS"/>
              </a:rPr>
              <a:t> She </a:t>
            </a:r>
            <a:r>
              <a:rPr lang="en-US" sz="3200" dirty="0">
                <a:solidFill>
                  <a:srgbClr val="FF0000"/>
                </a:solidFill>
                <a:latin typeface="Comics sans MS"/>
              </a:rPr>
              <a:t>can’t</a:t>
            </a:r>
            <a:r>
              <a:rPr lang="en-US" sz="3200" dirty="0">
                <a:solidFill>
                  <a:srgbClr val="002060"/>
                </a:solidFill>
                <a:latin typeface="Comics sans MS"/>
              </a:rPr>
              <a:t> swim well.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B42C0E-3846-EA8B-1BA0-A89350A1A3F5}"/>
              </a:ext>
            </a:extLst>
          </p:cNvPr>
          <p:cNvSpPr txBox="1"/>
          <p:nvPr/>
        </p:nvSpPr>
        <p:spPr>
          <a:xfrm>
            <a:off x="6339592" y="4462845"/>
            <a:ext cx="504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0000"/>
                </a:solidFill>
                <a:effectLst/>
                <a:latin typeface="Comics sans MS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Can </a:t>
            </a:r>
            <a:r>
              <a:rPr lang="en-US" sz="3200" dirty="0">
                <a:solidFill>
                  <a:srgbClr val="002060"/>
                </a:solidFill>
                <a:effectLst/>
                <a:latin typeface="Comics sans MS"/>
                <a:ea typeface="Times New Roman" panose="02020603050405020304" pitchFamily="18" charset="0"/>
              </a:rPr>
              <a:t>we go on a ride?  </a:t>
            </a:r>
            <a:endParaRPr lang="en-US" sz="3200" b="1" dirty="0">
              <a:solidFill>
                <a:srgbClr val="002060"/>
              </a:solidFill>
              <a:latin typeface="Comics sans MS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</a:pPr>
            <a:r>
              <a:rPr lang="en-US" sz="3200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87790A-3C54-B140-3DD0-78627EBCB9FC}"/>
              </a:ext>
            </a:extLst>
          </p:cNvPr>
          <p:cNvSpPr txBox="1"/>
          <p:nvPr/>
        </p:nvSpPr>
        <p:spPr>
          <a:xfrm>
            <a:off x="7050911" y="5223272"/>
            <a:ext cx="280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3200" dirty="0">
                <a:solidFill>
                  <a:srgbClr val="002060"/>
                </a:solidFill>
                <a:effectLst/>
                <a:latin typeface="Comics sans MS"/>
                <a:ea typeface="Times New Roman" panose="02020603050405020304" pitchFamily="18" charset="0"/>
              </a:rPr>
              <a:t>Yes, we </a:t>
            </a:r>
            <a:r>
              <a:rPr lang="en-US" sz="3200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can</a:t>
            </a:r>
            <a:r>
              <a:rPr lang="en-US" sz="3200" b="1" dirty="0">
                <a:solidFill>
                  <a:srgbClr val="000000"/>
                </a:solidFill>
                <a:effectLst/>
                <a:latin typeface="Comics sans MS"/>
                <a:ea typeface="Times New Roman" panose="02020603050405020304" pitchFamily="18" charset="0"/>
              </a:rPr>
              <a:t>.</a:t>
            </a:r>
            <a:endParaRPr lang="en-US" sz="3200" b="1" dirty="0">
              <a:latin typeface="Comics sans MS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1733FF-2CA0-5D1F-2B80-E215B415BAD5}"/>
              </a:ext>
            </a:extLst>
          </p:cNvPr>
          <p:cNvSpPr txBox="1"/>
          <p:nvPr/>
        </p:nvSpPr>
        <p:spPr>
          <a:xfrm>
            <a:off x="7170258" y="5966739"/>
            <a:ext cx="280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</a:pPr>
            <a:r>
              <a:rPr lang="en-US" sz="3200" dirty="0">
                <a:solidFill>
                  <a:srgbClr val="FF0000"/>
                </a:solidFill>
                <a:latin typeface="Comics sans MS"/>
                <a:ea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effectLst/>
                <a:latin typeface="Comics sans MS"/>
                <a:ea typeface="Times New Roman" panose="02020603050405020304" pitchFamily="18" charset="0"/>
              </a:rPr>
              <a:t>No, we </a:t>
            </a:r>
            <a:r>
              <a:rPr lang="en-US" sz="3200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can’t</a:t>
            </a:r>
            <a:r>
              <a:rPr lang="en-US" sz="3200" dirty="0">
                <a:solidFill>
                  <a:srgbClr val="000000"/>
                </a:solidFill>
                <a:effectLst/>
                <a:latin typeface="Comics sans MS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omics sans MS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5CC91-56DC-1A1D-273F-5963BD3CE207}"/>
              </a:ext>
            </a:extLst>
          </p:cNvPr>
          <p:cNvSpPr txBox="1"/>
          <p:nvPr/>
        </p:nvSpPr>
        <p:spPr>
          <a:xfrm>
            <a:off x="944534" y="4301870"/>
            <a:ext cx="4465518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Can </a:t>
            </a:r>
            <a:r>
              <a:rPr lang="en-US" sz="3200" b="1" dirty="0">
                <a:effectLst/>
                <a:latin typeface="Comics sans MS"/>
                <a:ea typeface="Times New Roman" panose="02020603050405020304" pitchFamily="18" charset="0"/>
              </a:rPr>
              <a:t>+ S + V infinitive +…?</a:t>
            </a:r>
            <a:endParaRPr lang="en-US" sz="3200" dirty="0">
              <a:latin typeface="Comics sans MS"/>
              <a:ea typeface="Times New Roman" panose="02020603050405020304" pitchFamily="18" charset="0"/>
            </a:endParaRPr>
          </a:p>
          <a:p>
            <a:r>
              <a:rPr lang="en-US" sz="3200" b="1" dirty="0">
                <a:effectLst/>
                <a:latin typeface="Comics sans MS"/>
                <a:ea typeface="Times New Roman" panose="02020603050405020304" pitchFamily="18" charset="0"/>
              </a:rPr>
              <a:t>       </a:t>
            </a:r>
            <a:r>
              <a:rPr lang="en-US" sz="3200" b="1" dirty="0">
                <a:solidFill>
                  <a:srgbClr val="00B050"/>
                </a:solidFill>
                <a:latin typeface="Comics sans MS"/>
              </a:rPr>
              <a:t>✓ </a:t>
            </a:r>
            <a:r>
              <a:rPr lang="en-US" sz="3200" b="1" dirty="0">
                <a:solidFill>
                  <a:srgbClr val="0070C0"/>
                </a:solidFill>
                <a:latin typeface="Comics sans MS"/>
              </a:rPr>
              <a:t>   </a:t>
            </a:r>
            <a:r>
              <a:rPr lang="en-US" sz="3200" b="1" dirty="0">
                <a:solidFill>
                  <a:srgbClr val="00B050"/>
                </a:solidFill>
                <a:effectLst/>
                <a:latin typeface="Comics sans MS"/>
                <a:ea typeface="Times New Roman" panose="02020603050405020304" pitchFamily="18" charset="0"/>
              </a:rPr>
              <a:t>Yes, S + can.</a:t>
            </a:r>
            <a:endParaRPr lang="en-US" sz="3200" dirty="0">
              <a:solidFill>
                <a:srgbClr val="00B050"/>
              </a:solidFill>
              <a:effectLst/>
              <a:latin typeface="Comics sans MS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x    No, S + 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can’t</a:t>
            </a:r>
            <a:r>
              <a:rPr lang="en-US" sz="3200" b="1" dirty="0">
                <a:solidFill>
                  <a:srgbClr val="FF0000"/>
                </a:solidFill>
                <a:latin typeface="Comics sans MS"/>
                <a:ea typeface="Times New Roman" panose="02020603050405020304" pitchFamily="18" charset="0"/>
              </a:rPr>
              <a:t>.</a:t>
            </a:r>
            <a:endParaRPr lang="en-US" sz="3200" b="1" u="sng" dirty="0">
              <a:solidFill>
                <a:srgbClr val="FF0000"/>
              </a:solidFill>
              <a:effectLst/>
              <a:latin typeface="Comics sans MS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Comics sans MS"/>
                <a:ea typeface="Times New Roman" panose="02020603050405020304" pitchFamily="18" charset="0"/>
              </a:rPr>
              <a:t>                </a:t>
            </a:r>
            <a:r>
              <a:rPr lang="en-US" sz="3200" b="1" dirty="0">
                <a:solidFill>
                  <a:srgbClr val="FF0000"/>
                </a:solidFill>
                <a:effectLst/>
                <a:latin typeface="Comics sans MS"/>
                <a:ea typeface="Times New Roman" panose="02020603050405020304" pitchFamily="18" charset="0"/>
              </a:rPr>
              <a:t>= cannot.</a:t>
            </a:r>
            <a:endParaRPr lang="en-US" sz="3200" dirty="0">
              <a:solidFill>
                <a:srgbClr val="FF0000"/>
              </a:solidFill>
              <a:effectLst/>
              <a:latin typeface="Comics sans MS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8EEF92-8F1D-D3F4-572B-C88871E0349E}"/>
              </a:ext>
            </a:extLst>
          </p:cNvPr>
          <p:cNvSpPr txBox="1"/>
          <p:nvPr/>
        </p:nvSpPr>
        <p:spPr>
          <a:xfrm>
            <a:off x="60759" y="3686669"/>
            <a:ext cx="617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	2. polite requests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5963</TotalTime>
  <Words>1084</Words>
  <Application>Microsoft Office PowerPoint</Application>
  <PresentationFormat>Widescreen</PresentationFormat>
  <Paragraphs>194</Paragraphs>
  <Slides>32</Slides>
  <Notes>13</Notes>
  <HiddenSlides>0</HiddenSlides>
  <MMClips>29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Catamaran</vt:lpstr>
      <vt:lpstr>Changa One</vt:lpstr>
      <vt:lpstr>Chewy</vt:lpstr>
      <vt:lpstr>Comics sans MS</vt:lpstr>
      <vt:lpstr>Russo One</vt:lpstr>
      <vt:lpstr>UID เพ้นท์โซ่</vt:lpstr>
      <vt:lpstr>Arial</vt:lpstr>
      <vt:lpstr>Calibri</vt:lpstr>
      <vt:lpstr>Calibri Light</vt:lpstr>
      <vt:lpstr>Comic Sans MS</vt:lpstr>
      <vt:lpstr>Montserrat</vt:lpstr>
      <vt:lpstr>Ravie</vt:lpstr>
      <vt:lpstr>Roboto</vt:lpstr>
      <vt:lpstr>Sitka Small Semibold</vt:lpstr>
      <vt:lpstr>Sitka Subheading Semibold</vt:lpstr>
      <vt:lpstr>Times New Roman</vt:lpstr>
      <vt:lpstr>Wingdings</vt:lpstr>
      <vt:lpstr>Office Theme</vt:lpstr>
      <vt:lpstr>It's Springtime! MK Plan by Slidesgo</vt:lpstr>
      <vt:lpstr>1_Office Theme</vt:lpstr>
      <vt:lpstr>2_Office Theme</vt:lpstr>
      <vt:lpstr>PowerPoint Presentation</vt:lpstr>
      <vt:lpstr>PowerPoint Presentation</vt:lpstr>
      <vt:lpstr>Warm-up</vt:lpstr>
      <vt:lpstr>Warm-up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Production</vt:lpstr>
      <vt:lpstr>PowerPoint Presentation</vt:lpstr>
      <vt:lpstr>PowerPoint Presentation</vt:lpstr>
      <vt:lpstr>Wrap-up &amp;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Phuong Tran</dc:creator>
  <cp:lastModifiedBy>Vũ Đăng Hoàng Hưng</cp:lastModifiedBy>
  <cp:revision>51</cp:revision>
  <dcterms:created xsi:type="dcterms:W3CDTF">2024-04-13T04:01:17Z</dcterms:created>
  <dcterms:modified xsi:type="dcterms:W3CDTF">2025-06-16T09:40:48Z</dcterms:modified>
</cp:coreProperties>
</file>