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media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8.wav" ContentType="audio/x-wav"/>
  <Override PartName="/ppt/notesSlides/notesSlide13.xml" ContentType="application/vnd.openxmlformats-officedocument.presentationml.notesSlide+xml"/>
  <Override PartName="/ppt/media/audio9.wav" ContentType="audio/x-wav"/>
  <Override PartName="/ppt/media/audio10.wav" ContentType="audio/x-wav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11.wav" ContentType="audio/x-wav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37" r:id="rId3"/>
    <p:sldMasterId id="2147483758" r:id="rId4"/>
    <p:sldMasterId id="2147483770" r:id="rId5"/>
  </p:sldMasterIdLst>
  <p:notesMasterIdLst>
    <p:notesMasterId r:id="rId40"/>
  </p:notesMasterIdLst>
  <p:sldIdLst>
    <p:sldId id="296" r:id="rId6"/>
    <p:sldId id="744" r:id="rId7"/>
    <p:sldId id="258" r:id="rId8"/>
    <p:sldId id="262" r:id="rId9"/>
    <p:sldId id="256" r:id="rId10"/>
    <p:sldId id="326" r:id="rId11"/>
    <p:sldId id="750" r:id="rId12"/>
    <p:sldId id="752" r:id="rId13"/>
    <p:sldId id="751" r:id="rId14"/>
    <p:sldId id="753" r:id="rId15"/>
    <p:sldId id="297" r:id="rId16"/>
    <p:sldId id="260" r:id="rId17"/>
    <p:sldId id="746" r:id="rId18"/>
    <p:sldId id="747" r:id="rId19"/>
    <p:sldId id="305" r:id="rId20"/>
    <p:sldId id="748" r:id="rId21"/>
    <p:sldId id="265" r:id="rId22"/>
    <p:sldId id="756" r:id="rId23"/>
    <p:sldId id="266" r:id="rId24"/>
    <p:sldId id="770" r:id="rId25"/>
    <p:sldId id="762" r:id="rId26"/>
    <p:sldId id="766" r:id="rId27"/>
    <p:sldId id="763" r:id="rId28"/>
    <p:sldId id="764" r:id="rId29"/>
    <p:sldId id="768" r:id="rId30"/>
    <p:sldId id="767" r:id="rId31"/>
    <p:sldId id="769" r:id="rId32"/>
    <p:sldId id="306" r:id="rId33"/>
    <p:sldId id="443" r:id="rId34"/>
    <p:sldId id="749" r:id="rId35"/>
    <p:sldId id="307" r:id="rId36"/>
    <p:sldId id="430" r:id="rId37"/>
    <p:sldId id="395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Khánh Linh (KHN.SBU1.QA1)" initials="LL" lastIdx="1" clrIdx="0">
    <p:extLst>
      <p:ext uri="{19B8F6BF-5375-455C-9EA6-DF929625EA0E}">
        <p15:presenceInfo xmlns:p15="http://schemas.microsoft.com/office/powerpoint/2012/main" userId="S::linhlk@kaopiz.com::b23677cd-4ebb-415f-a730-0d5984616411" providerId="AD"/>
      </p:ext>
    </p:extLst>
  </p:cmAuthor>
  <p:cmAuthor id="2" name="Linh Le Khanh" initials="LLK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D1"/>
    <a:srgbClr val="FFFFFF"/>
    <a:srgbClr val="803600"/>
    <a:srgbClr val="FFD64E"/>
    <a:srgbClr val="EEEBD5"/>
    <a:srgbClr val="262626"/>
    <a:srgbClr val="F5D3B9"/>
    <a:srgbClr val="518881"/>
    <a:srgbClr val="000066"/>
    <a:srgbClr val="99D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65" autoAdjust="0"/>
    <p:restoredTop sz="85016" autoAdjust="0"/>
  </p:normalViewPr>
  <p:slideViewPr>
    <p:cSldViewPr snapToGrid="0">
      <p:cViewPr>
        <p:scale>
          <a:sx n="55" d="100"/>
          <a:sy n="55" d="100"/>
        </p:scale>
        <p:origin x="1517" y="437"/>
      </p:cViewPr>
      <p:guideLst/>
    </p:cSldViewPr>
  </p:slideViewPr>
  <p:outlineViewPr>
    <p:cViewPr>
      <p:scale>
        <a:sx n="33" d="100"/>
        <a:sy n="33" d="100"/>
      </p:scale>
      <p:origin x="0" y="-63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21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E8934-7704-40FC-8629-D32ED2173C71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ED3BD-9395-4A21-B76B-8B92C00FF2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28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40354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3099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số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di </a:t>
            </a:r>
            <a:r>
              <a:rPr lang="en-GB" baseline="0" dirty="0" err="1"/>
              <a:t>chuyển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GB" baseline="0" dirty="0"/>
          </a:p>
          <a:p>
            <a:r>
              <a:rPr lang="en-GB" baseline="0" dirty="0"/>
              <a:t>Click button Stop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dừng</a:t>
            </a:r>
            <a:r>
              <a:rPr lang="en-GB" baseline="0" dirty="0"/>
              <a:t> </a:t>
            </a:r>
            <a:r>
              <a:rPr lang="en-GB" baseline="0" dirty="0" err="1"/>
              <a:t>trò</a:t>
            </a:r>
            <a:r>
              <a:rPr lang="en-GB" baseline="0" dirty="0"/>
              <a:t> </a:t>
            </a:r>
            <a:r>
              <a:rPr lang="en-GB" baseline="0" dirty="0" err="1"/>
              <a:t>chơi</a:t>
            </a:r>
            <a:r>
              <a:rPr lang="en-GB" baseline="0" dirty="0"/>
              <a:t> </a:t>
            </a:r>
            <a:r>
              <a:rPr lang="en-GB" baseline="0" dirty="0" err="1"/>
              <a:t>và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sang </a:t>
            </a:r>
            <a:r>
              <a:rPr lang="en-GB" baseline="0" dirty="0" err="1"/>
              <a:t>phần</a:t>
            </a:r>
            <a:r>
              <a:rPr lang="en-GB" baseline="0" dirty="0"/>
              <a:t>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33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232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3732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56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113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2274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8399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181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0245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</a:t>
            </a:r>
            <a:r>
              <a:rPr lang="en-GB" dirty="0" err="1"/>
              <a:t>vào</a:t>
            </a:r>
            <a:r>
              <a:rPr lang="en-GB" baseline="0" dirty="0"/>
              <a:t> text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kiểm</a:t>
            </a:r>
            <a:r>
              <a:rPr lang="en-GB" baseline="0" dirty="0"/>
              <a:t> </a:t>
            </a:r>
            <a:r>
              <a:rPr lang="en-GB" baseline="0" dirty="0" err="1"/>
              <a:t>tra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icon Home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về</a:t>
            </a:r>
            <a:r>
              <a:rPr lang="en-GB" baseline="0" dirty="0"/>
              <a:t> </a:t>
            </a:r>
            <a:r>
              <a:rPr lang="en-GB" baseline="0" dirty="0" err="1"/>
              <a:t>màn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chọn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261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696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03973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5d6eb53ce5_0_209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25d6eb53ce5_0_209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0570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6866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99613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394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Click button Check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xem</a:t>
            </a:r>
            <a:r>
              <a:rPr lang="en-GB" baseline="0" dirty="0"/>
              <a:t> </a:t>
            </a:r>
            <a:r>
              <a:rPr lang="en-GB" baseline="0" dirty="0" err="1"/>
              <a:t>đáp</a:t>
            </a:r>
            <a:r>
              <a:rPr lang="en-GB" baseline="0" dirty="0"/>
              <a:t> </a:t>
            </a:r>
            <a:r>
              <a:rPr lang="en-GB" baseline="0" dirty="0" err="1"/>
              <a:t>án</a:t>
            </a:r>
            <a:endParaRPr lang="en-GB" baseline="0" dirty="0"/>
          </a:p>
          <a:p>
            <a:r>
              <a:rPr lang="en-GB" baseline="0" dirty="0"/>
              <a:t>Click button Next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chuyển</a:t>
            </a:r>
            <a:r>
              <a:rPr lang="en-GB" baseline="0" dirty="0"/>
              <a:t> sang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ED3BD-9395-4A21-B76B-8B92C00FF2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301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33735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89961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5d6eb53ce5_0_19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2" name="Google Shape;522;g25d6eb53ce5_0_19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3332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" name="Google Shape;5928;gd362d286f3_1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9" name="Google Shape;5929;gd362d286f3_1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86231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bit.ly/3A1uf1Q" TargetMode="External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5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4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68" name="Google Shape;68;p4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" name="Google Shape;71;p4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2" name="Google Shape;72;p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258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827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14"/>
          <p:cNvGrpSpPr/>
          <p:nvPr/>
        </p:nvGrpSpPr>
        <p:grpSpPr>
          <a:xfrm>
            <a:off x="338692" y="122114"/>
            <a:ext cx="10407421" cy="6599745"/>
            <a:chOff x="254019" y="91585"/>
            <a:chExt cx="7805566" cy="4949809"/>
          </a:xfrm>
        </p:grpSpPr>
        <p:sp>
          <p:nvSpPr>
            <p:cNvPr id="181" name="Google Shape;181;p14"/>
            <p:cNvSpPr/>
            <p:nvPr/>
          </p:nvSpPr>
          <p:spPr>
            <a:xfrm>
              <a:off x="254019" y="2446959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4"/>
            <p:cNvSpPr/>
            <p:nvPr/>
          </p:nvSpPr>
          <p:spPr>
            <a:xfrm>
              <a:off x="4563973" y="91585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4"/>
            <p:cNvSpPr/>
            <p:nvPr/>
          </p:nvSpPr>
          <p:spPr>
            <a:xfrm>
              <a:off x="7609012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4" name="Google Shape;184;p14"/>
          <p:cNvSpPr/>
          <p:nvPr/>
        </p:nvSpPr>
        <p:spPr>
          <a:xfrm>
            <a:off x="608800" y="525400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14"/>
          <p:cNvSpPr txBox="1">
            <a:spLocks noGrp="1"/>
          </p:cNvSpPr>
          <p:nvPr>
            <p:ph type="title"/>
          </p:nvPr>
        </p:nvSpPr>
        <p:spPr>
          <a:xfrm>
            <a:off x="949221" y="3532900"/>
            <a:ext cx="5241600" cy="15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86" name="Google Shape;186;p14"/>
          <p:cNvSpPr txBox="1">
            <a:spLocks noGrp="1"/>
          </p:cNvSpPr>
          <p:nvPr>
            <p:ph type="title" idx="2" hasCustomPrompt="1"/>
          </p:nvPr>
        </p:nvSpPr>
        <p:spPr>
          <a:xfrm>
            <a:off x="1996168" y="1714467"/>
            <a:ext cx="3147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7" name="Google Shape;187;p14"/>
          <p:cNvSpPr/>
          <p:nvPr/>
        </p:nvSpPr>
        <p:spPr>
          <a:xfrm rot="527642">
            <a:off x="310293" y="-580719"/>
            <a:ext cx="1092075" cy="3019009"/>
          </a:xfrm>
          <a:custGeom>
            <a:avLst/>
            <a:gdLst/>
            <a:ahLst/>
            <a:cxnLst/>
            <a:rect l="l" t="t" r="r" b="b"/>
            <a:pathLst>
              <a:path w="4768" h="13181" extrusionOk="0">
                <a:moveTo>
                  <a:pt x="4089" y="0"/>
                </a:moveTo>
                <a:cubicBezTo>
                  <a:pt x="4025" y="0"/>
                  <a:pt x="3994" y="48"/>
                  <a:pt x="3994" y="111"/>
                </a:cubicBezTo>
                <a:cubicBezTo>
                  <a:pt x="3994" y="158"/>
                  <a:pt x="4025" y="205"/>
                  <a:pt x="4089" y="205"/>
                </a:cubicBezTo>
                <a:cubicBezTo>
                  <a:pt x="4310" y="205"/>
                  <a:pt x="4467" y="221"/>
                  <a:pt x="4467" y="221"/>
                </a:cubicBezTo>
                <a:lnTo>
                  <a:pt x="4483" y="221"/>
                </a:lnTo>
                <a:cubicBezTo>
                  <a:pt x="4531" y="221"/>
                  <a:pt x="4562" y="190"/>
                  <a:pt x="4578" y="142"/>
                </a:cubicBezTo>
                <a:cubicBezTo>
                  <a:pt x="4578" y="95"/>
                  <a:pt x="4546" y="48"/>
                  <a:pt x="4499" y="32"/>
                </a:cubicBezTo>
                <a:cubicBezTo>
                  <a:pt x="4483" y="32"/>
                  <a:pt x="4325" y="0"/>
                  <a:pt x="4089" y="0"/>
                </a:cubicBezTo>
                <a:close/>
                <a:moveTo>
                  <a:pt x="3703" y="29"/>
                </a:moveTo>
                <a:cubicBezTo>
                  <a:pt x="3695" y="29"/>
                  <a:pt x="3687" y="30"/>
                  <a:pt x="3678" y="32"/>
                </a:cubicBezTo>
                <a:cubicBezTo>
                  <a:pt x="3536" y="48"/>
                  <a:pt x="3410" y="79"/>
                  <a:pt x="3283" y="111"/>
                </a:cubicBezTo>
                <a:cubicBezTo>
                  <a:pt x="3220" y="126"/>
                  <a:pt x="3189" y="174"/>
                  <a:pt x="3205" y="237"/>
                </a:cubicBezTo>
                <a:cubicBezTo>
                  <a:pt x="3220" y="269"/>
                  <a:pt x="3268" y="300"/>
                  <a:pt x="3299" y="300"/>
                </a:cubicBezTo>
                <a:lnTo>
                  <a:pt x="3331" y="300"/>
                </a:lnTo>
                <a:cubicBezTo>
                  <a:pt x="3441" y="269"/>
                  <a:pt x="3568" y="237"/>
                  <a:pt x="3710" y="221"/>
                </a:cubicBezTo>
                <a:cubicBezTo>
                  <a:pt x="3757" y="221"/>
                  <a:pt x="3804" y="174"/>
                  <a:pt x="3789" y="111"/>
                </a:cubicBezTo>
                <a:cubicBezTo>
                  <a:pt x="3789" y="70"/>
                  <a:pt x="3753" y="29"/>
                  <a:pt x="3703" y="29"/>
                </a:cubicBezTo>
                <a:close/>
                <a:moveTo>
                  <a:pt x="2927" y="263"/>
                </a:moveTo>
                <a:cubicBezTo>
                  <a:pt x="2914" y="263"/>
                  <a:pt x="2901" y="265"/>
                  <a:pt x="2889" y="269"/>
                </a:cubicBezTo>
                <a:cubicBezTo>
                  <a:pt x="2763" y="347"/>
                  <a:pt x="2652" y="442"/>
                  <a:pt x="2573" y="537"/>
                </a:cubicBezTo>
                <a:cubicBezTo>
                  <a:pt x="2526" y="584"/>
                  <a:pt x="2526" y="647"/>
                  <a:pt x="2573" y="679"/>
                </a:cubicBezTo>
                <a:cubicBezTo>
                  <a:pt x="2589" y="695"/>
                  <a:pt x="2621" y="711"/>
                  <a:pt x="2636" y="711"/>
                </a:cubicBezTo>
                <a:cubicBezTo>
                  <a:pt x="2668" y="711"/>
                  <a:pt x="2699" y="695"/>
                  <a:pt x="2715" y="663"/>
                </a:cubicBezTo>
                <a:cubicBezTo>
                  <a:pt x="2794" y="584"/>
                  <a:pt x="2889" y="505"/>
                  <a:pt x="2999" y="442"/>
                </a:cubicBezTo>
                <a:cubicBezTo>
                  <a:pt x="3047" y="411"/>
                  <a:pt x="3062" y="363"/>
                  <a:pt x="3031" y="316"/>
                </a:cubicBezTo>
                <a:cubicBezTo>
                  <a:pt x="3007" y="280"/>
                  <a:pt x="2966" y="263"/>
                  <a:pt x="2927" y="263"/>
                </a:cubicBezTo>
                <a:close/>
                <a:moveTo>
                  <a:pt x="2434" y="847"/>
                </a:moveTo>
                <a:cubicBezTo>
                  <a:pt x="2393" y="847"/>
                  <a:pt x="2360" y="864"/>
                  <a:pt x="2336" y="900"/>
                </a:cubicBezTo>
                <a:cubicBezTo>
                  <a:pt x="2289" y="1026"/>
                  <a:pt x="2257" y="1168"/>
                  <a:pt x="2242" y="1310"/>
                </a:cubicBezTo>
                <a:cubicBezTo>
                  <a:pt x="2242" y="1374"/>
                  <a:pt x="2289" y="1421"/>
                  <a:pt x="2336" y="1421"/>
                </a:cubicBezTo>
                <a:cubicBezTo>
                  <a:pt x="2400" y="1421"/>
                  <a:pt x="2431" y="1389"/>
                  <a:pt x="2447" y="1326"/>
                </a:cubicBezTo>
                <a:cubicBezTo>
                  <a:pt x="2463" y="1200"/>
                  <a:pt x="2478" y="1089"/>
                  <a:pt x="2526" y="979"/>
                </a:cubicBezTo>
                <a:cubicBezTo>
                  <a:pt x="2542" y="932"/>
                  <a:pt x="2526" y="868"/>
                  <a:pt x="2478" y="853"/>
                </a:cubicBezTo>
                <a:cubicBezTo>
                  <a:pt x="2463" y="849"/>
                  <a:pt x="2448" y="847"/>
                  <a:pt x="2434" y="847"/>
                </a:cubicBezTo>
                <a:close/>
                <a:moveTo>
                  <a:pt x="2336" y="1610"/>
                </a:moveTo>
                <a:cubicBezTo>
                  <a:pt x="2289" y="1626"/>
                  <a:pt x="2242" y="1673"/>
                  <a:pt x="2242" y="1721"/>
                </a:cubicBezTo>
                <a:cubicBezTo>
                  <a:pt x="2257" y="1847"/>
                  <a:pt x="2273" y="1989"/>
                  <a:pt x="2305" y="2131"/>
                </a:cubicBezTo>
                <a:cubicBezTo>
                  <a:pt x="2319" y="2175"/>
                  <a:pt x="2361" y="2205"/>
                  <a:pt x="2404" y="2210"/>
                </a:cubicBezTo>
                <a:lnTo>
                  <a:pt x="2404" y="2210"/>
                </a:lnTo>
                <a:cubicBezTo>
                  <a:pt x="2416" y="2207"/>
                  <a:pt x="2417" y="2194"/>
                  <a:pt x="2431" y="2194"/>
                </a:cubicBezTo>
                <a:cubicBezTo>
                  <a:pt x="2478" y="2194"/>
                  <a:pt x="2510" y="2131"/>
                  <a:pt x="2510" y="2084"/>
                </a:cubicBezTo>
                <a:cubicBezTo>
                  <a:pt x="2478" y="1958"/>
                  <a:pt x="2447" y="1831"/>
                  <a:pt x="2447" y="1705"/>
                </a:cubicBezTo>
                <a:cubicBezTo>
                  <a:pt x="2431" y="1658"/>
                  <a:pt x="2384" y="1610"/>
                  <a:pt x="2336" y="1610"/>
                </a:cubicBezTo>
                <a:close/>
                <a:moveTo>
                  <a:pt x="2404" y="2210"/>
                </a:moveTo>
                <a:cubicBezTo>
                  <a:pt x="2403" y="2210"/>
                  <a:pt x="2401" y="2210"/>
                  <a:pt x="2400" y="2210"/>
                </a:cubicBezTo>
                <a:lnTo>
                  <a:pt x="2415" y="2210"/>
                </a:lnTo>
                <a:cubicBezTo>
                  <a:pt x="2412" y="2210"/>
                  <a:pt x="2408" y="2210"/>
                  <a:pt x="2404" y="2210"/>
                </a:cubicBezTo>
                <a:close/>
                <a:moveTo>
                  <a:pt x="2514" y="2394"/>
                </a:moveTo>
                <a:cubicBezTo>
                  <a:pt x="2502" y="2394"/>
                  <a:pt x="2490" y="2396"/>
                  <a:pt x="2478" y="2400"/>
                </a:cubicBezTo>
                <a:cubicBezTo>
                  <a:pt x="2431" y="2415"/>
                  <a:pt x="2400" y="2463"/>
                  <a:pt x="2415" y="2510"/>
                </a:cubicBezTo>
                <a:cubicBezTo>
                  <a:pt x="2447" y="2652"/>
                  <a:pt x="2494" y="2778"/>
                  <a:pt x="2542" y="2889"/>
                </a:cubicBezTo>
                <a:cubicBezTo>
                  <a:pt x="2557" y="2936"/>
                  <a:pt x="2589" y="2952"/>
                  <a:pt x="2636" y="2952"/>
                </a:cubicBezTo>
                <a:lnTo>
                  <a:pt x="2668" y="2952"/>
                </a:lnTo>
                <a:cubicBezTo>
                  <a:pt x="2715" y="2936"/>
                  <a:pt x="2747" y="2873"/>
                  <a:pt x="2731" y="2826"/>
                </a:cubicBezTo>
                <a:cubicBezTo>
                  <a:pt x="2684" y="2715"/>
                  <a:pt x="2636" y="2589"/>
                  <a:pt x="2605" y="2463"/>
                </a:cubicBezTo>
                <a:cubicBezTo>
                  <a:pt x="2593" y="2414"/>
                  <a:pt x="2553" y="2394"/>
                  <a:pt x="2514" y="2394"/>
                </a:cubicBezTo>
                <a:close/>
                <a:moveTo>
                  <a:pt x="3362" y="3615"/>
                </a:moveTo>
                <a:cubicBezTo>
                  <a:pt x="3315" y="3615"/>
                  <a:pt x="3268" y="3662"/>
                  <a:pt x="3268" y="3726"/>
                </a:cubicBezTo>
                <a:cubicBezTo>
                  <a:pt x="3268" y="3773"/>
                  <a:pt x="3315" y="3820"/>
                  <a:pt x="3378" y="3820"/>
                </a:cubicBezTo>
                <a:lnTo>
                  <a:pt x="3410" y="3820"/>
                </a:lnTo>
                <a:cubicBezTo>
                  <a:pt x="3536" y="3820"/>
                  <a:pt x="3647" y="3820"/>
                  <a:pt x="3757" y="3836"/>
                </a:cubicBezTo>
                <a:cubicBezTo>
                  <a:pt x="3804" y="3836"/>
                  <a:pt x="3852" y="3804"/>
                  <a:pt x="3868" y="3757"/>
                </a:cubicBezTo>
                <a:cubicBezTo>
                  <a:pt x="3868" y="3694"/>
                  <a:pt x="3820" y="3647"/>
                  <a:pt x="3773" y="3647"/>
                </a:cubicBezTo>
                <a:cubicBezTo>
                  <a:pt x="3662" y="3631"/>
                  <a:pt x="3536" y="3615"/>
                  <a:pt x="3410" y="3615"/>
                </a:cubicBezTo>
                <a:close/>
                <a:moveTo>
                  <a:pt x="2789" y="3129"/>
                </a:moveTo>
                <a:cubicBezTo>
                  <a:pt x="2774" y="3129"/>
                  <a:pt x="2760" y="3133"/>
                  <a:pt x="2747" y="3141"/>
                </a:cubicBezTo>
                <a:cubicBezTo>
                  <a:pt x="2699" y="3157"/>
                  <a:pt x="2668" y="3220"/>
                  <a:pt x="2699" y="3268"/>
                </a:cubicBezTo>
                <a:cubicBezTo>
                  <a:pt x="2747" y="3394"/>
                  <a:pt x="2810" y="3505"/>
                  <a:pt x="2889" y="3615"/>
                </a:cubicBezTo>
                <a:cubicBezTo>
                  <a:pt x="2889" y="3631"/>
                  <a:pt x="2905" y="3647"/>
                  <a:pt x="2905" y="3647"/>
                </a:cubicBezTo>
                <a:cubicBezTo>
                  <a:pt x="2794" y="3678"/>
                  <a:pt x="2684" y="3694"/>
                  <a:pt x="2557" y="3726"/>
                </a:cubicBezTo>
                <a:cubicBezTo>
                  <a:pt x="2510" y="3741"/>
                  <a:pt x="2478" y="3789"/>
                  <a:pt x="2494" y="3852"/>
                </a:cubicBezTo>
                <a:cubicBezTo>
                  <a:pt x="2510" y="3883"/>
                  <a:pt x="2542" y="3915"/>
                  <a:pt x="2589" y="3915"/>
                </a:cubicBezTo>
                <a:lnTo>
                  <a:pt x="2621" y="3915"/>
                </a:lnTo>
                <a:cubicBezTo>
                  <a:pt x="2731" y="3883"/>
                  <a:pt x="2857" y="3852"/>
                  <a:pt x="2984" y="3836"/>
                </a:cubicBezTo>
                <a:cubicBezTo>
                  <a:pt x="3047" y="3836"/>
                  <a:pt x="3078" y="3789"/>
                  <a:pt x="3078" y="3726"/>
                </a:cubicBezTo>
                <a:cubicBezTo>
                  <a:pt x="3062" y="3694"/>
                  <a:pt x="3047" y="3662"/>
                  <a:pt x="3015" y="3662"/>
                </a:cubicBezTo>
                <a:cubicBezTo>
                  <a:pt x="3062" y="3631"/>
                  <a:pt x="3078" y="3568"/>
                  <a:pt x="3047" y="3520"/>
                </a:cubicBezTo>
                <a:cubicBezTo>
                  <a:pt x="2984" y="3410"/>
                  <a:pt x="2936" y="3299"/>
                  <a:pt x="2873" y="3189"/>
                </a:cubicBezTo>
                <a:cubicBezTo>
                  <a:pt x="2862" y="3155"/>
                  <a:pt x="2826" y="3129"/>
                  <a:pt x="2789" y="3129"/>
                </a:cubicBezTo>
                <a:close/>
                <a:moveTo>
                  <a:pt x="4151" y="3721"/>
                </a:moveTo>
                <a:cubicBezTo>
                  <a:pt x="4104" y="3721"/>
                  <a:pt x="4070" y="3750"/>
                  <a:pt x="4057" y="3789"/>
                </a:cubicBezTo>
                <a:cubicBezTo>
                  <a:pt x="4041" y="3836"/>
                  <a:pt x="4073" y="3899"/>
                  <a:pt x="4120" y="3915"/>
                </a:cubicBezTo>
                <a:cubicBezTo>
                  <a:pt x="4246" y="3947"/>
                  <a:pt x="4357" y="4010"/>
                  <a:pt x="4436" y="4073"/>
                </a:cubicBezTo>
                <a:cubicBezTo>
                  <a:pt x="4467" y="4073"/>
                  <a:pt x="4483" y="4089"/>
                  <a:pt x="4499" y="4089"/>
                </a:cubicBezTo>
                <a:cubicBezTo>
                  <a:pt x="4531" y="4089"/>
                  <a:pt x="4562" y="4073"/>
                  <a:pt x="4578" y="4041"/>
                </a:cubicBezTo>
                <a:cubicBezTo>
                  <a:pt x="4609" y="4010"/>
                  <a:pt x="4609" y="3947"/>
                  <a:pt x="4562" y="3915"/>
                </a:cubicBezTo>
                <a:cubicBezTo>
                  <a:pt x="4467" y="3836"/>
                  <a:pt x="4341" y="3773"/>
                  <a:pt x="4183" y="3726"/>
                </a:cubicBezTo>
                <a:cubicBezTo>
                  <a:pt x="4172" y="3723"/>
                  <a:pt x="4161" y="3721"/>
                  <a:pt x="4151" y="3721"/>
                </a:cubicBezTo>
                <a:close/>
                <a:moveTo>
                  <a:pt x="2214" y="3846"/>
                </a:moveTo>
                <a:cubicBezTo>
                  <a:pt x="2202" y="3846"/>
                  <a:pt x="2190" y="3848"/>
                  <a:pt x="2179" y="3852"/>
                </a:cubicBezTo>
                <a:cubicBezTo>
                  <a:pt x="2052" y="3915"/>
                  <a:pt x="1926" y="3978"/>
                  <a:pt x="1815" y="4041"/>
                </a:cubicBezTo>
                <a:cubicBezTo>
                  <a:pt x="1768" y="4073"/>
                  <a:pt x="1752" y="4136"/>
                  <a:pt x="1784" y="4168"/>
                </a:cubicBezTo>
                <a:cubicBezTo>
                  <a:pt x="1800" y="4199"/>
                  <a:pt x="1831" y="4215"/>
                  <a:pt x="1863" y="4215"/>
                </a:cubicBezTo>
                <a:cubicBezTo>
                  <a:pt x="1879" y="4215"/>
                  <a:pt x="1894" y="4215"/>
                  <a:pt x="1910" y="4199"/>
                </a:cubicBezTo>
                <a:cubicBezTo>
                  <a:pt x="2021" y="4152"/>
                  <a:pt x="2131" y="4089"/>
                  <a:pt x="2257" y="4041"/>
                </a:cubicBezTo>
                <a:cubicBezTo>
                  <a:pt x="2305" y="4010"/>
                  <a:pt x="2321" y="3962"/>
                  <a:pt x="2305" y="3915"/>
                </a:cubicBezTo>
                <a:cubicBezTo>
                  <a:pt x="2293" y="3867"/>
                  <a:pt x="2253" y="3846"/>
                  <a:pt x="2214" y="3846"/>
                </a:cubicBezTo>
                <a:close/>
                <a:moveTo>
                  <a:pt x="3180" y="3804"/>
                </a:moveTo>
                <a:cubicBezTo>
                  <a:pt x="3161" y="3804"/>
                  <a:pt x="3142" y="3809"/>
                  <a:pt x="3126" y="3820"/>
                </a:cubicBezTo>
                <a:cubicBezTo>
                  <a:pt x="3078" y="3852"/>
                  <a:pt x="3078" y="3915"/>
                  <a:pt x="3110" y="3962"/>
                </a:cubicBezTo>
                <a:cubicBezTo>
                  <a:pt x="3189" y="4073"/>
                  <a:pt x="3268" y="4183"/>
                  <a:pt x="3362" y="4278"/>
                </a:cubicBezTo>
                <a:cubicBezTo>
                  <a:pt x="3378" y="4294"/>
                  <a:pt x="3410" y="4310"/>
                  <a:pt x="3441" y="4310"/>
                </a:cubicBezTo>
                <a:cubicBezTo>
                  <a:pt x="3457" y="4310"/>
                  <a:pt x="3489" y="4294"/>
                  <a:pt x="3504" y="4278"/>
                </a:cubicBezTo>
                <a:cubicBezTo>
                  <a:pt x="3552" y="4246"/>
                  <a:pt x="3552" y="4183"/>
                  <a:pt x="3504" y="4136"/>
                </a:cubicBezTo>
                <a:cubicBezTo>
                  <a:pt x="3426" y="4057"/>
                  <a:pt x="3347" y="3947"/>
                  <a:pt x="3268" y="3852"/>
                </a:cubicBezTo>
                <a:cubicBezTo>
                  <a:pt x="3247" y="3821"/>
                  <a:pt x="3214" y="3804"/>
                  <a:pt x="3180" y="3804"/>
                </a:cubicBezTo>
                <a:close/>
                <a:moveTo>
                  <a:pt x="1540" y="4256"/>
                </a:moveTo>
                <a:cubicBezTo>
                  <a:pt x="1519" y="4256"/>
                  <a:pt x="1498" y="4264"/>
                  <a:pt x="1484" y="4278"/>
                </a:cubicBezTo>
                <a:cubicBezTo>
                  <a:pt x="1373" y="4357"/>
                  <a:pt x="1279" y="4467"/>
                  <a:pt x="1184" y="4562"/>
                </a:cubicBezTo>
                <a:cubicBezTo>
                  <a:pt x="1152" y="4610"/>
                  <a:pt x="1152" y="4673"/>
                  <a:pt x="1200" y="4704"/>
                </a:cubicBezTo>
                <a:cubicBezTo>
                  <a:pt x="1216" y="4720"/>
                  <a:pt x="1247" y="4720"/>
                  <a:pt x="1263" y="4720"/>
                </a:cubicBezTo>
                <a:cubicBezTo>
                  <a:pt x="1295" y="4720"/>
                  <a:pt x="1326" y="4720"/>
                  <a:pt x="1342" y="4688"/>
                </a:cubicBezTo>
                <a:cubicBezTo>
                  <a:pt x="1421" y="4594"/>
                  <a:pt x="1516" y="4499"/>
                  <a:pt x="1610" y="4420"/>
                </a:cubicBezTo>
                <a:cubicBezTo>
                  <a:pt x="1642" y="4389"/>
                  <a:pt x="1658" y="4325"/>
                  <a:pt x="1610" y="4294"/>
                </a:cubicBezTo>
                <a:cubicBezTo>
                  <a:pt x="1593" y="4268"/>
                  <a:pt x="1566" y="4256"/>
                  <a:pt x="1540" y="4256"/>
                </a:cubicBezTo>
                <a:close/>
                <a:moveTo>
                  <a:pt x="3734" y="4356"/>
                </a:moveTo>
                <a:cubicBezTo>
                  <a:pt x="3700" y="4356"/>
                  <a:pt x="3667" y="4374"/>
                  <a:pt x="3647" y="4404"/>
                </a:cubicBezTo>
                <a:cubicBezTo>
                  <a:pt x="3615" y="4452"/>
                  <a:pt x="3631" y="4515"/>
                  <a:pt x="3678" y="4546"/>
                </a:cubicBezTo>
                <a:cubicBezTo>
                  <a:pt x="3804" y="4625"/>
                  <a:pt x="3931" y="4704"/>
                  <a:pt x="4057" y="4736"/>
                </a:cubicBezTo>
                <a:lnTo>
                  <a:pt x="4089" y="4736"/>
                </a:lnTo>
                <a:cubicBezTo>
                  <a:pt x="4120" y="4736"/>
                  <a:pt x="4167" y="4720"/>
                  <a:pt x="4183" y="4673"/>
                </a:cubicBezTo>
                <a:cubicBezTo>
                  <a:pt x="4199" y="4625"/>
                  <a:pt x="4167" y="4562"/>
                  <a:pt x="4120" y="4546"/>
                </a:cubicBezTo>
                <a:cubicBezTo>
                  <a:pt x="4010" y="4515"/>
                  <a:pt x="3899" y="4452"/>
                  <a:pt x="3789" y="4373"/>
                </a:cubicBezTo>
                <a:cubicBezTo>
                  <a:pt x="3772" y="4362"/>
                  <a:pt x="3753" y="4356"/>
                  <a:pt x="3734" y="4356"/>
                </a:cubicBezTo>
                <a:close/>
                <a:moveTo>
                  <a:pt x="4673" y="4215"/>
                </a:moveTo>
                <a:cubicBezTo>
                  <a:pt x="4625" y="4215"/>
                  <a:pt x="4578" y="4262"/>
                  <a:pt x="4562" y="4310"/>
                </a:cubicBezTo>
                <a:cubicBezTo>
                  <a:pt x="4562" y="4436"/>
                  <a:pt x="4515" y="4515"/>
                  <a:pt x="4420" y="4546"/>
                </a:cubicBezTo>
                <a:cubicBezTo>
                  <a:pt x="4373" y="4578"/>
                  <a:pt x="4357" y="4625"/>
                  <a:pt x="4373" y="4688"/>
                </a:cubicBezTo>
                <a:cubicBezTo>
                  <a:pt x="4388" y="4720"/>
                  <a:pt x="4436" y="4736"/>
                  <a:pt x="4467" y="4736"/>
                </a:cubicBezTo>
                <a:cubicBezTo>
                  <a:pt x="4483" y="4736"/>
                  <a:pt x="4499" y="4736"/>
                  <a:pt x="4515" y="4720"/>
                </a:cubicBezTo>
                <a:cubicBezTo>
                  <a:pt x="4657" y="4657"/>
                  <a:pt x="4752" y="4515"/>
                  <a:pt x="4767" y="4325"/>
                </a:cubicBezTo>
                <a:cubicBezTo>
                  <a:pt x="4767" y="4278"/>
                  <a:pt x="4736" y="4231"/>
                  <a:pt x="4673" y="4215"/>
                </a:cubicBezTo>
                <a:close/>
                <a:moveTo>
                  <a:pt x="1052" y="4856"/>
                </a:moveTo>
                <a:cubicBezTo>
                  <a:pt x="1012" y="4856"/>
                  <a:pt x="971" y="4874"/>
                  <a:pt x="947" y="4909"/>
                </a:cubicBezTo>
                <a:cubicBezTo>
                  <a:pt x="884" y="5020"/>
                  <a:pt x="821" y="5146"/>
                  <a:pt x="774" y="5272"/>
                </a:cubicBezTo>
                <a:cubicBezTo>
                  <a:pt x="758" y="5320"/>
                  <a:pt x="789" y="5383"/>
                  <a:pt x="837" y="5399"/>
                </a:cubicBezTo>
                <a:lnTo>
                  <a:pt x="868" y="5399"/>
                </a:lnTo>
                <a:cubicBezTo>
                  <a:pt x="900" y="5399"/>
                  <a:pt x="947" y="5383"/>
                  <a:pt x="963" y="5336"/>
                </a:cubicBezTo>
                <a:cubicBezTo>
                  <a:pt x="1010" y="5225"/>
                  <a:pt x="1058" y="5115"/>
                  <a:pt x="1121" y="5004"/>
                </a:cubicBezTo>
                <a:cubicBezTo>
                  <a:pt x="1152" y="4957"/>
                  <a:pt x="1137" y="4894"/>
                  <a:pt x="1089" y="4862"/>
                </a:cubicBezTo>
                <a:cubicBezTo>
                  <a:pt x="1078" y="4858"/>
                  <a:pt x="1065" y="4856"/>
                  <a:pt x="1052" y="4856"/>
                </a:cubicBezTo>
                <a:close/>
                <a:moveTo>
                  <a:pt x="749" y="5584"/>
                </a:moveTo>
                <a:cubicBezTo>
                  <a:pt x="711" y="5584"/>
                  <a:pt x="676" y="5615"/>
                  <a:pt x="663" y="5667"/>
                </a:cubicBezTo>
                <a:cubicBezTo>
                  <a:pt x="632" y="5793"/>
                  <a:pt x="616" y="5920"/>
                  <a:pt x="600" y="6062"/>
                </a:cubicBezTo>
                <a:cubicBezTo>
                  <a:pt x="600" y="6125"/>
                  <a:pt x="632" y="6172"/>
                  <a:pt x="695" y="6172"/>
                </a:cubicBezTo>
                <a:cubicBezTo>
                  <a:pt x="758" y="6172"/>
                  <a:pt x="789" y="6141"/>
                  <a:pt x="805" y="6078"/>
                </a:cubicBezTo>
                <a:cubicBezTo>
                  <a:pt x="805" y="5951"/>
                  <a:pt x="821" y="5825"/>
                  <a:pt x="853" y="5699"/>
                </a:cubicBezTo>
                <a:cubicBezTo>
                  <a:pt x="868" y="5651"/>
                  <a:pt x="837" y="5604"/>
                  <a:pt x="774" y="5588"/>
                </a:cubicBezTo>
                <a:cubicBezTo>
                  <a:pt x="766" y="5585"/>
                  <a:pt x="757" y="5584"/>
                  <a:pt x="749" y="5584"/>
                </a:cubicBezTo>
                <a:close/>
                <a:moveTo>
                  <a:pt x="695" y="6362"/>
                </a:moveTo>
                <a:cubicBezTo>
                  <a:pt x="632" y="6377"/>
                  <a:pt x="584" y="6409"/>
                  <a:pt x="584" y="6472"/>
                </a:cubicBezTo>
                <a:cubicBezTo>
                  <a:pt x="600" y="6614"/>
                  <a:pt x="600" y="6741"/>
                  <a:pt x="616" y="6867"/>
                </a:cubicBezTo>
                <a:cubicBezTo>
                  <a:pt x="632" y="6930"/>
                  <a:pt x="679" y="6962"/>
                  <a:pt x="726" y="6962"/>
                </a:cubicBezTo>
                <a:lnTo>
                  <a:pt x="742" y="6962"/>
                </a:lnTo>
                <a:cubicBezTo>
                  <a:pt x="789" y="6946"/>
                  <a:pt x="821" y="6898"/>
                  <a:pt x="821" y="6851"/>
                </a:cubicBezTo>
                <a:cubicBezTo>
                  <a:pt x="805" y="6725"/>
                  <a:pt x="789" y="6598"/>
                  <a:pt x="789" y="6472"/>
                </a:cubicBezTo>
                <a:cubicBezTo>
                  <a:pt x="789" y="6409"/>
                  <a:pt x="742" y="6377"/>
                  <a:pt x="695" y="6362"/>
                </a:cubicBezTo>
                <a:close/>
                <a:moveTo>
                  <a:pt x="2474" y="7334"/>
                </a:moveTo>
                <a:cubicBezTo>
                  <a:pt x="2379" y="7334"/>
                  <a:pt x="2279" y="7345"/>
                  <a:pt x="2179" y="7356"/>
                </a:cubicBezTo>
                <a:cubicBezTo>
                  <a:pt x="2131" y="7372"/>
                  <a:pt x="2100" y="7419"/>
                  <a:pt x="2100" y="7467"/>
                </a:cubicBezTo>
                <a:cubicBezTo>
                  <a:pt x="2100" y="7514"/>
                  <a:pt x="2147" y="7561"/>
                  <a:pt x="2194" y="7561"/>
                </a:cubicBezTo>
                <a:lnTo>
                  <a:pt x="2194" y="7546"/>
                </a:lnTo>
                <a:lnTo>
                  <a:pt x="2210" y="7546"/>
                </a:lnTo>
                <a:cubicBezTo>
                  <a:pt x="2336" y="7530"/>
                  <a:pt x="2463" y="7530"/>
                  <a:pt x="2589" y="7530"/>
                </a:cubicBezTo>
                <a:cubicBezTo>
                  <a:pt x="2636" y="7530"/>
                  <a:pt x="2684" y="7498"/>
                  <a:pt x="2684" y="7435"/>
                </a:cubicBezTo>
                <a:cubicBezTo>
                  <a:pt x="2699" y="7388"/>
                  <a:pt x="2652" y="7340"/>
                  <a:pt x="2589" y="7340"/>
                </a:cubicBezTo>
                <a:cubicBezTo>
                  <a:pt x="2552" y="7336"/>
                  <a:pt x="2514" y="7334"/>
                  <a:pt x="2474" y="7334"/>
                </a:cubicBezTo>
                <a:close/>
                <a:moveTo>
                  <a:pt x="806" y="7147"/>
                </a:moveTo>
                <a:cubicBezTo>
                  <a:pt x="796" y="7147"/>
                  <a:pt x="785" y="7148"/>
                  <a:pt x="774" y="7151"/>
                </a:cubicBezTo>
                <a:cubicBezTo>
                  <a:pt x="726" y="7167"/>
                  <a:pt x="695" y="7230"/>
                  <a:pt x="710" y="7277"/>
                </a:cubicBezTo>
                <a:cubicBezTo>
                  <a:pt x="758" y="7419"/>
                  <a:pt x="821" y="7546"/>
                  <a:pt x="884" y="7656"/>
                </a:cubicBezTo>
                <a:cubicBezTo>
                  <a:pt x="900" y="7688"/>
                  <a:pt x="931" y="7703"/>
                  <a:pt x="979" y="7703"/>
                </a:cubicBezTo>
                <a:cubicBezTo>
                  <a:pt x="995" y="7703"/>
                  <a:pt x="1010" y="7703"/>
                  <a:pt x="1026" y="7688"/>
                </a:cubicBezTo>
                <a:cubicBezTo>
                  <a:pt x="1074" y="7656"/>
                  <a:pt x="1089" y="7593"/>
                  <a:pt x="1058" y="7546"/>
                </a:cubicBezTo>
                <a:cubicBezTo>
                  <a:pt x="995" y="7451"/>
                  <a:pt x="947" y="7340"/>
                  <a:pt x="900" y="7214"/>
                </a:cubicBezTo>
                <a:cubicBezTo>
                  <a:pt x="887" y="7175"/>
                  <a:pt x="853" y="7147"/>
                  <a:pt x="806" y="7147"/>
                </a:cubicBezTo>
                <a:close/>
                <a:moveTo>
                  <a:pt x="1810" y="7447"/>
                </a:moveTo>
                <a:cubicBezTo>
                  <a:pt x="1801" y="7447"/>
                  <a:pt x="1792" y="7448"/>
                  <a:pt x="1784" y="7451"/>
                </a:cubicBezTo>
                <a:cubicBezTo>
                  <a:pt x="1658" y="7482"/>
                  <a:pt x="1531" y="7546"/>
                  <a:pt x="1405" y="7609"/>
                </a:cubicBezTo>
                <a:cubicBezTo>
                  <a:pt x="1358" y="7625"/>
                  <a:pt x="1342" y="7688"/>
                  <a:pt x="1358" y="7735"/>
                </a:cubicBezTo>
                <a:cubicBezTo>
                  <a:pt x="1373" y="7767"/>
                  <a:pt x="1405" y="7782"/>
                  <a:pt x="1452" y="7782"/>
                </a:cubicBezTo>
                <a:lnTo>
                  <a:pt x="1452" y="7798"/>
                </a:lnTo>
                <a:cubicBezTo>
                  <a:pt x="1468" y="7798"/>
                  <a:pt x="1484" y="7782"/>
                  <a:pt x="1500" y="7782"/>
                </a:cubicBezTo>
                <a:cubicBezTo>
                  <a:pt x="1610" y="7719"/>
                  <a:pt x="1721" y="7672"/>
                  <a:pt x="1847" y="7640"/>
                </a:cubicBezTo>
                <a:cubicBezTo>
                  <a:pt x="1894" y="7625"/>
                  <a:pt x="1926" y="7561"/>
                  <a:pt x="1910" y="7514"/>
                </a:cubicBezTo>
                <a:cubicBezTo>
                  <a:pt x="1897" y="7475"/>
                  <a:pt x="1852" y="7447"/>
                  <a:pt x="1810" y="7447"/>
                </a:cubicBezTo>
                <a:close/>
                <a:moveTo>
                  <a:pt x="2989" y="7399"/>
                </a:moveTo>
                <a:cubicBezTo>
                  <a:pt x="2947" y="7399"/>
                  <a:pt x="2902" y="7428"/>
                  <a:pt x="2889" y="7467"/>
                </a:cubicBezTo>
                <a:cubicBezTo>
                  <a:pt x="2873" y="7514"/>
                  <a:pt x="2889" y="7577"/>
                  <a:pt x="2952" y="7593"/>
                </a:cubicBezTo>
                <a:cubicBezTo>
                  <a:pt x="3062" y="7625"/>
                  <a:pt x="3126" y="7688"/>
                  <a:pt x="3141" y="7751"/>
                </a:cubicBezTo>
                <a:cubicBezTo>
                  <a:pt x="3157" y="7751"/>
                  <a:pt x="3157" y="7767"/>
                  <a:pt x="3157" y="7767"/>
                </a:cubicBezTo>
                <a:cubicBezTo>
                  <a:pt x="3157" y="7814"/>
                  <a:pt x="3205" y="7861"/>
                  <a:pt x="3252" y="7861"/>
                </a:cubicBezTo>
                <a:lnTo>
                  <a:pt x="3268" y="7861"/>
                </a:lnTo>
                <a:cubicBezTo>
                  <a:pt x="3315" y="7846"/>
                  <a:pt x="3362" y="7798"/>
                  <a:pt x="3347" y="7735"/>
                </a:cubicBezTo>
                <a:cubicBezTo>
                  <a:pt x="3347" y="7719"/>
                  <a:pt x="3347" y="7703"/>
                  <a:pt x="3331" y="7688"/>
                </a:cubicBezTo>
                <a:cubicBezTo>
                  <a:pt x="3299" y="7561"/>
                  <a:pt x="3189" y="7467"/>
                  <a:pt x="3015" y="7404"/>
                </a:cubicBezTo>
                <a:cubicBezTo>
                  <a:pt x="3007" y="7401"/>
                  <a:pt x="2998" y="7399"/>
                  <a:pt x="2989" y="7399"/>
                </a:cubicBezTo>
                <a:close/>
                <a:moveTo>
                  <a:pt x="1113" y="7790"/>
                </a:moveTo>
                <a:cubicBezTo>
                  <a:pt x="1093" y="7790"/>
                  <a:pt x="1074" y="7798"/>
                  <a:pt x="1058" y="7814"/>
                </a:cubicBezTo>
                <a:cubicBezTo>
                  <a:pt x="947" y="7893"/>
                  <a:pt x="837" y="7988"/>
                  <a:pt x="742" y="8082"/>
                </a:cubicBezTo>
                <a:cubicBezTo>
                  <a:pt x="695" y="8114"/>
                  <a:pt x="695" y="8177"/>
                  <a:pt x="742" y="8209"/>
                </a:cubicBezTo>
                <a:cubicBezTo>
                  <a:pt x="758" y="8240"/>
                  <a:pt x="789" y="8240"/>
                  <a:pt x="805" y="8240"/>
                </a:cubicBezTo>
                <a:cubicBezTo>
                  <a:pt x="837" y="8240"/>
                  <a:pt x="853" y="8240"/>
                  <a:pt x="868" y="8209"/>
                </a:cubicBezTo>
                <a:cubicBezTo>
                  <a:pt x="963" y="8130"/>
                  <a:pt x="1058" y="8051"/>
                  <a:pt x="1152" y="7988"/>
                </a:cubicBezTo>
                <a:cubicBezTo>
                  <a:pt x="1263" y="8082"/>
                  <a:pt x="1373" y="8161"/>
                  <a:pt x="1500" y="8224"/>
                </a:cubicBezTo>
                <a:cubicBezTo>
                  <a:pt x="1512" y="8228"/>
                  <a:pt x="1524" y="8230"/>
                  <a:pt x="1537" y="8230"/>
                </a:cubicBezTo>
                <a:cubicBezTo>
                  <a:pt x="1576" y="8230"/>
                  <a:pt x="1614" y="8213"/>
                  <a:pt x="1626" y="8177"/>
                </a:cubicBezTo>
                <a:cubicBezTo>
                  <a:pt x="1658" y="8130"/>
                  <a:pt x="1642" y="8066"/>
                  <a:pt x="1579" y="8035"/>
                </a:cubicBezTo>
                <a:cubicBezTo>
                  <a:pt x="1468" y="7988"/>
                  <a:pt x="1373" y="7909"/>
                  <a:pt x="1279" y="7830"/>
                </a:cubicBezTo>
                <a:cubicBezTo>
                  <a:pt x="1270" y="7811"/>
                  <a:pt x="1249" y="7804"/>
                  <a:pt x="1225" y="7804"/>
                </a:cubicBezTo>
                <a:cubicBezTo>
                  <a:pt x="1207" y="7804"/>
                  <a:pt x="1188" y="7807"/>
                  <a:pt x="1168" y="7814"/>
                </a:cubicBezTo>
                <a:cubicBezTo>
                  <a:pt x="1152" y="7798"/>
                  <a:pt x="1133" y="7790"/>
                  <a:pt x="1113" y="7790"/>
                </a:cubicBezTo>
                <a:close/>
                <a:moveTo>
                  <a:pt x="3054" y="7971"/>
                </a:moveTo>
                <a:cubicBezTo>
                  <a:pt x="3035" y="7971"/>
                  <a:pt x="3016" y="7976"/>
                  <a:pt x="2999" y="7988"/>
                </a:cubicBezTo>
                <a:cubicBezTo>
                  <a:pt x="2905" y="8051"/>
                  <a:pt x="2794" y="8098"/>
                  <a:pt x="2668" y="8145"/>
                </a:cubicBezTo>
                <a:cubicBezTo>
                  <a:pt x="2621" y="8145"/>
                  <a:pt x="2589" y="8209"/>
                  <a:pt x="2605" y="8256"/>
                </a:cubicBezTo>
                <a:cubicBezTo>
                  <a:pt x="2605" y="8303"/>
                  <a:pt x="2652" y="8335"/>
                  <a:pt x="2699" y="8335"/>
                </a:cubicBezTo>
                <a:lnTo>
                  <a:pt x="2715" y="8335"/>
                </a:lnTo>
                <a:cubicBezTo>
                  <a:pt x="2873" y="8287"/>
                  <a:pt x="2999" y="8224"/>
                  <a:pt x="3110" y="8161"/>
                </a:cubicBezTo>
                <a:cubicBezTo>
                  <a:pt x="3157" y="8130"/>
                  <a:pt x="3173" y="8066"/>
                  <a:pt x="3141" y="8019"/>
                </a:cubicBezTo>
                <a:cubicBezTo>
                  <a:pt x="3121" y="7989"/>
                  <a:pt x="3087" y="7971"/>
                  <a:pt x="3054" y="7971"/>
                </a:cubicBezTo>
                <a:close/>
                <a:moveTo>
                  <a:pt x="1902" y="8157"/>
                </a:moveTo>
                <a:cubicBezTo>
                  <a:pt x="1863" y="8157"/>
                  <a:pt x="1829" y="8188"/>
                  <a:pt x="1815" y="8240"/>
                </a:cubicBezTo>
                <a:cubicBezTo>
                  <a:pt x="1800" y="8287"/>
                  <a:pt x="1847" y="8351"/>
                  <a:pt x="1894" y="8351"/>
                </a:cubicBezTo>
                <a:cubicBezTo>
                  <a:pt x="2005" y="8382"/>
                  <a:pt x="2131" y="8382"/>
                  <a:pt x="2257" y="8382"/>
                </a:cubicBezTo>
                <a:lnTo>
                  <a:pt x="2305" y="8382"/>
                </a:lnTo>
                <a:cubicBezTo>
                  <a:pt x="2368" y="8382"/>
                  <a:pt x="2400" y="8335"/>
                  <a:pt x="2400" y="8287"/>
                </a:cubicBezTo>
                <a:cubicBezTo>
                  <a:pt x="2400" y="8224"/>
                  <a:pt x="2352" y="8193"/>
                  <a:pt x="2305" y="8193"/>
                </a:cubicBezTo>
                <a:lnTo>
                  <a:pt x="2257" y="8193"/>
                </a:lnTo>
                <a:cubicBezTo>
                  <a:pt x="2147" y="8193"/>
                  <a:pt x="2036" y="8177"/>
                  <a:pt x="1926" y="8161"/>
                </a:cubicBezTo>
                <a:cubicBezTo>
                  <a:pt x="1918" y="8159"/>
                  <a:pt x="1910" y="8157"/>
                  <a:pt x="1902" y="8157"/>
                </a:cubicBezTo>
                <a:close/>
                <a:moveTo>
                  <a:pt x="562" y="8350"/>
                </a:moveTo>
                <a:cubicBezTo>
                  <a:pt x="528" y="8350"/>
                  <a:pt x="494" y="8367"/>
                  <a:pt x="474" y="8398"/>
                </a:cubicBezTo>
                <a:cubicBezTo>
                  <a:pt x="395" y="8508"/>
                  <a:pt x="332" y="8619"/>
                  <a:pt x="269" y="8745"/>
                </a:cubicBezTo>
                <a:cubicBezTo>
                  <a:pt x="253" y="8793"/>
                  <a:pt x="269" y="8856"/>
                  <a:pt x="316" y="8887"/>
                </a:cubicBezTo>
                <a:lnTo>
                  <a:pt x="363" y="8887"/>
                </a:lnTo>
                <a:cubicBezTo>
                  <a:pt x="395" y="8887"/>
                  <a:pt x="426" y="8872"/>
                  <a:pt x="442" y="8840"/>
                </a:cubicBezTo>
                <a:cubicBezTo>
                  <a:pt x="505" y="8714"/>
                  <a:pt x="568" y="8603"/>
                  <a:pt x="632" y="8508"/>
                </a:cubicBezTo>
                <a:cubicBezTo>
                  <a:pt x="663" y="8461"/>
                  <a:pt x="663" y="8398"/>
                  <a:pt x="616" y="8366"/>
                </a:cubicBezTo>
                <a:cubicBezTo>
                  <a:pt x="599" y="8355"/>
                  <a:pt x="580" y="8350"/>
                  <a:pt x="562" y="8350"/>
                </a:cubicBezTo>
                <a:close/>
                <a:moveTo>
                  <a:pt x="222" y="9057"/>
                </a:moveTo>
                <a:cubicBezTo>
                  <a:pt x="174" y="9057"/>
                  <a:pt x="140" y="9088"/>
                  <a:pt x="126" y="9140"/>
                </a:cubicBezTo>
                <a:cubicBezTo>
                  <a:pt x="95" y="9266"/>
                  <a:pt x="63" y="9392"/>
                  <a:pt x="48" y="9535"/>
                </a:cubicBezTo>
                <a:cubicBezTo>
                  <a:pt x="32" y="9582"/>
                  <a:pt x="63" y="9629"/>
                  <a:pt x="126" y="9645"/>
                </a:cubicBezTo>
                <a:lnTo>
                  <a:pt x="142" y="9645"/>
                </a:lnTo>
                <a:cubicBezTo>
                  <a:pt x="190" y="9645"/>
                  <a:pt x="221" y="9613"/>
                  <a:pt x="237" y="9566"/>
                </a:cubicBezTo>
                <a:cubicBezTo>
                  <a:pt x="253" y="9440"/>
                  <a:pt x="284" y="9298"/>
                  <a:pt x="316" y="9187"/>
                </a:cubicBezTo>
                <a:cubicBezTo>
                  <a:pt x="332" y="9140"/>
                  <a:pt x="300" y="9077"/>
                  <a:pt x="253" y="9061"/>
                </a:cubicBezTo>
                <a:cubicBezTo>
                  <a:pt x="242" y="9058"/>
                  <a:pt x="232" y="9057"/>
                  <a:pt x="222" y="9057"/>
                </a:cubicBezTo>
                <a:close/>
                <a:moveTo>
                  <a:pt x="111" y="9834"/>
                </a:moveTo>
                <a:cubicBezTo>
                  <a:pt x="48" y="9834"/>
                  <a:pt x="0" y="9882"/>
                  <a:pt x="0" y="9929"/>
                </a:cubicBezTo>
                <a:lnTo>
                  <a:pt x="0" y="10040"/>
                </a:lnTo>
                <a:cubicBezTo>
                  <a:pt x="0" y="10134"/>
                  <a:pt x="0" y="10229"/>
                  <a:pt x="16" y="10340"/>
                </a:cubicBezTo>
                <a:cubicBezTo>
                  <a:pt x="16" y="10387"/>
                  <a:pt x="63" y="10434"/>
                  <a:pt x="111" y="10434"/>
                </a:cubicBezTo>
                <a:lnTo>
                  <a:pt x="126" y="10434"/>
                </a:lnTo>
                <a:cubicBezTo>
                  <a:pt x="174" y="10419"/>
                  <a:pt x="221" y="10387"/>
                  <a:pt x="205" y="10324"/>
                </a:cubicBezTo>
                <a:cubicBezTo>
                  <a:pt x="205" y="10229"/>
                  <a:pt x="205" y="10134"/>
                  <a:pt x="205" y="10040"/>
                </a:cubicBezTo>
                <a:lnTo>
                  <a:pt x="205" y="9945"/>
                </a:lnTo>
                <a:cubicBezTo>
                  <a:pt x="205" y="9882"/>
                  <a:pt x="158" y="9834"/>
                  <a:pt x="111" y="9834"/>
                </a:cubicBezTo>
                <a:close/>
                <a:moveTo>
                  <a:pt x="142" y="10624"/>
                </a:moveTo>
                <a:cubicBezTo>
                  <a:pt x="95" y="10640"/>
                  <a:pt x="48" y="10687"/>
                  <a:pt x="63" y="10734"/>
                </a:cubicBezTo>
                <a:cubicBezTo>
                  <a:pt x="79" y="10876"/>
                  <a:pt x="111" y="11003"/>
                  <a:pt x="126" y="11129"/>
                </a:cubicBezTo>
                <a:cubicBezTo>
                  <a:pt x="142" y="11176"/>
                  <a:pt x="190" y="11208"/>
                  <a:pt x="237" y="11208"/>
                </a:cubicBezTo>
                <a:lnTo>
                  <a:pt x="253" y="11208"/>
                </a:lnTo>
                <a:cubicBezTo>
                  <a:pt x="300" y="11192"/>
                  <a:pt x="332" y="11145"/>
                  <a:pt x="332" y="11081"/>
                </a:cubicBezTo>
                <a:cubicBezTo>
                  <a:pt x="300" y="10971"/>
                  <a:pt x="269" y="10845"/>
                  <a:pt x="253" y="10703"/>
                </a:cubicBezTo>
                <a:cubicBezTo>
                  <a:pt x="253" y="10655"/>
                  <a:pt x="190" y="10624"/>
                  <a:pt x="142" y="10624"/>
                </a:cubicBezTo>
                <a:close/>
                <a:moveTo>
                  <a:pt x="332" y="11393"/>
                </a:moveTo>
                <a:cubicBezTo>
                  <a:pt x="322" y="11393"/>
                  <a:pt x="311" y="11394"/>
                  <a:pt x="300" y="11397"/>
                </a:cubicBezTo>
                <a:cubicBezTo>
                  <a:pt x="253" y="11413"/>
                  <a:pt x="221" y="11476"/>
                  <a:pt x="237" y="11523"/>
                </a:cubicBezTo>
                <a:cubicBezTo>
                  <a:pt x="284" y="11650"/>
                  <a:pt x="347" y="11776"/>
                  <a:pt x="395" y="11902"/>
                </a:cubicBezTo>
                <a:cubicBezTo>
                  <a:pt x="411" y="11934"/>
                  <a:pt x="458" y="11950"/>
                  <a:pt x="490" y="11950"/>
                </a:cubicBezTo>
                <a:lnTo>
                  <a:pt x="537" y="11950"/>
                </a:lnTo>
                <a:cubicBezTo>
                  <a:pt x="584" y="11918"/>
                  <a:pt x="600" y="11855"/>
                  <a:pt x="584" y="11808"/>
                </a:cubicBezTo>
                <a:cubicBezTo>
                  <a:pt x="521" y="11697"/>
                  <a:pt x="474" y="11587"/>
                  <a:pt x="426" y="11460"/>
                </a:cubicBezTo>
                <a:cubicBezTo>
                  <a:pt x="413" y="11421"/>
                  <a:pt x="379" y="11393"/>
                  <a:pt x="332" y="11393"/>
                </a:cubicBezTo>
                <a:close/>
                <a:moveTo>
                  <a:pt x="686" y="12091"/>
                </a:moveTo>
                <a:cubicBezTo>
                  <a:pt x="667" y="12091"/>
                  <a:pt x="648" y="12096"/>
                  <a:pt x="632" y="12108"/>
                </a:cubicBezTo>
                <a:cubicBezTo>
                  <a:pt x="584" y="12139"/>
                  <a:pt x="584" y="12202"/>
                  <a:pt x="616" y="12250"/>
                </a:cubicBezTo>
                <a:cubicBezTo>
                  <a:pt x="695" y="12360"/>
                  <a:pt x="774" y="12471"/>
                  <a:pt x="868" y="12565"/>
                </a:cubicBezTo>
                <a:cubicBezTo>
                  <a:pt x="900" y="12581"/>
                  <a:pt x="916" y="12597"/>
                  <a:pt x="947" y="12597"/>
                </a:cubicBezTo>
                <a:cubicBezTo>
                  <a:pt x="963" y="12597"/>
                  <a:pt x="995" y="12581"/>
                  <a:pt x="1010" y="12565"/>
                </a:cubicBezTo>
                <a:cubicBezTo>
                  <a:pt x="1058" y="12534"/>
                  <a:pt x="1058" y="12471"/>
                  <a:pt x="1010" y="12423"/>
                </a:cubicBezTo>
                <a:cubicBezTo>
                  <a:pt x="931" y="12344"/>
                  <a:pt x="837" y="12250"/>
                  <a:pt x="774" y="12139"/>
                </a:cubicBezTo>
                <a:cubicBezTo>
                  <a:pt x="753" y="12109"/>
                  <a:pt x="720" y="12091"/>
                  <a:pt x="686" y="12091"/>
                </a:cubicBezTo>
                <a:close/>
                <a:moveTo>
                  <a:pt x="1252" y="12644"/>
                </a:moveTo>
                <a:cubicBezTo>
                  <a:pt x="1222" y="12644"/>
                  <a:pt x="1189" y="12661"/>
                  <a:pt x="1168" y="12692"/>
                </a:cubicBezTo>
                <a:cubicBezTo>
                  <a:pt x="1137" y="12739"/>
                  <a:pt x="1152" y="12802"/>
                  <a:pt x="1200" y="12834"/>
                </a:cubicBezTo>
                <a:cubicBezTo>
                  <a:pt x="1310" y="12897"/>
                  <a:pt x="1437" y="12960"/>
                  <a:pt x="1563" y="13023"/>
                </a:cubicBezTo>
                <a:lnTo>
                  <a:pt x="1594" y="13023"/>
                </a:lnTo>
                <a:cubicBezTo>
                  <a:pt x="1626" y="13023"/>
                  <a:pt x="1673" y="13007"/>
                  <a:pt x="1689" y="12960"/>
                </a:cubicBezTo>
                <a:cubicBezTo>
                  <a:pt x="1705" y="12913"/>
                  <a:pt x="1689" y="12849"/>
                  <a:pt x="1626" y="12834"/>
                </a:cubicBezTo>
                <a:cubicBezTo>
                  <a:pt x="1516" y="12786"/>
                  <a:pt x="1405" y="12739"/>
                  <a:pt x="1295" y="12660"/>
                </a:cubicBezTo>
                <a:cubicBezTo>
                  <a:pt x="1283" y="12649"/>
                  <a:pt x="1268" y="12644"/>
                  <a:pt x="1252" y="12644"/>
                </a:cubicBezTo>
                <a:close/>
                <a:moveTo>
                  <a:pt x="1969" y="12941"/>
                </a:moveTo>
                <a:cubicBezTo>
                  <a:pt x="1926" y="12941"/>
                  <a:pt x="1879" y="12982"/>
                  <a:pt x="1879" y="13023"/>
                </a:cubicBezTo>
                <a:cubicBezTo>
                  <a:pt x="1863" y="13070"/>
                  <a:pt x="1894" y="13134"/>
                  <a:pt x="1958" y="13134"/>
                </a:cubicBezTo>
                <a:cubicBezTo>
                  <a:pt x="2084" y="13165"/>
                  <a:pt x="2226" y="13181"/>
                  <a:pt x="2368" y="13181"/>
                </a:cubicBezTo>
                <a:cubicBezTo>
                  <a:pt x="2415" y="13181"/>
                  <a:pt x="2463" y="13149"/>
                  <a:pt x="2463" y="13086"/>
                </a:cubicBezTo>
                <a:cubicBezTo>
                  <a:pt x="2463" y="13039"/>
                  <a:pt x="2415" y="12992"/>
                  <a:pt x="2368" y="12992"/>
                </a:cubicBezTo>
                <a:cubicBezTo>
                  <a:pt x="2242" y="12992"/>
                  <a:pt x="2115" y="12976"/>
                  <a:pt x="1989" y="12944"/>
                </a:cubicBezTo>
                <a:cubicBezTo>
                  <a:pt x="1983" y="12942"/>
                  <a:pt x="1976" y="12941"/>
                  <a:pt x="1969" y="129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8" name="Google Shape;188;p14"/>
          <p:cNvGrpSpPr/>
          <p:nvPr/>
        </p:nvGrpSpPr>
        <p:grpSpPr>
          <a:xfrm>
            <a:off x="545415" y="326357"/>
            <a:ext cx="11158328" cy="6095620"/>
            <a:chOff x="409061" y="244767"/>
            <a:chExt cx="8368746" cy="4571715"/>
          </a:xfrm>
        </p:grpSpPr>
        <p:sp>
          <p:nvSpPr>
            <p:cNvPr id="189" name="Google Shape;189;p14"/>
            <p:cNvSpPr/>
            <p:nvPr/>
          </p:nvSpPr>
          <p:spPr>
            <a:xfrm>
              <a:off x="409061" y="4400519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0" name="Google Shape;190;p14"/>
            <p:cNvGrpSpPr/>
            <p:nvPr/>
          </p:nvGrpSpPr>
          <p:grpSpPr>
            <a:xfrm>
              <a:off x="7958747" y="244767"/>
              <a:ext cx="819059" cy="484429"/>
              <a:chOff x="1179586" y="3966425"/>
              <a:chExt cx="501444" cy="296596"/>
            </a:xfrm>
          </p:grpSpPr>
          <p:sp>
            <p:nvSpPr>
              <p:cNvPr id="191" name="Google Shape;191;p14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4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31361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15"/>
          <p:cNvGrpSpPr/>
          <p:nvPr/>
        </p:nvGrpSpPr>
        <p:grpSpPr>
          <a:xfrm>
            <a:off x="316738" y="54347"/>
            <a:ext cx="11723705" cy="6702000"/>
            <a:chOff x="237553" y="40760"/>
            <a:chExt cx="8792779" cy="5026500"/>
          </a:xfrm>
        </p:grpSpPr>
        <p:sp>
          <p:nvSpPr>
            <p:cNvPr id="195" name="Google Shape;195;p15"/>
            <p:cNvSpPr/>
            <p:nvPr/>
          </p:nvSpPr>
          <p:spPr>
            <a:xfrm>
              <a:off x="489824" y="45123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862607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5723344" y="481768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237553" y="194195"/>
              <a:ext cx="329112" cy="340814"/>
            </a:xfrm>
            <a:custGeom>
              <a:avLst/>
              <a:gdLst/>
              <a:ahLst/>
              <a:cxnLst/>
              <a:rect l="l" t="t" r="r" b="b"/>
              <a:pathLst>
                <a:path w="1800" h="1864" extrusionOk="0">
                  <a:moveTo>
                    <a:pt x="979" y="0"/>
                  </a:moveTo>
                  <a:cubicBezTo>
                    <a:pt x="916" y="0"/>
                    <a:pt x="884" y="48"/>
                    <a:pt x="869" y="95"/>
                  </a:cubicBezTo>
                  <a:lnTo>
                    <a:pt x="869" y="663"/>
                  </a:lnTo>
                  <a:lnTo>
                    <a:pt x="537" y="300"/>
                  </a:lnTo>
                  <a:cubicBezTo>
                    <a:pt x="511" y="283"/>
                    <a:pt x="480" y="270"/>
                    <a:pt x="453" y="270"/>
                  </a:cubicBezTo>
                  <a:cubicBezTo>
                    <a:pt x="430" y="270"/>
                    <a:pt x="409" y="279"/>
                    <a:pt x="395" y="300"/>
                  </a:cubicBezTo>
                  <a:cubicBezTo>
                    <a:pt x="348" y="332"/>
                    <a:pt x="348" y="395"/>
                    <a:pt x="379" y="442"/>
                  </a:cubicBezTo>
                  <a:lnTo>
                    <a:pt x="726" y="805"/>
                  </a:lnTo>
                  <a:lnTo>
                    <a:pt x="95" y="805"/>
                  </a:lnTo>
                  <a:cubicBezTo>
                    <a:pt x="48" y="805"/>
                    <a:pt x="0" y="853"/>
                    <a:pt x="0" y="900"/>
                  </a:cubicBezTo>
                  <a:cubicBezTo>
                    <a:pt x="0" y="963"/>
                    <a:pt x="48" y="1011"/>
                    <a:pt x="95" y="1011"/>
                  </a:cubicBezTo>
                  <a:lnTo>
                    <a:pt x="679" y="1011"/>
                  </a:lnTo>
                  <a:lnTo>
                    <a:pt x="221" y="1311"/>
                  </a:lnTo>
                  <a:cubicBezTo>
                    <a:pt x="174" y="1342"/>
                    <a:pt x="158" y="1405"/>
                    <a:pt x="190" y="1453"/>
                  </a:cubicBezTo>
                  <a:cubicBezTo>
                    <a:pt x="221" y="1468"/>
                    <a:pt x="253" y="1484"/>
                    <a:pt x="284" y="1484"/>
                  </a:cubicBezTo>
                  <a:cubicBezTo>
                    <a:pt x="300" y="1484"/>
                    <a:pt x="316" y="1484"/>
                    <a:pt x="332" y="1468"/>
                  </a:cubicBezTo>
                  <a:lnTo>
                    <a:pt x="853" y="1121"/>
                  </a:lnTo>
                  <a:lnTo>
                    <a:pt x="853" y="1753"/>
                  </a:lnTo>
                  <a:cubicBezTo>
                    <a:pt x="853" y="1816"/>
                    <a:pt x="884" y="1863"/>
                    <a:pt x="947" y="1863"/>
                  </a:cubicBezTo>
                  <a:cubicBezTo>
                    <a:pt x="995" y="1863"/>
                    <a:pt x="1042" y="1816"/>
                    <a:pt x="1042" y="1768"/>
                  </a:cubicBezTo>
                  <a:lnTo>
                    <a:pt x="1058" y="1153"/>
                  </a:lnTo>
                  <a:lnTo>
                    <a:pt x="1405" y="1547"/>
                  </a:lnTo>
                  <a:cubicBezTo>
                    <a:pt x="1437" y="1563"/>
                    <a:pt x="1453" y="1579"/>
                    <a:pt x="1484" y="1579"/>
                  </a:cubicBezTo>
                  <a:cubicBezTo>
                    <a:pt x="1500" y="1579"/>
                    <a:pt x="1532" y="1563"/>
                    <a:pt x="1547" y="1547"/>
                  </a:cubicBezTo>
                  <a:cubicBezTo>
                    <a:pt x="1595" y="1516"/>
                    <a:pt x="1595" y="1453"/>
                    <a:pt x="1563" y="1405"/>
                  </a:cubicBezTo>
                  <a:lnTo>
                    <a:pt x="1184" y="1011"/>
                  </a:lnTo>
                  <a:lnTo>
                    <a:pt x="1689" y="1011"/>
                  </a:lnTo>
                  <a:cubicBezTo>
                    <a:pt x="1753" y="1011"/>
                    <a:pt x="1800" y="963"/>
                    <a:pt x="1800" y="916"/>
                  </a:cubicBezTo>
                  <a:cubicBezTo>
                    <a:pt x="1800" y="853"/>
                    <a:pt x="1753" y="805"/>
                    <a:pt x="1689" y="805"/>
                  </a:cubicBezTo>
                  <a:lnTo>
                    <a:pt x="1311" y="805"/>
                  </a:lnTo>
                  <a:lnTo>
                    <a:pt x="1721" y="537"/>
                  </a:lnTo>
                  <a:cubicBezTo>
                    <a:pt x="1768" y="505"/>
                    <a:pt x="1768" y="442"/>
                    <a:pt x="1737" y="395"/>
                  </a:cubicBezTo>
                  <a:cubicBezTo>
                    <a:pt x="1719" y="369"/>
                    <a:pt x="1692" y="357"/>
                    <a:pt x="1666" y="357"/>
                  </a:cubicBezTo>
                  <a:cubicBezTo>
                    <a:pt x="1645" y="357"/>
                    <a:pt x="1625" y="365"/>
                    <a:pt x="1610" y="379"/>
                  </a:cubicBezTo>
                  <a:lnTo>
                    <a:pt x="1058" y="742"/>
                  </a:lnTo>
                  <a:lnTo>
                    <a:pt x="1074" y="111"/>
                  </a:lnTo>
                  <a:cubicBezTo>
                    <a:pt x="1074" y="48"/>
                    <a:pt x="1026" y="0"/>
                    <a:pt x="9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9" name="Google Shape;199;p1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5"/>
          <p:cNvSpPr txBox="1">
            <a:spLocks noGrp="1"/>
          </p:cNvSpPr>
          <p:nvPr>
            <p:ph type="subTitle" idx="1"/>
          </p:nvPr>
        </p:nvSpPr>
        <p:spPr>
          <a:xfrm>
            <a:off x="960000" y="1687067"/>
            <a:ext cx="5560800" cy="44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15"/>
          <p:cNvSpPr>
            <a:spLocks noGrp="1"/>
          </p:cNvSpPr>
          <p:nvPr>
            <p:ph type="pic" idx="2"/>
          </p:nvPr>
        </p:nvSpPr>
        <p:spPr>
          <a:xfrm>
            <a:off x="7332800" y="1860167"/>
            <a:ext cx="3899200" cy="3899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03" name="Google Shape;203;p15"/>
          <p:cNvSpPr/>
          <p:nvPr/>
        </p:nvSpPr>
        <p:spPr>
          <a:xfrm rot="-10602819" flipH="1">
            <a:off x="-807231" y="4250007"/>
            <a:ext cx="1319957" cy="3419567"/>
          </a:xfrm>
          <a:custGeom>
            <a:avLst/>
            <a:gdLst/>
            <a:ahLst/>
            <a:cxnLst/>
            <a:rect l="l" t="t" r="r" b="b"/>
            <a:pathLst>
              <a:path w="5763" h="14930" extrusionOk="0">
                <a:moveTo>
                  <a:pt x="1076" y="1"/>
                </a:moveTo>
                <a:cubicBezTo>
                  <a:pt x="1011" y="1"/>
                  <a:pt x="948" y="4"/>
                  <a:pt x="885" y="12"/>
                </a:cubicBezTo>
                <a:cubicBezTo>
                  <a:pt x="822" y="12"/>
                  <a:pt x="790" y="60"/>
                  <a:pt x="790" y="107"/>
                </a:cubicBezTo>
                <a:cubicBezTo>
                  <a:pt x="790" y="154"/>
                  <a:pt x="837" y="202"/>
                  <a:pt x="885" y="202"/>
                </a:cubicBezTo>
                <a:lnTo>
                  <a:pt x="1279" y="202"/>
                </a:lnTo>
                <a:cubicBezTo>
                  <a:pt x="1327" y="202"/>
                  <a:pt x="1374" y="170"/>
                  <a:pt x="1374" y="107"/>
                </a:cubicBezTo>
                <a:cubicBezTo>
                  <a:pt x="1374" y="60"/>
                  <a:pt x="1342" y="12"/>
                  <a:pt x="1279" y="12"/>
                </a:cubicBezTo>
                <a:cubicBezTo>
                  <a:pt x="1208" y="4"/>
                  <a:pt x="1141" y="1"/>
                  <a:pt x="1076" y="1"/>
                </a:cubicBezTo>
                <a:close/>
                <a:moveTo>
                  <a:pt x="490" y="28"/>
                </a:moveTo>
                <a:cubicBezTo>
                  <a:pt x="237" y="60"/>
                  <a:pt x="80" y="91"/>
                  <a:pt x="80" y="91"/>
                </a:cubicBezTo>
                <a:cubicBezTo>
                  <a:pt x="32" y="107"/>
                  <a:pt x="1" y="170"/>
                  <a:pt x="1" y="218"/>
                </a:cubicBezTo>
                <a:cubicBezTo>
                  <a:pt x="16" y="265"/>
                  <a:pt x="64" y="296"/>
                  <a:pt x="111" y="296"/>
                </a:cubicBezTo>
                <a:lnTo>
                  <a:pt x="127" y="296"/>
                </a:lnTo>
                <a:cubicBezTo>
                  <a:pt x="127" y="296"/>
                  <a:pt x="269" y="249"/>
                  <a:pt x="506" y="233"/>
                </a:cubicBezTo>
                <a:cubicBezTo>
                  <a:pt x="553" y="218"/>
                  <a:pt x="601" y="170"/>
                  <a:pt x="585" y="123"/>
                </a:cubicBezTo>
                <a:cubicBezTo>
                  <a:pt x="585" y="75"/>
                  <a:pt x="537" y="28"/>
                  <a:pt x="490" y="28"/>
                </a:cubicBezTo>
                <a:close/>
                <a:moveTo>
                  <a:pt x="1690" y="44"/>
                </a:moveTo>
                <a:cubicBezTo>
                  <a:pt x="1627" y="44"/>
                  <a:pt x="1579" y="75"/>
                  <a:pt x="1579" y="139"/>
                </a:cubicBezTo>
                <a:cubicBezTo>
                  <a:pt x="1563" y="186"/>
                  <a:pt x="1611" y="233"/>
                  <a:pt x="1658" y="249"/>
                </a:cubicBezTo>
                <a:cubicBezTo>
                  <a:pt x="1784" y="265"/>
                  <a:pt x="1911" y="281"/>
                  <a:pt x="2037" y="312"/>
                </a:cubicBezTo>
                <a:lnTo>
                  <a:pt x="2053" y="312"/>
                </a:lnTo>
                <a:cubicBezTo>
                  <a:pt x="2100" y="312"/>
                  <a:pt x="2147" y="281"/>
                  <a:pt x="2163" y="249"/>
                </a:cubicBezTo>
                <a:cubicBezTo>
                  <a:pt x="2163" y="186"/>
                  <a:pt x="2132" y="139"/>
                  <a:pt x="2084" y="123"/>
                </a:cubicBezTo>
                <a:cubicBezTo>
                  <a:pt x="1958" y="91"/>
                  <a:pt x="1816" y="75"/>
                  <a:pt x="1690" y="44"/>
                </a:cubicBezTo>
                <a:close/>
                <a:moveTo>
                  <a:pt x="2453" y="229"/>
                </a:moveTo>
                <a:cubicBezTo>
                  <a:pt x="2411" y="229"/>
                  <a:pt x="2366" y="258"/>
                  <a:pt x="2353" y="296"/>
                </a:cubicBezTo>
                <a:cubicBezTo>
                  <a:pt x="2337" y="344"/>
                  <a:pt x="2353" y="407"/>
                  <a:pt x="2416" y="423"/>
                </a:cubicBezTo>
                <a:cubicBezTo>
                  <a:pt x="2526" y="470"/>
                  <a:pt x="2653" y="517"/>
                  <a:pt x="2763" y="581"/>
                </a:cubicBezTo>
                <a:lnTo>
                  <a:pt x="2810" y="581"/>
                </a:lnTo>
                <a:cubicBezTo>
                  <a:pt x="2842" y="581"/>
                  <a:pt x="2874" y="565"/>
                  <a:pt x="2889" y="533"/>
                </a:cubicBezTo>
                <a:cubicBezTo>
                  <a:pt x="2921" y="486"/>
                  <a:pt x="2905" y="423"/>
                  <a:pt x="2842" y="407"/>
                </a:cubicBezTo>
                <a:cubicBezTo>
                  <a:pt x="2732" y="344"/>
                  <a:pt x="2605" y="281"/>
                  <a:pt x="2479" y="233"/>
                </a:cubicBezTo>
                <a:cubicBezTo>
                  <a:pt x="2471" y="231"/>
                  <a:pt x="2462" y="229"/>
                  <a:pt x="2453" y="229"/>
                </a:cubicBezTo>
                <a:close/>
                <a:moveTo>
                  <a:pt x="3136" y="590"/>
                </a:moveTo>
                <a:cubicBezTo>
                  <a:pt x="3107" y="590"/>
                  <a:pt x="3080" y="602"/>
                  <a:pt x="3063" y="628"/>
                </a:cubicBezTo>
                <a:cubicBezTo>
                  <a:pt x="3031" y="675"/>
                  <a:pt x="3047" y="738"/>
                  <a:pt x="3095" y="770"/>
                </a:cubicBezTo>
                <a:cubicBezTo>
                  <a:pt x="3189" y="833"/>
                  <a:pt x="3300" y="912"/>
                  <a:pt x="3395" y="1007"/>
                </a:cubicBezTo>
                <a:cubicBezTo>
                  <a:pt x="3410" y="1023"/>
                  <a:pt x="3426" y="1023"/>
                  <a:pt x="3458" y="1023"/>
                </a:cubicBezTo>
                <a:cubicBezTo>
                  <a:pt x="3473" y="1023"/>
                  <a:pt x="3505" y="1023"/>
                  <a:pt x="3521" y="991"/>
                </a:cubicBezTo>
                <a:cubicBezTo>
                  <a:pt x="3568" y="959"/>
                  <a:pt x="3568" y="896"/>
                  <a:pt x="3521" y="849"/>
                </a:cubicBezTo>
                <a:cubicBezTo>
                  <a:pt x="3426" y="770"/>
                  <a:pt x="3316" y="675"/>
                  <a:pt x="3205" y="612"/>
                </a:cubicBezTo>
                <a:cubicBezTo>
                  <a:pt x="3184" y="598"/>
                  <a:pt x="3159" y="590"/>
                  <a:pt x="3136" y="590"/>
                </a:cubicBezTo>
                <a:close/>
                <a:moveTo>
                  <a:pt x="3732" y="1111"/>
                </a:moveTo>
                <a:cubicBezTo>
                  <a:pt x="3709" y="1111"/>
                  <a:pt x="3684" y="1119"/>
                  <a:pt x="3663" y="1133"/>
                </a:cubicBezTo>
                <a:cubicBezTo>
                  <a:pt x="3631" y="1165"/>
                  <a:pt x="3616" y="1228"/>
                  <a:pt x="3663" y="1275"/>
                </a:cubicBezTo>
                <a:cubicBezTo>
                  <a:pt x="3742" y="1370"/>
                  <a:pt x="3821" y="1465"/>
                  <a:pt x="3884" y="1575"/>
                </a:cubicBezTo>
                <a:cubicBezTo>
                  <a:pt x="3915" y="1607"/>
                  <a:pt x="3931" y="1622"/>
                  <a:pt x="3963" y="1622"/>
                </a:cubicBezTo>
                <a:lnTo>
                  <a:pt x="3979" y="1622"/>
                </a:lnTo>
                <a:cubicBezTo>
                  <a:pt x="3994" y="1622"/>
                  <a:pt x="4010" y="1607"/>
                  <a:pt x="4026" y="1607"/>
                </a:cubicBezTo>
                <a:cubicBezTo>
                  <a:pt x="4073" y="1575"/>
                  <a:pt x="4089" y="1512"/>
                  <a:pt x="4058" y="1465"/>
                </a:cubicBezTo>
                <a:cubicBezTo>
                  <a:pt x="3979" y="1354"/>
                  <a:pt x="3900" y="1244"/>
                  <a:pt x="3805" y="1149"/>
                </a:cubicBezTo>
                <a:cubicBezTo>
                  <a:pt x="3788" y="1123"/>
                  <a:pt x="3761" y="1111"/>
                  <a:pt x="3732" y="1111"/>
                </a:cubicBezTo>
                <a:close/>
                <a:moveTo>
                  <a:pt x="4158" y="1759"/>
                </a:moveTo>
                <a:cubicBezTo>
                  <a:pt x="4145" y="1759"/>
                  <a:pt x="4132" y="1761"/>
                  <a:pt x="4121" y="1765"/>
                </a:cubicBezTo>
                <a:cubicBezTo>
                  <a:pt x="4073" y="1796"/>
                  <a:pt x="4058" y="1859"/>
                  <a:pt x="4073" y="1907"/>
                </a:cubicBezTo>
                <a:cubicBezTo>
                  <a:pt x="4136" y="2017"/>
                  <a:pt x="4200" y="2128"/>
                  <a:pt x="4247" y="2254"/>
                </a:cubicBezTo>
                <a:cubicBezTo>
                  <a:pt x="4263" y="2301"/>
                  <a:pt x="4294" y="2317"/>
                  <a:pt x="4326" y="2317"/>
                </a:cubicBezTo>
                <a:lnTo>
                  <a:pt x="4373" y="2317"/>
                </a:lnTo>
                <a:cubicBezTo>
                  <a:pt x="4421" y="2285"/>
                  <a:pt x="4436" y="2238"/>
                  <a:pt x="4421" y="2191"/>
                </a:cubicBezTo>
                <a:cubicBezTo>
                  <a:pt x="4373" y="2049"/>
                  <a:pt x="4310" y="1938"/>
                  <a:pt x="4263" y="1812"/>
                </a:cubicBezTo>
                <a:cubicBezTo>
                  <a:pt x="4239" y="1776"/>
                  <a:pt x="4198" y="1759"/>
                  <a:pt x="4158" y="1759"/>
                </a:cubicBezTo>
                <a:close/>
                <a:moveTo>
                  <a:pt x="4436" y="2491"/>
                </a:moveTo>
                <a:cubicBezTo>
                  <a:pt x="4373" y="2506"/>
                  <a:pt x="4342" y="2570"/>
                  <a:pt x="4357" y="2617"/>
                </a:cubicBezTo>
                <a:cubicBezTo>
                  <a:pt x="4405" y="2743"/>
                  <a:pt x="4421" y="2869"/>
                  <a:pt x="4436" y="2996"/>
                </a:cubicBezTo>
                <a:cubicBezTo>
                  <a:pt x="4452" y="3043"/>
                  <a:pt x="4484" y="3075"/>
                  <a:pt x="4531" y="3075"/>
                </a:cubicBezTo>
                <a:lnTo>
                  <a:pt x="4547" y="3075"/>
                </a:lnTo>
                <a:cubicBezTo>
                  <a:pt x="4594" y="3075"/>
                  <a:pt x="4642" y="3027"/>
                  <a:pt x="4626" y="2964"/>
                </a:cubicBezTo>
                <a:cubicBezTo>
                  <a:pt x="4610" y="2838"/>
                  <a:pt x="4594" y="2696"/>
                  <a:pt x="4547" y="2570"/>
                </a:cubicBezTo>
                <a:cubicBezTo>
                  <a:pt x="4531" y="2506"/>
                  <a:pt x="4484" y="2491"/>
                  <a:pt x="4436" y="2491"/>
                </a:cubicBezTo>
                <a:close/>
                <a:moveTo>
                  <a:pt x="4563" y="3280"/>
                </a:moveTo>
                <a:cubicBezTo>
                  <a:pt x="4500" y="3280"/>
                  <a:pt x="4452" y="3311"/>
                  <a:pt x="4452" y="3375"/>
                </a:cubicBezTo>
                <a:cubicBezTo>
                  <a:pt x="4452" y="3501"/>
                  <a:pt x="4436" y="3627"/>
                  <a:pt x="4405" y="3738"/>
                </a:cubicBezTo>
                <a:cubicBezTo>
                  <a:pt x="4389" y="3801"/>
                  <a:pt x="4421" y="3848"/>
                  <a:pt x="4484" y="3864"/>
                </a:cubicBezTo>
                <a:lnTo>
                  <a:pt x="4500" y="3864"/>
                </a:lnTo>
                <a:cubicBezTo>
                  <a:pt x="4547" y="3864"/>
                  <a:pt x="4594" y="3832"/>
                  <a:pt x="4594" y="3785"/>
                </a:cubicBezTo>
                <a:cubicBezTo>
                  <a:pt x="4626" y="3659"/>
                  <a:pt x="4642" y="3517"/>
                  <a:pt x="4657" y="3375"/>
                </a:cubicBezTo>
                <a:cubicBezTo>
                  <a:pt x="4657" y="3327"/>
                  <a:pt x="4610" y="3280"/>
                  <a:pt x="4563" y="3280"/>
                </a:cubicBezTo>
                <a:close/>
                <a:moveTo>
                  <a:pt x="4378" y="4032"/>
                </a:moveTo>
                <a:cubicBezTo>
                  <a:pt x="4336" y="4032"/>
                  <a:pt x="4303" y="4053"/>
                  <a:pt x="4279" y="4101"/>
                </a:cubicBezTo>
                <a:cubicBezTo>
                  <a:pt x="4231" y="4211"/>
                  <a:pt x="4168" y="4322"/>
                  <a:pt x="4105" y="4416"/>
                </a:cubicBezTo>
                <a:cubicBezTo>
                  <a:pt x="4073" y="4464"/>
                  <a:pt x="4073" y="4527"/>
                  <a:pt x="4121" y="4559"/>
                </a:cubicBezTo>
                <a:cubicBezTo>
                  <a:pt x="4136" y="4574"/>
                  <a:pt x="4168" y="4574"/>
                  <a:pt x="4184" y="4574"/>
                </a:cubicBezTo>
                <a:cubicBezTo>
                  <a:pt x="4215" y="4574"/>
                  <a:pt x="4247" y="4559"/>
                  <a:pt x="4263" y="4527"/>
                </a:cubicBezTo>
                <a:cubicBezTo>
                  <a:pt x="4342" y="4416"/>
                  <a:pt x="4405" y="4306"/>
                  <a:pt x="4468" y="4180"/>
                </a:cubicBezTo>
                <a:cubicBezTo>
                  <a:pt x="4484" y="4132"/>
                  <a:pt x="4468" y="4069"/>
                  <a:pt x="4421" y="4038"/>
                </a:cubicBezTo>
                <a:cubicBezTo>
                  <a:pt x="4406" y="4034"/>
                  <a:pt x="4392" y="4032"/>
                  <a:pt x="4378" y="4032"/>
                </a:cubicBezTo>
                <a:close/>
                <a:moveTo>
                  <a:pt x="2337" y="4622"/>
                </a:moveTo>
                <a:cubicBezTo>
                  <a:pt x="2274" y="4622"/>
                  <a:pt x="2242" y="4669"/>
                  <a:pt x="2242" y="4716"/>
                </a:cubicBezTo>
                <a:cubicBezTo>
                  <a:pt x="2242" y="4780"/>
                  <a:pt x="2290" y="4811"/>
                  <a:pt x="2337" y="4811"/>
                </a:cubicBezTo>
                <a:lnTo>
                  <a:pt x="2384" y="4811"/>
                </a:lnTo>
                <a:cubicBezTo>
                  <a:pt x="2495" y="4811"/>
                  <a:pt x="2605" y="4827"/>
                  <a:pt x="2716" y="4843"/>
                </a:cubicBezTo>
                <a:lnTo>
                  <a:pt x="2732" y="4843"/>
                </a:lnTo>
                <a:cubicBezTo>
                  <a:pt x="2779" y="4843"/>
                  <a:pt x="2826" y="4811"/>
                  <a:pt x="2826" y="4764"/>
                </a:cubicBezTo>
                <a:cubicBezTo>
                  <a:pt x="2842" y="4716"/>
                  <a:pt x="2795" y="4669"/>
                  <a:pt x="2747" y="4653"/>
                </a:cubicBezTo>
                <a:cubicBezTo>
                  <a:pt x="2637" y="4637"/>
                  <a:pt x="2511" y="4622"/>
                  <a:pt x="2384" y="4622"/>
                </a:cubicBezTo>
                <a:close/>
                <a:moveTo>
                  <a:pt x="1951" y="4665"/>
                </a:moveTo>
                <a:cubicBezTo>
                  <a:pt x="1943" y="4665"/>
                  <a:pt x="1935" y="4666"/>
                  <a:pt x="1927" y="4669"/>
                </a:cubicBezTo>
                <a:cubicBezTo>
                  <a:pt x="1784" y="4716"/>
                  <a:pt x="1642" y="4764"/>
                  <a:pt x="1532" y="4827"/>
                </a:cubicBezTo>
                <a:cubicBezTo>
                  <a:pt x="1485" y="4858"/>
                  <a:pt x="1469" y="4922"/>
                  <a:pt x="1485" y="4969"/>
                </a:cubicBezTo>
                <a:cubicBezTo>
                  <a:pt x="1516" y="5001"/>
                  <a:pt x="1548" y="5016"/>
                  <a:pt x="1579" y="5016"/>
                </a:cubicBezTo>
                <a:cubicBezTo>
                  <a:pt x="1595" y="5016"/>
                  <a:pt x="1611" y="5001"/>
                  <a:pt x="1627" y="5001"/>
                </a:cubicBezTo>
                <a:cubicBezTo>
                  <a:pt x="1721" y="4937"/>
                  <a:pt x="1848" y="4890"/>
                  <a:pt x="1974" y="4858"/>
                </a:cubicBezTo>
                <a:cubicBezTo>
                  <a:pt x="2021" y="4858"/>
                  <a:pt x="2053" y="4795"/>
                  <a:pt x="2037" y="4748"/>
                </a:cubicBezTo>
                <a:cubicBezTo>
                  <a:pt x="2024" y="4696"/>
                  <a:pt x="1989" y="4665"/>
                  <a:pt x="1951" y="4665"/>
                </a:cubicBezTo>
                <a:close/>
                <a:moveTo>
                  <a:pt x="3941" y="4686"/>
                </a:moveTo>
                <a:cubicBezTo>
                  <a:pt x="3912" y="4686"/>
                  <a:pt x="3885" y="4699"/>
                  <a:pt x="3868" y="4716"/>
                </a:cubicBezTo>
                <a:cubicBezTo>
                  <a:pt x="3773" y="4811"/>
                  <a:pt x="3679" y="4890"/>
                  <a:pt x="3584" y="4969"/>
                </a:cubicBezTo>
                <a:cubicBezTo>
                  <a:pt x="3568" y="4985"/>
                  <a:pt x="3568" y="5001"/>
                  <a:pt x="3552" y="5001"/>
                </a:cubicBezTo>
                <a:cubicBezTo>
                  <a:pt x="3552" y="4985"/>
                  <a:pt x="3537" y="4953"/>
                  <a:pt x="3521" y="4937"/>
                </a:cubicBezTo>
                <a:cubicBezTo>
                  <a:pt x="3395" y="4874"/>
                  <a:pt x="3268" y="4811"/>
                  <a:pt x="3142" y="4764"/>
                </a:cubicBezTo>
                <a:cubicBezTo>
                  <a:pt x="3129" y="4755"/>
                  <a:pt x="3114" y="4751"/>
                  <a:pt x="3100" y="4751"/>
                </a:cubicBezTo>
                <a:cubicBezTo>
                  <a:pt x="3063" y="4751"/>
                  <a:pt x="3027" y="4777"/>
                  <a:pt x="3016" y="4811"/>
                </a:cubicBezTo>
                <a:cubicBezTo>
                  <a:pt x="3000" y="4858"/>
                  <a:pt x="3016" y="4922"/>
                  <a:pt x="3063" y="4937"/>
                </a:cubicBezTo>
                <a:cubicBezTo>
                  <a:pt x="3189" y="4985"/>
                  <a:pt x="3300" y="5048"/>
                  <a:pt x="3410" y="5111"/>
                </a:cubicBezTo>
                <a:cubicBezTo>
                  <a:pt x="3427" y="5122"/>
                  <a:pt x="3444" y="5127"/>
                  <a:pt x="3460" y="5127"/>
                </a:cubicBezTo>
                <a:cubicBezTo>
                  <a:pt x="3489" y="5127"/>
                  <a:pt x="3516" y="5110"/>
                  <a:pt x="3537" y="5079"/>
                </a:cubicBezTo>
                <a:lnTo>
                  <a:pt x="3552" y="5079"/>
                </a:lnTo>
                <a:cubicBezTo>
                  <a:pt x="3552" y="5095"/>
                  <a:pt x="3552" y="5095"/>
                  <a:pt x="3568" y="5111"/>
                </a:cubicBezTo>
                <a:cubicBezTo>
                  <a:pt x="3584" y="5143"/>
                  <a:pt x="3616" y="5158"/>
                  <a:pt x="3647" y="5158"/>
                </a:cubicBezTo>
                <a:cubicBezTo>
                  <a:pt x="3663" y="5158"/>
                  <a:pt x="3694" y="5143"/>
                  <a:pt x="3710" y="5127"/>
                </a:cubicBezTo>
                <a:cubicBezTo>
                  <a:pt x="3821" y="5048"/>
                  <a:pt x="3915" y="4953"/>
                  <a:pt x="4010" y="4858"/>
                </a:cubicBezTo>
                <a:cubicBezTo>
                  <a:pt x="4042" y="4811"/>
                  <a:pt x="4042" y="4748"/>
                  <a:pt x="4010" y="4716"/>
                </a:cubicBezTo>
                <a:cubicBezTo>
                  <a:pt x="3989" y="4695"/>
                  <a:pt x="3964" y="4686"/>
                  <a:pt x="3941" y="4686"/>
                </a:cubicBezTo>
                <a:close/>
                <a:moveTo>
                  <a:pt x="3322" y="5174"/>
                </a:moveTo>
                <a:cubicBezTo>
                  <a:pt x="3304" y="5174"/>
                  <a:pt x="3285" y="5179"/>
                  <a:pt x="3268" y="5190"/>
                </a:cubicBezTo>
                <a:cubicBezTo>
                  <a:pt x="3158" y="5269"/>
                  <a:pt x="3047" y="5316"/>
                  <a:pt x="2937" y="5379"/>
                </a:cubicBezTo>
                <a:cubicBezTo>
                  <a:pt x="2889" y="5395"/>
                  <a:pt x="2858" y="5458"/>
                  <a:pt x="2889" y="5506"/>
                </a:cubicBezTo>
                <a:cubicBezTo>
                  <a:pt x="2905" y="5553"/>
                  <a:pt x="2937" y="5569"/>
                  <a:pt x="2968" y="5569"/>
                </a:cubicBezTo>
                <a:lnTo>
                  <a:pt x="2984" y="5569"/>
                </a:lnTo>
                <a:cubicBezTo>
                  <a:pt x="2984" y="5569"/>
                  <a:pt x="3000" y="5569"/>
                  <a:pt x="3016" y="5553"/>
                </a:cubicBezTo>
                <a:cubicBezTo>
                  <a:pt x="3142" y="5506"/>
                  <a:pt x="3268" y="5427"/>
                  <a:pt x="3379" y="5364"/>
                </a:cubicBezTo>
                <a:cubicBezTo>
                  <a:pt x="3426" y="5332"/>
                  <a:pt x="3426" y="5269"/>
                  <a:pt x="3410" y="5222"/>
                </a:cubicBezTo>
                <a:cubicBezTo>
                  <a:pt x="3390" y="5191"/>
                  <a:pt x="3356" y="5174"/>
                  <a:pt x="3322" y="5174"/>
                </a:cubicBezTo>
                <a:close/>
                <a:moveTo>
                  <a:pt x="1284" y="5062"/>
                </a:moveTo>
                <a:cubicBezTo>
                  <a:pt x="1251" y="5062"/>
                  <a:pt x="1220" y="5076"/>
                  <a:pt x="1200" y="5095"/>
                </a:cubicBezTo>
                <a:cubicBezTo>
                  <a:pt x="1121" y="5190"/>
                  <a:pt x="1074" y="5300"/>
                  <a:pt x="1058" y="5411"/>
                </a:cubicBezTo>
                <a:cubicBezTo>
                  <a:pt x="1058" y="5427"/>
                  <a:pt x="1058" y="5458"/>
                  <a:pt x="1058" y="5474"/>
                </a:cubicBezTo>
                <a:cubicBezTo>
                  <a:pt x="1058" y="5506"/>
                  <a:pt x="1058" y="5521"/>
                  <a:pt x="1058" y="5553"/>
                </a:cubicBezTo>
                <a:cubicBezTo>
                  <a:pt x="1074" y="5585"/>
                  <a:pt x="1106" y="5632"/>
                  <a:pt x="1153" y="5632"/>
                </a:cubicBezTo>
                <a:lnTo>
                  <a:pt x="1153" y="5616"/>
                </a:lnTo>
                <a:lnTo>
                  <a:pt x="1169" y="5616"/>
                </a:lnTo>
                <a:cubicBezTo>
                  <a:pt x="1232" y="5616"/>
                  <a:pt x="1264" y="5553"/>
                  <a:pt x="1248" y="5506"/>
                </a:cubicBezTo>
                <a:cubicBezTo>
                  <a:pt x="1248" y="5490"/>
                  <a:pt x="1248" y="5490"/>
                  <a:pt x="1248" y="5474"/>
                </a:cubicBezTo>
                <a:cubicBezTo>
                  <a:pt x="1248" y="5458"/>
                  <a:pt x="1248" y="5458"/>
                  <a:pt x="1248" y="5442"/>
                </a:cubicBezTo>
                <a:cubicBezTo>
                  <a:pt x="1264" y="5364"/>
                  <a:pt x="1295" y="5300"/>
                  <a:pt x="1358" y="5222"/>
                </a:cubicBezTo>
                <a:cubicBezTo>
                  <a:pt x="1390" y="5174"/>
                  <a:pt x="1374" y="5111"/>
                  <a:pt x="1342" y="5079"/>
                </a:cubicBezTo>
                <a:cubicBezTo>
                  <a:pt x="1324" y="5067"/>
                  <a:pt x="1304" y="5062"/>
                  <a:pt x="1284" y="5062"/>
                </a:cubicBezTo>
                <a:close/>
                <a:moveTo>
                  <a:pt x="3781" y="5168"/>
                </a:moveTo>
                <a:cubicBezTo>
                  <a:pt x="3755" y="5168"/>
                  <a:pt x="3728" y="5180"/>
                  <a:pt x="3710" y="5206"/>
                </a:cubicBezTo>
                <a:cubicBezTo>
                  <a:pt x="3663" y="5237"/>
                  <a:pt x="3663" y="5300"/>
                  <a:pt x="3710" y="5332"/>
                </a:cubicBezTo>
                <a:cubicBezTo>
                  <a:pt x="3805" y="5427"/>
                  <a:pt x="3884" y="5506"/>
                  <a:pt x="3979" y="5616"/>
                </a:cubicBezTo>
                <a:cubicBezTo>
                  <a:pt x="3994" y="5632"/>
                  <a:pt x="4026" y="5648"/>
                  <a:pt x="4042" y="5648"/>
                </a:cubicBezTo>
                <a:lnTo>
                  <a:pt x="4058" y="5648"/>
                </a:lnTo>
                <a:cubicBezTo>
                  <a:pt x="4073" y="5648"/>
                  <a:pt x="4105" y="5632"/>
                  <a:pt x="4121" y="5616"/>
                </a:cubicBezTo>
                <a:cubicBezTo>
                  <a:pt x="4152" y="5585"/>
                  <a:pt x="4168" y="5521"/>
                  <a:pt x="4121" y="5490"/>
                </a:cubicBezTo>
                <a:cubicBezTo>
                  <a:pt x="4042" y="5379"/>
                  <a:pt x="3947" y="5285"/>
                  <a:pt x="3837" y="5190"/>
                </a:cubicBezTo>
                <a:cubicBezTo>
                  <a:pt x="3822" y="5176"/>
                  <a:pt x="3802" y="5168"/>
                  <a:pt x="3781" y="5168"/>
                </a:cubicBezTo>
                <a:close/>
                <a:moveTo>
                  <a:pt x="2600" y="5517"/>
                </a:moveTo>
                <a:cubicBezTo>
                  <a:pt x="2591" y="5517"/>
                  <a:pt x="2582" y="5519"/>
                  <a:pt x="2574" y="5521"/>
                </a:cubicBezTo>
                <a:cubicBezTo>
                  <a:pt x="2447" y="5569"/>
                  <a:pt x="2321" y="5600"/>
                  <a:pt x="2211" y="5632"/>
                </a:cubicBezTo>
                <a:cubicBezTo>
                  <a:pt x="2147" y="5648"/>
                  <a:pt x="2116" y="5695"/>
                  <a:pt x="2132" y="5742"/>
                </a:cubicBezTo>
                <a:cubicBezTo>
                  <a:pt x="2147" y="5790"/>
                  <a:pt x="2179" y="5821"/>
                  <a:pt x="2226" y="5821"/>
                </a:cubicBezTo>
                <a:lnTo>
                  <a:pt x="2258" y="5821"/>
                </a:lnTo>
                <a:cubicBezTo>
                  <a:pt x="2384" y="5790"/>
                  <a:pt x="2511" y="5758"/>
                  <a:pt x="2637" y="5711"/>
                </a:cubicBezTo>
                <a:cubicBezTo>
                  <a:pt x="2700" y="5695"/>
                  <a:pt x="2716" y="5632"/>
                  <a:pt x="2700" y="5585"/>
                </a:cubicBezTo>
                <a:cubicBezTo>
                  <a:pt x="2687" y="5546"/>
                  <a:pt x="2642" y="5517"/>
                  <a:pt x="2600" y="5517"/>
                </a:cubicBezTo>
                <a:close/>
                <a:moveTo>
                  <a:pt x="1443" y="5659"/>
                </a:moveTo>
                <a:cubicBezTo>
                  <a:pt x="1402" y="5659"/>
                  <a:pt x="1358" y="5690"/>
                  <a:pt x="1358" y="5742"/>
                </a:cubicBezTo>
                <a:cubicBezTo>
                  <a:pt x="1342" y="5790"/>
                  <a:pt x="1374" y="5837"/>
                  <a:pt x="1421" y="5853"/>
                </a:cubicBezTo>
                <a:cubicBezTo>
                  <a:pt x="1516" y="5869"/>
                  <a:pt x="1611" y="5884"/>
                  <a:pt x="1721" y="5884"/>
                </a:cubicBezTo>
                <a:lnTo>
                  <a:pt x="1848" y="5884"/>
                </a:lnTo>
                <a:cubicBezTo>
                  <a:pt x="1895" y="5884"/>
                  <a:pt x="1942" y="5837"/>
                  <a:pt x="1942" y="5774"/>
                </a:cubicBezTo>
                <a:cubicBezTo>
                  <a:pt x="1927" y="5727"/>
                  <a:pt x="1895" y="5679"/>
                  <a:pt x="1832" y="5679"/>
                </a:cubicBezTo>
                <a:cubicBezTo>
                  <a:pt x="1790" y="5684"/>
                  <a:pt x="1750" y="5686"/>
                  <a:pt x="1711" y="5686"/>
                </a:cubicBezTo>
                <a:cubicBezTo>
                  <a:pt x="1618" y="5686"/>
                  <a:pt x="1536" y="5675"/>
                  <a:pt x="1469" y="5663"/>
                </a:cubicBezTo>
                <a:cubicBezTo>
                  <a:pt x="1461" y="5661"/>
                  <a:pt x="1452" y="5659"/>
                  <a:pt x="1443" y="5659"/>
                </a:cubicBezTo>
                <a:close/>
                <a:moveTo>
                  <a:pt x="4285" y="5773"/>
                </a:moveTo>
                <a:cubicBezTo>
                  <a:pt x="4267" y="5773"/>
                  <a:pt x="4248" y="5779"/>
                  <a:pt x="4231" y="5790"/>
                </a:cubicBezTo>
                <a:cubicBezTo>
                  <a:pt x="4184" y="5806"/>
                  <a:pt x="4168" y="5869"/>
                  <a:pt x="4200" y="5916"/>
                </a:cubicBezTo>
                <a:cubicBezTo>
                  <a:pt x="4263" y="6027"/>
                  <a:pt x="4326" y="6137"/>
                  <a:pt x="4389" y="6248"/>
                </a:cubicBezTo>
                <a:cubicBezTo>
                  <a:pt x="4405" y="6295"/>
                  <a:pt x="4436" y="6311"/>
                  <a:pt x="4468" y="6311"/>
                </a:cubicBezTo>
                <a:cubicBezTo>
                  <a:pt x="4484" y="6311"/>
                  <a:pt x="4500" y="6311"/>
                  <a:pt x="4515" y="6295"/>
                </a:cubicBezTo>
                <a:cubicBezTo>
                  <a:pt x="4563" y="6279"/>
                  <a:pt x="4594" y="6216"/>
                  <a:pt x="4563" y="6169"/>
                </a:cubicBezTo>
                <a:cubicBezTo>
                  <a:pt x="4500" y="6042"/>
                  <a:pt x="4436" y="5932"/>
                  <a:pt x="4357" y="5821"/>
                </a:cubicBezTo>
                <a:cubicBezTo>
                  <a:pt x="4347" y="5791"/>
                  <a:pt x="4317" y="5773"/>
                  <a:pt x="4285" y="5773"/>
                </a:cubicBezTo>
                <a:close/>
                <a:moveTo>
                  <a:pt x="4632" y="6478"/>
                </a:moveTo>
                <a:cubicBezTo>
                  <a:pt x="4619" y="6478"/>
                  <a:pt x="4606" y="6480"/>
                  <a:pt x="4594" y="6484"/>
                </a:cubicBezTo>
                <a:cubicBezTo>
                  <a:pt x="4547" y="6500"/>
                  <a:pt x="4515" y="6563"/>
                  <a:pt x="4531" y="6611"/>
                </a:cubicBezTo>
                <a:cubicBezTo>
                  <a:pt x="4578" y="6721"/>
                  <a:pt x="4626" y="6847"/>
                  <a:pt x="4657" y="6974"/>
                </a:cubicBezTo>
                <a:cubicBezTo>
                  <a:pt x="4673" y="7021"/>
                  <a:pt x="4705" y="7053"/>
                  <a:pt x="4752" y="7053"/>
                </a:cubicBezTo>
                <a:cubicBezTo>
                  <a:pt x="4752" y="7053"/>
                  <a:pt x="4768" y="7037"/>
                  <a:pt x="4784" y="7037"/>
                </a:cubicBezTo>
                <a:cubicBezTo>
                  <a:pt x="4831" y="7021"/>
                  <a:pt x="4863" y="6974"/>
                  <a:pt x="4847" y="6926"/>
                </a:cubicBezTo>
                <a:cubicBezTo>
                  <a:pt x="4799" y="6784"/>
                  <a:pt x="4768" y="6658"/>
                  <a:pt x="4720" y="6532"/>
                </a:cubicBezTo>
                <a:cubicBezTo>
                  <a:pt x="4709" y="6496"/>
                  <a:pt x="4670" y="6478"/>
                  <a:pt x="4632" y="6478"/>
                </a:cubicBezTo>
                <a:close/>
                <a:moveTo>
                  <a:pt x="4831" y="7226"/>
                </a:moveTo>
                <a:cubicBezTo>
                  <a:pt x="4768" y="7242"/>
                  <a:pt x="4736" y="7289"/>
                  <a:pt x="4752" y="7353"/>
                </a:cubicBezTo>
                <a:cubicBezTo>
                  <a:pt x="4784" y="7479"/>
                  <a:pt x="4799" y="7605"/>
                  <a:pt x="4831" y="7731"/>
                </a:cubicBezTo>
                <a:cubicBezTo>
                  <a:pt x="4831" y="7779"/>
                  <a:pt x="4878" y="7810"/>
                  <a:pt x="4926" y="7810"/>
                </a:cubicBezTo>
                <a:lnTo>
                  <a:pt x="4941" y="7810"/>
                </a:lnTo>
                <a:cubicBezTo>
                  <a:pt x="4989" y="7810"/>
                  <a:pt x="5020" y="7747"/>
                  <a:pt x="5020" y="7700"/>
                </a:cubicBezTo>
                <a:cubicBezTo>
                  <a:pt x="5005" y="7558"/>
                  <a:pt x="4973" y="7431"/>
                  <a:pt x="4941" y="7305"/>
                </a:cubicBezTo>
                <a:cubicBezTo>
                  <a:pt x="4941" y="7258"/>
                  <a:pt x="4878" y="7226"/>
                  <a:pt x="4831" y="7226"/>
                </a:cubicBezTo>
                <a:close/>
                <a:moveTo>
                  <a:pt x="4982" y="8012"/>
                </a:moveTo>
                <a:cubicBezTo>
                  <a:pt x="4974" y="8012"/>
                  <a:pt x="4966" y="8013"/>
                  <a:pt x="4957" y="8016"/>
                </a:cubicBezTo>
                <a:cubicBezTo>
                  <a:pt x="4910" y="8016"/>
                  <a:pt x="4863" y="8063"/>
                  <a:pt x="4878" y="8110"/>
                </a:cubicBezTo>
                <a:cubicBezTo>
                  <a:pt x="4894" y="8252"/>
                  <a:pt x="4894" y="8379"/>
                  <a:pt x="4894" y="8505"/>
                </a:cubicBezTo>
                <a:cubicBezTo>
                  <a:pt x="4894" y="8552"/>
                  <a:pt x="4941" y="8600"/>
                  <a:pt x="4989" y="8600"/>
                </a:cubicBezTo>
                <a:cubicBezTo>
                  <a:pt x="5052" y="8600"/>
                  <a:pt x="5099" y="8552"/>
                  <a:pt x="5099" y="8505"/>
                </a:cubicBezTo>
                <a:cubicBezTo>
                  <a:pt x="5084" y="8363"/>
                  <a:pt x="5084" y="8236"/>
                  <a:pt x="5068" y="8094"/>
                </a:cubicBezTo>
                <a:cubicBezTo>
                  <a:pt x="5068" y="8053"/>
                  <a:pt x="5032" y="8012"/>
                  <a:pt x="4982" y="8012"/>
                </a:cubicBezTo>
                <a:close/>
                <a:moveTo>
                  <a:pt x="4970" y="8802"/>
                </a:moveTo>
                <a:cubicBezTo>
                  <a:pt x="4929" y="8802"/>
                  <a:pt x="4892" y="8843"/>
                  <a:pt x="4878" y="8884"/>
                </a:cubicBezTo>
                <a:cubicBezTo>
                  <a:pt x="4878" y="9026"/>
                  <a:pt x="4863" y="9152"/>
                  <a:pt x="4831" y="9278"/>
                </a:cubicBezTo>
                <a:cubicBezTo>
                  <a:pt x="4831" y="9326"/>
                  <a:pt x="4863" y="9373"/>
                  <a:pt x="4910" y="9389"/>
                </a:cubicBezTo>
                <a:lnTo>
                  <a:pt x="4926" y="9389"/>
                </a:lnTo>
                <a:cubicBezTo>
                  <a:pt x="4973" y="9389"/>
                  <a:pt x="5020" y="9357"/>
                  <a:pt x="5036" y="9310"/>
                </a:cubicBezTo>
                <a:cubicBezTo>
                  <a:pt x="5052" y="9184"/>
                  <a:pt x="5068" y="9042"/>
                  <a:pt x="5084" y="8899"/>
                </a:cubicBezTo>
                <a:cubicBezTo>
                  <a:pt x="5084" y="8852"/>
                  <a:pt x="5036" y="8805"/>
                  <a:pt x="4989" y="8805"/>
                </a:cubicBezTo>
                <a:cubicBezTo>
                  <a:pt x="4983" y="8803"/>
                  <a:pt x="4976" y="8802"/>
                  <a:pt x="4970" y="8802"/>
                </a:cubicBezTo>
                <a:close/>
                <a:moveTo>
                  <a:pt x="4838" y="9574"/>
                </a:moveTo>
                <a:cubicBezTo>
                  <a:pt x="4799" y="9574"/>
                  <a:pt x="4765" y="9602"/>
                  <a:pt x="4752" y="9641"/>
                </a:cubicBezTo>
                <a:cubicBezTo>
                  <a:pt x="4705" y="9768"/>
                  <a:pt x="4657" y="9878"/>
                  <a:pt x="4610" y="10004"/>
                </a:cubicBezTo>
                <a:cubicBezTo>
                  <a:pt x="4594" y="10052"/>
                  <a:pt x="4610" y="10115"/>
                  <a:pt x="4673" y="10131"/>
                </a:cubicBezTo>
                <a:cubicBezTo>
                  <a:pt x="4673" y="10131"/>
                  <a:pt x="4689" y="10147"/>
                  <a:pt x="4705" y="10147"/>
                </a:cubicBezTo>
                <a:lnTo>
                  <a:pt x="4705" y="10131"/>
                </a:lnTo>
                <a:cubicBezTo>
                  <a:pt x="4736" y="10131"/>
                  <a:pt x="4784" y="10115"/>
                  <a:pt x="4799" y="10083"/>
                </a:cubicBezTo>
                <a:cubicBezTo>
                  <a:pt x="4847" y="9957"/>
                  <a:pt x="4894" y="9831"/>
                  <a:pt x="4941" y="9689"/>
                </a:cubicBezTo>
                <a:cubicBezTo>
                  <a:pt x="4957" y="9641"/>
                  <a:pt x="4926" y="9594"/>
                  <a:pt x="4863" y="9578"/>
                </a:cubicBezTo>
                <a:cubicBezTo>
                  <a:pt x="4854" y="9575"/>
                  <a:pt x="4846" y="9574"/>
                  <a:pt x="4838" y="9574"/>
                </a:cubicBezTo>
                <a:close/>
                <a:moveTo>
                  <a:pt x="3205" y="10147"/>
                </a:moveTo>
                <a:cubicBezTo>
                  <a:pt x="3063" y="10162"/>
                  <a:pt x="2921" y="10194"/>
                  <a:pt x="2795" y="10241"/>
                </a:cubicBezTo>
                <a:cubicBezTo>
                  <a:pt x="2732" y="10257"/>
                  <a:pt x="2716" y="10320"/>
                  <a:pt x="2732" y="10368"/>
                </a:cubicBezTo>
                <a:cubicBezTo>
                  <a:pt x="2747" y="10399"/>
                  <a:pt x="2779" y="10431"/>
                  <a:pt x="2826" y="10431"/>
                </a:cubicBezTo>
                <a:lnTo>
                  <a:pt x="2858" y="10431"/>
                </a:lnTo>
                <a:cubicBezTo>
                  <a:pt x="2968" y="10383"/>
                  <a:pt x="3095" y="10352"/>
                  <a:pt x="3221" y="10352"/>
                </a:cubicBezTo>
                <a:cubicBezTo>
                  <a:pt x="3268" y="10336"/>
                  <a:pt x="3316" y="10289"/>
                  <a:pt x="3300" y="10241"/>
                </a:cubicBezTo>
                <a:cubicBezTo>
                  <a:pt x="3300" y="10194"/>
                  <a:pt x="3252" y="10147"/>
                  <a:pt x="3205" y="10147"/>
                </a:cubicBezTo>
                <a:close/>
                <a:moveTo>
                  <a:pt x="3590" y="10174"/>
                </a:moveTo>
                <a:cubicBezTo>
                  <a:pt x="3548" y="10174"/>
                  <a:pt x="3505" y="10205"/>
                  <a:pt x="3505" y="10257"/>
                </a:cubicBezTo>
                <a:cubicBezTo>
                  <a:pt x="3489" y="10304"/>
                  <a:pt x="3537" y="10352"/>
                  <a:pt x="3584" y="10368"/>
                </a:cubicBezTo>
                <a:cubicBezTo>
                  <a:pt x="3710" y="10383"/>
                  <a:pt x="3821" y="10415"/>
                  <a:pt x="3947" y="10462"/>
                </a:cubicBezTo>
                <a:lnTo>
                  <a:pt x="3979" y="10462"/>
                </a:lnTo>
                <a:cubicBezTo>
                  <a:pt x="4026" y="10462"/>
                  <a:pt x="4058" y="10446"/>
                  <a:pt x="4073" y="10399"/>
                </a:cubicBezTo>
                <a:cubicBezTo>
                  <a:pt x="4089" y="10352"/>
                  <a:pt x="4073" y="10304"/>
                  <a:pt x="4010" y="10273"/>
                </a:cubicBezTo>
                <a:cubicBezTo>
                  <a:pt x="3884" y="10225"/>
                  <a:pt x="3742" y="10194"/>
                  <a:pt x="3616" y="10178"/>
                </a:cubicBezTo>
                <a:cubicBezTo>
                  <a:pt x="3607" y="10175"/>
                  <a:pt x="3599" y="10174"/>
                  <a:pt x="3590" y="10174"/>
                </a:cubicBezTo>
                <a:close/>
                <a:moveTo>
                  <a:pt x="4525" y="10288"/>
                </a:moveTo>
                <a:cubicBezTo>
                  <a:pt x="4492" y="10288"/>
                  <a:pt x="4462" y="10305"/>
                  <a:pt x="4452" y="10336"/>
                </a:cubicBezTo>
                <a:cubicBezTo>
                  <a:pt x="4421" y="10383"/>
                  <a:pt x="4405" y="10415"/>
                  <a:pt x="4373" y="10446"/>
                </a:cubicBezTo>
                <a:cubicBezTo>
                  <a:pt x="4365" y="10442"/>
                  <a:pt x="4355" y="10441"/>
                  <a:pt x="4345" y="10441"/>
                </a:cubicBezTo>
                <a:cubicBezTo>
                  <a:pt x="4312" y="10441"/>
                  <a:pt x="4271" y="10458"/>
                  <a:pt x="4247" y="10494"/>
                </a:cubicBezTo>
                <a:cubicBezTo>
                  <a:pt x="4231" y="10525"/>
                  <a:pt x="4247" y="10573"/>
                  <a:pt x="4279" y="10604"/>
                </a:cubicBezTo>
                <a:cubicBezTo>
                  <a:pt x="4263" y="10636"/>
                  <a:pt x="4247" y="10652"/>
                  <a:pt x="4231" y="10667"/>
                </a:cubicBezTo>
                <a:cubicBezTo>
                  <a:pt x="4200" y="10699"/>
                  <a:pt x="4215" y="10762"/>
                  <a:pt x="4247" y="10794"/>
                </a:cubicBezTo>
                <a:cubicBezTo>
                  <a:pt x="4268" y="10808"/>
                  <a:pt x="4293" y="10816"/>
                  <a:pt x="4316" y="10816"/>
                </a:cubicBezTo>
                <a:cubicBezTo>
                  <a:pt x="4345" y="10816"/>
                  <a:pt x="4372" y="10804"/>
                  <a:pt x="4389" y="10778"/>
                </a:cubicBezTo>
                <a:cubicBezTo>
                  <a:pt x="4405" y="10762"/>
                  <a:pt x="4421" y="10746"/>
                  <a:pt x="4436" y="10715"/>
                </a:cubicBezTo>
                <a:cubicBezTo>
                  <a:pt x="4484" y="10762"/>
                  <a:pt x="4547" y="10794"/>
                  <a:pt x="4594" y="10841"/>
                </a:cubicBezTo>
                <a:cubicBezTo>
                  <a:pt x="4610" y="10857"/>
                  <a:pt x="4642" y="10857"/>
                  <a:pt x="4657" y="10857"/>
                </a:cubicBezTo>
                <a:cubicBezTo>
                  <a:pt x="4689" y="10857"/>
                  <a:pt x="4720" y="10857"/>
                  <a:pt x="4736" y="10825"/>
                </a:cubicBezTo>
                <a:cubicBezTo>
                  <a:pt x="4768" y="10778"/>
                  <a:pt x="4768" y="10715"/>
                  <a:pt x="4720" y="10683"/>
                </a:cubicBezTo>
                <a:cubicBezTo>
                  <a:pt x="4673" y="10636"/>
                  <a:pt x="4610" y="10604"/>
                  <a:pt x="4547" y="10557"/>
                </a:cubicBezTo>
                <a:cubicBezTo>
                  <a:pt x="4563" y="10525"/>
                  <a:pt x="4594" y="10478"/>
                  <a:pt x="4610" y="10446"/>
                </a:cubicBezTo>
                <a:cubicBezTo>
                  <a:pt x="4642" y="10399"/>
                  <a:pt x="4626" y="10336"/>
                  <a:pt x="4578" y="10304"/>
                </a:cubicBezTo>
                <a:cubicBezTo>
                  <a:pt x="4562" y="10293"/>
                  <a:pt x="4543" y="10288"/>
                  <a:pt x="4525" y="10288"/>
                </a:cubicBezTo>
                <a:close/>
                <a:moveTo>
                  <a:pt x="2485" y="10424"/>
                </a:moveTo>
                <a:cubicBezTo>
                  <a:pt x="2462" y="10424"/>
                  <a:pt x="2437" y="10432"/>
                  <a:pt x="2416" y="10446"/>
                </a:cubicBezTo>
                <a:cubicBezTo>
                  <a:pt x="2305" y="10525"/>
                  <a:pt x="2211" y="10620"/>
                  <a:pt x="2132" y="10746"/>
                </a:cubicBezTo>
                <a:cubicBezTo>
                  <a:pt x="2084" y="10794"/>
                  <a:pt x="2100" y="10857"/>
                  <a:pt x="2147" y="10888"/>
                </a:cubicBezTo>
                <a:cubicBezTo>
                  <a:pt x="2163" y="10888"/>
                  <a:pt x="2179" y="10904"/>
                  <a:pt x="2211" y="10904"/>
                </a:cubicBezTo>
                <a:cubicBezTo>
                  <a:pt x="2226" y="10904"/>
                  <a:pt x="2258" y="10888"/>
                  <a:pt x="2290" y="10857"/>
                </a:cubicBezTo>
                <a:cubicBezTo>
                  <a:pt x="2353" y="10762"/>
                  <a:pt x="2447" y="10667"/>
                  <a:pt x="2542" y="10604"/>
                </a:cubicBezTo>
                <a:cubicBezTo>
                  <a:pt x="2589" y="10573"/>
                  <a:pt x="2589" y="10510"/>
                  <a:pt x="2558" y="10462"/>
                </a:cubicBezTo>
                <a:cubicBezTo>
                  <a:pt x="2541" y="10436"/>
                  <a:pt x="2514" y="10424"/>
                  <a:pt x="2485" y="10424"/>
                </a:cubicBezTo>
                <a:close/>
                <a:moveTo>
                  <a:pt x="4050" y="10916"/>
                </a:moveTo>
                <a:cubicBezTo>
                  <a:pt x="4026" y="10916"/>
                  <a:pt x="4002" y="10928"/>
                  <a:pt x="3979" y="10952"/>
                </a:cubicBezTo>
                <a:cubicBezTo>
                  <a:pt x="3884" y="11030"/>
                  <a:pt x="3789" y="11125"/>
                  <a:pt x="3694" y="11204"/>
                </a:cubicBezTo>
                <a:cubicBezTo>
                  <a:pt x="3647" y="11236"/>
                  <a:pt x="3647" y="11299"/>
                  <a:pt x="3679" y="11330"/>
                </a:cubicBezTo>
                <a:cubicBezTo>
                  <a:pt x="3694" y="11362"/>
                  <a:pt x="3726" y="11378"/>
                  <a:pt x="3758" y="11378"/>
                </a:cubicBezTo>
                <a:cubicBezTo>
                  <a:pt x="3773" y="11378"/>
                  <a:pt x="3789" y="11362"/>
                  <a:pt x="3821" y="11362"/>
                </a:cubicBezTo>
                <a:cubicBezTo>
                  <a:pt x="3915" y="11267"/>
                  <a:pt x="4026" y="11188"/>
                  <a:pt x="4121" y="11094"/>
                </a:cubicBezTo>
                <a:cubicBezTo>
                  <a:pt x="4152" y="11046"/>
                  <a:pt x="4152" y="10983"/>
                  <a:pt x="4121" y="10952"/>
                </a:cubicBezTo>
                <a:cubicBezTo>
                  <a:pt x="4097" y="10928"/>
                  <a:pt x="4073" y="10916"/>
                  <a:pt x="4050" y="10916"/>
                </a:cubicBezTo>
                <a:close/>
                <a:moveTo>
                  <a:pt x="4955" y="10932"/>
                </a:moveTo>
                <a:cubicBezTo>
                  <a:pt x="4930" y="10932"/>
                  <a:pt x="4902" y="10944"/>
                  <a:pt x="4878" y="10967"/>
                </a:cubicBezTo>
                <a:cubicBezTo>
                  <a:pt x="4847" y="10999"/>
                  <a:pt x="4831" y="11062"/>
                  <a:pt x="4878" y="11094"/>
                </a:cubicBezTo>
                <a:cubicBezTo>
                  <a:pt x="4957" y="11188"/>
                  <a:pt x="5036" y="11299"/>
                  <a:pt x="5115" y="11394"/>
                </a:cubicBezTo>
                <a:cubicBezTo>
                  <a:pt x="5131" y="11425"/>
                  <a:pt x="5162" y="11441"/>
                  <a:pt x="5194" y="11441"/>
                </a:cubicBezTo>
                <a:cubicBezTo>
                  <a:pt x="5210" y="11441"/>
                  <a:pt x="5226" y="11441"/>
                  <a:pt x="5257" y="11425"/>
                </a:cubicBezTo>
                <a:cubicBezTo>
                  <a:pt x="5289" y="11394"/>
                  <a:pt x="5305" y="11330"/>
                  <a:pt x="5273" y="11283"/>
                </a:cubicBezTo>
                <a:cubicBezTo>
                  <a:pt x="5194" y="11173"/>
                  <a:pt x="5115" y="11062"/>
                  <a:pt x="5020" y="10967"/>
                </a:cubicBezTo>
                <a:cubicBezTo>
                  <a:pt x="5005" y="10944"/>
                  <a:pt x="4981" y="10932"/>
                  <a:pt x="4955" y="10932"/>
                </a:cubicBezTo>
                <a:close/>
                <a:moveTo>
                  <a:pt x="2021" y="11042"/>
                </a:moveTo>
                <a:cubicBezTo>
                  <a:pt x="1973" y="11042"/>
                  <a:pt x="1937" y="11070"/>
                  <a:pt x="1911" y="11109"/>
                </a:cubicBezTo>
                <a:cubicBezTo>
                  <a:pt x="1879" y="11204"/>
                  <a:pt x="1863" y="11299"/>
                  <a:pt x="1863" y="11378"/>
                </a:cubicBezTo>
                <a:cubicBezTo>
                  <a:pt x="1863" y="11441"/>
                  <a:pt x="1879" y="11504"/>
                  <a:pt x="1895" y="11567"/>
                </a:cubicBezTo>
                <a:cubicBezTo>
                  <a:pt x="1911" y="11599"/>
                  <a:pt x="1958" y="11630"/>
                  <a:pt x="1990" y="11630"/>
                </a:cubicBezTo>
                <a:cubicBezTo>
                  <a:pt x="2005" y="11630"/>
                  <a:pt x="2021" y="11630"/>
                  <a:pt x="2021" y="11615"/>
                </a:cubicBezTo>
                <a:cubicBezTo>
                  <a:pt x="2084" y="11599"/>
                  <a:pt x="2100" y="11536"/>
                  <a:pt x="2084" y="11488"/>
                </a:cubicBezTo>
                <a:cubicBezTo>
                  <a:pt x="2069" y="11457"/>
                  <a:pt x="2053" y="11425"/>
                  <a:pt x="2053" y="11378"/>
                </a:cubicBezTo>
                <a:cubicBezTo>
                  <a:pt x="2053" y="11315"/>
                  <a:pt x="2069" y="11251"/>
                  <a:pt x="2100" y="11173"/>
                </a:cubicBezTo>
                <a:cubicBezTo>
                  <a:pt x="2116" y="11125"/>
                  <a:pt x="2100" y="11078"/>
                  <a:pt x="2053" y="11046"/>
                </a:cubicBezTo>
                <a:cubicBezTo>
                  <a:pt x="2042" y="11043"/>
                  <a:pt x="2031" y="11042"/>
                  <a:pt x="2021" y="11042"/>
                </a:cubicBezTo>
                <a:close/>
                <a:moveTo>
                  <a:pt x="3432" y="11393"/>
                </a:moveTo>
                <a:cubicBezTo>
                  <a:pt x="3414" y="11393"/>
                  <a:pt x="3396" y="11398"/>
                  <a:pt x="3379" y="11409"/>
                </a:cubicBezTo>
                <a:cubicBezTo>
                  <a:pt x="3268" y="11472"/>
                  <a:pt x="3142" y="11520"/>
                  <a:pt x="3031" y="11567"/>
                </a:cubicBezTo>
                <a:cubicBezTo>
                  <a:pt x="2984" y="11583"/>
                  <a:pt x="2953" y="11646"/>
                  <a:pt x="2968" y="11693"/>
                </a:cubicBezTo>
                <a:cubicBezTo>
                  <a:pt x="2984" y="11741"/>
                  <a:pt x="3031" y="11757"/>
                  <a:pt x="3063" y="11757"/>
                </a:cubicBezTo>
                <a:lnTo>
                  <a:pt x="3110" y="11757"/>
                </a:lnTo>
                <a:cubicBezTo>
                  <a:pt x="3221" y="11709"/>
                  <a:pt x="3347" y="11646"/>
                  <a:pt x="3473" y="11583"/>
                </a:cubicBezTo>
                <a:cubicBezTo>
                  <a:pt x="3521" y="11551"/>
                  <a:pt x="3537" y="11488"/>
                  <a:pt x="3505" y="11441"/>
                </a:cubicBezTo>
                <a:cubicBezTo>
                  <a:pt x="3495" y="11410"/>
                  <a:pt x="3465" y="11393"/>
                  <a:pt x="3432" y="11393"/>
                </a:cubicBezTo>
                <a:close/>
                <a:moveTo>
                  <a:pt x="2289" y="11658"/>
                </a:moveTo>
                <a:cubicBezTo>
                  <a:pt x="2242" y="11658"/>
                  <a:pt x="2208" y="11686"/>
                  <a:pt x="2195" y="11725"/>
                </a:cubicBezTo>
                <a:cubicBezTo>
                  <a:pt x="2179" y="11788"/>
                  <a:pt x="2226" y="11836"/>
                  <a:pt x="2274" y="11851"/>
                </a:cubicBezTo>
                <a:cubicBezTo>
                  <a:pt x="2337" y="11867"/>
                  <a:pt x="2416" y="11867"/>
                  <a:pt x="2495" y="11867"/>
                </a:cubicBezTo>
                <a:lnTo>
                  <a:pt x="2495" y="11883"/>
                </a:lnTo>
                <a:cubicBezTo>
                  <a:pt x="2558" y="11883"/>
                  <a:pt x="2637" y="11867"/>
                  <a:pt x="2700" y="11867"/>
                </a:cubicBezTo>
                <a:cubicBezTo>
                  <a:pt x="2763" y="11851"/>
                  <a:pt x="2795" y="11804"/>
                  <a:pt x="2779" y="11741"/>
                </a:cubicBezTo>
                <a:cubicBezTo>
                  <a:pt x="2779" y="11693"/>
                  <a:pt x="2732" y="11662"/>
                  <a:pt x="2668" y="11662"/>
                </a:cubicBezTo>
                <a:cubicBezTo>
                  <a:pt x="2605" y="11670"/>
                  <a:pt x="2542" y="11674"/>
                  <a:pt x="2483" y="11674"/>
                </a:cubicBezTo>
                <a:cubicBezTo>
                  <a:pt x="2424" y="11674"/>
                  <a:pt x="2368" y="11670"/>
                  <a:pt x="2321" y="11662"/>
                </a:cubicBezTo>
                <a:cubicBezTo>
                  <a:pt x="2310" y="11659"/>
                  <a:pt x="2299" y="11658"/>
                  <a:pt x="2289" y="11658"/>
                </a:cubicBezTo>
                <a:close/>
                <a:moveTo>
                  <a:pt x="5394" y="11586"/>
                </a:moveTo>
                <a:cubicBezTo>
                  <a:pt x="5380" y="11586"/>
                  <a:pt x="5365" y="11590"/>
                  <a:pt x="5352" y="11599"/>
                </a:cubicBezTo>
                <a:cubicBezTo>
                  <a:pt x="5305" y="11615"/>
                  <a:pt x="5273" y="11678"/>
                  <a:pt x="5305" y="11725"/>
                </a:cubicBezTo>
                <a:cubicBezTo>
                  <a:pt x="5352" y="11836"/>
                  <a:pt x="5399" y="11962"/>
                  <a:pt x="5447" y="12072"/>
                </a:cubicBezTo>
                <a:cubicBezTo>
                  <a:pt x="5462" y="12120"/>
                  <a:pt x="5494" y="12151"/>
                  <a:pt x="5541" y="12151"/>
                </a:cubicBezTo>
                <a:lnTo>
                  <a:pt x="5573" y="12151"/>
                </a:lnTo>
                <a:cubicBezTo>
                  <a:pt x="5620" y="12135"/>
                  <a:pt x="5652" y="12072"/>
                  <a:pt x="5636" y="12025"/>
                </a:cubicBezTo>
                <a:cubicBezTo>
                  <a:pt x="5589" y="11899"/>
                  <a:pt x="5541" y="11757"/>
                  <a:pt x="5478" y="11646"/>
                </a:cubicBezTo>
                <a:cubicBezTo>
                  <a:pt x="5467" y="11612"/>
                  <a:pt x="5431" y="11586"/>
                  <a:pt x="5394" y="11586"/>
                </a:cubicBezTo>
                <a:close/>
                <a:moveTo>
                  <a:pt x="5639" y="12338"/>
                </a:moveTo>
                <a:cubicBezTo>
                  <a:pt x="5633" y="12338"/>
                  <a:pt x="5627" y="12339"/>
                  <a:pt x="5620" y="12341"/>
                </a:cubicBezTo>
                <a:cubicBezTo>
                  <a:pt x="5557" y="12341"/>
                  <a:pt x="5526" y="12388"/>
                  <a:pt x="5526" y="12451"/>
                </a:cubicBezTo>
                <a:cubicBezTo>
                  <a:pt x="5557" y="12562"/>
                  <a:pt x="5557" y="12688"/>
                  <a:pt x="5557" y="12830"/>
                </a:cubicBezTo>
                <a:cubicBezTo>
                  <a:pt x="5557" y="12877"/>
                  <a:pt x="5604" y="12925"/>
                  <a:pt x="5652" y="12925"/>
                </a:cubicBezTo>
                <a:cubicBezTo>
                  <a:pt x="5715" y="12925"/>
                  <a:pt x="5762" y="12877"/>
                  <a:pt x="5762" y="12830"/>
                </a:cubicBezTo>
                <a:lnTo>
                  <a:pt x="5762" y="12814"/>
                </a:lnTo>
                <a:cubicBezTo>
                  <a:pt x="5762" y="12672"/>
                  <a:pt x="5747" y="12546"/>
                  <a:pt x="5731" y="12420"/>
                </a:cubicBezTo>
                <a:cubicBezTo>
                  <a:pt x="5717" y="12379"/>
                  <a:pt x="5680" y="12338"/>
                  <a:pt x="5639" y="12338"/>
                </a:cubicBezTo>
                <a:close/>
                <a:moveTo>
                  <a:pt x="5636" y="13114"/>
                </a:moveTo>
                <a:cubicBezTo>
                  <a:pt x="5589" y="13114"/>
                  <a:pt x="5526" y="13146"/>
                  <a:pt x="5526" y="13209"/>
                </a:cubicBezTo>
                <a:cubicBezTo>
                  <a:pt x="5494" y="13335"/>
                  <a:pt x="5462" y="13446"/>
                  <a:pt x="5431" y="13556"/>
                </a:cubicBezTo>
                <a:cubicBezTo>
                  <a:pt x="5399" y="13619"/>
                  <a:pt x="5431" y="13667"/>
                  <a:pt x="5478" y="13698"/>
                </a:cubicBezTo>
                <a:lnTo>
                  <a:pt x="5526" y="13698"/>
                </a:lnTo>
                <a:cubicBezTo>
                  <a:pt x="5557" y="13698"/>
                  <a:pt x="5589" y="13667"/>
                  <a:pt x="5604" y="13635"/>
                </a:cubicBezTo>
                <a:cubicBezTo>
                  <a:pt x="5652" y="13509"/>
                  <a:pt x="5699" y="13383"/>
                  <a:pt x="5715" y="13240"/>
                </a:cubicBezTo>
                <a:cubicBezTo>
                  <a:pt x="5731" y="13177"/>
                  <a:pt x="5683" y="13130"/>
                  <a:pt x="5636" y="13114"/>
                </a:cubicBezTo>
                <a:close/>
                <a:moveTo>
                  <a:pt x="5345" y="13840"/>
                </a:moveTo>
                <a:cubicBezTo>
                  <a:pt x="5311" y="13840"/>
                  <a:pt x="5278" y="13857"/>
                  <a:pt x="5257" y="13888"/>
                </a:cubicBezTo>
                <a:cubicBezTo>
                  <a:pt x="5194" y="13998"/>
                  <a:pt x="5099" y="14077"/>
                  <a:pt x="5005" y="14172"/>
                </a:cubicBezTo>
                <a:cubicBezTo>
                  <a:pt x="4973" y="14203"/>
                  <a:pt x="4973" y="14266"/>
                  <a:pt x="5005" y="14314"/>
                </a:cubicBezTo>
                <a:cubicBezTo>
                  <a:pt x="5020" y="14330"/>
                  <a:pt x="5052" y="14345"/>
                  <a:pt x="5084" y="14345"/>
                </a:cubicBezTo>
                <a:cubicBezTo>
                  <a:pt x="5099" y="14345"/>
                  <a:pt x="5131" y="14330"/>
                  <a:pt x="5147" y="14314"/>
                </a:cubicBezTo>
                <a:cubicBezTo>
                  <a:pt x="5241" y="14219"/>
                  <a:pt x="5336" y="14109"/>
                  <a:pt x="5415" y="13998"/>
                </a:cubicBezTo>
                <a:cubicBezTo>
                  <a:pt x="5447" y="13951"/>
                  <a:pt x="5431" y="13888"/>
                  <a:pt x="5399" y="13856"/>
                </a:cubicBezTo>
                <a:cubicBezTo>
                  <a:pt x="5382" y="13845"/>
                  <a:pt x="5364" y="13840"/>
                  <a:pt x="5345" y="13840"/>
                </a:cubicBezTo>
                <a:close/>
                <a:moveTo>
                  <a:pt x="4742" y="14371"/>
                </a:moveTo>
                <a:cubicBezTo>
                  <a:pt x="4729" y="14371"/>
                  <a:pt x="4717" y="14373"/>
                  <a:pt x="4705" y="14377"/>
                </a:cubicBezTo>
                <a:cubicBezTo>
                  <a:pt x="4610" y="14440"/>
                  <a:pt x="4484" y="14503"/>
                  <a:pt x="4357" y="14535"/>
                </a:cubicBezTo>
                <a:cubicBezTo>
                  <a:pt x="4310" y="14566"/>
                  <a:pt x="4294" y="14614"/>
                  <a:pt x="4310" y="14661"/>
                </a:cubicBezTo>
                <a:cubicBezTo>
                  <a:pt x="4326" y="14708"/>
                  <a:pt x="4357" y="14740"/>
                  <a:pt x="4405" y="14740"/>
                </a:cubicBezTo>
                <a:cubicBezTo>
                  <a:pt x="4405" y="14740"/>
                  <a:pt x="4421" y="14724"/>
                  <a:pt x="4436" y="14724"/>
                </a:cubicBezTo>
                <a:cubicBezTo>
                  <a:pt x="4563" y="14677"/>
                  <a:pt x="4689" y="14614"/>
                  <a:pt x="4799" y="14551"/>
                </a:cubicBezTo>
                <a:cubicBezTo>
                  <a:pt x="4847" y="14535"/>
                  <a:pt x="4863" y="14472"/>
                  <a:pt x="4847" y="14424"/>
                </a:cubicBezTo>
                <a:cubicBezTo>
                  <a:pt x="4823" y="14389"/>
                  <a:pt x="4782" y="14371"/>
                  <a:pt x="4742" y="14371"/>
                </a:cubicBezTo>
                <a:close/>
                <a:moveTo>
                  <a:pt x="4014" y="14642"/>
                </a:moveTo>
                <a:cubicBezTo>
                  <a:pt x="4007" y="14642"/>
                  <a:pt x="4001" y="14643"/>
                  <a:pt x="3994" y="14645"/>
                </a:cubicBezTo>
                <a:cubicBezTo>
                  <a:pt x="3884" y="14677"/>
                  <a:pt x="3742" y="14693"/>
                  <a:pt x="3616" y="14708"/>
                </a:cubicBezTo>
                <a:cubicBezTo>
                  <a:pt x="3568" y="14708"/>
                  <a:pt x="3521" y="14772"/>
                  <a:pt x="3537" y="14819"/>
                </a:cubicBezTo>
                <a:cubicBezTo>
                  <a:pt x="3537" y="14866"/>
                  <a:pt x="3584" y="14898"/>
                  <a:pt x="3631" y="14898"/>
                </a:cubicBezTo>
                <a:lnTo>
                  <a:pt x="3631" y="14914"/>
                </a:lnTo>
                <a:cubicBezTo>
                  <a:pt x="3773" y="14898"/>
                  <a:pt x="3915" y="14866"/>
                  <a:pt x="4042" y="14835"/>
                </a:cubicBezTo>
                <a:cubicBezTo>
                  <a:pt x="4089" y="14835"/>
                  <a:pt x="4121" y="14772"/>
                  <a:pt x="4121" y="14724"/>
                </a:cubicBezTo>
                <a:cubicBezTo>
                  <a:pt x="4107" y="14683"/>
                  <a:pt x="4058" y="14642"/>
                  <a:pt x="4014" y="14642"/>
                </a:cubicBezTo>
                <a:close/>
                <a:moveTo>
                  <a:pt x="2842" y="14724"/>
                </a:moveTo>
                <a:cubicBezTo>
                  <a:pt x="2795" y="14724"/>
                  <a:pt x="2747" y="14772"/>
                  <a:pt x="2747" y="14819"/>
                </a:cubicBezTo>
                <a:cubicBezTo>
                  <a:pt x="2732" y="14882"/>
                  <a:pt x="2779" y="14929"/>
                  <a:pt x="2842" y="14929"/>
                </a:cubicBezTo>
                <a:lnTo>
                  <a:pt x="3237" y="14929"/>
                </a:lnTo>
                <a:cubicBezTo>
                  <a:pt x="3300" y="14929"/>
                  <a:pt x="3331" y="14882"/>
                  <a:pt x="3331" y="14835"/>
                </a:cubicBezTo>
                <a:cubicBezTo>
                  <a:pt x="3331" y="14780"/>
                  <a:pt x="3296" y="14737"/>
                  <a:pt x="3255" y="14737"/>
                </a:cubicBezTo>
                <a:cubicBezTo>
                  <a:pt x="3249" y="14737"/>
                  <a:pt x="3243" y="14738"/>
                  <a:pt x="3237" y="14740"/>
                </a:cubicBezTo>
                <a:cubicBezTo>
                  <a:pt x="3095" y="14740"/>
                  <a:pt x="2968" y="14740"/>
                  <a:pt x="2842" y="1472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8137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0" name="Google Shape;220;p17"/>
          <p:cNvGrpSpPr/>
          <p:nvPr/>
        </p:nvGrpSpPr>
        <p:grpSpPr>
          <a:xfrm>
            <a:off x="107626" y="54347"/>
            <a:ext cx="6288772" cy="6803879"/>
            <a:chOff x="80719" y="40760"/>
            <a:chExt cx="4716579" cy="5102909"/>
          </a:xfrm>
        </p:grpSpPr>
        <p:sp>
          <p:nvSpPr>
            <p:cNvPr id="221" name="Google Shape;221;p17"/>
            <p:cNvSpPr/>
            <p:nvPr/>
          </p:nvSpPr>
          <p:spPr>
            <a:xfrm>
              <a:off x="80719" y="11576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7"/>
            <p:cNvSpPr/>
            <p:nvPr/>
          </p:nvSpPr>
          <p:spPr>
            <a:xfrm>
              <a:off x="41591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7"/>
            <p:cNvSpPr/>
            <p:nvPr/>
          </p:nvSpPr>
          <p:spPr>
            <a:xfrm>
              <a:off x="4346724" y="47107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4" name="Google Shape;224;p1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225" name="Google Shape;225;p1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17"/>
          <p:cNvSpPr txBox="1">
            <a:spLocks noGrp="1"/>
          </p:cNvSpPr>
          <p:nvPr>
            <p:ph type="subTitle" idx="1"/>
          </p:nvPr>
        </p:nvSpPr>
        <p:spPr>
          <a:xfrm>
            <a:off x="2055285" y="159214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17"/>
          <p:cNvSpPr txBox="1">
            <a:spLocks noGrp="1"/>
          </p:cNvSpPr>
          <p:nvPr>
            <p:ph type="subTitle" idx="2"/>
          </p:nvPr>
        </p:nvSpPr>
        <p:spPr>
          <a:xfrm>
            <a:off x="2055285" y="3155109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17"/>
          <p:cNvSpPr txBox="1">
            <a:spLocks noGrp="1"/>
          </p:cNvSpPr>
          <p:nvPr>
            <p:ph type="subTitle" idx="3"/>
          </p:nvPr>
        </p:nvSpPr>
        <p:spPr>
          <a:xfrm>
            <a:off x="7207519" y="1592185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7"/>
          <p:cNvSpPr txBox="1">
            <a:spLocks noGrp="1"/>
          </p:cNvSpPr>
          <p:nvPr>
            <p:ph type="subTitle" idx="4"/>
          </p:nvPr>
        </p:nvSpPr>
        <p:spPr>
          <a:xfrm>
            <a:off x="2055285" y="4718076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17"/>
          <p:cNvSpPr txBox="1">
            <a:spLocks noGrp="1"/>
          </p:cNvSpPr>
          <p:nvPr>
            <p:ph type="subTitle" idx="5"/>
          </p:nvPr>
        </p:nvSpPr>
        <p:spPr>
          <a:xfrm>
            <a:off x="7207519" y="4718081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1" name="Google Shape;231;p17"/>
          <p:cNvSpPr txBox="1">
            <a:spLocks noGrp="1"/>
          </p:cNvSpPr>
          <p:nvPr>
            <p:ph type="subTitle" idx="6"/>
          </p:nvPr>
        </p:nvSpPr>
        <p:spPr>
          <a:xfrm>
            <a:off x="7207519" y="3155133"/>
            <a:ext cx="4029200" cy="1432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2" name="Google Shape;232;p17"/>
          <p:cNvGrpSpPr/>
          <p:nvPr/>
        </p:nvGrpSpPr>
        <p:grpSpPr>
          <a:xfrm>
            <a:off x="252769" y="142067"/>
            <a:ext cx="11352401" cy="6488328"/>
            <a:chOff x="189576" y="106550"/>
            <a:chExt cx="8514301" cy="4866246"/>
          </a:xfrm>
        </p:grpSpPr>
        <p:sp>
          <p:nvSpPr>
            <p:cNvPr id="233" name="Google Shape;233;p17"/>
            <p:cNvSpPr/>
            <p:nvPr/>
          </p:nvSpPr>
          <p:spPr>
            <a:xfrm>
              <a:off x="8306414" y="193200"/>
              <a:ext cx="397463" cy="399389"/>
            </a:xfrm>
            <a:custGeom>
              <a:avLst/>
              <a:gdLst/>
              <a:ahLst/>
              <a:cxnLst/>
              <a:rect l="l" t="t" r="r" b="b"/>
              <a:pathLst>
                <a:path w="5494" h="5521" extrusionOk="0">
                  <a:moveTo>
                    <a:pt x="1986" y="0"/>
                  </a:moveTo>
                  <a:cubicBezTo>
                    <a:pt x="1739" y="0"/>
                    <a:pt x="1752" y="1967"/>
                    <a:pt x="1752" y="1967"/>
                  </a:cubicBezTo>
                  <a:cubicBezTo>
                    <a:pt x="1752" y="1967"/>
                    <a:pt x="300" y="2567"/>
                    <a:pt x="142" y="2803"/>
                  </a:cubicBezTo>
                  <a:cubicBezTo>
                    <a:pt x="0" y="3056"/>
                    <a:pt x="1642" y="3672"/>
                    <a:pt x="1642" y="3672"/>
                  </a:cubicBezTo>
                  <a:cubicBezTo>
                    <a:pt x="1642" y="3672"/>
                    <a:pt x="1547" y="5045"/>
                    <a:pt x="1831" y="5487"/>
                  </a:cubicBezTo>
                  <a:cubicBezTo>
                    <a:pt x="1845" y="5510"/>
                    <a:pt x="1864" y="5520"/>
                    <a:pt x="1889" y="5520"/>
                  </a:cubicBezTo>
                  <a:cubicBezTo>
                    <a:pt x="2193" y="5520"/>
                    <a:pt x="3284" y="3972"/>
                    <a:pt x="3284" y="3972"/>
                  </a:cubicBezTo>
                  <a:cubicBezTo>
                    <a:pt x="3284" y="3972"/>
                    <a:pt x="4504" y="4267"/>
                    <a:pt x="5009" y="4267"/>
                  </a:cubicBezTo>
                  <a:cubicBezTo>
                    <a:pt x="5064" y="4267"/>
                    <a:pt x="5111" y="4263"/>
                    <a:pt x="5146" y="4256"/>
                  </a:cubicBezTo>
                  <a:cubicBezTo>
                    <a:pt x="5494" y="4177"/>
                    <a:pt x="4215" y="2772"/>
                    <a:pt x="4215" y="2772"/>
                  </a:cubicBezTo>
                  <a:cubicBezTo>
                    <a:pt x="4215" y="2772"/>
                    <a:pt x="4988" y="1209"/>
                    <a:pt x="4957" y="1067"/>
                  </a:cubicBezTo>
                  <a:cubicBezTo>
                    <a:pt x="4952" y="1047"/>
                    <a:pt x="4916" y="1038"/>
                    <a:pt x="4857" y="1038"/>
                  </a:cubicBezTo>
                  <a:cubicBezTo>
                    <a:pt x="4502" y="1038"/>
                    <a:pt x="3331" y="1351"/>
                    <a:pt x="3331" y="1351"/>
                  </a:cubicBezTo>
                  <a:cubicBezTo>
                    <a:pt x="3331" y="1351"/>
                    <a:pt x="2352" y="325"/>
                    <a:pt x="2037" y="25"/>
                  </a:cubicBezTo>
                  <a:cubicBezTo>
                    <a:pt x="2019" y="8"/>
                    <a:pt x="2002" y="0"/>
                    <a:pt x="1986" y="0"/>
                  </a:cubicBezTo>
                  <a:close/>
                </a:path>
              </a:pathLst>
            </a:custGeom>
            <a:solidFill>
              <a:srgbClr val="DEBC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" name="Google Shape;234;p17"/>
            <p:cNvGrpSpPr/>
            <p:nvPr/>
          </p:nvGrpSpPr>
          <p:grpSpPr>
            <a:xfrm>
              <a:off x="189576" y="106550"/>
              <a:ext cx="773734" cy="572688"/>
              <a:chOff x="3179042" y="3205618"/>
              <a:chExt cx="424802" cy="314439"/>
            </a:xfrm>
          </p:grpSpPr>
          <p:grpSp>
            <p:nvGrpSpPr>
              <p:cNvPr id="235" name="Google Shape;235;p17"/>
              <p:cNvGrpSpPr/>
              <p:nvPr/>
            </p:nvGrpSpPr>
            <p:grpSpPr>
              <a:xfrm>
                <a:off x="3179042" y="3205618"/>
                <a:ext cx="424802" cy="314439"/>
                <a:chOff x="3179042" y="3205618"/>
                <a:chExt cx="424802" cy="314439"/>
              </a:xfrm>
            </p:grpSpPr>
            <p:sp>
              <p:nvSpPr>
                <p:cNvPr id="236" name="Google Shape;236;p17"/>
                <p:cNvSpPr/>
                <p:nvPr/>
              </p:nvSpPr>
              <p:spPr>
                <a:xfrm>
                  <a:off x="3179042" y="3207093"/>
                  <a:ext cx="424802" cy="3086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7" h="4394" extrusionOk="0">
                      <a:moveTo>
                        <a:pt x="2586" y="0"/>
                      </a:moveTo>
                      <a:cubicBezTo>
                        <a:pt x="2433" y="0"/>
                        <a:pt x="2293" y="10"/>
                        <a:pt x="2179" y="35"/>
                      </a:cubicBezTo>
                      <a:cubicBezTo>
                        <a:pt x="1721" y="129"/>
                        <a:pt x="538" y="1724"/>
                        <a:pt x="269" y="2008"/>
                      </a:cubicBezTo>
                      <a:cubicBezTo>
                        <a:pt x="1" y="2276"/>
                        <a:pt x="1627" y="4060"/>
                        <a:pt x="2006" y="4328"/>
                      </a:cubicBezTo>
                      <a:cubicBezTo>
                        <a:pt x="2075" y="4379"/>
                        <a:pt x="2367" y="4394"/>
                        <a:pt x="2692" y="4394"/>
                      </a:cubicBezTo>
                      <a:cubicBezTo>
                        <a:pt x="3179" y="4394"/>
                        <a:pt x="3742" y="4360"/>
                        <a:pt x="3742" y="4360"/>
                      </a:cubicBezTo>
                      <a:cubicBezTo>
                        <a:pt x="3756" y="4370"/>
                        <a:pt x="3774" y="4374"/>
                        <a:pt x="3795" y="4374"/>
                      </a:cubicBezTo>
                      <a:cubicBezTo>
                        <a:pt x="4201" y="4374"/>
                        <a:pt x="5739" y="2539"/>
                        <a:pt x="5889" y="2434"/>
                      </a:cubicBezTo>
                      <a:cubicBezTo>
                        <a:pt x="6047" y="2323"/>
                        <a:pt x="4642" y="603"/>
                        <a:pt x="4137" y="177"/>
                      </a:cubicBezTo>
                      <a:lnTo>
                        <a:pt x="4137" y="161"/>
                      </a:lnTo>
                      <a:lnTo>
                        <a:pt x="4121" y="161"/>
                      </a:lnTo>
                      <a:cubicBezTo>
                        <a:pt x="4042" y="113"/>
                        <a:pt x="3995" y="82"/>
                        <a:pt x="3979" y="82"/>
                      </a:cubicBezTo>
                      <a:cubicBezTo>
                        <a:pt x="3963" y="82"/>
                        <a:pt x="3931" y="98"/>
                        <a:pt x="3900" y="129"/>
                      </a:cubicBezTo>
                      <a:cubicBezTo>
                        <a:pt x="3583" y="82"/>
                        <a:pt x="3031" y="0"/>
                        <a:pt x="25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" name="Google Shape;237;p17"/>
                <p:cNvSpPr/>
                <p:nvPr/>
              </p:nvSpPr>
              <p:spPr>
                <a:xfrm>
                  <a:off x="3190141" y="3205618"/>
                  <a:ext cx="276223" cy="3144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" h="4476" extrusionOk="0">
                      <a:moveTo>
                        <a:pt x="3821" y="0"/>
                      </a:moveTo>
                      <a:cubicBezTo>
                        <a:pt x="3797" y="0"/>
                        <a:pt x="3773" y="8"/>
                        <a:pt x="3758" y="24"/>
                      </a:cubicBezTo>
                      <a:cubicBezTo>
                        <a:pt x="3742" y="40"/>
                        <a:pt x="2148" y="1602"/>
                        <a:pt x="1690" y="2076"/>
                      </a:cubicBezTo>
                      <a:lnTo>
                        <a:pt x="111" y="1918"/>
                      </a:lnTo>
                      <a:cubicBezTo>
                        <a:pt x="64" y="1918"/>
                        <a:pt x="17" y="1966"/>
                        <a:pt x="17" y="2013"/>
                      </a:cubicBezTo>
                      <a:cubicBezTo>
                        <a:pt x="1" y="2060"/>
                        <a:pt x="48" y="2123"/>
                        <a:pt x="95" y="2123"/>
                      </a:cubicBezTo>
                      <a:lnTo>
                        <a:pt x="1611" y="2265"/>
                      </a:lnTo>
                      <a:cubicBezTo>
                        <a:pt x="1721" y="2692"/>
                        <a:pt x="3079" y="4033"/>
                        <a:pt x="3521" y="4444"/>
                      </a:cubicBezTo>
                      <a:cubicBezTo>
                        <a:pt x="3537" y="4460"/>
                        <a:pt x="3552" y="4475"/>
                        <a:pt x="3584" y="4475"/>
                      </a:cubicBezTo>
                      <a:cubicBezTo>
                        <a:pt x="3616" y="4475"/>
                        <a:pt x="3631" y="4460"/>
                        <a:pt x="3647" y="4444"/>
                      </a:cubicBezTo>
                      <a:cubicBezTo>
                        <a:pt x="3694" y="4396"/>
                        <a:pt x="3694" y="4333"/>
                        <a:pt x="3647" y="4302"/>
                      </a:cubicBezTo>
                      <a:cubicBezTo>
                        <a:pt x="2779" y="3465"/>
                        <a:pt x="1848" y="2439"/>
                        <a:pt x="1800" y="2218"/>
                      </a:cubicBezTo>
                      <a:cubicBezTo>
                        <a:pt x="2242" y="1776"/>
                        <a:pt x="3868" y="182"/>
                        <a:pt x="3884" y="166"/>
                      </a:cubicBezTo>
                      <a:cubicBezTo>
                        <a:pt x="3931" y="134"/>
                        <a:pt x="3931" y="71"/>
                        <a:pt x="3884" y="24"/>
                      </a:cubicBezTo>
                      <a:cubicBezTo>
                        <a:pt x="3868" y="8"/>
                        <a:pt x="3844" y="0"/>
                        <a:pt x="38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" name="Google Shape;238;p17"/>
                <p:cNvSpPr/>
                <p:nvPr/>
              </p:nvSpPr>
              <p:spPr>
                <a:xfrm>
                  <a:off x="3347642" y="3341832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8"/>
                        <a:pt x="48" y="453"/>
                      </a:cubicBezTo>
                      <a:cubicBezTo>
                        <a:pt x="75" y="617"/>
                        <a:pt x="233" y="746"/>
                        <a:pt x="409" y="746"/>
                      </a:cubicBezTo>
                      <a:cubicBezTo>
                        <a:pt x="436" y="746"/>
                        <a:pt x="463" y="743"/>
                        <a:pt x="490" y="737"/>
                      </a:cubicBezTo>
                      <a:cubicBezTo>
                        <a:pt x="679" y="690"/>
                        <a:pt x="821" y="500"/>
                        <a:pt x="774" y="295"/>
                      </a:cubicBezTo>
                      <a:cubicBezTo>
                        <a:pt x="733" y="119"/>
                        <a:pt x="588" y="1"/>
                        <a:pt x="4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" name="Google Shape;239;p17"/>
                <p:cNvSpPr/>
                <p:nvPr/>
              </p:nvSpPr>
              <p:spPr>
                <a:xfrm>
                  <a:off x="3316591" y="3225428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8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27" y="42"/>
                        <a:pt x="0" y="247"/>
                        <a:pt x="32" y="452"/>
                      </a:cubicBezTo>
                      <a:cubicBezTo>
                        <a:pt x="72" y="628"/>
                        <a:pt x="229" y="746"/>
                        <a:pt x="393" y="746"/>
                      </a:cubicBezTo>
                      <a:cubicBezTo>
                        <a:pt x="420" y="746"/>
                        <a:pt x="447" y="743"/>
                        <a:pt x="474" y="736"/>
                      </a:cubicBezTo>
                      <a:cubicBezTo>
                        <a:pt x="679" y="705"/>
                        <a:pt x="821" y="500"/>
                        <a:pt x="774" y="294"/>
                      </a:cubicBezTo>
                      <a:cubicBezTo>
                        <a:pt x="733" y="118"/>
                        <a:pt x="588" y="0"/>
                        <a:pt x="41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" name="Google Shape;240;p17"/>
                <p:cNvSpPr/>
                <p:nvPr/>
              </p:nvSpPr>
              <p:spPr>
                <a:xfrm>
                  <a:off x="3263342" y="3281979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0"/>
                      </a:moveTo>
                      <a:cubicBezTo>
                        <a:pt x="390" y="0"/>
                        <a:pt x="361" y="4"/>
                        <a:pt x="332" y="10"/>
                      </a:cubicBezTo>
                      <a:cubicBezTo>
                        <a:pt x="143" y="42"/>
                        <a:pt x="1" y="247"/>
                        <a:pt x="48" y="452"/>
                      </a:cubicBezTo>
                      <a:cubicBezTo>
                        <a:pt x="89" y="628"/>
                        <a:pt x="234" y="746"/>
                        <a:pt x="404" y="746"/>
                      </a:cubicBezTo>
                      <a:cubicBezTo>
                        <a:pt x="432" y="746"/>
                        <a:pt x="461" y="743"/>
                        <a:pt x="490" y="736"/>
                      </a:cubicBezTo>
                      <a:cubicBezTo>
                        <a:pt x="695" y="705"/>
                        <a:pt x="821" y="500"/>
                        <a:pt x="774" y="294"/>
                      </a:cubicBezTo>
                      <a:cubicBezTo>
                        <a:pt x="747" y="118"/>
                        <a:pt x="592" y="0"/>
                        <a:pt x="4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" name="Google Shape;241;p17"/>
                <p:cNvSpPr/>
                <p:nvPr/>
              </p:nvSpPr>
              <p:spPr>
                <a:xfrm>
                  <a:off x="3276619" y="3407657"/>
                  <a:ext cx="57745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4" y="2"/>
                        <a:pt x="332" y="5"/>
                      </a:cubicBezTo>
                      <a:cubicBezTo>
                        <a:pt x="127" y="52"/>
                        <a:pt x="1" y="242"/>
                        <a:pt x="48" y="447"/>
                      </a:cubicBezTo>
                      <a:cubicBezTo>
                        <a:pt x="77" y="631"/>
                        <a:pt x="245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80" y="700"/>
                        <a:pt x="822" y="510"/>
                        <a:pt x="774" y="305"/>
                      </a:cubicBezTo>
                      <a:cubicBezTo>
                        <a:pt x="732" y="121"/>
                        <a:pt x="575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2" name="Google Shape;242;p17"/>
                <p:cNvSpPr/>
                <p:nvPr/>
              </p:nvSpPr>
              <p:spPr>
                <a:xfrm>
                  <a:off x="3429694" y="3259780"/>
                  <a:ext cx="57746" cy="524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47" extrusionOk="0">
                      <a:moveTo>
                        <a:pt x="419" y="1"/>
                      </a:moveTo>
                      <a:cubicBezTo>
                        <a:pt x="390" y="1"/>
                        <a:pt x="361" y="4"/>
                        <a:pt x="332" y="11"/>
                      </a:cubicBezTo>
                      <a:cubicBezTo>
                        <a:pt x="127" y="42"/>
                        <a:pt x="0" y="247"/>
                        <a:pt x="48" y="453"/>
                      </a:cubicBezTo>
                      <a:cubicBezTo>
                        <a:pt x="75" y="629"/>
                        <a:pt x="230" y="747"/>
                        <a:pt x="403" y="747"/>
                      </a:cubicBezTo>
                      <a:cubicBezTo>
                        <a:pt x="431" y="747"/>
                        <a:pt x="461" y="743"/>
                        <a:pt x="490" y="737"/>
                      </a:cubicBezTo>
                      <a:cubicBezTo>
                        <a:pt x="695" y="705"/>
                        <a:pt x="821" y="500"/>
                        <a:pt x="774" y="295"/>
                      </a:cubicBezTo>
                      <a:cubicBezTo>
                        <a:pt x="747" y="119"/>
                        <a:pt x="592" y="1"/>
                        <a:pt x="419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3" name="Google Shape;243;p17"/>
                <p:cNvSpPr/>
                <p:nvPr/>
              </p:nvSpPr>
              <p:spPr>
                <a:xfrm>
                  <a:off x="3429694" y="3340779"/>
                  <a:ext cx="57746" cy="531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7" extrusionOk="0">
                      <a:moveTo>
                        <a:pt x="412" y="1"/>
                      </a:moveTo>
                      <a:cubicBezTo>
                        <a:pt x="385" y="1"/>
                        <a:pt x="359" y="4"/>
                        <a:pt x="332" y="10"/>
                      </a:cubicBezTo>
                      <a:cubicBezTo>
                        <a:pt x="127" y="57"/>
                        <a:pt x="0" y="247"/>
                        <a:pt x="48" y="452"/>
                      </a:cubicBezTo>
                      <a:cubicBezTo>
                        <a:pt x="76" y="636"/>
                        <a:pt x="244" y="757"/>
                        <a:pt x="427" y="757"/>
                      </a:cubicBezTo>
                      <a:cubicBezTo>
                        <a:pt x="448" y="757"/>
                        <a:pt x="469" y="755"/>
                        <a:pt x="490" y="752"/>
                      </a:cubicBezTo>
                      <a:cubicBezTo>
                        <a:pt x="695" y="705"/>
                        <a:pt x="821" y="499"/>
                        <a:pt x="774" y="310"/>
                      </a:cubicBezTo>
                      <a:cubicBezTo>
                        <a:pt x="746" y="132"/>
                        <a:pt x="588" y="1"/>
                        <a:pt x="41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4" name="Google Shape;244;p17"/>
                <p:cNvSpPr/>
                <p:nvPr/>
              </p:nvSpPr>
              <p:spPr>
                <a:xfrm>
                  <a:off x="3429694" y="3423182"/>
                  <a:ext cx="57746" cy="528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752" extrusionOk="0">
                      <a:moveTo>
                        <a:pt x="395" y="0"/>
                      </a:moveTo>
                      <a:cubicBezTo>
                        <a:pt x="374" y="0"/>
                        <a:pt x="353" y="2"/>
                        <a:pt x="332" y="5"/>
                      </a:cubicBezTo>
                      <a:cubicBezTo>
                        <a:pt x="127" y="52"/>
                        <a:pt x="0" y="242"/>
                        <a:pt x="48" y="447"/>
                      </a:cubicBezTo>
                      <a:cubicBezTo>
                        <a:pt x="76" y="631"/>
                        <a:pt x="244" y="752"/>
                        <a:pt x="427" y="752"/>
                      </a:cubicBezTo>
                      <a:cubicBezTo>
                        <a:pt x="448" y="752"/>
                        <a:pt x="469" y="750"/>
                        <a:pt x="490" y="747"/>
                      </a:cubicBezTo>
                      <a:cubicBezTo>
                        <a:pt x="695" y="700"/>
                        <a:pt x="821" y="510"/>
                        <a:pt x="774" y="305"/>
                      </a:cubicBezTo>
                      <a:cubicBezTo>
                        <a:pt x="745" y="121"/>
                        <a:pt x="577" y="0"/>
                        <a:pt x="39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245" name="Google Shape;245;p17"/>
              <p:cNvSpPr/>
              <p:nvPr/>
            </p:nvSpPr>
            <p:spPr>
              <a:xfrm>
                <a:off x="3512870" y="3341270"/>
                <a:ext cx="58799" cy="52828"/>
              </a:xfrm>
              <a:custGeom>
                <a:avLst/>
                <a:gdLst/>
                <a:ahLst/>
                <a:cxnLst/>
                <a:rect l="l" t="t" r="r" b="b"/>
                <a:pathLst>
                  <a:path w="837" h="752" extrusionOk="0">
                    <a:moveTo>
                      <a:pt x="424" y="0"/>
                    </a:moveTo>
                    <a:cubicBezTo>
                      <a:pt x="336" y="0"/>
                      <a:pt x="247" y="32"/>
                      <a:pt x="174" y="98"/>
                    </a:cubicBezTo>
                    <a:cubicBezTo>
                      <a:pt x="16" y="240"/>
                      <a:pt x="0" y="477"/>
                      <a:pt x="142" y="634"/>
                    </a:cubicBezTo>
                    <a:cubicBezTo>
                      <a:pt x="220" y="712"/>
                      <a:pt x="325" y="752"/>
                      <a:pt x="430" y="752"/>
                    </a:cubicBezTo>
                    <a:cubicBezTo>
                      <a:pt x="519" y="752"/>
                      <a:pt x="607" y="724"/>
                      <a:pt x="679" y="666"/>
                    </a:cubicBezTo>
                    <a:cubicBezTo>
                      <a:pt x="821" y="524"/>
                      <a:pt x="837" y="287"/>
                      <a:pt x="695" y="129"/>
                    </a:cubicBezTo>
                    <a:cubicBezTo>
                      <a:pt x="627" y="44"/>
                      <a:pt x="526" y="0"/>
                      <a:pt x="424" y="0"/>
                    </a:cubicBezTo>
                    <a:close/>
                  </a:path>
                </a:pathLst>
              </a:custGeom>
              <a:solidFill>
                <a:srgbClr val="4039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6" name="Google Shape;246;p17"/>
            <p:cNvGrpSpPr/>
            <p:nvPr/>
          </p:nvGrpSpPr>
          <p:grpSpPr>
            <a:xfrm>
              <a:off x="247797" y="4488367"/>
              <a:ext cx="819059" cy="484429"/>
              <a:chOff x="1179586" y="3966425"/>
              <a:chExt cx="501444" cy="296596"/>
            </a:xfrm>
          </p:grpSpPr>
          <p:sp>
            <p:nvSpPr>
              <p:cNvPr id="247" name="Google Shape;247;p17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17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438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8"/>
          <p:cNvSpPr txBox="1">
            <a:spLocks noGrp="1"/>
          </p:cNvSpPr>
          <p:nvPr>
            <p:ph type="ctrTitle"/>
          </p:nvPr>
        </p:nvSpPr>
        <p:spPr>
          <a:xfrm>
            <a:off x="4945229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52" name="Google Shape;252;p18"/>
          <p:cNvSpPr txBox="1">
            <a:spLocks noGrp="1"/>
          </p:cNvSpPr>
          <p:nvPr>
            <p:ph type="subTitle" idx="1"/>
          </p:nvPr>
        </p:nvSpPr>
        <p:spPr>
          <a:xfrm>
            <a:off x="4982200" y="3171072"/>
            <a:ext cx="57252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253" name="Google Shape;253;p18"/>
          <p:cNvGrpSpPr/>
          <p:nvPr/>
        </p:nvGrpSpPr>
        <p:grpSpPr>
          <a:xfrm>
            <a:off x="193633" y="146862"/>
            <a:ext cx="11817583" cy="638564"/>
            <a:chOff x="145224" y="110146"/>
            <a:chExt cx="8863187" cy="478923"/>
          </a:xfrm>
        </p:grpSpPr>
        <p:sp>
          <p:nvSpPr>
            <p:cNvPr id="254" name="Google Shape;254;p18"/>
            <p:cNvSpPr/>
            <p:nvPr/>
          </p:nvSpPr>
          <p:spPr>
            <a:xfrm>
              <a:off x="145224" y="1561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8"/>
            <p:cNvSpPr/>
            <p:nvPr/>
          </p:nvSpPr>
          <p:spPr>
            <a:xfrm>
              <a:off x="8739819" y="1101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8"/>
          <p:cNvSpPr txBox="1"/>
          <p:nvPr/>
        </p:nvSpPr>
        <p:spPr>
          <a:xfrm>
            <a:off x="4982200" y="4570067"/>
            <a:ext cx="4778800" cy="6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CREDITS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: This template has been created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and includes icons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, infographics &amp; images by </a:t>
            </a:r>
            <a:r>
              <a:rPr lang="es" sz="1333" b="1">
                <a:solidFill>
                  <a:schemeClr val="dk1"/>
                </a:solidFill>
                <a:uFill>
                  <a:noFill/>
                </a:uFill>
                <a:latin typeface="Source Sans 3"/>
                <a:ea typeface="Source Sans 3"/>
                <a:cs typeface="Source Sans 3"/>
                <a:sym typeface="Source Sans 3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</a:t>
            </a:r>
            <a:r>
              <a:rPr lang="es" sz="1333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and content by</a:t>
            </a:r>
            <a:r>
              <a:rPr lang="es" sz="1333" b="1"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rPr>
              <a:t> Sandra Medina</a:t>
            </a:r>
            <a:endParaRPr sz="1333" b="1">
              <a:solidFill>
                <a:schemeClr val="dk1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grpSp>
        <p:nvGrpSpPr>
          <p:cNvPr id="257" name="Google Shape;257;p18"/>
          <p:cNvGrpSpPr/>
          <p:nvPr/>
        </p:nvGrpSpPr>
        <p:grpSpPr>
          <a:xfrm>
            <a:off x="642548" y="146877"/>
            <a:ext cx="11594859" cy="6275116"/>
            <a:chOff x="481911" y="110157"/>
            <a:chExt cx="8696144" cy="4706337"/>
          </a:xfrm>
        </p:grpSpPr>
        <p:sp>
          <p:nvSpPr>
            <p:cNvPr id="258" name="Google Shape;258;p18"/>
            <p:cNvSpPr/>
            <p:nvPr/>
          </p:nvSpPr>
          <p:spPr>
            <a:xfrm>
              <a:off x="481911" y="4400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" name="Google Shape;259;p18"/>
            <p:cNvGrpSpPr/>
            <p:nvPr/>
          </p:nvGrpSpPr>
          <p:grpSpPr>
            <a:xfrm>
              <a:off x="7262694" y="110157"/>
              <a:ext cx="1915360" cy="1273604"/>
              <a:chOff x="1719600" y="414750"/>
              <a:chExt cx="370025" cy="246050"/>
            </a:xfrm>
          </p:grpSpPr>
          <p:sp>
            <p:nvSpPr>
              <p:cNvPr id="260" name="Google Shape;260;p18"/>
              <p:cNvSpPr/>
              <p:nvPr/>
            </p:nvSpPr>
            <p:spPr>
              <a:xfrm>
                <a:off x="1809975" y="489225"/>
                <a:ext cx="167350" cy="125000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5000" extrusionOk="0">
                    <a:moveTo>
                      <a:pt x="2157" y="0"/>
                    </a:moveTo>
                    <a:cubicBezTo>
                      <a:pt x="1247" y="0"/>
                      <a:pt x="521" y="312"/>
                      <a:pt x="1" y="658"/>
                    </a:cubicBezTo>
                    <a:lnTo>
                      <a:pt x="238" y="911"/>
                    </a:lnTo>
                    <a:cubicBezTo>
                      <a:pt x="238" y="911"/>
                      <a:pt x="1016" y="709"/>
                      <a:pt x="1990" y="709"/>
                    </a:cubicBezTo>
                    <a:cubicBezTo>
                      <a:pt x="3740" y="709"/>
                      <a:pt x="6123" y="1360"/>
                      <a:pt x="5778" y="4999"/>
                    </a:cubicBezTo>
                    <a:lnTo>
                      <a:pt x="6662" y="4968"/>
                    </a:lnTo>
                    <a:cubicBezTo>
                      <a:pt x="6694" y="4321"/>
                      <a:pt x="6631" y="1590"/>
                      <a:pt x="4121" y="453"/>
                    </a:cubicBezTo>
                    <a:cubicBezTo>
                      <a:pt x="3395" y="127"/>
                      <a:pt x="2738" y="0"/>
                      <a:pt x="215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18"/>
              <p:cNvSpPr/>
              <p:nvPr/>
            </p:nvSpPr>
            <p:spPr>
              <a:xfrm>
                <a:off x="1773675" y="422475"/>
                <a:ext cx="266800" cy="188975"/>
              </a:xfrm>
              <a:custGeom>
                <a:avLst/>
                <a:gdLst/>
                <a:ahLst/>
                <a:cxnLst/>
                <a:rect l="l" t="t" r="r" b="b"/>
                <a:pathLst>
                  <a:path w="10672" h="7559" extrusionOk="0">
                    <a:moveTo>
                      <a:pt x="4128" y="1"/>
                    </a:moveTo>
                    <a:cubicBezTo>
                      <a:pt x="1649" y="1"/>
                      <a:pt x="1" y="1766"/>
                      <a:pt x="1" y="1766"/>
                    </a:cubicBezTo>
                    <a:lnTo>
                      <a:pt x="395" y="2176"/>
                    </a:lnTo>
                    <a:cubicBezTo>
                      <a:pt x="1059" y="1591"/>
                      <a:pt x="2348" y="701"/>
                      <a:pt x="4017" y="701"/>
                    </a:cubicBezTo>
                    <a:cubicBezTo>
                      <a:pt x="4690" y="701"/>
                      <a:pt x="5424" y="846"/>
                      <a:pt x="6204" y="1213"/>
                    </a:cubicBezTo>
                    <a:cubicBezTo>
                      <a:pt x="9156" y="2618"/>
                      <a:pt x="9787" y="6217"/>
                      <a:pt x="9930" y="7559"/>
                    </a:cubicBezTo>
                    <a:lnTo>
                      <a:pt x="10466" y="7401"/>
                    </a:lnTo>
                    <a:cubicBezTo>
                      <a:pt x="10466" y="7401"/>
                      <a:pt x="10671" y="2681"/>
                      <a:pt x="6772" y="677"/>
                    </a:cubicBezTo>
                    <a:cubicBezTo>
                      <a:pt x="5822" y="186"/>
                      <a:pt x="4932" y="1"/>
                      <a:pt x="4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18"/>
              <p:cNvSpPr/>
              <p:nvPr/>
            </p:nvSpPr>
            <p:spPr>
              <a:xfrm>
                <a:off x="1783550" y="440000"/>
                <a:ext cx="23837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9535" h="6906" extrusionOk="0">
                    <a:moveTo>
                      <a:pt x="3629" y="0"/>
                    </a:moveTo>
                    <a:cubicBezTo>
                      <a:pt x="1961" y="0"/>
                      <a:pt x="664" y="890"/>
                      <a:pt x="0" y="1475"/>
                    </a:cubicBezTo>
                    <a:lnTo>
                      <a:pt x="474" y="1980"/>
                    </a:lnTo>
                    <a:cubicBezTo>
                      <a:pt x="1135" y="1556"/>
                      <a:pt x="2240" y="1008"/>
                      <a:pt x="3532" y="1008"/>
                    </a:cubicBezTo>
                    <a:cubicBezTo>
                      <a:pt x="4306" y="1008"/>
                      <a:pt x="5147" y="1205"/>
                      <a:pt x="5999" y="1743"/>
                    </a:cubicBezTo>
                    <a:cubicBezTo>
                      <a:pt x="8272" y="3180"/>
                      <a:pt x="8587" y="5769"/>
                      <a:pt x="8619" y="6905"/>
                    </a:cubicBezTo>
                    <a:lnTo>
                      <a:pt x="9535" y="6858"/>
                    </a:lnTo>
                    <a:cubicBezTo>
                      <a:pt x="9392" y="5516"/>
                      <a:pt x="8761" y="1917"/>
                      <a:pt x="5809" y="512"/>
                    </a:cubicBezTo>
                    <a:cubicBezTo>
                      <a:pt x="5034" y="145"/>
                      <a:pt x="4301" y="0"/>
                      <a:pt x="3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18"/>
              <p:cNvSpPr/>
              <p:nvPr/>
            </p:nvSpPr>
            <p:spPr>
              <a:xfrm>
                <a:off x="1794975" y="465200"/>
                <a:ext cx="204050" cy="148225"/>
              </a:xfrm>
              <a:custGeom>
                <a:avLst/>
                <a:gdLst/>
                <a:ahLst/>
                <a:cxnLst/>
                <a:rect l="l" t="t" r="r" b="b"/>
                <a:pathLst>
                  <a:path w="8162" h="5929" extrusionOk="0">
                    <a:moveTo>
                      <a:pt x="3067" y="0"/>
                    </a:moveTo>
                    <a:cubicBezTo>
                      <a:pt x="1775" y="0"/>
                      <a:pt x="672" y="548"/>
                      <a:pt x="1" y="972"/>
                    </a:cubicBezTo>
                    <a:lnTo>
                      <a:pt x="601" y="1604"/>
                    </a:lnTo>
                    <a:cubicBezTo>
                      <a:pt x="1120" y="1267"/>
                      <a:pt x="1844" y="960"/>
                      <a:pt x="2751" y="960"/>
                    </a:cubicBezTo>
                    <a:cubicBezTo>
                      <a:pt x="3334" y="960"/>
                      <a:pt x="3992" y="1087"/>
                      <a:pt x="4721" y="1414"/>
                    </a:cubicBezTo>
                    <a:cubicBezTo>
                      <a:pt x="7231" y="2551"/>
                      <a:pt x="7294" y="5282"/>
                      <a:pt x="7262" y="5929"/>
                    </a:cubicBezTo>
                    <a:lnTo>
                      <a:pt x="8162" y="5881"/>
                    </a:lnTo>
                    <a:cubicBezTo>
                      <a:pt x="8130" y="4745"/>
                      <a:pt x="7815" y="2172"/>
                      <a:pt x="5542" y="735"/>
                    </a:cubicBezTo>
                    <a:cubicBezTo>
                      <a:pt x="4684" y="197"/>
                      <a:pt x="3841" y="0"/>
                      <a:pt x="30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18"/>
              <p:cNvSpPr/>
              <p:nvPr/>
            </p:nvSpPr>
            <p:spPr>
              <a:xfrm>
                <a:off x="1780775" y="438800"/>
                <a:ext cx="24470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7017" extrusionOk="0">
                    <a:moveTo>
                      <a:pt x="3921" y="0"/>
                    </a:moveTo>
                    <a:cubicBezTo>
                      <a:pt x="1770" y="0"/>
                      <a:pt x="71" y="1421"/>
                      <a:pt x="48" y="1444"/>
                    </a:cubicBezTo>
                    <a:cubicBezTo>
                      <a:pt x="1" y="1476"/>
                      <a:pt x="1" y="1539"/>
                      <a:pt x="32" y="1586"/>
                    </a:cubicBezTo>
                    <a:cubicBezTo>
                      <a:pt x="50" y="1604"/>
                      <a:pt x="76" y="1616"/>
                      <a:pt x="105" y="1616"/>
                    </a:cubicBezTo>
                    <a:cubicBezTo>
                      <a:pt x="128" y="1616"/>
                      <a:pt x="153" y="1608"/>
                      <a:pt x="174" y="1586"/>
                    </a:cubicBezTo>
                    <a:cubicBezTo>
                      <a:pt x="174" y="1586"/>
                      <a:pt x="979" y="907"/>
                      <a:pt x="2148" y="497"/>
                    </a:cubicBezTo>
                    <a:cubicBezTo>
                      <a:pt x="2751" y="290"/>
                      <a:pt x="3339" y="186"/>
                      <a:pt x="3908" y="186"/>
                    </a:cubicBezTo>
                    <a:cubicBezTo>
                      <a:pt x="4811" y="186"/>
                      <a:pt x="5669" y="448"/>
                      <a:pt x="6473" y="971"/>
                    </a:cubicBezTo>
                    <a:cubicBezTo>
                      <a:pt x="9582" y="3039"/>
                      <a:pt x="9551" y="6874"/>
                      <a:pt x="9551" y="6906"/>
                    </a:cubicBezTo>
                    <a:cubicBezTo>
                      <a:pt x="9551" y="6969"/>
                      <a:pt x="9582" y="7016"/>
                      <a:pt x="9646" y="7016"/>
                    </a:cubicBezTo>
                    <a:lnTo>
                      <a:pt x="9646" y="7001"/>
                    </a:lnTo>
                    <a:cubicBezTo>
                      <a:pt x="9693" y="7001"/>
                      <a:pt x="9740" y="6969"/>
                      <a:pt x="9740" y="6906"/>
                    </a:cubicBezTo>
                    <a:cubicBezTo>
                      <a:pt x="9740" y="6874"/>
                      <a:pt x="9788" y="2928"/>
                      <a:pt x="6567" y="813"/>
                    </a:cubicBezTo>
                    <a:cubicBezTo>
                      <a:pt x="5665" y="216"/>
                      <a:pt x="4759" y="0"/>
                      <a:pt x="39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18"/>
              <p:cNvSpPr/>
              <p:nvPr/>
            </p:nvSpPr>
            <p:spPr>
              <a:xfrm>
                <a:off x="1792625" y="464525"/>
                <a:ext cx="208775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8351" h="6019" extrusionOk="0">
                    <a:moveTo>
                      <a:pt x="3306" y="1"/>
                    </a:moveTo>
                    <a:cubicBezTo>
                      <a:pt x="1545" y="1"/>
                      <a:pt x="70" y="909"/>
                      <a:pt x="48" y="920"/>
                    </a:cubicBezTo>
                    <a:cubicBezTo>
                      <a:pt x="0" y="952"/>
                      <a:pt x="0" y="1015"/>
                      <a:pt x="16" y="1062"/>
                    </a:cubicBezTo>
                    <a:cubicBezTo>
                      <a:pt x="36" y="1093"/>
                      <a:pt x="70" y="1110"/>
                      <a:pt x="104" y="1110"/>
                    </a:cubicBezTo>
                    <a:cubicBezTo>
                      <a:pt x="123" y="1110"/>
                      <a:pt x="141" y="1105"/>
                      <a:pt x="158" y="1094"/>
                    </a:cubicBezTo>
                    <a:cubicBezTo>
                      <a:pt x="180" y="1072"/>
                      <a:pt x="1600" y="199"/>
                      <a:pt x="3290" y="199"/>
                    </a:cubicBezTo>
                    <a:cubicBezTo>
                      <a:pt x="4036" y="199"/>
                      <a:pt x="4834" y="369"/>
                      <a:pt x="5588" y="857"/>
                    </a:cubicBezTo>
                    <a:cubicBezTo>
                      <a:pt x="7924" y="2357"/>
                      <a:pt x="8130" y="5340"/>
                      <a:pt x="8145" y="5924"/>
                    </a:cubicBezTo>
                    <a:cubicBezTo>
                      <a:pt x="8161" y="5972"/>
                      <a:pt x="8193" y="6019"/>
                      <a:pt x="8256" y="6019"/>
                    </a:cubicBezTo>
                    <a:cubicBezTo>
                      <a:pt x="8303" y="6019"/>
                      <a:pt x="8351" y="5972"/>
                      <a:pt x="8351" y="5908"/>
                    </a:cubicBezTo>
                    <a:cubicBezTo>
                      <a:pt x="8335" y="5309"/>
                      <a:pt x="8114" y="2246"/>
                      <a:pt x="5699" y="684"/>
                    </a:cubicBezTo>
                    <a:cubicBezTo>
                      <a:pt x="4912" y="177"/>
                      <a:pt x="4081" y="1"/>
                      <a:pt x="330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18"/>
              <p:cNvSpPr/>
              <p:nvPr/>
            </p:nvSpPr>
            <p:spPr>
              <a:xfrm>
                <a:off x="1806825" y="488300"/>
                <a:ext cx="172475" cy="127500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100" extrusionOk="0">
                    <a:moveTo>
                      <a:pt x="2439" y="1"/>
                    </a:moveTo>
                    <a:cubicBezTo>
                      <a:pt x="1085" y="1"/>
                      <a:pt x="85" y="590"/>
                      <a:pt x="64" y="601"/>
                    </a:cubicBezTo>
                    <a:cubicBezTo>
                      <a:pt x="16" y="632"/>
                      <a:pt x="1" y="695"/>
                      <a:pt x="32" y="743"/>
                    </a:cubicBezTo>
                    <a:cubicBezTo>
                      <a:pt x="53" y="773"/>
                      <a:pt x="86" y="791"/>
                      <a:pt x="120" y="791"/>
                    </a:cubicBezTo>
                    <a:cubicBezTo>
                      <a:pt x="139" y="791"/>
                      <a:pt x="157" y="786"/>
                      <a:pt x="174" y="774"/>
                    </a:cubicBezTo>
                    <a:cubicBezTo>
                      <a:pt x="185" y="764"/>
                      <a:pt x="1146" y="195"/>
                      <a:pt x="2443" y="195"/>
                    </a:cubicBezTo>
                    <a:cubicBezTo>
                      <a:pt x="3073" y="195"/>
                      <a:pt x="3782" y="330"/>
                      <a:pt x="4499" y="727"/>
                    </a:cubicBezTo>
                    <a:cubicBezTo>
                      <a:pt x="6693" y="1927"/>
                      <a:pt x="6693" y="4973"/>
                      <a:pt x="6693" y="4989"/>
                    </a:cubicBezTo>
                    <a:cubicBezTo>
                      <a:pt x="6693" y="5052"/>
                      <a:pt x="6741" y="5100"/>
                      <a:pt x="6788" y="5100"/>
                    </a:cubicBezTo>
                    <a:cubicBezTo>
                      <a:pt x="6836" y="5100"/>
                      <a:pt x="6883" y="5052"/>
                      <a:pt x="6883" y="5005"/>
                    </a:cubicBezTo>
                    <a:cubicBezTo>
                      <a:pt x="6883" y="4957"/>
                      <a:pt x="6899" y="1816"/>
                      <a:pt x="4594" y="553"/>
                    </a:cubicBezTo>
                    <a:cubicBezTo>
                      <a:pt x="3840" y="140"/>
                      <a:pt x="3098" y="1"/>
                      <a:pt x="243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18"/>
              <p:cNvSpPr/>
              <p:nvPr/>
            </p:nvSpPr>
            <p:spPr>
              <a:xfrm>
                <a:off x="1909875" y="550225"/>
                <a:ext cx="179750" cy="108225"/>
              </a:xfrm>
              <a:custGeom>
                <a:avLst/>
                <a:gdLst/>
                <a:ahLst/>
                <a:cxnLst/>
                <a:rect l="l" t="t" r="r" b="b"/>
                <a:pathLst>
                  <a:path w="7190" h="4329" extrusionOk="0">
                    <a:moveTo>
                      <a:pt x="4266" y="0"/>
                    </a:moveTo>
                    <a:cubicBezTo>
                      <a:pt x="3914" y="0"/>
                      <a:pt x="3613" y="214"/>
                      <a:pt x="3417" y="489"/>
                    </a:cubicBezTo>
                    <a:lnTo>
                      <a:pt x="3417" y="489"/>
                    </a:lnTo>
                    <a:cubicBezTo>
                      <a:pt x="3274" y="382"/>
                      <a:pt x="3089" y="289"/>
                      <a:pt x="2856" y="223"/>
                    </a:cubicBezTo>
                    <a:cubicBezTo>
                      <a:pt x="2691" y="176"/>
                      <a:pt x="2550" y="156"/>
                      <a:pt x="2428" y="156"/>
                    </a:cubicBezTo>
                    <a:cubicBezTo>
                      <a:pt x="1526" y="156"/>
                      <a:pt x="1735" y="1297"/>
                      <a:pt x="1735" y="1297"/>
                    </a:cubicBezTo>
                    <a:cubicBezTo>
                      <a:pt x="1657" y="1254"/>
                      <a:pt x="1575" y="1235"/>
                      <a:pt x="1492" y="1235"/>
                    </a:cubicBezTo>
                    <a:cubicBezTo>
                      <a:pt x="775" y="1235"/>
                      <a:pt x="1" y="2701"/>
                      <a:pt x="977" y="3380"/>
                    </a:cubicBezTo>
                    <a:cubicBezTo>
                      <a:pt x="1281" y="3584"/>
                      <a:pt x="1562" y="3669"/>
                      <a:pt x="1798" y="3671"/>
                    </a:cubicBezTo>
                    <a:lnTo>
                      <a:pt x="1798" y="3671"/>
                    </a:lnTo>
                    <a:cubicBezTo>
                      <a:pt x="1894" y="4027"/>
                      <a:pt x="2150" y="4329"/>
                      <a:pt x="2657" y="4329"/>
                    </a:cubicBezTo>
                    <a:cubicBezTo>
                      <a:pt x="2676" y="4329"/>
                      <a:pt x="2694" y="4328"/>
                      <a:pt x="2714" y="4327"/>
                    </a:cubicBezTo>
                    <a:cubicBezTo>
                      <a:pt x="3498" y="4286"/>
                      <a:pt x="4005" y="4077"/>
                      <a:pt x="4278" y="3789"/>
                    </a:cubicBezTo>
                    <a:lnTo>
                      <a:pt x="4278" y="3789"/>
                    </a:lnTo>
                    <a:cubicBezTo>
                      <a:pt x="4341" y="3867"/>
                      <a:pt x="4418" y="3942"/>
                      <a:pt x="4513" y="4012"/>
                    </a:cubicBezTo>
                    <a:cubicBezTo>
                      <a:pt x="4631" y="4098"/>
                      <a:pt x="4768" y="4137"/>
                      <a:pt x="4914" y="4137"/>
                    </a:cubicBezTo>
                    <a:cubicBezTo>
                      <a:pt x="5860" y="4137"/>
                      <a:pt x="7190" y="2507"/>
                      <a:pt x="6328" y="1660"/>
                    </a:cubicBezTo>
                    <a:cubicBezTo>
                      <a:pt x="6106" y="1444"/>
                      <a:pt x="5879" y="1361"/>
                      <a:pt x="5670" y="1361"/>
                    </a:cubicBezTo>
                    <a:cubicBezTo>
                      <a:pt x="5630" y="1361"/>
                      <a:pt x="5592" y="1364"/>
                      <a:pt x="5554" y="1369"/>
                    </a:cubicBezTo>
                    <a:lnTo>
                      <a:pt x="5554" y="1369"/>
                    </a:lnTo>
                    <a:cubicBezTo>
                      <a:pt x="5535" y="937"/>
                      <a:pt x="5297" y="452"/>
                      <a:pt x="4766" y="144"/>
                    </a:cubicBezTo>
                    <a:cubicBezTo>
                      <a:pt x="4592" y="44"/>
                      <a:pt x="4424" y="0"/>
                      <a:pt x="426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18"/>
              <p:cNvSpPr/>
              <p:nvPr/>
            </p:nvSpPr>
            <p:spPr>
              <a:xfrm>
                <a:off x="1916925" y="547825"/>
                <a:ext cx="167350" cy="112975"/>
              </a:xfrm>
              <a:custGeom>
                <a:avLst/>
                <a:gdLst/>
                <a:ahLst/>
                <a:cxnLst/>
                <a:rect l="l" t="t" r="r" b="b"/>
                <a:pathLst>
                  <a:path w="6694" h="4519" extrusionOk="0">
                    <a:moveTo>
                      <a:pt x="3158" y="730"/>
                    </a:moveTo>
                    <a:cubicBezTo>
                      <a:pt x="3379" y="935"/>
                      <a:pt x="3442" y="1172"/>
                      <a:pt x="3442" y="1251"/>
                    </a:cubicBezTo>
                    <a:cubicBezTo>
                      <a:pt x="3473" y="1456"/>
                      <a:pt x="3394" y="1582"/>
                      <a:pt x="3331" y="1629"/>
                    </a:cubicBezTo>
                    <a:cubicBezTo>
                      <a:pt x="3308" y="1643"/>
                      <a:pt x="3285" y="1649"/>
                      <a:pt x="3263" y="1649"/>
                    </a:cubicBezTo>
                    <a:cubicBezTo>
                      <a:pt x="3209" y="1649"/>
                      <a:pt x="3160" y="1615"/>
                      <a:pt x="3126" y="1582"/>
                    </a:cubicBezTo>
                    <a:cubicBezTo>
                      <a:pt x="2937" y="1440"/>
                      <a:pt x="2952" y="1077"/>
                      <a:pt x="3158" y="730"/>
                    </a:cubicBezTo>
                    <a:close/>
                    <a:moveTo>
                      <a:pt x="5162" y="1598"/>
                    </a:moveTo>
                    <a:cubicBezTo>
                      <a:pt x="5162" y="1629"/>
                      <a:pt x="5162" y="1661"/>
                      <a:pt x="5162" y="1692"/>
                    </a:cubicBezTo>
                    <a:cubicBezTo>
                      <a:pt x="5099" y="2008"/>
                      <a:pt x="4910" y="2245"/>
                      <a:pt x="4673" y="2292"/>
                    </a:cubicBezTo>
                    <a:cubicBezTo>
                      <a:pt x="4657" y="2292"/>
                      <a:pt x="4630" y="2296"/>
                      <a:pt x="4604" y="2296"/>
                    </a:cubicBezTo>
                    <a:cubicBezTo>
                      <a:pt x="4578" y="2296"/>
                      <a:pt x="4555" y="2292"/>
                      <a:pt x="4547" y="2277"/>
                    </a:cubicBezTo>
                    <a:cubicBezTo>
                      <a:pt x="4515" y="2198"/>
                      <a:pt x="4642" y="1898"/>
                      <a:pt x="4926" y="1708"/>
                    </a:cubicBezTo>
                    <a:cubicBezTo>
                      <a:pt x="4989" y="1661"/>
                      <a:pt x="5068" y="1629"/>
                      <a:pt x="5162" y="1598"/>
                    </a:cubicBezTo>
                    <a:close/>
                    <a:moveTo>
                      <a:pt x="1848" y="2719"/>
                    </a:moveTo>
                    <a:cubicBezTo>
                      <a:pt x="1879" y="2719"/>
                      <a:pt x="1926" y="2734"/>
                      <a:pt x="1974" y="2797"/>
                    </a:cubicBezTo>
                    <a:cubicBezTo>
                      <a:pt x="2163" y="3018"/>
                      <a:pt x="2179" y="3287"/>
                      <a:pt x="2021" y="3476"/>
                    </a:cubicBezTo>
                    <a:cubicBezTo>
                      <a:pt x="1926" y="3587"/>
                      <a:pt x="1784" y="3650"/>
                      <a:pt x="1595" y="3666"/>
                    </a:cubicBezTo>
                    <a:cubicBezTo>
                      <a:pt x="1516" y="3239"/>
                      <a:pt x="1658" y="2813"/>
                      <a:pt x="1816" y="2719"/>
                    </a:cubicBezTo>
                    <a:close/>
                    <a:moveTo>
                      <a:pt x="3994" y="2876"/>
                    </a:moveTo>
                    <a:cubicBezTo>
                      <a:pt x="4010" y="2876"/>
                      <a:pt x="4042" y="2892"/>
                      <a:pt x="4089" y="3003"/>
                    </a:cubicBezTo>
                    <a:cubicBezTo>
                      <a:pt x="4184" y="3255"/>
                      <a:pt x="4152" y="3492"/>
                      <a:pt x="4010" y="3697"/>
                    </a:cubicBezTo>
                    <a:cubicBezTo>
                      <a:pt x="4010" y="3713"/>
                      <a:pt x="4010" y="3713"/>
                      <a:pt x="4010" y="3729"/>
                    </a:cubicBezTo>
                    <a:cubicBezTo>
                      <a:pt x="3836" y="3460"/>
                      <a:pt x="3852" y="3176"/>
                      <a:pt x="3900" y="3034"/>
                    </a:cubicBezTo>
                    <a:cubicBezTo>
                      <a:pt x="3931" y="2924"/>
                      <a:pt x="3979" y="2876"/>
                      <a:pt x="3994" y="2876"/>
                    </a:cubicBezTo>
                    <a:close/>
                    <a:moveTo>
                      <a:pt x="3995" y="195"/>
                    </a:moveTo>
                    <a:cubicBezTo>
                      <a:pt x="4135" y="195"/>
                      <a:pt x="4283" y="232"/>
                      <a:pt x="4436" y="319"/>
                    </a:cubicBezTo>
                    <a:cubicBezTo>
                      <a:pt x="4926" y="619"/>
                      <a:pt x="5131" y="1030"/>
                      <a:pt x="5162" y="1393"/>
                    </a:cubicBezTo>
                    <a:cubicBezTo>
                      <a:pt x="5020" y="1424"/>
                      <a:pt x="4894" y="1503"/>
                      <a:pt x="4815" y="1550"/>
                    </a:cubicBezTo>
                    <a:cubicBezTo>
                      <a:pt x="4499" y="1771"/>
                      <a:pt x="4278" y="2150"/>
                      <a:pt x="4373" y="2355"/>
                    </a:cubicBezTo>
                    <a:cubicBezTo>
                      <a:pt x="4387" y="2396"/>
                      <a:pt x="4445" y="2492"/>
                      <a:pt x="4606" y="2492"/>
                    </a:cubicBezTo>
                    <a:cubicBezTo>
                      <a:pt x="4636" y="2492"/>
                      <a:pt x="4668" y="2489"/>
                      <a:pt x="4705" y="2482"/>
                    </a:cubicBezTo>
                    <a:cubicBezTo>
                      <a:pt x="5036" y="2419"/>
                      <a:pt x="5289" y="2134"/>
                      <a:pt x="5352" y="1724"/>
                    </a:cubicBezTo>
                    <a:cubicBezTo>
                      <a:pt x="5368" y="1677"/>
                      <a:pt x="5368" y="1614"/>
                      <a:pt x="5368" y="1566"/>
                    </a:cubicBezTo>
                    <a:lnTo>
                      <a:pt x="5383" y="1566"/>
                    </a:lnTo>
                    <a:cubicBezTo>
                      <a:pt x="5557" y="1566"/>
                      <a:pt x="5762" y="1629"/>
                      <a:pt x="5967" y="1835"/>
                    </a:cubicBezTo>
                    <a:cubicBezTo>
                      <a:pt x="6457" y="2308"/>
                      <a:pt x="6157" y="3003"/>
                      <a:pt x="5778" y="3476"/>
                    </a:cubicBezTo>
                    <a:cubicBezTo>
                      <a:pt x="5459" y="3842"/>
                      <a:pt x="5008" y="4138"/>
                      <a:pt x="4635" y="4138"/>
                    </a:cubicBezTo>
                    <a:cubicBezTo>
                      <a:pt x="4510" y="4138"/>
                      <a:pt x="4394" y="4104"/>
                      <a:pt x="4294" y="4029"/>
                    </a:cubicBezTo>
                    <a:cubicBezTo>
                      <a:pt x="4231" y="3981"/>
                      <a:pt x="4168" y="3934"/>
                      <a:pt x="4121" y="3887"/>
                    </a:cubicBezTo>
                    <a:cubicBezTo>
                      <a:pt x="4152" y="3855"/>
                      <a:pt x="4168" y="3839"/>
                      <a:pt x="4184" y="3808"/>
                    </a:cubicBezTo>
                    <a:cubicBezTo>
                      <a:pt x="4357" y="3555"/>
                      <a:pt x="4389" y="3255"/>
                      <a:pt x="4278" y="2940"/>
                    </a:cubicBezTo>
                    <a:cubicBezTo>
                      <a:pt x="4200" y="2719"/>
                      <a:pt x="4089" y="2671"/>
                      <a:pt x="3994" y="2671"/>
                    </a:cubicBezTo>
                    <a:cubicBezTo>
                      <a:pt x="3868" y="2687"/>
                      <a:pt x="3758" y="2782"/>
                      <a:pt x="3710" y="2971"/>
                    </a:cubicBezTo>
                    <a:cubicBezTo>
                      <a:pt x="3631" y="3224"/>
                      <a:pt x="3663" y="3571"/>
                      <a:pt x="3868" y="3871"/>
                    </a:cubicBezTo>
                    <a:cubicBezTo>
                      <a:pt x="3584" y="4139"/>
                      <a:pt x="3079" y="4297"/>
                      <a:pt x="2432" y="4313"/>
                    </a:cubicBezTo>
                    <a:cubicBezTo>
                      <a:pt x="2404" y="4315"/>
                      <a:pt x="2377" y="4316"/>
                      <a:pt x="2351" y="4316"/>
                    </a:cubicBezTo>
                    <a:cubicBezTo>
                      <a:pt x="1947" y="4316"/>
                      <a:pt x="1747" y="4092"/>
                      <a:pt x="1658" y="3855"/>
                    </a:cubicBezTo>
                    <a:cubicBezTo>
                      <a:pt x="1879" y="3839"/>
                      <a:pt x="2037" y="3745"/>
                      <a:pt x="2163" y="3618"/>
                    </a:cubicBezTo>
                    <a:cubicBezTo>
                      <a:pt x="2400" y="3350"/>
                      <a:pt x="2384" y="2971"/>
                      <a:pt x="2116" y="2671"/>
                    </a:cubicBezTo>
                    <a:cubicBezTo>
                      <a:pt x="2020" y="2558"/>
                      <a:pt x="1928" y="2526"/>
                      <a:pt x="1855" y="2526"/>
                    </a:cubicBezTo>
                    <a:cubicBezTo>
                      <a:pt x="1796" y="2526"/>
                      <a:pt x="1749" y="2547"/>
                      <a:pt x="1721" y="2561"/>
                    </a:cubicBezTo>
                    <a:cubicBezTo>
                      <a:pt x="1453" y="2687"/>
                      <a:pt x="1327" y="3208"/>
                      <a:pt x="1406" y="3666"/>
                    </a:cubicBezTo>
                    <a:cubicBezTo>
                      <a:pt x="1216" y="3634"/>
                      <a:pt x="995" y="3555"/>
                      <a:pt x="758" y="3397"/>
                    </a:cubicBezTo>
                    <a:cubicBezTo>
                      <a:pt x="206" y="3018"/>
                      <a:pt x="269" y="2355"/>
                      <a:pt x="537" y="1913"/>
                    </a:cubicBezTo>
                    <a:cubicBezTo>
                      <a:pt x="698" y="1654"/>
                      <a:pt x="956" y="1433"/>
                      <a:pt x="1204" y="1433"/>
                    </a:cubicBezTo>
                    <a:cubicBezTo>
                      <a:pt x="1273" y="1433"/>
                      <a:pt x="1341" y="1450"/>
                      <a:pt x="1406" y="1487"/>
                    </a:cubicBezTo>
                    <a:cubicBezTo>
                      <a:pt x="1425" y="1494"/>
                      <a:pt x="1442" y="1498"/>
                      <a:pt x="1457" y="1498"/>
                    </a:cubicBezTo>
                    <a:cubicBezTo>
                      <a:pt x="1479" y="1498"/>
                      <a:pt x="1498" y="1490"/>
                      <a:pt x="1516" y="1472"/>
                    </a:cubicBezTo>
                    <a:cubicBezTo>
                      <a:pt x="1548" y="1456"/>
                      <a:pt x="1563" y="1408"/>
                      <a:pt x="1563" y="1377"/>
                    </a:cubicBezTo>
                    <a:cubicBezTo>
                      <a:pt x="1548" y="1377"/>
                      <a:pt x="1437" y="761"/>
                      <a:pt x="1737" y="493"/>
                    </a:cubicBezTo>
                    <a:cubicBezTo>
                      <a:pt x="1840" y="399"/>
                      <a:pt x="1977" y="355"/>
                      <a:pt x="2151" y="355"/>
                    </a:cubicBezTo>
                    <a:cubicBezTo>
                      <a:pt x="2269" y="355"/>
                      <a:pt x="2404" y="376"/>
                      <a:pt x="2558" y="414"/>
                    </a:cubicBezTo>
                    <a:cubicBezTo>
                      <a:pt x="2731" y="477"/>
                      <a:pt x="2889" y="540"/>
                      <a:pt x="3000" y="619"/>
                    </a:cubicBezTo>
                    <a:cubicBezTo>
                      <a:pt x="2763" y="998"/>
                      <a:pt x="2684" y="1503"/>
                      <a:pt x="3000" y="1740"/>
                    </a:cubicBezTo>
                    <a:cubicBezTo>
                      <a:pt x="3088" y="1809"/>
                      <a:pt x="3183" y="1847"/>
                      <a:pt x="3272" y="1847"/>
                    </a:cubicBezTo>
                    <a:cubicBezTo>
                      <a:pt x="3326" y="1847"/>
                      <a:pt x="3378" y="1833"/>
                      <a:pt x="3426" y="1803"/>
                    </a:cubicBezTo>
                    <a:cubicBezTo>
                      <a:pt x="3584" y="1708"/>
                      <a:pt x="3679" y="1487"/>
                      <a:pt x="3647" y="1235"/>
                    </a:cubicBezTo>
                    <a:cubicBezTo>
                      <a:pt x="3631" y="1124"/>
                      <a:pt x="3568" y="824"/>
                      <a:pt x="3268" y="572"/>
                    </a:cubicBezTo>
                    <a:cubicBezTo>
                      <a:pt x="3450" y="358"/>
                      <a:pt x="3704" y="195"/>
                      <a:pt x="3995" y="195"/>
                    </a:cubicBezTo>
                    <a:close/>
                    <a:moveTo>
                      <a:pt x="3991" y="0"/>
                    </a:moveTo>
                    <a:cubicBezTo>
                      <a:pt x="3631" y="0"/>
                      <a:pt x="3328" y="206"/>
                      <a:pt x="3126" y="461"/>
                    </a:cubicBezTo>
                    <a:cubicBezTo>
                      <a:pt x="2984" y="367"/>
                      <a:pt x="2826" y="288"/>
                      <a:pt x="2605" y="224"/>
                    </a:cubicBezTo>
                    <a:cubicBezTo>
                      <a:pt x="2440" y="183"/>
                      <a:pt x="2291" y="162"/>
                      <a:pt x="2156" y="162"/>
                    </a:cubicBezTo>
                    <a:cubicBezTo>
                      <a:pt x="1931" y="162"/>
                      <a:pt x="1749" y="222"/>
                      <a:pt x="1611" y="351"/>
                    </a:cubicBezTo>
                    <a:cubicBezTo>
                      <a:pt x="1342" y="588"/>
                      <a:pt x="1327" y="1014"/>
                      <a:pt x="1342" y="1251"/>
                    </a:cubicBezTo>
                    <a:cubicBezTo>
                      <a:pt x="1298" y="1240"/>
                      <a:pt x="1252" y="1235"/>
                      <a:pt x="1206" y="1235"/>
                    </a:cubicBezTo>
                    <a:cubicBezTo>
                      <a:pt x="911" y="1235"/>
                      <a:pt x="598" y="1448"/>
                      <a:pt x="379" y="1803"/>
                    </a:cubicBezTo>
                    <a:cubicBezTo>
                      <a:pt x="48" y="2340"/>
                      <a:pt x="1" y="3113"/>
                      <a:pt x="648" y="3555"/>
                    </a:cubicBezTo>
                    <a:cubicBezTo>
                      <a:pt x="932" y="3760"/>
                      <a:pt x="1216" y="3839"/>
                      <a:pt x="1453" y="3871"/>
                    </a:cubicBezTo>
                    <a:cubicBezTo>
                      <a:pt x="1595" y="4281"/>
                      <a:pt x="1926" y="4518"/>
                      <a:pt x="2384" y="4518"/>
                    </a:cubicBezTo>
                    <a:lnTo>
                      <a:pt x="2447" y="4518"/>
                    </a:lnTo>
                    <a:cubicBezTo>
                      <a:pt x="3126" y="4486"/>
                      <a:pt x="3663" y="4313"/>
                      <a:pt x="3994" y="4029"/>
                    </a:cubicBezTo>
                    <a:cubicBezTo>
                      <a:pt x="4042" y="4092"/>
                      <a:pt x="4105" y="4139"/>
                      <a:pt x="4168" y="4187"/>
                    </a:cubicBezTo>
                    <a:cubicBezTo>
                      <a:pt x="4306" y="4290"/>
                      <a:pt x="4464" y="4336"/>
                      <a:pt x="4629" y="4336"/>
                    </a:cubicBezTo>
                    <a:cubicBezTo>
                      <a:pt x="5068" y="4336"/>
                      <a:pt x="5565" y="4015"/>
                      <a:pt x="5920" y="3603"/>
                    </a:cubicBezTo>
                    <a:cubicBezTo>
                      <a:pt x="6378" y="3082"/>
                      <a:pt x="6694" y="2261"/>
                      <a:pt x="6110" y="1692"/>
                    </a:cubicBezTo>
                    <a:cubicBezTo>
                      <a:pt x="5841" y="1440"/>
                      <a:pt x="5589" y="1361"/>
                      <a:pt x="5368" y="1361"/>
                    </a:cubicBezTo>
                    <a:cubicBezTo>
                      <a:pt x="5320" y="951"/>
                      <a:pt x="5099" y="477"/>
                      <a:pt x="4547" y="161"/>
                    </a:cubicBezTo>
                    <a:cubicBezTo>
                      <a:pt x="4352" y="48"/>
                      <a:pt x="4165" y="0"/>
                      <a:pt x="399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8"/>
              <p:cNvSpPr/>
              <p:nvPr/>
            </p:nvSpPr>
            <p:spPr>
              <a:xfrm>
                <a:off x="1719600" y="417350"/>
                <a:ext cx="179975" cy="109775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391" extrusionOk="0">
                    <a:moveTo>
                      <a:pt x="4187" y="0"/>
                    </a:moveTo>
                    <a:cubicBezTo>
                      <a:pt x="3819" y="0"/>
                      <a:pt x="3513" y="233"/>
                      <a:pt x="3324" y="525"/>
                    </a:cubicBezTo>
                    <a:lnTo>
                      <a:pt x="3324" y="525"/>
                    </a:lnTo>
                    <a:cubicBezTo>
                      <a:pt x="3176" y="423"/>
                      <a:pt x="2986" y="337"/>
                      <a:pt x="2748" y="282"/>
                    </a:cubicBezTo>
                    <a:cubicBezTo>
                      <a:pt x="2610" y="251"/>
                      <a:pt x="2489" y="237"/>
                      <a:pt x="2383" y="237"/>
                    </a:cubicBezTo>
                    <a:cubicBezTo>
                      <a:pt x="1408" y="237"/>
                      <a:pt x="1690" y="1418"/>
                      <a:pt x="1690" y="1418"/>
                    </a:cubicBezTo>
                    <a:cubicBezTo>
                      <a:pt x="1613" y="1380"/>
                      <a:pt x="1535" y="1362"/>
                      <a:pt x="1456" y="1362"/>
                    </a:cubicBezTo>
                    <a:cubicBezTo>
                      <a:pt x="725" y="1362"/>
                      <a:pt x="1" y="2890"/>
                      <a:pt x="1027" y="3518"/>
                    </a:cubicBezTo>
                    <a:cubicBezTo>
                      <a:pt x="1323" y="3701"/>
                      <a:pt x="1596" y="3777"/>
                      <a:pt x="1825" y="3777"/>
                    </a:cubicBezTo>
                    <a:cubicBezTo>
                      <a:pt x="1837" y="3777"/>
                      <a:pt x="1848" y="3777"/>
                      <a:pt x="1860" y="3776"/>
                    </a:cubicBezTo>
                    <a:lnTo>
                      <a:pt x="1860" y="3776"/>
                    </a:lnTo>
                    <a:cubicBezTo>
                      <a:pt x="1972" y="4112"/>
                      <a:pt x="2230" y="4391"/>
                      <a:pt x="2701" y="4391"/>
                    </a:cubicBezTo>
                    <a:cubicBezTo>
                      <a:pt x="2737" y="4391"/>
                      <a:pt x="2773" y="4389"/>
                      <a:pt x="2811" y="4386"/>
                    </a:cubicBezTo>
                    <a:cubicBezTo>
                      <a:pt x="3584" y="4319"/>
                      <a:pt x="4081" y="4087"/>
                      <a:pt x="4339" y="3784"/>
                    </a:cubicBezTo>
                    <a:lnTo>
                      <a:pt x="4339" y="3784"/>
                    </a:lnTo>
                    <a:cubicBezTo>
                      <a:pt x="4405" y="3858"/>
                      <a:pt x="4484" y="3928"/>
                      <a:pt x="4579" y="3991"/>
                    </a:cubicBezTo>
                    <a:cubicBezTo>
                      <a:pt x="4688" y="4064"/>
                      <a:pt x="4812" y="4097"/>
                      <a:pt x="4942" y="4097"/>
                    </a:cubicBezTo>
                    <a:cubicBezTo>
                      <a:pt x="5885" y="4097"/>
                      <a:pt x="7199" y="2378"/>
                      <a:pt x="6284" y="1560"/>
                    </a:cubicBezTo>
                    <a:cubicBezTo>
                      <a:pt x="6067" y="1367"/>
                      <a:pt x="5852" y="1291"/>
                      <a:pt x="5654" y="1291"/>
                    </a:cubicBezTo>
                    <a:cubicBezTo>
                      <a:pt x="5600" y="1291"/>
                      <a:pt x="5548" y="1297"/>
                      <a:pt x="5498" y="1307"/>
                    </a:cubicBezTo>
                    <a:lnTo>
                      <a:pt x="5498" y="1307"/>
                    </a:lnTo>
                    <a:cubicBezTo>
                      <a:pt x="5460" y="878"/>
                      <a:pt x="5203" y="408"/>
                      <a:pt x="4658" y="124"/>
                    </a:cubicBezTo>
                    <a:cubicBezTo>
                      <a:pt x="4493" y="38"/>
                      <a:pt x="4335" y="0"/>
                      <a:pt x="418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8"/>
              <p:cNvSpPr/>
              <p:nvPr/>
            </p:nvSpPr>
            <p:spPr>
              <a:xfrm>
                <a:off x="1727100" y="414750"/>
                <a:ext cx="166175" cy="115025"/>
              </a:xfrm>
              <a:custGeom>
                <a:avLst/>
                <a:gdLst/>
                <a:ahLst/>
                <a:cxnLst/>
                <a:rect l="l" t="t" r="r" b="b"/>
                <a:pathLst>
                  <a:path w="6647" h="4601" extrusionOk="0">
                    <a:moveTo>
                      <a:pt x="3063" y="780"/>
                    </a:moveTo>
                    <a:cubicBezTo>
                      <a:pt x="3300" y="970"/>
                      <a:pt x="3363" y="1191"/>
                      <a:pt x="3379" y="1285"/>
                    </a:cubicBezTo>
                    <a:cubicBezTo>
                      <a:pt x="3411" y="1475"/>
                      <a:pt x="3347" y="1617"/>
                      <a:pt x="3268" y="1664"/>
                    </a:cubicBezTo>
                    <a:cubicBezTo>
                      <a:pt x="3249" y="1679"/>
                      <a:pt x="3229" y="1684"/>
                      <a:pt x="3207" y="1684"/>
                    </a:cubicBezTo>
                    <a:cubicBezTo>
                      <a:pt x="3159" y="1684"/>
                      <a:pt x="3107" y="1655"/>
                      <a:pt x="3063" y="1633"/>
                    </a:cubicBezTo>
                    <a:cubicBezTo>
                      <a:pt x="2874" y="1491"/>
                      <a:pt x="2874" y="1128"/>
                      <a:pt x="3063" y="780"/>
                    </a:cubicBezTo>
                    <a:close/>
                    <a:moveTo>
                      <a:pt x="5100" y="1538"/>
                    </a:moveTo>
                    <a:cubicBezTo>
                      <a:pt x="5100" y="1585"/>
                      <a:pt x="5100" y="1617"/>
                      <a:pt x="5100" y="1648"/>
                    </a:cubicBezTo>
                    <a:cubicBezTo>
                      <a:pt x="5068" y="1964"/>
                      <a:pt x="4879" y="2201"/>
                      <a:pt x="4642" y="2264"/>
                    </a:cubicBezTo>
                    <a:cubicBezTo>
                      <a:pt x="4634" y="2264"/>
                      <a:pt x="4606" y="2268"/>
                      <a:pt x="4579" y="2268"/>
                    </a:cubicBezTo>
                    <a:cubicBezTo>
                      <a:pt x="4551" y="2268"/>
                      <a:pt x="4523" y="2264"/>
                      <a:pt x="4516" y="2248"/>
                    </a:cubicBezTo>
                    <a:cubicBezTo>
                      <a:pt x="4484" y="2169"/>
                      <a:pt x="4594" y="1869"/>
                      <a:pt x="4863" y="1664"/>
                    </a:cubicBezTo>
                    <a:cubicBezTo>
                      <a:pt x="4926" y="1633"/>
                      <a:pt x="5005" y="1585"/>
                      <a:pt x="5100" y="1538"/>
                    </a:cubicBezTo>
                    <a:close/>
                    <a:moveTo>
                      <a:pt x="3995" y="2880"/>
                    </a:moveTo>
                    <a:cubicBezTo>
                      <a:pt x="4010" y="2880"/>
                      <a:pt x="4042" y="2896"/>
                      <a:pt x="4089" y="3006"/>
                    </a:cubicBezTo>
                    <a:cubicBezTo>
                      <a:pt x="4184" y="3259"/>
                      <a:pt x="4184" y="3495"/>
                      <a:pt x="4042" y="3701"/>
                    </a:cubicBezTo>
                    <a:cubicBezTo>
                      <a:pt x="4042" y="3716"/>
                      <a:pt x="4042" y="3716"/>
                      <a:pt x="4042" y="3732"/>
                    </a:cubicBezTo>
                    <a:cubicBezTo>
                      <a:pt x="3853" y="3464"/>
                      <a:pt x="3853" y="3195"/>
                      <a:pt x="3900" y="3038"/>
                    </a:cubicBezTo>
                    <a:cubicBezTo>
                      <a:pt x="3931" y="2927"/>
                      <a:pt x="3979" y="2880"/>
                      <a:pt x="3995" y="2880"/>
                    </a:cubicBezTo>
                    <a:close/>
                    <a:moveTo>
                      <a:pt x="1848" y="2817"/>
                    </a:moveTo>
                    <a:cubicBezTo>
                      <a:pt x="1864" y="2817"/>
                      <a:pt x="1911" y="2832"/>
                      <a:pt x="1958" y="2896"/>
                    </a:cubicBezTo>
                    <a:cubicBezTo>
                      <a:pt x="2164" y="3101"/>
                      <a:pt x="2195" y="3369"/>
                      <a:pt x="2037" y="3574"/>
                    </a:cubicBezTo>
                    <a:cubicBezTo>
                      <a:pt x="1943" y="3685"/>
                      <a:pt x="1816" y="3748"/>
                      <a:pt x="1627" y="3780"/>
                    </a:cubicBezTo>
                    <a:cubicBezTo>
                      <a:pt x="1532" y="3369"/>
                      <a:pt x="1658" y="2911"/>
                      <a:pt x="1800" y="2832"/>
                    </a:cubicBezTo>
                    <a:cubicBezTo>
                      <a:pt x="1800" y="2832"/>
                      <a:pt x="1816" y="2817"/>
                      <a:pt x="1848" y="2817"/>
                    </a:cubicBezTo>
                    <a:close/>
                    <a:moveTo>
                      <a:pt x="3891" y="197"/>
                    </a:moveTo>
                    <a:cubicBezTo>
                      <a:pt x="4022" y="197"/>
                      <a:pt x="4163" y="231"/>
                      <a:pt x="4310" y="307"/>
                    </a:cubicBezTo>
                    <a:cubicBezTo>
                      <a:pt x="4815" y="575"/>
                      <a:pt x="5036" y="986"/>
                      <a:pt x="5084" y="1349"/>
                    </a:cubicBezTo>
                    <a:cubicBezTo>
                      <a:pt x="4942" y="1396"/>
                      <a:pt x="4815" y="1459"/>
                      <a:pt x="4752" y="1522"/>
                    </a:cubicBezTo>
                    <a:cubicBezTo>
                      <a:pt x="4437" y="1759"/>
                      <a:pt x="4231" y="2138"/>
                      <a:pt x="4342" y="2343"/>
                    </a:cubicBezTo>
                    <a:cubicBezTo>
                      <a:pt x="4355" y="2381"/>
                      <a:pt x="4419" y="2471"/>
                      <a:pt x="4559" y="2471"/>
                    </a:cubicBezTo>
                    <a:cubicBezTo>
                      <a:pt x="4593" y="2471"/>
                      <a:pt x="4631" y="2466"/>
                      <a:pt x="4673" y="2454"/>
                    </a:cubicBezTo>
                    <a:cubicBezTo>
                      <a:pt x="5005" y="2375"/>
                      <a:pt x="5242" y="2075"/>
                      <a:pt x="5289" y="1680"/>
                    </a:cubicBezTo>
                    <a:cubicBezTo>
                      <a:pt x="5305" y="1617"/>
                      <a:pt x="5305" y="1570"/>
                      <a:pt x="5305" y="1506"/>
                    </a:cubicBezTo>
                    <a:cubicBezTo>
                      <a:pt x="5322" y="1505"/>
                      <a:pt x="5339" y="1504"/>
                      <a:pt x="5356" y="1504"/>
                    </a:cubicBezTo>
                    <a:cubicBezTo>
                      <a:pt x="5519" y="1504"/>
                      <a:pt x="5707" y="1572"/>
                      <a:pt x="5920" y="1743"/>
                    </a:cubicBezTo>
                    <a:cubicBezTo>
                      <a:pt x="6410" y="2201"/>
                      <a:pt x="6157" y="2911"/>
                      <a:pt x="5794" y="3401"/>
                    </a:cubicBezTo>
                    <a:cubicBezTo>
                      <a:pt x="5491" y="3789"/>
                      <a:pt x="5039" y="4112"/>
                      <a:pt x="4659" y="4112"/>
                    </a:cubicBezTo>
                    <a:cubicBezTo>
                      <a:pt x="4545" y="4112"/>
                      <a:pt x="4437" y="4082"/>
                      <a:pt x="4342" y="4016"/>
                    </a:cubicBezTo>
                    <a:cubicBezTo>
                      <a:pt x="4279" y="3985"/>
                      <a:pt x="4216" y="3937"/>
                      <a:pt x="4168" y="3890"/>
                    </a:cubicBezTo>
                    <a:cubicBezTo>
                      <a:pt x="4184" y="3858"/>
                      <a:pt x="4200" y="3843"/>
                      <a:pt x="4216" y="3811"/>
                    </a:cubicBezTo>
                    <a:cubicBezTo>
                      <a:pt x="4373" y="3543"/>
                      <a:pt x="4389" y="3243"/>
                      <a:pt x="4279" y="2943"/>
                    </a:cubicBezTo>
                    <a:cubicBezTo>
                      <a:pt x="4184" y="2722"/>
                      <a:pt x="4058" y="2675"/>
                      <a:pt x="3979" y="2675"/>
                    </a:cubicBezTo>
                    <a:cubicBezTo>
                      <a:pt x="3853" y="2690"/>
                      <a:pt x="3758" y="2801"/>
                      <a:pt x="3710" y="2990"/>
                    </a:cubicBezTo>
                    <a:cubicBezTo>
                      <a:pt x="3632" y="3243"/>
                      <a:pt x="3679" y="3590"/>
                      <a:pt x="3900" y="3890"/>
                    </a:cubicBezTo>
                    <a:cubicBezTo>
                      <a:pt x="3632" y="4158"/>
                      <a:pt x="3142" y="4332"/>
                      <a:pt x="2495" y="4395"/>
                    </a:cubicBezTo>
                    <a:cubicBezTo>
                      <a:pt x="2465" y="4397"/>
                      <a:pt x="2437" y="4398"/>
                      <a:pt x="2409" y="4398"/>
                    </a:cubicBezTo>
                    <a:cubicBezTo>
                      <a:pt x="2009" y="4398"/>
                      <a:pt x="1809" y="4190"/>
                      <a:pt x="1706" y="3969"/>
                    </a:cubicBezTo>
                    <a:cubicBezTo>
                      <a:pt x="1911" y="3937"/>
                      <a:pt x="2085" y="3827"/>
                      <a:pt x="2195" y="3701"/>
                    </a:cubicBezTo>
                    <a:cubicBezTo>
                      <a:pt x="2416" y="3416"/>
                      <a:pt x="2385" y="3053"/>
                      <a:pt x="2116" y="2753"/>
                    </a:cubicBezTo>
                    <a:cubicBezTo>
                      <a:pt x="2014" y="2652"/>
                      <a:pt x="1922" y="2623"/>
                      <a:pt x="1848" y="2623"/>
                    </a:cubicBezTo>
                    <a:cubicBezTo>
                      <a:pt x="1784" y="2623"/>
                      <a:pt x="1735" y="2644"/>
                      <a:pt x="1706" y="2659"/>
                    </a:cubicBezTo>
                    <a:cubicBezTo>
                      <a:pt x="1453" y="2817"/>
                      <a:pt x="1327" y="3322"/>
                      <a:pt x="1437" y="3780"/>
                    </a:cubicBezTo>
                    <a:cubicBezTo>
                      <a:pt x="1248" y="3764"/>
                      <a:pt x="1027" y="3685"/>
                      <a:pt x="774" y="3543"/>
                    </a:cubicBezTo>
                    <a:cubicBezTo>
                      <a:pt x="222" y="3195"/>
                      <a:pt x="238" y="2532"/>
                      <a:pt x="490" y="2075"/>
                    </a:cubicBezTo>
                    <a:cubicBezTo>
                      <a:pt x="644" y="1806"/>
                      <a:pt x="901" y="1558"/>
                      <a:pt x="1162" y="1558"/>
                    </a:cubicBezTo>
                    <a:cubicBezTo>
                      <a:pt x="1222" y="1558"/>
                      <a:pt x="1283" y="1571"/>
                      <a:pt x="1343" y="1601"/>
                    </a:cubicBezTo>
                    <a:cubicBezTo>
                      <a:pt x="1356" y="1608"/>
                      <a:pt x="1372" y="1612"/>
                      <a:pt x="1388" y="1612"/>
                    </a:cubicBezTo>
                    <a:cubicBezTo>
                      <a:pt x="1411" y="1612"/>
                      <a:pt x="1435" y="1604"/>
                      <a:pt x="1453" y="1585"/>
                    </a:cubicBezTo>
                    <a:cubicBezTo>
                      <a:pt x="1485" y="1570"/>
                      <a:pt x="1485" y="1522"/>
                      <a:pt x="1485" y="1491"/>
                    </a:cubicBezTo>
                    <a:cubicBezTo>
                      <a:pt x="1485" y="1491"/>
                      <a:pt x="1343" y="891"/>
                      <a:pt x="1627" y="591"/>
                    </a:cubicBezTo>
                    <a:cubicBezTo>
                      <a:pt x="1725" y="492"/>
                      <a:pt x="1867" y="443"/>
                      <a:pt x="2052" y="443"/>
                    </a:cubicBezTo>
                    <a:cubicBezTo>
                      <a:pt x="2163" y="443"/>
                      <a:pt x="2290" y="461"/>
                      <a:pt x="2432" y="496"/>
                    </a:cubicBezTo>
                    <a:cubicBezTo>
                      <a:pt x="2621" y="528"/>
                      <a:pt x="2763" y="591"/>
                      <a:pt x="2890" y="670"/>
                    </a:cubicBezTo>
                    <a:cubicBezTo>
                      <a:pt x="2669" y="1049"/>
                      <a:pt x="2621" y="1570"/>
                      <a:pt x="2937" y="1791"/>
                    </a:cubicBezTo>
                    <a:cubicBezTo>
                      <a:pt x="3029" y="1855"/>
                      <a:pt x="3121" y="1887"/>
                      <a:pt x="3204" y="1887"/>
                    </a:cubicBezTo>
                    <a:cubicBezTo>
                      <a:pt x="3263" y="1887"/>
                      <a:pt x="3317" y="1871"/>
                      <a:pt x="3363" y="1838"/>
                    </a:cubicBezTo>
                    <a:cubicBezTo>
                      <a:pt x="3521" y="1727"/>
                      <a:pt x="3600" y="1506"/>
                      <a:pt x="3568" y="1254"/>
                    </a:cubicBezTo>
                    <a:cubicBezTo>
                      <a:pt x="3537" y="1143"/>
                      <a:pt x="3458" y="843"/>
                      <a:pt x="3158" y="607"/>
                    </a:cubicBezTo>
                    <a:cubicBezTo>
                      <a:pt x="3334" y="375"/>
                      <a:pt x="3588" y="197"/>
                      <a:pt x="3891" y="197"/>
                    </a:cubicBezTo>
                    <a:close/>
                    <a:moveTo>
                      <a:pt x="3893" y="1"/>
                    </a:moveTo>
                    <a:cubicBezTo>
                      <a:pt x="3511" y="1"/>
                      <a:pt x="3201" y="229"/>
                      <a:pt x="3000" y="496"/>
                    </a:cubicBezTo>
                    <a:cubicBezTo>
                      <a:pt x="2858" y="417"/>
                      <a:pt x="2684" y="338"/>
                      <a:pt x="2479" y="291"/>
                    </a:cubicBezTo>
                    <a:cubicBezTo>
                      <a:pt x="2337" y="260"/>
                      <a:pt x="2206" y="245"/>
                      <a:pt x="2087" y="245"/>
                    </a:cubicBezTo>
                    <a:cubicBezTo>
                      <a:pt x="1835" y="245"/>
                      <a:pt x="1635" y="315"/>
                      <a:pt x="1485" y="465"/>
                    </a:cubicBezTo>
                    <a:cubicBezTo>
                      <a:pt x="1232" y="717"/>
                      <a:pt x="1232" y="1143"/>
                      <a:pt x="1264" y="1364"/>
                    </a:cubicBezTo>
                    <a:cubicBezTo>
                      <a:pt x="1234" y="1360"/>
                      <a:pt x="1205" y="1358"/>
                      <a:pt x="1175" y="1358"/>
                    </a:cubicBezTo>
                    <a:cubicBezTo>
                      <a:pt x="869" y="1358"/>
                      <a:pt x="547" y="1577"/>
                      <a:pt x="317" y="1980"/>
                    </a:cubicBezTo>
                    <a:cubicBezTo>
                      <a:pt x="17" y="2517"/>
                      <a:pt x="1" y="3290"/>
                      <a:pt x="680" y="3701"/>
                    </a:cubicBezTo>
                    <a:cubicBezTo>
                      <a:pt x="980" y="3890"/>
                      <a:pt x="1248" y="3969"/>
                      <a:pt x="1485" y="3985"/>
                    </a:cubicBezTo>
                    <a:cubicBezTo>
                      <a:pt x="1643" y="4379"/>
                      <a:pt x="1974" y="4600"/>
                      <a:pt x="2400" y="4600"/>
                    </a:cubicBezTo>
                    <a:cubicBezTo>
                      <a:pt x="2432" y="4600"/>
                      <a:pt x="2479" y="4585"/>
                      <a:pt x="2511" y="4585"/>
                    </a:cubicBezTo>
                    <a:cubicBezTo>
                      <a:pt x="3190" y="4521"/>
                      <a:pt x="3726" y="4332"/>
                      <a:pt x="4042" y="4032"/>
                    </a:cubicBezTo>
                    <a:cubicBezTo>
                      <a:pt x="4089" y="4079"/>
                      <a:pt x="4152" y="4143"/>
                      <a:pt x="4231" y="4190"/>
                    </a:cubicBezTo>
                    <a:cubicBezTo>
                      <a:pt x="4359" y="4271"/>
                      <a:pt x="4500" y="4308"/>
                      <a:pt x="4646" y="4308"/>
                    </a:cubicBezTo>
                    <a:cubicBezTo>
                      <a:pt x="5094" y="4308"/>
                      <a:pt x="5595" y="3963"/>
                      <a:pt x="5952" y="3511"/>
                    </a:cubicBezTo>
                    <a:cubicBezTo>
                      <a:pt x="6362" y="2959"/>
                      <a:pt x="6647" y="2138"/>
                      <a:pt x="6047" y="1601"/>
                    </a:cubicBezTo>
                    <a:cubicBezTo>
                      <a:pt x="5789" y="1372"/>
                      <a:pt x="5558" y="1299"/>
                      <a:pt x="5352" y="1299"/>
                    </a:cubicBezTo>
                    <a:cubicBezTo>
                      <a:pt x="5331" y="1299"/>
                      <a:pt x="5310" y="1300"/>
                      <a:pt x="5289" y="1301"/>
                    </a:cubicBezTo>
                    <a:cubicBezTo>
                      <a:pt x="5226" y="891"/>
                      <a:pt x="4973" y="433"/>
                      <a:pt x="4405" y="133"/>
                    </a:cubicBezTo>
                    <a:cubicBezTo>
                      <a:pt x="4224" y="40"/>
                      <a:pt x="4052" y="1"/>
                      <a:pt x="38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71" name="Google Shape;271;p18"/>
          <p:cNvGrpSpPr/>
          <p:nvPr/>
        </p:nvGrpSpPr>
        <p:grpSpPr>
          <a:xfrm>
            <a:off x="953467" y="4569319"/>
            <a:ext cx="10965276" cy="3150703"/>
            <a:chOff x="715100" y="3426989"/>
            <a:chExt cx="8223957" cy="2363027"/>
          </a:xfrm>
        </p:grpSpPr>
        <p:sp>
          <p:nvSpPr>
            <p:cNvPr id="272" name="Google Shape;272;p18"/>
            <p:cNvSpPr/>
            <p:nvPr/>
          </p:nvSpPr>
          <p:spPr>
            <a:xfrm>
              <a:off x="8534798" y="36221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18"/>
            <p:cNvSpPr/>
            <p:nvPr/>
          </p:nvSpPr>
          <p:spPr>
            <a:xfrm>
              <a:off x="7320752" y="4553060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18"/>
            <p:cNvSpPr/>
            <p:nvPr/>
          </p:nvSpPr>
          <p:spPr>
            <a:xfrm rot="3110361">
              <a:off x="1534230" y="3326164"/>
              <a:ext cx="989969" cy="2564677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207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grpSp>
        <p:nvGrpSpPr>
          <p:cNvPr id="277" name="Google Shape;277;p19"/>
          <p:cNvGrpSpPr/>
          <p:nvPr/>
        </p:nvGrpSpPr>
        <p:grpSpPr>
          <a:xfrm>
            <a:off x="135359" y="54347"/>
            <a:ext cx="11805589" cy="6669084"/>
            <a:chOff x="101519" y="40760"/>
            <a:chExt cx="8854192" cy="5001813"/>
          </a:xfrm>
        </p:grpSpPr>
        <p:sp>
          <p:nvSpPr>
            <p:cNvPr id="278" name="Google Shape;278;p19"/>
            <p:cNvSpPr/>
            <p:nvPr/>
          </p:nvSpPr>
          <p:spPr>
            <a:xfrm>
              <a:off x="101519" y="2266734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19"/>
            <p:cNvSpPr/>
            <p:nvPr/>
          </p:nvSpPr>
          <p:spPr>
            <a:xfrm>
              <a:off x="4281723" y="40760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9"/>
            <p:cNvSpPr/>
            <p:nvPr/>
          </p:nvSpPr>
          <p:spPr>
            <a:xfrm>
              <a:off x="8687119" y="479299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1" name="Google Shape;281;p19"/>
          <p:cNvGrpSpPr/>
          <p:nvPr/>
        </p:nvGrpSpPr>
        <p:grpSpPr>
          <a:xfrm>
            <a:off x="841166" y="939921"/>
            <a:ext cx="9745417" cy="5167947"/>
            <a:chOff x="630874" y="704941"/>
            <a:chExt cx="7309063" cy="3875960"/>
          </a:xfrm>
        </p:grpSpPr>
        <p:sp>
          <p:nvSpPr>
            <p:cNvPr id="282" name="Google Shape;282;p19"/>
            <p:cNvSpPr/>
            <p:nvPr/>
          </p:nvSpPr>
          <p:spPr>
            <a:xfrm>
              <a:off x="7836740" y="107856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56" y="196"/>
                  </a:moveTo>
                  <a:cubicBezTo>
                    <a:pt x="859" y="196"/>
                    <a:pt x="965" y="230"/>
                    <a:pt x="1058" y="303"/>
                  </a:cubicBezTo>
                  <a:cubicBezTo>
                    <a:pt x="1152" y="382"/>
                    <a:pt x="1216" y="492"/>
                    <a:pt x="1231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6" y="1167"/>
                    <a:pt x="550" y="1133"/>
                    <a:pt x="458" y="1060"/>
                  </a:cubicBezTo>
                  <a:cubicBezTo>
                    <a:pt x="253" y="903"/>
                    <a:pt x="205" y="603"/>
                    <a:pt x="379" y="382"/>
                  </a:cubicBezTo>
                  <a:cubicBezTo>
                    <a:pt x="471" y="262"/>
                    <a:pt x="611" y="196"/>
                    <a:pt x="756" y="196"/>
                  </a:cubicBezTo>
                  <a:close/>
                  <a:moveTo>
                    <a:pt x="770" y="0"/>
                  </a:moveTo>
                  <a:cubicBezTo>
                    <a:pt x="565" y="0"/>
                    <a:pt x="360" y="95"/>
                    <a:pt x="221" y="271"/>
                  </a:cubicBezTo>
                  <a:cubicBezTo>
                    <a:pt x="0" y="555"/>
                    <a:pt x="47" y="997"/>
                    <a:pt x="347" y="1218"/>
                  </a:cubicBezTo>
                  <a:cubicBezTo>
                    <a:pt x="471" y="1316"/>
                    <a:pt x="616" y="1363"/>
                    <a:pt x="760" y="1363"/>
                  </a:cubicBezTo>
                  <a:cubicBezTo>
                    <a:pt x="964" y="1363"/>
                    <a:pt x="1165" y="1268"/>
                    <a:pt x="1294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0" y="47"/>
                    <a:pt x="915" y="0"/>
                    <a:pt x="7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19"/>
            <p:cNvSpPr/>
            <p:nvPr/>
          </p:nvSpPr>
          <p:spPr>
            <a:xfrm>
              <a:off x="1211219" y="70494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19"/>
            <p:cNvSpPr/>
            <p:nvPr/>
          </p:nvSpPr>
          <p:spPr>
            <a:xfrm>
              <a:off x="4559520" y="4451148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19"/>
            <p:cNvSpPr/>
            <p:nvPr/>
          </p:nvSpPr>
          <p:spPr>
            <a:xfrm>
              <a:off x="630874" y="41480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72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"/>
          <p:cNvSpPr/>
          <p:nvPr/>
        </p:nvSpPr>
        <p:spPr>
          <a:xfrm>
            <a:off x="608883" y="519867"/>
            <a:ext cx="10974400" cy="58072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0"/>
          <p:cNvSpPr/>
          <p:nvPr/>
        </p:nvSpPr>
        <p:spPr>
          <a:xfrm>
            <a:off x="11368698" y="61446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9" name="Google Shape;289;p20"/>
          <p:cNvGrpSpPr/>
          <p:nvPr/>
        </p:nvGrpSpPr>
        <p:grpSpPr>
          <a:xfrm>
            <a:off x="1596526" y="1330667"/>
            <a:ext cx="9296236" cy="4641367"/>
            <a:chOff x="1197394" y="998000"/>
            <a:chExt cx="6972177" cy="3481025"/>
          </a:xfrm>
        </p:grpSpPr>
        <p:sp>
          <p:nvSpPr>
            <p:cNvPr id="290" name="Google Shape;290;p20"/>
            <p:cNvSpPr/>
            <p:nvPr/>
          </p:nvSpPr>
          <p:spPr>
            <a:xfrm>
              <a:off x="8066373" y="998000"/>
              <a:ext cx="103197" cy="95751"/>
            </a:xfrm>
            <a:custGeom>
              <a:avLst/>
              <a:gdLst/>
              <a:ahLst/>
              <a:cxnLst/>
              <a:rect l="l" t="t" r="r" b="b"/>
              <a:pathLst>
                <a:path w="1469" h="1363" extrusionOk="0">
                  <a:moveTo>
                    <a:pt x="763" y="196"/>
                  </a:moveTo>
                  <a:cubicBezTo>
                    <a:pt x="867" y="196"/>
                    <a:pt x="972" y="230"/>
                    <a:pt x="1058" y="303"/>
                  </a:cubicBezTo>
                  <a:cubicBezTo>
                    <a:pt x="1153" y="382"/>
                    <a:pt x="1216" y="492"/>
                    <a:pt x="1247" y="618"/>
                  </a:cubicBezTo>
                  <a:cubicBezTo>
                    <a:pt x="1263" y="745"/>
                    <a:pt x="1216" y="871"/>
                    <a:pt x="1137" y="981"/>
                  </a:cubicBezTo>
                  <a:cubicBezTo>
                    <a:pt x="1045" y="1101"/>
                    <a:pt x="905" y="1167"/>
                    <a:pt x="760" y="1167"/>
                  </a:cubicBezTo>
                  <a:cubicBezTo>
                    <a:pt x="657" y="1167"/>
                    <a:pt x="551" y="1133"/>
                    <a:pt x="458" y="1060"/>
                  </a:cubicBezTo>
                  <a:cubicBezTo>
                    <a:pt x="253" y="902"/>
                    <a:pt x="206" y="603"/>
                    <a:pt x="379" y="382"/>
                  </a:cubicBezTo>
                  <a:cubicBezTo>
                    <a:pt x="471" y="262"/>
                    <a:pt x="617" y="196"/>
                    <a:pt x="763" y="196"/>
                  </a:cubicBezTo>
                  <a:close/>
                  <a:moveTo>
                    <a:pt x="771" y="0"/>
                  </a:moveTo>
                  <a:cubicBezTo>
                    <a:pt x="565" y="0"/>
                    <a:pt x="361" y="95"/>
                    <a:pt x="221" y="271"/>
                  </a:cubicBezTo>
                  <a:cubicBezTo>
                    <a:pt x="0" y="555"/>
                    <a:pt x="48" y="997"/>
                    <a:pt x="348" y="1218"/>
                  </a:cubicBezTo>
                  <a:cubicBezTo>
                    <a:pt x="471" y="1316"/>
                    <a:pt x="617" y="1363"/>
                    <a:pt x="760" y="1363"/>
                  </a:cubicBezTo>
                  <a:cubicBezTo>
                    <a:pt x="964" y="1363"/>
                    <a:pt x="1165" y="1268"/>
                    <a:pt x="1295" y="1092"/>
                  </a:cubicBezTo>
                  <a:cubicBezTo>
                    <a:pt x="1421" y="950"/>
                    <a:pt x="1468" y="776"/>
                    <a:pt x="1437" y="603"/>
                  </a:cubicBezTo>
                  <a:cubicBezTo>
                    <a:pt x="1421" y="413"/>
                    <a:pt x="1326" y="255"/>
                    <a:pt x="1184" y="145"/>
                  </a:cubicBezTo>
                  <a:cubicBezTo>
                    <a:pt x="1061" y="47"/>
                    <a:pt x="915" y="0"/>
                    <a:pt x="7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20"/>
            <p:cNvSpPr/>
            <p:nvPr/>
          </p:nvSpPr>
          <p:spPr>
            <a:xfrm>
              <a:off x="1197394" y="1961191"/>
              <a:ext cx="154199" cy="156447"/>
            </a:xfrm>
            <a:custGeom>
              <a:avLst/>
              <a:gdLst/>
              <a:ahLst/>
              <a:cxnLst/>
              <a:rect l="l" t="t" r="r" b="b"/>
              <a:pathLst>
                <a:path w="2195" h="2227" extrusionOk="0">
                  <a:moveTo>
                    <a:pt x="1168" y="285"/>
                  </a:moveTo>
                  <a:cubicBezTo>
                    <a:pt x="1200" y="380"/>
                    <a:pt x="1231" y="506"/>
                    <a:pt x="1247" y="585"/>
                  </a:cubicBezTo>
                  <a:cubicBezTo>
                    <a:pt x="1310" y="806"/>
                    <a:pt x="1326" y="869"/>
                    <a:pt x="1342" y="900"/>
                  </a:cubicBezTo>
                  <a:cubicBezTo>
                    <a:pt x="1373" y="932"/>
                    <a:pt x="1421" y="948"/>
                    <a:pt x="1626" y="1027"/>
                  </a:cubicBezTo>
                  <a:cubicBezTo>
                    <a:pt x="1705" y="1058"/>
                    <a:pt x="1831" y="1090"/>
                    <a:pt x="1910" y="1137"/>
                  </a:cubicBezTo>
                  <a:cubicBezTo>
                    <a:pt x="1784" y="1185"/>
                    <a:pt x="1594" y="1263"/>
                    <a:pt x="1421" y="1327"/>
                  </a:cubicBezTo>
                  <a:cubicBezTo>
                    <a:pt x="1389" y="1342"/>
                    <a:pt x="1373" y="1358"/>
                    <a:pt x="1358" y="1374"/>
                  </a:cubicBezTo>
                  <a:cubicBezTo>
                    <a:pt x="1263" y="1579"/>
                    <a:pt x="1168" y="1816"/>
                    <a:pt x="1089" y="1942"/>
                  </a:cubicBezTo>
                  <a:cubicBezTo>
                    <a:pt x="1042" y="1800"/>
                    <a:pt x="963" y="1563"/>
                    <a:pt x="916" y="1342"/>
                  </a:cubicBezTo>
                  <a:cubicBezTo>
                    <a:pt x="916" y="1311"/>
                    <a:pt x="884" y="1279"/>
                    <a:pt x="837" y="1279"/>
                  </a:cubicBezTo>
                  <a:cubicBezTo>
                    <a:pt x="640" y="1234"/>
                    <a:pt x="414" y="1188"/>
                    <a:pt x="285" y="1143"/>
                  </a:cubicBezTo>
                  <a:lnTo>
                    <a:pt x="285" y="1143"/>
                  </a:lnTo>
                  <a:cubicBezTo>
                    <a:pt x="417" y="1064"/>
                    <a:pt x="672" y="945"/>
                    <a:pt x="884" y="869"/>
                  </a:cubicBezTo>
                  <a:cubicBezTo>
                    <a:pt x="916" y="853"/>
                    <a:pt x="932" y="837"/>
                    <a:pt x="947" y="806"/>
                  </a:cubicBezTo>
                  <a:cubicBezTo>
                    <a:pt x="1010" y="616"/>
                    <a:pt x="1105" y="411"/>
                    <a:pt x="1168" y="285"/>
                  </a:cubicBezTo>
                  <a:close/>
                  <a:moveTo>
                    <a:pt x="1200" y="1"/>
                  </a:moveTo>
                  <a:cubicBezTo>
                    <a:pt x="1137" y="1"/>
                    <a:pt x="1042" y="1"/>
                    <a:pt x="774" y="695"/>
                  </a:cubicBezTo>
                  <a:cubicBezTo>
                    <a:pt x="48" y="995"/>
                    <a:pt x="16" y="1090"/>
                    <a:pt x="0" y="1137"/>
                  </a:cubicBezTo>
                  <a:cubicBezTo>
                    <a:pt x="0" y="1153"/>
                    <a:pt x="0" y="1200"/>
                    <a:pt x="16" y="1232"/>
                  </a:cubicBezTo>
                  <a:cubicBezTo>
                    <a:pt x="32" y="1248"/>
                    <a:pt x="95" y="1327"/>
                    <a:pt x="742" y="1453"/>
                  </a:cubicBezTo>
                  <a:cubicBezTo>
                    <a:pt x="932" y="2226"/>
                    <a:pt x="1010" y="2226"/>
                    <a:pt x="1074" y="2226"/>
                  </a:cubicBezTo>
                  <a:lnTo>
                    <a:pt x="1074" y="2211"/>
                  </a:lnTo>
                  <a:lnTo>
                    <a:pt x="1089" y="2211"/>
                  </a:lnTo>
                  <a:cubicBezTo>
                    <a:pt x="1137" y="2211"/>
                    <a:pt x="1216" y="2211"/>
                    <a:pt x="1516" y="1500"/>
                  </a:cubicBezTo>
                  <a:cubicBezTo>
                    <a:pt x="1721" y="1437"/>
                    <a:pt x="2084" y="1295"/>
                    <a:pt x="2163" y="1232"/>
                  </a:cubicBezTo>
                  <a:cubicBezTo>
                    <a:pt x="2194" y="1200"/>
                    <a:pt x="2194" y="1153"/>
                    <a:pt x="2194" y="1121"/>
                  </a:cubicBezTo>
                  <a:cubicBezTo>
                    <a:pt x="2179" y="1027"/>
                    <a:pt x="2084" y="979"/>
                    <a:pt x="1705" y="837"/>
                  </a:cubicBezTo>
                  <a:cubicBezTo>
                    <a:pt x="1626" y="822"/>
                    <a:pt x="1547" y="790"/>
                    <a:pt x="1500" y="774"/>
                  </a:cubicBezTo>
                  <a:cubicBezTo>
                    <a:pt x="1484" y="727"/>
                    <a:pt x="1468" y="632"/>
                    <a:pt x="1452" y="537"/>
                  </a:cubicBezTo>
                  <a:cubicBezTo>
                    <a:pt x="1373" y="285"/>
                    <a:pt x="1342" y="111"/>
                    <a:pt x="1295" y="48"/>
                  </a:cubicBezTo>
                  <a:cubicBezTo>
                    <a:pt x="1263" y="16"/>
                    <a:pt x="1231" y="1"/>
                    <a:pt x="1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" name="Google Shape;292;p20"/>
            <p:cNvSpPr/>
            <p:nvPr/>
          </p:nvSpPr>
          <p:spPr>
            <a:xfrm>
              <a:off x="7939920" y="4349273"/>
              <a:ext cx="126450" cy="129752"/>
            </a:xfrm>
            <a:custGeom>
              <a:avLst/>
              <a:gdLst/>
              <a:ahLst/>
              <a:cxnLst/>
              <a:rect l="l" t="t" r="r" b="b"/>
              <a:pathLst>
                <a:path w="1800" h="1847" extrusionOk="0">
                  <a:moveTo>
                    <a:pt x="979" y="0"/>
                  </a:moveTo>
                  <a:cubicBezTo>
                    <a:pt x="932" y="0"/>
                    <a:pt x="884" y="32"/>
                    <a:pt x="884" y="95"/>
                  </a:cubicBezTo>
                  <a:lnTo>
                    <a:pt x="869" y="647"/>
                  </a:lnTo>
                  <a:lnTo>
                    <a:pt x="537" y="284"/>
                  </a:lnTo>
                  <a:cubicBezTo>
                    <a:pt x="513" y="268"/>
                    <a:pt x="490" y="260"/>
                    <a:pt x="466" y="260"/>
                  </a:cubicBezTo>
                  <a:cubicBezTo>
                    <a:pt x="442" y="260"/>
                    <a:pt x="419" y="268"/>
                    <a:pt x="395" y="284"/>
                  </a:cubicBezTo>
                  <a:cubicBezTo>
                    <a:pt x="348" y="316"/>
                    <a:pt x="348" y="379"/>
                    <a:pt x="395" y="426"/>
                  </a:cubicBezTo>
                  <a:lnTo>
                    <a:pt x="727" y="805"/>
                  </a:lnTo>
                  <a:lnTo>
                    <a:pt x="95" y="805"/>
                  </a:lnTo>
                  <a:cubicBezTo>
                    <a:pt x="89" y="803"/>
                    <a:pt x="83" y="802"/>
                    <a:pt x="77" y="802"/>
                  </a:cubicBezTo>
                  <a:cubicBezTo>
                    <a:pt x="36" y="802"/>
                    <a:pt x="0" y="845"/>
                    <a:pt x="0" y="900"/>
                  </a:cubicBezTo>
                  <a:cubicBezTo>
                    <a:pt x="0" y="947"/>
                    <a:pt x="48" y="994"/>
                    <a:pt x="95" y="994"/>
                  </a:cubicBezTo>
                  <a:lnTo>
                    <a:pt x="679" y="994"/>
                  </a:lnTo>
                  <a:lnTo>
                    <a:pt x="221" y="1294"/>
                  </a:lnTo>
                  <a:cubicBezTo>
                    <a:pt x="174" y="1326"/>
                    <a:pt x="174" y="1389"/>
                    <a:pt x="206" y="1436"/>
                  </a:cubicBezTo>
                  <a:cubicBezTo>
                    <a:pt x="221" y="1468"/>
                    <a:pt x="253" y="1484"/>
                    <a:pt x="285" y="1484"/>
                  </a:cubicBezTo>
                  <a:cubicBezTo>
                    <a:pt x="300" y="1484"/>
                    <a:pt x="316" y="1468"/>
                    <a:pt x="332" y="1468"/>
                  </a:cubicBezTo>
                  <a:lnTo>
                    <a:pt x="853" y="1105"/>
                  </a:lnTo>
                  <a:lnTo>
                    <a:pt x="853" y="1752"/>
                  </a:lnTo>
                  <a:cubicBezTo>
                    <a:pt x="853" y="1800"/>
                    <a:pt x="884" y="1847"/>
                    <a:pt x="948" y="1847"/>
                  </a:cubicBezTo>
                  <a:cubicBezTo>
                    <a:pt x="995" y="1847"/>
                    <a:pt x="1042" y="1800"/>
                    <a:pt x="1042" y="1752"/>
                  </a:cubicBezTo>
                  <a:lnTo>
                    <a:pt x="1058" y="1152"/>
                  </a:lnTo>
                  <a:lnTo>
                    <a:pt x="1405" y="1531"/>
                  </a:lnTo>
                  <a:cubicBezTo>
                    <a:pt x="1437" y="1547"/>
                    <a:pt x="1453" y="1563"/>
                    <a:pt x="1484" y="1563"/>
                  </a:cubicBezTo>
                  <a:cubicBezTo>
                    <a:pt x="1500" y="1563"/>
                    <a:pt x="1532" y="1563"/>
                    <a:pt x="1547" y="1531"/>
                  </a:cubicBezTo>
                  <a:cubicBezTo>
                    <a:pt x="1595" y="1500"/>
                    <a:pt x="1595" y="1436"/>
                    <a:pt x="1563" y="1405"/>
                  </a:cubicBezTo>
                  <a:lnTo>
                    <a:pt x="1184" y="994"/>
                  </a:lnTo>
                  <a:lnTo>
                    <a:pt x="1705" y="994"/>
                  </a:lnTo>
                  <a:cubicBezTo>
                    <a:pt x="1753" y="994"/>
                    <a:pt x="1800" y="947"/>
                    <a:pt x="1800" y="900"/>
                  </a:cubicBezTo>
                  <a:cubicBezTo>
                    <a:pt x="1800" y="837"/>
                    <a:pt x="1753" y="805"/>
                    <a:pt x="1705" y="805"/>
                  </a:cubicBezTo>
                  <a:lnTo>
                    <a:pt x="1311" y="805"/>
                  </a:lnTo>
                  <a:lnTo>
                    <a:pt x="1721" y="521"/>
                  </a:lnTo>
                  <a:cubicBezTo>
                    <a:pt x="1768" y="489"/>
                    <a:pt x="1768" y="426"/>
                    <a:pt x="1737" y="395"/>
                  </a:cubicBezTo>
                  <a:cubicBezTo>
                    <a:pt x="1716" y="364"/>
                    <a:pt x="1689" y="347"/>
                    <a:pt x="1660" y="347"/>
                  </a:cubicBezTo>
                  <a:cubicBezTo>
                    <a:pt x="1644" y="347"/>
                    <a:pt x="1627" y="352"/>
                    <a:pt x="1610" y="363"/>
                  </a:cubicBezTo>
                  <a:lnTo>
                    <a:pt x="1058" y="726"/>
                  </a:lnTo>
                  <a:lnTo>
                    <a:pt x="1074" y="95"/>
                  </a:lnTo>
                  <a:cubicBezTo>
                    <a:pt x="1074" y="32"/>
                    <a:pt x="1026" y="0"/>
                    <a:pt x="9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3" name="Google Shape;293;p20"/>
          <p:cNvGrpSpPr/>
          <p:nvPr/>
        </p:nvGrpSpPr>
        <p:grpSpPr>
          <a:xfrm>
            <a:off x="116297" y="139163"/>
            <a:ext cx="11784251" cy="6294096"/>
            <a:chOff x="87223" y="104372"/>
            <a:chExt cx="8838188" cy="4720572"/>
          </a:xfrm>
        </p:grpSpPr>
        <p:grpSp>
          <p:nvGrpSpPr>
            <p:cNvPr id="294" name="Google Shape;294;p20"/>
            <p:cNvGrpSpPr/>
            <p:nvPr/>
          </p:nvGrpSpPr>
          <p:grpSpPr>
            <a:xfrm>
              <a:off x="87223" y="104372"/>
              <a:ext cx="8838188" cy="404259"/>
              <a:chOff x="87223" y="104372"/>
              <a:chExt cx="8838188" cy="404259"/>
            </a:xfrm>
          </p:grpSpPr>
          <p:sp>
            <p:nvSpPr>
              <p:cNvPr id="295" name="Google Shape;295;p20"/>
              <p:cNvSpPr/>
              <p:nvPr/>
            </p:nvSpPr>
            <p:spPr>
              <a:xfrm>
                <a:off x="8656819" y="181709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0"/>
              <p:cNvSpPr/>
              <p:nvPr/>
            </p:nvSpPr>
            <p:spPr>
              <a:xfrm>
                <a:off x="87223" y="1043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7" name="Google Shape;297;p20"/>
            <p:cNvSpPr/>
            <p:nvPr/>
          </p:nvSpPr>
          <p:spPr>
            <a:xfrm>
              <a:off x="4190424" y="439205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97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9040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869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0705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547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5"/>
          <p:cNvGrpSpPr/>
          <p:nvPr/>
        </p:nvGrpSpPr>
        <p:grpSpPr>
          <a:xfrm>
            <a:off x="6353060" y="174330"/>
            <a:ext cx="5318017" cy="6499433"/>
            <a:chOff x="4764794" y="130747"/>
            <a:chExt cx="3988513" cy="4874575"/>
          </a:xfrm>
        </p:grpSpPr>
        <p:sp>
          <p:nvSpPr>
            <p:cNvPr id="76" name="Google Shape;76;p5"/>
            <p:cNvSpPr/>
            <p:nvPr/>
          </p:nvSpPr>
          <p:spPr>
            <a:xfrm>
              <a:off x="8349048" y="130747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764794" y="47557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8" name="Google Shape;78;p5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79" name="Google Shape;79;p5"/>
          <p:cNvSpPr/>
          <p:nvPr/>
        </p:nvSpPr>
        <p:spPr>
          <a:xfrm>
            <a:off x="346366" y="5856076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Delius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82" name="Google Shape;82;p5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282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6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161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61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6489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2338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945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9958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929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99329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720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"/>
          <p:cNvSpPr/>
          <p:nvPr/>
        </p:nvSpPr>
        <p:spPr>
          <a:xfrm>
            <a:off x="5357425" y="169780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6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88" name="Google Shape;88;p6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" name="Google Shape;89;p6"/>
          <p:cNvGrpSpPr/>
          <p:nvPr/>
        </p:nvGrpSpPr>
        <p:grpSpPr>
          <a:xfrm>
            <a:off x="-766728" y="3713502"/>
            <a:ext cx="12958741" cy="3489612"/>
            <a:chOff x="-575046" y="2785126"/>
            <a:chExt cx="9719056" cy="2617209"/>
          </a:xfrm>
        </p:grpSpPr>
        <p:sp>
          <p:nvSpPr>
            <p:cNvPr id="90" name="Google Shape;90;p6"/>
            <p:cNvSpPr/>
            <p:nvPr/>
          </p:nvSpPr>
          <p:spPr>
            <a:xfrm>
              <a:off x="8693437" y="4608581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 rot="-10602819" flipH="1">
              <a:off x="-502348" y="28113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931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805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1283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3867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23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079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65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05766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61137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6E916F89-77CA-43AA-A711-569EC5F3AC6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64"/>
            <a:ext cx="411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64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AAEF7632-51CB-4C88-9FA8-75B599ACCD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8639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3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7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94" name="Google Shape;94;p7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7"/>
          <p:cNvSpPr txBox="1">
            <a:spLocks noGrp="1"/>
          </p:cNvSpPr>
          <p:nvPr>
            <p:ph type="body" idx="1"/>
          </p:nvPr>
        </p:nvSpPr>
        <p:spPr>
          <a:xfrm>
            <a:off x="1403600" y="1841433"/>
            <a:ext cx="9384800" cy="37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96" name="Google Shape;96;p7"/>
          <p:cNvGrpSpPr/>
          <p:nvPr/>
        </p:nvGrpSpPr>
        <p:grpSpPr>
          <a:xfrm>
            <a:off x="95093" y="54363"/>
            <a:ext cx="12026305" cy="6471563"/>
            <a:chOff x="71319" y="40772"/>
            <a:chExt cx="9019729" cy="4853672"/>
          </a:xfrm>
        </p:grpSpPr>
        <p:grpSp>
          <p:nvGrpSpPr>
            <p:cNvPr id="97" name="Google Shape;97;p7"/>
            <p:cNvGrpSpPr/>
            <p:nvPr/>
          </p:nvGrpSpPr>
          <p:grpSpPr>
            <a:xfrm>
              <a:off x="71319" y="40772"/>
              <a:ext cx="9019729" cy="2811050"/>
              <a:chOff x="71319" y="40772"/>
              <a:chExt cx="9019729" cy="2811050"/>
            </a:xfrm>
          </p:grpSpPr>
          <p:sp>
            <p:nvSpPr>
              <p:cNvPr id="98" name="Google Shape;98;p7"/>
              <p:cNvSpPr/>
              <p:nvPr/>
            </p:nvSpPr>
            <p:spPr>
              <a:xfrm>
                <a:off x="4290573" y="40772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7"/>
              <p:cNvSpPr/>
              <p:nvPr/>
            </p:nvSpPr>
            <p:spPr>
              <a:xfrm>
                <a:off x="71319" y="260224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7"/>
              <p:cNvSpPr/>
              <p:nvPr/>
            </p:nvSpPr>
            <p:spPr>
              <a:xfrm>
                <a:off x="8640474" y="10210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7"/>
            <p:cNvSpPr/>
            <p:nvPr/>
          </p:nvSpPr>
          <p:spPr>
            <a:xfrm>
              <a:off x="198077" y="4439885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7"/>
          <p:cNvGrpSpPr/>
          <p:nvPr/>
        </p:nvGrpSpPr>
        <p:grpSpPr>
          <a:xfrm>
            <a:off x="264112" y="270704"/>
            <a:ext cx="11058737" cy="5873955"/>
            <a:chOff x="198083" y="203028"/>
            <a:chExt cx="8294053" cy="4405466"/>
          </a:xfrm>
        </p:grpSpPr>
        <p:sp>
          <p:nvSpPr>
            <p:cNvPr id="103" name="Google Shape;103;p7"/>
            <p:cNvSpPr/>
            <p:nvPr/>
          </p:nvSpPr>
          <p:spPr>
            <a:xfrm>
              <a:off x="8025736" y="41925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4" name="Google Shape;104;p7"/>
            <p:cNvGrpSpPr/>
            <p:nvPr/>
          </p:nvGrpSpPr>
          <p:grpSpPr>
            <a:xfrm>
              <a:off x="198083" y="203028"/>
              <a:ext cx="576572" cy="663928"/>
              <a:chOff x="2719958" y="3073899"/>
              <a:chExt cx="338324" cy="389606"/>
            </a:xfrm>
          </p:grpSpPr>
          <p:sp>
            <p:nvSpPr>
              <p:cNvPr id="105" name="Google Shape;105;p7"/>
              <p:cNvSpPr/>
              <p:nvPr/>
            </p:nvSpPr>
            <p:spPr>
              <a:xfrm>
                <a:off x="2719958" y="3077271"/>
                <a:ext cx="338324" cy="386234"/>
              </a:xfrm>
              <a:custGeom>
                <a:avLst/>
                <a:gdLst/>
                <a:ahLst/>
                <a:cxnLst/>
                <a:rect l="l" t="t" r="r" b="b"/>
                <a:pathLst>
                  <a:path w="4816" h="5498" extrusionOk="0">
                    <a:moveTo>
                      <a:pt x="3129" y="0"/>
                    </a:moveTo>
                    <a:cubicBezTo>
                      <a:pt x="2602" y="0"/>
                      <a:pt x="927" y="1002"/>
                      <a:pt x="632" y="1283"/>
                    </a:cubicBezTo>
                    <a:cubicBezTo>
                      <a:pt x="474" y="1441"/>
                      <a:pt x="253" y="2987"/>
                      <a:pt x="253" y="2987"/>
                    </a:cubicBezTo>
                    <a:cubicBezTo>
                      <a:pt x="1" y="3240"/>
                      <a:pt x="1642" y="5292"/>
                      <a:pt x="1721" y="5482"/>
                    </a:cubicBezTo>
                    <a:cubicBezTo>
                      <a:pt x="1726" y="5493"/>
                      <a:pt x="1740" y="5498"/>
                      <a:pt x="1762" y="5498"/>
                    </a:cubicBezTo>
                    <a:cubicBezTo>
                      <a:pt x="2055" y="5498"/>
                      <a:pt x="3794" y="4584"/>
                      <a:pt x="4279" y="4203"/>
                    </a:cubicBezTo>
                    <a:lnTo>
                      <a:pt x="4294" y="4219"/>
                    </a:lnTo>
                    <a:cubicBezTo>
                      <a:pt x="4294" y="4219"/>
                      <a:pt x="4294" y="4203"/>
                      <a:pt x="4294" y="4187"/>
                    </a:cubicBezTo>
                    <a:cubicBezTo>
                      <a:pt x="4357" y="4140"/>
                      <a:pt x="4405" y="4092"/>
                      <a:pt x="4405" y="4077"/>
                    </a:cubicBezTo>
                    <a:cubicBezTo>
                      <a:pt x="4405" y="4061"/>
                      <a:pt x="4389" y="4029"/>
                      <a:pt x="4373" y="3982"/>
                    </a:cubicBezTo>
                    <a:cubicBezTo>
                      <a:pt x="4515" y="3587"/>
                      <a:pt x="4799" y="2766"/>
                      <a:pt x="4815" y="2325"/>
                    </a:cubicBezTo>
                    <a:cubicBezTo>
                      <a:pt x="4815" y="1851"/>
                      <a:pt x="3474" y="367"/>
                      <a:pt x="3268" y="51"/>
                    </a:cubicBezTo>
                    <a:cubicBezTo>
                      <a:pt x="3244" y="16"/>
                      <a:pt x="3195" y="0"/>
                      <a:pt x="31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7"/>
              <p:cNvSpPr/>
              <p:nvPr/>
            </p:nvSpPr>
            <p:spPr>
              <a:xfrm>
                <a:off x="2731057" y="3073899"/>
                <a:ext cx="306149" cy="296455"/>
              </a:xfrm>
              <a:custGeom>
                <a:avLst/>
                <a:gdLst/>
                <a:ahLst/>
                <a:cxnLst/>
                <a:rect l="l" t="t" r="r" b="b"/>
                <a:pathLst>
                  <a:path w="4358" h="4220" extrusionOk="0">
                    <a:moveTo>
                      <a:pt x="3101" y="1"/>
                    </a:moveTo>
                    <a:cubicBezTo>
                      <a:pt x="3063" y="1"/>
                      <a:pt x="3029" y="29"/>
                      <a:pt x="3016" y="68"/>
                    </a:cubicBezTo>
                    <a:lnTo>
                      <a:pt x="2574" y="1536"/>
                    </a:lnTo>
                    <a:cubicBezTo>
                      <a:pt x="2132" y="1552"/>
                      <a:pt x="537" y="2609"/>
                      <a:pt x="48" y="2957"/>
                    </a:cubicBezTo>
                    <a:cubicBezTo>
                      <a:pt x="1" y="2988"/>
                      <a:pt x="1" y="3051"/>
                      <a:pt x="16" y="3099"/>
                    </a:cubicBezTo>
                    <a:cubicBezTo>
                      <a:pt x="34" y="3125"/>
                      <a:pt x="61" y="3136"/>
                      <a:pt x="89" y="3136"/>
                    </a:cubicBezTo>
                    <a:cubicBezTo>
                      <a:pt x="113" y="3136"/>
                      <a:pt x="137" y="3129"/>
                      <a:pt x="158" y="3114"/>
                    </a:cubicBezTo>
                    <a:cubicBezTo>
                      <a:pt x="1153" y="2436"/>
                      <a:pt x="2321" y="1725"/>
                      <a:pt x="2558" y="1725"/>
                    </a:cubicBezTo>
                    <a:lnTo>
                      <a:pt x="2574" y="1725"/>
                    </a:lnTo>
                    <a:cubicBezTo>
                      <a:pt x="2921" y="2246"/>
                      <a:pt x="4152" y="4156"/>
                      <a:pt x="4168" y="4172"/>
                    </a:cubicBezTo>
                    <a:cubicBezTo>
                      <a:pt x="4184" y="4204"/>
                      <a:pt x="4215" y="4219"/>
                      <a:pt x="4247" y="4219"/>
                    </a:cubicBezTo>
                    <a:cubicBezTo>
                      <a:pt x="4263" y="4219"/>
                      <a:pt x="4278" y="4219"/>
                      <a:pt x="4294" y="4204"/>
                    </a:cubicBezTo>
                    <a:cubicBezTo>
                      <a:pt x="4342" y="4172"/>
                      <a:pt x="4357" y="4125"/>
                      <a:pt x="4326" y="4077"/>
                    </a:cubicBezTo>
                    <a:cubicBezTo>
                      <a:pt x="4310" y="4046"/>
                      <a:pt x="3110" y="2183"/>
                      <a:pt x="2747" y="1631"/>
                    </a:cubicBezTo>
                    <a:lnTo>
                      <a:pt x="3205" y="131"/>
                    </a:lnTo>
                    <a:cubicBezTo>
                      <a:pt x="3221" y="84"/>
                      <a:pt x="3189" y="20"/>
                      <a:pt x="3126" y="5"/>
                    </a:cubicBezTo>
                    <a:cubicBezTo>
                      <a:pt x="3118" y="2"/>
                      <a:pt x="3109" y="1"/>
                      <a:pt x="31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7"/>
              <p:cNvSpPr/>
              <p:nvPr/>
            </p:nvSpPr>
            <p:spPr>
              <a:xfrm>
                <a:off x="2851958" y="3249383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43"/>
                      <a:pt x="379" y="743"/>
                    </a:cubicBezTo>
                    <a:cubicBezTo>
                      <a:pt x="584" y="743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7"/>
              <p:cNvSpPr/>
              <p:nvPr/>
            </p:nvSpPr>
            <p:spPr>
              <a:xfrm>
                <a:off x="2971734" y="3188406"/>
                <a:ext cx="5212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43" extrusionOk="0">
                    <a:moveTo>
                      <a:pt x="379" y="1"/>
                    </a:moveTo>
                    <a:cubicBezTo>
                      <a:pt x="174" y="1"/>
                      <a:pt x="0" y="158"/>
                      <a:pt x="0" y="364"/>
                    </a:cubicBezTo>
                    <a:cubicBezTo>
                      <a:pt x="0" y="569"/>
                      <a:pt x="174" y="743"/>
                      <a:pt x="379" y="743"/>
                    </a:cubicBezTo>
                    <a:cubicBezTo>
                      <a:pt x="584" y="743"/>
                      <a:pt x="742" y="569"/>
                      <a:pt x="742" y="364"/>
                    </a:cubicBezTo>
                    <a:cubicBezTo>
                      <a:pt x="742" y="158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7"/>
              <p:cNvSpPr/>
              <p:nvPr/>
            </p:nvSpPr>
            <p:spPr>
              <a:xfrm>
                <a:off x="2777633" y="3161782"/>
                <a:ext cx="52196" cy="5219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43" extrusionOk="0">
                    <a:moveTo>
                      <a:pt x="379" y="1"/>
                    </a:moveTo>
                    <a:cubicBezTo>
                      <a:pt x="158" y="1"/>
                      <a:pt x="1" y="174"/>
                      <a:pt x="1" y="380"/>
                    </a:cubicBezTo>
                    <a:cubicBezTo>
                      <a:pt x="1" y="585"/>
                      <a:pt x="158" y="743"/>
                      <a:pt x="379" y="743"/>
                    </a:cubicBezTo>
                    <a:cubicBezTo>
                      <a:pt x="585" y="743"/>
                      <a:pt x="743" y="585"/>
                      <a:pt x="743" y="380"/>
                    </a:cubicBezTo>
                    <a:cubicBezTo>
                      <a:pt x="743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>
                <a:off x="2851958" y="3125181"/>
                <a:ext cx="52196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9" extrusionOk="0">
                    <a:moveTo>
                      <a:pt x="379" y="1"/>
                    </a:moveTo>
                    <a:cubicBezTo>
                      <a:pt x="174" y="1"/>
                      <a:pt x="0" y="174"/>
                      <a:pt x="0" y="380"/>
                    </a:cubicBezTo>
                    <a:cubicBezTo>
                      <a:pt x="0" y="585"/>
                      <a:pt x="174" y="759"/>
                      <a:pt x="379" y="759"/>
                    </a:cubicBezTo>
                    <a:cubicBezTo>
                      <a:pt x="584" y="759"/>
                      <a:pt x="742" y="585"/>
                      <a:pt x="742" y="380"/>
                    </a:cubicBezTo>
                    <a:cubicBezTo>
                      <a:pt x="742" y="174"/>
                      <a:pt x="584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7"/>
              <p:cNvSpPr/>
              <p:nvPr/>
            </p:nvSpPr>
            <p:spPr>
              <a:xfrm>
                <a:off x="2896285" y="3301509"/>
                <a:ext cx="53320" cy="53320"/>
              </a:xfrm>
              <a:custGeom>
                <a:avLst/>
                <a:gdLst/>
                <a:ahLst/>
                <a:cxnLst/>
                <a:rect l="l" t="t" r="r" b="b"/>
                <a:pathLst>
                  <a:path w="759" h="759" extrusionOk="0">
                    <a:moveTo>
                      <a:pt x="379" y="1"/>
                    </a:moveTo>
                    <a:cubicBezTo>
                      <a:pt x="174" y="1"/>
                      <a:pt x="1" y="174"/>
                      <a:pt x="1" y="380"/>
                    </a:cubicBezTo>
                    <a:cubicBezTo>
                      <a:pt x="1" y="585"/>
                      <a:pt x="174" y="758"/>
                      <a:pt x="379" y="758"/>
                    </a:cubicBezTo>
                    <a:cubicBezTo>
                      <a:pt x="585" y="758"/>
                      <a:pt x="758" y="585"/>
                      <a:pt x="758" y="380"/>
                    </a:cubicBezTo>
                    <a:cubicBezTo>
                      <a:pt x="758" y="174"/>
                      <a:pt x="585" y="1"/>
                      <a:pt x="3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7"/>
              <p:cNvSpPr/>
              <p:nvPr/>
            </p:nvSpPr>
            <p:spPr>
              <a:xfrm>
                <a:off x="2783183" y="3293781"/>
                <a:ext cx="52196" cy="53250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58" extrusionOk="0">
                    <a:moveTo>
                      <a:pt x="364" y="0"/>
                    </a:moveTo>
                    <a:cubicBezTo>
                      <a:pt x="158" y="0"/>
                      <a:pt x="1" y="174"/>
                      <a:pt x="1" y="379"/>
                    </a:cubicBezTo>
                    <a:cubicBezTo>
                      <a:pt x="1" y="584"/>
                      <a:pt x="158" y="758"/>
                      <a:pt x="364" y="758"/>
                    </a:cubicBezTo>
                    <a:cubicBezTo>
                      <a:pt x="569" y="758"/>
                      <a:pt x="742" y="584"/>
                      <a:pt x="742" y="379"/>
                    </a:cubicBezTo>
                    <a:cubicBezTo>
                      <a:pt x="742" y="174"/>
                      <a:pt x="569" y="0"/>
                      <a:pt x="3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7"/>
              <p:cNvSpPr/>
              <p:nvPr/>
            </p:nvSpPr>
            <p:spPr>
              <a:xfrm>
                <a:off x="2838610" y="3346961"/>
                <a:ext cx="59994" cy="52758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51" extrusionOk="0">
                    <a:moveTo>
                      <a:pt x="432" y="1"/>
                    </a:moveTo>
                    <a:cubicBezTo>
                      <a:pt x="367" y="1"/>
                      <a:pt x="301" y="17"/>
                      <a:pt x="238" y="48"/>
                    </a:cubicBezTo>
                    <a:cubicBezTo>
                      <a:pt x="64" y="159"/>
                      <a:pt x="1" y="380"/>
                      <a:pt x="111" y="569"/>
                    </a:cubicBezTo>
                    <a:cubicBezTo>
                      <a:pt x="174" y="684"/>
                      <a:pt x="299" y="750"/>
                      <a:pt x="426" y="750"/>
                    </a:cubicBezTo>
                    <a:cubicBezTo>
                      <a:pt x="491" y="750"/>
                      <a:pt x="558" y="733"/>
                      <a:pt x="616" y="695"/>
                    </a:cubicBezTo>
                    <a:cubicBezTo>
                      <a:pt x="790" y="601"/>
                      <a:pt x="853" y="364"/>
                      <a:pt x="758" y="190"/>
                    </a:cubicBezTo>
                    <a:cubicBezTo>
                      <a:pt x="685" y="64"/>
                      <a:pt x="562" y="1"/>
                      <a:pt x="4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072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11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p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68" name="Google Shape;268;p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69" name="Google Shape;269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0" name="Google Shape;270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1" name="Google Shape;271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5" name="Google Shape;275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6" name="Google Shape;276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7" name="Google Shape;277;p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1" name="Google Shape;281;p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2" name="Google Shape;282;p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3" name="Google Shape;283;p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84" name="Google Shape;284;p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85" name="Google Shape;285;p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6" name="Google Shape;286;p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7" name="Google Shape;287;p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8" name="Google Shape;288;p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9" name="Google Shape;289;p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93" name="Google Shape;293;p6"/>
          <p:cNvGrpSpPr/>
          <p:nvPr/>
        </p:nvGrpSpPr>
        <p:grpSpPr>
          <a:xfrm flipH="1">
            <a:off x="10697434" y="148568"/>
            <a:ext cx="1470433" cy="1961233"/>
            <a:chOff x="8269775" y="3716750"/>
            <a:chExt cx="1102825" cy="1470925"/>
          </a:xfrm>
        </p:grpSpPr>
        <p:sp>
          <p:nvSpPr>
            <p:cNvPr id="294" name="Google Shape;294;p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" name="Google Shape;298;p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2" name="Google Shape;302;p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303" name="Google Shape;303;p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304" name="Google Shape;304;p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06" name="Google Shape;306;p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07" name="Google Shape;307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08" name="Google Shape;308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09" name="Google Shape;309;p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310" name="Google Shape;310;p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1" name="Google Shape;311;p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12" name="Google Shape;312;p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313" name="Google Shape;313;p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5" name="Google Shape;315;p6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337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8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60" name="Google Shape;360;p8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361" name="Google Shape;361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2" name="Google Shape;362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3" name="Google Shape;363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4" name="Google Shape;364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5" name="Google Shape;365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6" name="Google Shape;366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8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0" name="Google Shape;370;p8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1" name="Google Shape;371;p8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2" name="Google Shape;372;p8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8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8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8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376" name="Google Shape;376;p8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377" name="Google Shape;377;p8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8" name="Google Shape;378;p8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9" name="Google Shape;379;p8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0" name="Google Shape;380;p8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1" name="Google Shape;381;p8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2" name="Google Shape;382;p8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3" name="Google Shape;383;p8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4" name="Google Shape;384;p8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85" name="Google Shape;385;p8"/>
          <p:cNvSpPr txBox="1">
            <a:spLocks noGrp="1"/>
          </p:cNvSpPr>
          <p:nvPr>
            <p:ph type="title"/>
          </p:nvPr>
        </p:nvSpPr>
        <p:spPr>
          <a:xfrm>
            <a:off x="2665800" y="1852800"/>
            <a:ext cx="6860400" cy="31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66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386" name="Google Shape;386;p8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387" name="Google Shape;387;p8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8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8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8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8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8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8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8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8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8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8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8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8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8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8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8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8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8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8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8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8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849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3016400" y="2172867"/>
            <a:ext cx="6159200" cy="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3017600" y="3224333"/>
            <a:ext cx="6156800" cy="1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91611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0"/>
          <p:cNvSpPr txBox="1">
            <a:spLocks noGrp="1"/>
          </p:cNvSpPr>
          <p:nvPr>
            <p:ph type="title"/>
          </p:nvPr>
        </p:nvSpPr>
        <p:spPr>
          <a:xfrm>
            <a:off x="5021000" y="4631833"/>
            <a:ext cx="6274000" cy="1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041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1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94" name="Google Shape;494;p1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95" name="Google Shape;495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6" name="Google Shape;496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7" name="Google Shape;497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8" name="Google Shape;498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9" name="Google Shape;499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0" name="Google Shape;500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1" name="Google Shape;501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2" name="Google Shape;502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3" name="Google Shape;503;p1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4" name="Google Shape;504;p1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5" name="Google Shape;505;p1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6" name="Google Shape;506;p1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7" name="Google Shape;507;p1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8" name="Google Shape;508;p1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9" name="Google Shape;509;p1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10" name="Google Shape;510;p1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11" name="Google Shape;511;p1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2" name="Google Shape;512;p1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3" name="Google Shape;513;p1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4" name="Google Shape;514;p1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5" name="Google Shape;515;p1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6" name="Google Shape;516;p1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7" name="Google Shape;517;p1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8" name="Google Shape;518;p1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19" name="Google Shape;519;p11"/>
          <p:cNvGrpSpPr/>
          <p:nvPr/>
        </p:nvGrpSpPr>
        <p:grpSpPr>
          <a:xfrm>
            <a:off x="22034" y="275568"/>
            <a:ext cx="1470433" cy="1961233"/>
            <a:chOff x="8269775" y="3716750"/>
            <a:chExt cx="1102825" cy="1470925"/>
          </a:xfrm>
        </p:grpSpPr>
        <p:sp>
          <p:nvSpPr>
            <p:cNvPr id="520" name="Google Shape;520;p1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1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1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1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1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1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1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1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8" name="Google Shape;528;p1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29" name="Google Shape;529;p1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30" name="Google Shape;530;p1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1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32" name="Google Shape;532;p1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3" name="Google Shape;533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" name="Google Shape;534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" name="Google Shape;535;p1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36" name="Google Shape;536;p1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" name="Google Shape;537;p1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38" name="Google Shape;538;p1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39" name="Google Shape;539;p1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41" name="Google Shape;541;p11"/>
          <p:cNvSpPr txBox="1">
            <a:spLocks noGrp="1"/>
          </p:cNvSpPr>
          <p:nvPr>
            <p:ph type="title" hasCustomPrompt="1"/>
          </p:nvPr>
        </p:nvSpPr>
        <p:spPr>
          <a:xfrm>
            <a:off x="2838833" y="2362733"/>
            <a:ext cx="84280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42" name="Google Shape;542;p11"/>
          <p:cNvSpPr txBox="1">
            <a:spLocks noGrp="1"/>
          </p:cNvSpPr>
          <p:nvPr>
            <p:ph type="subTitle" idx="1"/>
          </p:nvPr>
        </p:nvSpPr>
        <p:spPr>
          <a:xfrm>
            <a:off x="4779400" y="3832457"/>
            <a:ext cx="6487600" cy="66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543" name="Google Shape;543;p11"/>
          <p:cNvGrpSpPr/>
          <p:nvPr/>
        </p:nvGrpSpPr>
        <p:grpSpPr>
          <a:xfrm>
            <a:off x="10982934" y="4249500"/>
            <a:ext cx="1370633" cy="2468104"/>
            <a:chOff x="8046725" y="2806125"/>
            <a:chExt cx="1027975" cy="1851078"/>
          </a:xfrm>
        </p:grpSpPr>
        <p:sp>
          <p:nvSpPr>
            <p:cNvPr id="544" name="Google Shape;544;p1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5" name="Google Shape;545;p1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546" name="Google Shape;546;p1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1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1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1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1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1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1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53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2547545" y="212988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2547545" y="265279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7895249" y="212986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7895249" y="2652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2547531" y="431332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2547531" y="483802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7895269" y="431733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7895269" y="484203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122273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1222745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57639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6582431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0763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0050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0" name="Google Shape;660;p1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61" name="Google Shape;661;p1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62" name="Google Shape;662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3" name="Google Shape;663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4" name="Google Shape;664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5" name="Google Shape;665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6" name="Google Shape;666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7" name="Google Shape;667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8" name="Google Shape;668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9" name="Google Shape;669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0" name="Google Shape;670;p1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1" name="Google Shape;671;p1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2" name="Google Shape;672;p1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3" name="Google Shape;673;p1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4" name="Google Shape;674;p1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5" name="Google Shape;675;p1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6" name="Google Shape;676;p1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77" name="Google Shape;677;p1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78" name="Google Shape;678;p1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86" name="Google Shape;686;p1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687" name="Google Shape;687;p1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688" name="Google Shape;688;p1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1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0" name="Google Shape;690;p1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1" name="Google Shape;691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2" name="Google Shape;692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93" name="Google Shape;693;p1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694" name="Google Shape;694;p1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95" name="Google Shape;695;p1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96" name="Google Shape;696;p1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697" name="Google Shape;697;p1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8" name="Google Shape;698;p1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99" name="Google Shape;699;p15"/>
          <p:cNvSpPr txBox="1">
            <a:spLocks noGrp="1"/>
          </p:cNvSpPr>
          <p:nvPr>
            <p:ph type="title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700" name="Google Shape;700;p15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701" name="Google Shape;701;p1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1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1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1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1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392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0" name="Google Shape;710;p1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11" name="Google Shape;711;p1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12" name="Google Shape;712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3" name="Google Shape;713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4" name="Google Shape;714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5" name="Google Shape;715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6" name="Google Shape;716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7" name="Google Shape;717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8" name="Google Shape;718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9" name="Google Shape;719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0" name="Google Shape;720;p1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1" name="Google Shape;721;p1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2" name="Google Shape;722;p1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3" name="Google Shape;723;p1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4" name="Google Shape;724;p1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5" name="Google Shape;725;p1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6" name="Google Shape;726;p1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27" name="Google Shape;727;p1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28" name="Google Shape;728;p1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9" name="Google Shape;729;p1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0" name="Google Shape;730;p1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1" name="Google Shape;731;p1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2" name="Google Shape;732;p1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3" name="Google Shape;733;p1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4" name="Google Shape;734;p1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5" name="Google Shape;735;p1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36" name="Google Shape;736;p16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37" name="Google Shape;737;p16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38" name="Google Shape;738;p16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9" name="Google Shape;739;p16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40" name="Google Shape;740;p16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1" name="Google Shape;741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43" name="Google Shape;743;p16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46" name="Google Shape;746;p16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47" name="Google Shape;747;p16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16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49" name="Google Shape;749;p16"/>
          <p:cNvSpPr txBox="1">
            <a:spLocks noGrp="1"/>
          </p:cNvSpPr>
          <p:nvPr>
            <p:ph type="title"/>
          </p:nvPr>
        </p:nvSpPr>
        <p:spPr>
          <a:xfrm>
            <a:off x="5765183" y="1718600"/>
            <a:ext cx="5289200" cy="244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6"/>
          <p:cNvSpPr txBox="1">
            <a:spLocks noGrp="1"/>
          </p:cNvSpPr>
          <p:nvPr>
            <p:ph type="subTitle" idx="1"/>
          </p:nvPr>
        </p:nvSpPr>
        <p:spPr>
          <a:xfrm>
            <a:off x="5765183" y="4264600"/>
            <a:ext cx="5293600" cy="8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41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Google Shape;115;p8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16" name="Google Shape;116;p8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8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0" name="Google Shape;120;p8"/>
          <p:cNvSpPr txBox="1">
            <a:spLocks noGrp="1"/>
          </p:cNvSpPr>
          <p:nvPr>
            <p:ph type="title"/>
          </p:nvPr>
        </p:nvSpPr>
        <p:spPr>
          <a:xfrm>
            <a:off x="1850800" y="1742800"/>
            <a:ext cx="84904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438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17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753" name="Google Shape;753;p17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754" name="Google Shape;754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17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3" name="Google Shape;763;p17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4" name="Google Shape;764;p17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17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17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17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17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9" name="Google Shape;769;p17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770" name="Google Shape;770;p17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17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17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17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17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17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17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17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78" name="Google Shape;778;p17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779" name="Google Shape;779;p17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780" name="Google Shape;780;p17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17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782" name="Google Shape;782;p17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3" name="Google Shape;783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85" name="Google Shape;785;p17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786" name="Google Shape;786;p17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17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788" name="Google Shape;788;p17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789" name="Google Shape;789;p17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17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91" name="Google Shape;791;p17"/>
          <p:cNvSpPr txBox="1">
            <a:spLocks noGrp="1"/>
          </p:cNvSpPr>
          <p:nvPr>
            <p:ph type="title"/>
          </p:nvPr>
        </p:nvSpPr>
        <p:spPr>
          <a:xfrm>
            <a:off x="971493" y="2569500"/>
            <a:ext cx="6110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7"/>
          <p:cNvSpPr txBox="1">
            <a:spLocks noGrp="1"/>
          </p:cNvSpPr>
          <p:nvPr>
            <p:ph type="subTitle" idx="1"/>
          </p:nvPr>
        </p:nvSpPr>
        <p:spPr>
          <a:xfrm>
            <a:off x="1373493" y="3434900"/>
            <a:ext cx="53064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664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733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147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753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4" name="Google Shape;1014;p2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15" name="Google Shape;1015;p2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16" name="Google Shape;1016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7" name="Google Shape;1017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8" name="Google Shape;1018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19" name="Google Shape;1019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0" name="Google Shape;1020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1" name="Google Shape;1021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2" name="Google Shape;1022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3" name="Google Shape;1023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4" name="Google Shape;1024;p2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5" name="Google Shape;1025;p2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6" name="Google Shape;1026;p2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7" name="Google Shape;1027;p2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8" name="Google Shape;1028;p2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29" name="Google Shape;1029;p2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0" name="Google Shape;1030;p2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31" name="Google Shape;1031;p2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32" name="Google Shape;1032;p2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3" name="Google Shape;1033;p2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4" name="Google Shape;1034;p2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5" name="Google Shape;1035;p2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6" name="Google Shape;1036;p2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7" name="Google Shape;1037;p2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8" name="Google Shape;1038;p2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39" name="Google Shape;1039;p2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40" name="Google Shape;1040;p22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41" name="Google Shape;1041;p22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42" name="Google Shape;1042;p22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22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44" name="Google Shape;1044;p22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047" name="Google Shape;1047;p22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048" name="Google Shape;1048;p22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0" name="Google Shape;1050;p22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051" name="Google Shape;1051;p22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22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053" name="Google Shape;1053;p22"/>
          <p:cNvGrpSpPr/>
          <p:nvPr/>
        </p:nvGrpSpPr>
        <p:grpSpPr>
          <a:xfrm>
            <a:off x="10988418" y="5193085"/>
            <a:ext cx="1470433" cy="1961233"/>
            <a:chOff x="8269775" y="3716750"/>
            <a:chExt cx="1102825" cy="1470925"/>
          </a:xfrm>
        </p:grpSpPr>
        <p:sp>
          <p:nvSpPr>
            <p:cNvPr id="1054" name="Google Shape;1054;p22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22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22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22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22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22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22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22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62" name="Google Shape;1062;p22"/>
          <p:cNvSpPr txBox="1">
            <a:spLocks noGrp="1"/>
          </p:cNvSpPr>
          <p:nvPr>
            <p:ph type="title" hasCustomPrompt="1"/>
          </p:nvPr>
        </p:nvSpPr>
        <p:spPr>
          <a:xfrm>
            <a:off x="1562400" y="801556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3" name="Google Shape;1063;p22"/>
          <p:cNvSpPr txBox="1">
            <a:spLocks noGrp="1"/>
          </p:cNvSpPr>
          <p:nvPr>
            <p:ph type="subTitle" idx="1"/>
          </p:nvPr>
        </p:nvSpPr>
        <p:spPr>
          <a:xfrm>
            <a:off x="1562400" y="158888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4" name="Google Shape;1064;p22"/>
          <p:cNvSpPr txBox="1">
            <a:spLocks noGrp="1"/>
          </p:cNvSpPr>
          <p:nvPr>
            <p:ph type="title" idx="2" hasCustomPrompt="1"/>
          </p:nvPr>
        </p:nvSpPr>
        <p:spPr>
          <a:xfrm>
            <a:off x="1562400" y="2791351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5" name="Google Shape;1065;p22"/>
          <p:cNvSpPr txBox="1">
            <a:spLocks noGrp="1"/>
          </p:cNvSpPr>
          <p:nvPr>
            <p:ph type="subTitle" idx="3"/>
          </p:nvPr>
        </p:nvSpPr>
        <p:spPr>
          <a:xfrm>
            <a:off x="1562400" y="3577827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1066" name="Google Shape;1066;p22"/>
          <p:cNvSpPr txBox="1">
            <a:spLocks noGrp="1"/>
          </p:cNvSpPr>
          <p:nvPr>
            <p:ph type="title" idx="4" hasCustomPrompt="1"/>
          </p:nvPr>
        </p:nvSpPr>
        <p:spPr>
          <a:xfrm>
            <a:off x="1562400" y="4780355"/>
            <a:ext cx="5612800" cy="85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67" name="Google Shape;1067;p22"/>
          <p:cNvSpPr txBox="1">
            <a:spLocks noGrp="1"/>
          </p:cNvSpPr>
          <p:nvPr>
            <p:ph type="subTitle" idx="5"/>
          </p:nvPr>
        </p:nvSpPr>
        <p:spPr>
          <a:xfrm>
            <a:off x="1562400" y="5568844"/>
            <a:ext cx="5612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PT Sans"/>
              <a:buNone/>
              <a:defRPr sz="2800"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4852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2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70" name="Google Shape;1070;p2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71" name="Google Shape;1071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86" name="Google Shape;1086;p2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87" name="Google Shape;1087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5" name="Google Shape;1095;p2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96" name="Google Shape;1096;p2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97" name="Google Shape;1097;p2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9" name="Google Shape;1099;p2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05" name="Google Shape;1105;p2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106" name="Google Shape;1106;p2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1925717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subTitle" idx="1"/>
          </p:nvPr>
        </p:nvSpPr>
        <p:spPr>
          <a:xfrm>
            <a:off x="1924717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3"/>
          <p:cNvSpPr txBox="1">
            <a:spLocks noGrp="1"/>
          </p:cNvSpPr>
          <p:nvPr>
            <p:ph type="title" idx="2"/>
          </p:nvPr>
        </p:nvSpPr>
        <p:spPr>
          <a:xfrm>
            <a:off x="6925484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1" name="Google Shape;1111;p23"/>
          <p:cNvSpPr txBox="1">
            <a:spLocks noGrp="1"/>
          </p:cNvSpPr>
          <p:nvPr>
            <p:ph type="subTitle" idx="3"/>
          </p:nvPr>
        </p:nvSpPr>
        <p:spPr>
          <a:xfrm>
            <a:off x="6924484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4" hasCustomPrompt="1"/>
          </p:nvPr>
        </p:nvSpPr>
        <p:spPr>
          <a:xfrm>
            <a:off x="2980917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title" idx="5" hasCustomPrompt="1"/>
          </p:nvPr>
        </p:nvSpPr>
        <p:spPr>
          <a:xfrm>
            <a:off x="7980684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4" name="Google Shape;1114;p23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23"/>
          <p:cNvGrpSpPr/>
          <p:nvPr/>
        </p:nvGrpSpPr>
        <p:grpSpPr>
          <a:xfrm>
            <a:off x="11026368" y="5050768"/>
            <a:ext cx="1470433" cy="1961233"/>
            <a:chOff x="8269775" y="3716750"/>
            <a:chExt cx="1102825" cy="1470925"/>
          </a:xfrm>
        </p:grpSpPr>
        <p:sp>
          <p:nvSpPr>
            <p:cNvPr id="1116" name="Google Shape;1116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3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1125" name="Google Shape;1125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92645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4" name="Google Shape;1134;p2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135" name="Google Shape;1135;p2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36" name="Google Shape;1136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7" name="Google Shape;1137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8" name="Google Shape;1138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9" name="Google Shape;1139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0" name="Google Shape;1140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1" name="Google Shape;1141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2" name="Google Shape;1142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3" name="Google Shape;1143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4" name="Google Shape;1144;p2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5" name="Google Shape;1145;p2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6" name="Google Shape;1146;p2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7" name="Google Shape;1147;p2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8" name="Google Shape;1148;p2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9" name="Google Shape;1149;p2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0" name="Google Shape;1150;p2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151" name="Google Shape;1151;p2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152" name="Google Shape;1152;p2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3" name="Google Shape;1153;p2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4" name="Google Shape;1154;p2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5" name="Google Shape;1155;p2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6" name="Google Shape;1156;p2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7" name="Google Shape;1157;p2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8" name="Google Shape;1158;p2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9" name="Google Shape;1159;p2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160" name="Google Shape;1160;p24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1161" name="Google Shape;1161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5" name="Google Shape;1185;p24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1186" name="Google Shape;1186;p24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24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24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4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4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4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4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4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4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4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4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4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4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4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24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24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4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4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4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4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4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4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4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0" name="Google Shape;1210;p2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211" name="Google Shape;1211;p2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2" name="Google Shape;1212;p2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213" name="Google Shape;1213;p2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2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215" name="Google Shape;1215;p2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6" name="Google Shape;121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18" name="Google Shape;1218;p2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19" name="Google Shape;121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1" name="Google Shape;1221;p2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2" name="Google Shape;122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4" name="Google Shape;1224;p2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5" name="Google Shape;1225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7" name="Google Shape;1227;p2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28" name="Google Shape;1228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0" name="Google Shape;1230;p2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1" name="Google Shape;1231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3" name="Google Shape;1233;p2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4" name="Google Shape;1234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6" name="Google Shape;1236;p2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7" name="Google Shape;1237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2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0" name="Google Shape;1240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2" name="Google Shape;1242;p2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3" name="Google Shape;1243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5" name="Google Shape;1245;p2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6" name="Google Shape;1246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7" name="Google Shape;1247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8" name="Google Shape;1248;p2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49" name="Google Shape;1249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1" name="Google Shape;1251;p2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52" name="Google Shape;1252;p2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2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254" name="Google Shape;1254;p24"/>
          <p:cNvSpPr txBox="1">
            <a:spLocks noGrp="1"/>
          </p:cNvSpPr>
          <p:nvPr>
            <p:ph type="title"/>
          </p:nvPr>
        </p:nvSpPr>
        <p:spPr>
          <a:xfrm>
            <a:off x="3232800" y="1689952"/>
            <a:ext cx="5726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24"/>
          <p:cNvSpPr txBox="1">
            <a:spLocks noGrp="1"/>
          </p:cNvSpPr>
          <p:nvPr>
            <p:ph type="subTitle" idx="1"/>
          </p:nvPr>
        </p:nvSpPr>
        <p:spPr>
          <a:xfrm>
            <a:off x="3230800" y="2963260"/>
            <a:ext cx="5730400" cy="1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24"/>
          <p:cNvSpPr txBox="1"/>
          <p:nvPr/>
        </p:nvSpPr>
        <p:spPr>
          <a:xfrm>
            <a:off x="3230800" y="4382997"/>
            <a:ext cx="5730400" cy="8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CREDITS: This presentation template was created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including icons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33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rPr>
              <a:t>, infographics &amp; images by </a:t>
            </a:r>
            <a:r>
              <a:rPr lang="en" sz="1733" b="1">
                <a:solidFill>
                  <a:schemeClr val="dk1"/>
                </a:solidFill>
                <a:uFill>
                  <a:noFill/>
                </a:uFill>
                <a:latin typeface="Barlow"/>
                <a:ea typeface="Barlow"/>
                <a:cs typeface="Barlow"/>
                <a:sym typeface="Barl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733" b="1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257" name="Google Shape;1257;p24"/>
          <p:cNvGrpSpPr/>
          <p:nvPr/>
        </p:nvGrpSpPr>
        <p:grpSpPr>
          <a:xfrm>
            <a:off x="10493143" y="340528"/>
            <a:ext cx="1292583" cy="1293147"/>
            <a:chOff x="769800" y="2509975"/>
            <a:chExt cx="1145500" cy="1146000"/>
          </a:xfrm>
        </p:grpSpPr>
        <p:sp>
          <p:nvSpPr>
            <p:cNvPr id="1258" name="Google Shape;1258;p2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2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2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2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2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2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2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2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2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2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2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504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chemeClr val="dk1">
                  <a:alpha val="1556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405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chemeClr val="dk1">
                <a:alpha val="1556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56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1666" y="971465"/>
            <a:ext cx="12233273" cy="5886917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95700" y="4563470"/>
            <a:ext cx="12286895" cy="2294303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3133000" y="908533"/>
            <a:ext cx="5936400" cy="36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3742600" y="5270952"/>
            <a:ext cx="47068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11385938" y="6599750"/>
            <a:ext cx="675513" cy="137271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11414968" y="6636385"/>
            <a:ext cx="615840" cy="904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3424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9"/>
          <p:cNvSpPr/>
          <p:nvPr/>
        </p:nvSpPr>
        <p:spPr>
          <a:xfrm>
            <a:off x="453198" y="6054630"/>
            <a:ext cx="539012" cy="539012"/>
          </a:xfrm>
          <a:custGeom>
            <a:avLst/>
            <a:gdLst/>
            <a:ahLst/>
            <a:cxnLst/>
            <a:rect l="l" t="t" r="r" b="b"/>
            <a:pathLst>
              <a:path w="2211" h="2211" extrusionOk="0">
                <a:moveTo>
                  <a:pt x="1185" y="285"/>
                </a:moveTo>
                <a:cubicBezTo>
                  <a:pt x="1216" y="379"/>
                  <a:pt x="1248" y="506"/>
                  <a:pt x="1264" y="585"/>
                </a:cubicBezTo>
                <a:cubicBezTo>
                  <a:pt x="1327" y="806"/>
                  <a:pt x="1343" y="853"/>
                  <a:pt x="1358" y="884"/>
                </a:cubicBezTo>
                <a:cubicBezTo>
                  <a:pt x="1390" y="932"/>
                  <a:pt x="1421" y="948"/>
                  <a:pt x="1642" y="1026"/>
                </a:cubicBezTo>
                <a:cubicBezTo>
                  <a:pt x="1721" y="1058"/>
                  <a:pt x="1848" y="1090"/>
                  <a:pt x="1927" y="1137"/>
                </a:cubicBezTo>
                <a:cubicBezTo>
                  <a:pt x="1800" y="1184"/>
                  <a:pt x="1611" y="1263"/>
                  <a:pt x="1421" y="1326"/>
                </a:cubicBezTo>
                <a:cubicBezTo>
                  <a:pt x="1406" y="1326"/>
                  <a:pt x="1390" y="1358"/>
                  <a:pt x="1374" y="1374"/>
                </a:cubicBezTo>
                <a:cubicBezTo>
                  <a:pt x="1279" y="1579"/>
                  <a:pt x="1169" y="1816"/>
                  <a:pt x="1106" y="1942"/>
                </a:cubicBezTo>
                <a:cubicBezTo>
                  <a:pt x="1058" y="1800"/>
                  <a:pt x="980" y="1547"/>
                  <a:pt x="932" y="1342"/>
                </a:cubicBezTo>
                <a:cubicBezTo>
                  <a:pt x="916" y="1311"/>
                  <a:pt x="885" y="1279"/>
                  <a:pt x="853" y="1263"/>
                </a:cubicBezTo>
                <a:cubicBezTo>
                  <a:pt x="648" y="1232"/>
                  <a:pt x="411" y="1184"/>
                  <a:pt x="285" y="1137"/>
                </a:cubicBezTo>
                <a:cubicBezTo>
                  <a:pt x="411" y="1058"/>
                  <a:pt x="680" y="948"/>
                  <a:pt x="901" y="853"/>
                </a:cubicBezTo>
                <a:cubicBezTo>
                  <a:pt x="932" y="853"/>
                  <a:pt x="948" y="821"/>
                  <a:pt x="964" y="806"/>
                </a:cubicBezTo>
                <a:cubicBezTo>
                  <a:pt x="1027" y="616"/>
                  <a:pt x="1122" y="395"/>
                  <a:pt x="1185" y="285"/>
                </a:cubicBezTo>
                <a:close/>
                <a:moveTo>
                  <a:pt x="1216" y="0"/>
                </a:moveTo>
                <a:cubicBezTo>
                  <a:pt x="1153" y="0"/>
                  <a:pt x="1058" y="0"/>
                  <a:pt x="790" y="695"/>
                </a:cubicBezTo>
                <a:cubicBezTo>
                  <a:pt x="48" y="995"/>
                  <a:pt x="32" y="1090"/>
                  <a:pt x="17" y="1121"/>
                </a:cubicBezTo>
                <a:cubicBezTo>
                  <a:pt x="1" y="1153"/>
                  <a:pt x="17" y="1200"/>
                  <a:pt x="32" y="1232"/>
                </a:cubicBezTo>
                <a:cubicBezTo>
                  <a:pt x="48" y="1247"/>
                  <a:pt x="111" y="1326"/>
                  <a:pt x="759" y="1453"/>
                </a:cubicBezTo>
                <a:cubicBezTo>
                  <a:pt x="948" y="2210"/>
                  <a:pt x="1011" y="2210"/>
                  <a:pt x="1090" y="2210"/>
                </a:cubicBezTo>
                <a:cubicBezTo>
                  <a:pt x="1153" y="2210"/>
                  <a:pt x="1216" y="2210"/>
                  <a:pt x="1532" y="1500"/>
                </a:cubicBezTo>
                <a:cubicBezTo>
                  <a:pt x="1721" y="1421"/>
                  <a:pt x="2100" y="1295"/>
                  <a:pt x="2179" y="1216"/>
                </a:cubicBezTo>
                <a:cubicBezTo>
                  <a:pt x="2195" y="1200"/>
                  <a:pt x="2211" y="1153"/>
                  <a:pt x="2211" y="1105"/>
                </a:cubicBezTo>
                <a:cubicBezTo>
                  <a:pt x="2195" y="1026"/>
                  <a:pt x="2100" y="979"/>
                  <a:pt x="1706" y="837"/>
                </a:cubicBezTo>
                <a:cubicBezTo>
                  <a:pt x="1642" y="806"/>
                  <a:pt x="1564" y="790"/>
                  <a:pt x="1516" y="758"/>
                </a:cubicBezTo>
                <a:cubicBezTo>
                  <a:pt x="1500" y="727"/>
                  <a:pt x="1485" y="616"/>
                  <a:pt x="1453" y="537"/>
                </a:cubicBezTo>
                <a:cubicBezTo>
                  <a:pt x="1390" y="269"/>
                  <a:pt x="1343" y="111"/>
                  <a:pt x="1295" y="48"/>
                </a:cubicBezTo>
                <a:cubicBezTo>
                  <a:pt x="1279" y="16"/>
                  <a:pt x="1248" y="0"/>
                  <a:pt x="12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9"/>
          <p:cNvSpPr/>
          <p:nvPr/>
        </p:nvSpPr>
        <p:spPr>
          <a:xfrm>
            <a:off x="5612366" y="126458"/>
            <a:ext cx="600764" cy="577185"/>
          </a:xfrm>
          <a:custGeom>
            <a:avLst/>
            <a:gdLst/>
            <a:ahLst/>
            <a:cxnLst/>
            <a:rect l="l" t="t" r="r" b="b"/>
            <a:pathLst>
              <a:path w="3079" h="2958" extrusionOk="0">
                <a:moveTo>
                  <a:pt x="2052" y="226"/>
                </a:moveTo>
                <a:cubicBezTo>
                  <a:pt x="2021" y="479"/>
                  <a:pt x="1989" y="731"/>
                  <a:pt x="1957" y="984"/>
                </a:cubicBezTo>
                <a:cubicBezTo>
                  <a:pt x="1926" y="968"/>
                  <a:pt x="1879" y="937"/>
                  <a:pt x="1831" y="921"/>
                </a:cubicBezTo>
                <a:cubicBezTo>
                  <a:pt x="1721" y="873"/>
                  <a:pt x="1594" y="810"/>
                  <a:pt x="1468" y="747"/>
                </a:cubicBezTo>
                <a:cubicBezTo>
                  <a:pt x="1721" y="495"/>
                  <a:pt x="1942" y="289"/>
                  <a:pt x="2052" y="226"/>
                </a:cubicBezTo>
                <a:close/>
                <a:moveTo>
                  <a:pt x="458" y="542"/>
                </a:moveTo>
                <a:cubicBezTo>
                  <a:pt x="584" y="589"/>
                  <a:pt x="837" y="684"/>
                  <a:pt x="1137" y="826"/>
                </a:cubicBezTo>
                <a:cubicBezTo>
                  <a:pt x="1010" y="968"/>
                  <a:pt x="884" y="1110"/>
                  <a:pt x="758" y="1252"/>
                </a:cubicBezTo>
                <a:cubicBezTo>
                  <a:pt x="600" y="952"/>
                  <a:pt x="474" y="684"/>
                  <a:pt x="458" y="542"/>
                </a:cubicBezTo>
                <a:close/>
                <a:moveTo>
                  <a:pt x="2131" y="1284"/>
                </a:moveTo>
                <a:cubicBezTo>
                  <a:pt x="2415" y="1426"/>
                  <a:pt x="2652" y="1552"/>
                  <a:pt x="2794" y="1631"/>
                </a:cubicBezTo>
                <a:cubicBezTo>
                  <a:pt x="2620" y="1679"/>
                  <a:pt x="2352" y="1742"/>
                  <a:pt x="2052" y="1805"/>
                </a:cubicBezTo>
                <a:cubicBezTo>
                  <a:pt x="2084" y="1631"/>
                  <a:pt x="2100" y="1458"/>
                  <a:pt x="2131" y="1284"/>
                </a:cubicBezTo>
                <a:close/>
                <a:moveTo>
                  <a:pt x="1326" y="905"/>
                </a:moveTo>
                <a:cubicBezTo>
                  <a:pt x="1531" y="1000"/>
                  <a:pt x="1736" y="1094"/>
                  <a:pt x="1942" y="1189"/>
                </a:cubicBezTo>
                <a:cubicBezTo>
                  <a:pt x="1910" y="1426"/>
                  <a:pt x="1879" y="1647"/>
                  <a:pt x="1847" y="1852"/>
                </a:cubicBezTo>
                <a:cubicBezTo>
                  <a:pt x="1610" y="1900"/>
                  <a:pt x="1373" y="1947"/>
                  <a:pt x="1152" y="1978"/>
                </a:cubicBezTo>
                <a:cubicBezTo>
                  <a:pt x="1058" y="1805"/>
                  <a:pt x="947" y="1615"/>
                  <a:pt x="852" y="1442"/>
                </a:cubicBezTo>
                <a:cubicBezTo>
                  <a:pt x="1026" y="1252"/>
                  <a:pt x="1184" y="1063"/>
                  <a:pt x="1326" y="905"/>
                </a:cubicBezTo>
                <a:close/>
                <a:moveTo>
                  <a:pt x="710" y="1600"/>
                </a:moveTo>
                <a:cubicBezTo>
                  <a:pt x="789" y="1742"/>
                  <a:pt x="868" y="1884"/>
                  <a:pt x="947" y="2026"/>
                </a:cubicBezTo>
                <a:cubicBezTo>
                  <a:pt x="679" y="2073"/>
                  <a:pt x="442" y="2105"/>
                  <a:pt x="300" y="2105"/>
                </a:cubicBezTo>
                <a:cubicBezTo>
                  <a:pt x="442" y="1947"/>
                  <a:pt x="584" y="1773"/>
                  <a:pt x="710" y="1600"/>
                </a:cubicBezTo>
                <a:close/>
                <a:moveTo>
                  <a:pt x="1800" y="2057"/>
                </a:moveTo>
                <a:lnTo>
                  <a:pt x="1800" y="2057"/>
                </a:lnTo>
                <a:cubicBezTo>
                  <a:pt x="1752" y="2373"/>
                  <a:pt x="1689" y="2626"/>
                  <a:pt x="1642" y="2720"/>
                </a:cubicBezTo>
                <a:cubicBezTo>
                  <a:pt x="1563" y="2641"/>
                  <a:pt x="1421" y="2420"/>
                  <a:pt x="1263" y="2168"/>
                </a:cubicBezTo>
                <a:cubicBezTo>
                  <a:pt x="1437" y="2121"/>
                  <a:pt x="1626" y="2089"/>
                  <a:pt x="1800" y="2057"/>
                </a:cubicBezTo>
                <a:close/>
                <a:moveTo>
                  <a:pt x="2142" y="1"/>
                </a:moveTo>
                <a:cubicBezTo>
                  <a:pt x="2133" y="1"/>
                  <a:pt x="2124" y="2"/>
                  <a:pt x="2115" y="5"/>
                </a:cubicBezTo>
                <a:cubicBezTo>
                  <a:pt x="1942" y="5"/>
                  <a:pt x="1626" y="305"/>
                  <a:pt x="1279" y="668"/>
                </a:cubicBezTo>
                <a:cubicBezTo>
                  <a:pt x="916" y="510"/>
                  <a:pt x="537" y="353"/>
                  <a:pt x="411" y="337"/>
                </a:cubicBezTo>
                <a:cubicBezTo>
                  <a:pt x="400" y="335"/>
                  <a:pt x="390" y="334"/>
                  <a:pt x="381" y="334"/>
                </a:cubicBezTo>
                <a:cubicBezTo>
                  <a:pt x="319" y="334"/>
                  <a:pt x="280" y="377"/>
                  <a:pt x="253" y="431"/>
                </a:cubicBezTo>
                <a:cubicBezTo>
                  <a:pt x="221" y="558"/>
                  <a:pt x="379" y="968"/>
                  <a:pt x="616" y="1410"/>
                </a:cubicBezTo>
                <a:cubicBezTo>
                  <a:pt x="363" y="1726"/>
                  <a:pt x="142" y="1994"/>
                  <a:pt x="47" y="2105"/>
                </a:cubicBezTo>
                <a:cubicBezTo>
                  <a:pt x="0" y="2168"/>
                  <a:pt x="16" y="2215"/>
                  <a:pt x="47" y="2263"/>
                </a:cubicBezTo>
                <a:cubicBezTo>
                  <a:pt x="70" y="2290"/>
                  <a:pt x="136" y="2302"/>
                  <a:pt x="237" y="2302"/>
                </a:cubicBezTo>
                <a:cubicBezTo>
                  <a:pt x="421" y="2302"/>
                  <a:pt x="720" y="2261"/>
                  <a:pt x="1058" y="2199"/>
                </a:cubicBezTo>
                <a:cubicBezTo>
                  <a:pt x="1294" y="2578"/>
                  <a:pt x="1515" y="2894"/>
                  <a:pt x="1579" y="2941"/>
                </a:cubicBezTo>
                <a:cubicBezTo>
                  <a:pt x="1607" y="2941"/>
                  <a:pt x="1623" y="2955"/>
                  <a:pt x="1650" y="2957"/>
                </a:cubicBezTo>
                <a:lnTo>
                  <a:pt x="1650" y="2957"/>
                </a:lnTo>
                <a:cubicBezTo>
                  <a:pt x="1676" y="2955"/>
                  <a:pt x="1690" y="2941"/>
                  <a:pt x="1705" y="2941"/>
                </a:cubicBezTo>
                <a:cubicBezTo>
                  <a:pt x="1815" y="2878"/>
                  <a:pt x="1926" y="2499"/>
                  <a:pt x="2021" y="2010"/>
                </a:cubicBezTo>
                <a:cubicBezTo>
                  <a:pt x="2557" y="1884"/>
                  <a:pt x="2999" y="1773"/>
                  <a:pt x="3015" y="1773"/>
                </a:cubicBezTo>
                <a:cubicBezTo>
                  <a:pt x="3047" y="1742"/>
                  <a:pt x="3078" y="1694"/>
                  <a:pt x="3078" y="1647"/>
                </a:cubicBezTo>
                <a:cubicBezTo>
                  <a:pt x="3062" y="1600"/>
                  <a:pt x="3047" y="1505"/>
                  <a:pt x="2147" y="1079"/>
                </a:cubicBezTo>
                <a:cubicBezTo>
                  <a:pt x="2194" y="731"/>
                  <a:pt x="2242" y="400"/>
                  <a:pt x="2257" y="116"/>
                </a:cubicBezTo>
                <a:cubicBezTo>
                  <a:pt x="2273" y="84"/>
                  <a:pt x="2257" y="53"/>
                  <a:pt x="2226" y="37"/>
                </a:cubicBezTo>
                <a:cubicBezTo>
                  <a:pt x="2213" y="24"/>
                  <a:pt x="2180" y="1"/>
                  <a:pt x="2142" y="1"/>
                </a:cubicBezTo>
                <a:close/>
                <a:moveTo>
                  <a:pt x="1650" y="2957"/>
                </a:moveTo>
                <a:lnTo>
                  <a:pt x="1650" y="2957"/>
                </a:lnTo>
                <a:cubicBezTo>
                  <a:pt x="1647" y="2957"/>
                  <a:pt x="1644" y="2957"/>
                  <a:pt x="1642" y="2957"/>
                </a:cubicBezTo>
                <a:lnTo>
                  <a:pt x="1658" y="2957"/>
                </a:lnTo>
                <a:cubicBezTo>
                  <a:pt x="1655" y="2957"/>
                  <a:pt x="1652" y="2957"/>
                  <a:pt x="1650" y="295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11641959" y="248662"/>
            <a:ext cx="358123" cy="332769"/>
          </a:xfrm>
          <a:custGeom>
            <a:avLst/>
            <a:gdLst/>
            <a:ahLst/>
            <a:cxnLst/>
            <a:rect l="l" t="t" r="r" b="b"/>
            <a:pathLst>
              <a:path w="1469" h="1365" extrusionOk="0">
                <a:moveTo>
                  <a:pt x="770" y="198"/>
                </a:moveTo>
                <a:cubicBezTo>
                  <a:pt x="875" y="198"/>
                  <a:pt x="981" y="232"/>
                  <a:pt x="1074" y="304"/>
                </a:cubicBezTo>
                <a:lnTo>
                  <a:pt x="1058" y="304"/>
                </a:lnTo>
                <a:cubicBezTo>
                  <a:pt x="1169" y="383"/>
                  <a:pt x="1232" y="494"/>
                  <a:pt x="1247" y="620"/>
                </a:cubicBezTo>
                <a:cubicBezTo>
                  <a:pt x="1263" y="746"/>
                  <a:pt x="1232" y="873"/>
                  <a:pt x="1153" y="983"/>
                </a:cubicBezTo>
                <a:cubicBezTo>
                  <a:pt x="1052" y="1103"/>
                  <a:pt x="908" y="1169"/>
                  <a:pt x="765" y="1169"/>
                </a:cubicBezTo>
                <a:cubicBezTo>
                  <a:pt x="662" y="1169"/>
                  <a:pt x="560" y="1135"/>
                  <a:pt x="474" y="1062"/>
                </a:cubicBezTo>
                <a:cubicBezTo>
                  <a:pt x="253" y="904"/>
                  <a:pt x="221" y="588"/>
                  <a:pt x="379" y="383"/>
                </a:cubicBezTo>
                <a:cubicBezTo>
                  <a:pt x="480" y="264"/>
                  <a:pt x="624" y="198"/>
                  <a:pt x="770" y="198"/>
                </a:cubicBezTo>
                <a:close/>
                <a:moveTo>
                  <a:pt x="767" y="1"/>
                </a:moveTo>
                <a:cubicBezTo>
                  <a:pt x="564" y="1"/>
                  <a:pt x="366" y="91"/>
                  <a:pt x="237" y="257"/>
                </a:cubicBezTo>
                <a:cubicBezTo>
                  <a:pt x="0" y="557"/>
                  <a:pt x="48" y="983"/>
                  <a:pt x="348" y="1220"/>
                </a:cubicBezTo>
                <a:cubicBezTo>
                  <a:pt x="471" y="1318"/>
                  <a:pt x="617" y="1364"/>
                  <a:pt x="761" y="1364"/>
                </a:cubicBezTo>
                <a:cubicBezTo>
                  <a:pt x="967" y="1364"/>
                  <a:pt x="1172" y="1270"/>
                  <a:pt x="1311" y="1094"/>
                </a:cubicBezTo>
                <a:cubicBezTo>
                  <a:pt x="1421" y="951"/>
                  <a:pt x="1468" y="778"/>
                  <a:pt x="1453" y="588"/>
                </a:cubicBezTo>
                <a:cubicBezTo>
                  <a:pt x="1421" y="415"/>
                  <a:pt x="1326" y="257"/>
                  <a:pt x="1184" y="146"/>
                </a:cubicBezTo>
                <a:cubicBezTo>
                  <a:pt x="1059" y="48"/>
                  <a:pt x="912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960000" y="489897"/>
            <a:ext cx="10272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2988733" y="1798333"/>
            <a:ext cx="6214800" cy="2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70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5299153" y="1462840"/>
            <a:ext cx="1605200" cy="12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667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3880553" y="4175179"/>
            <a:ext cx="44424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3880553" y="3039900"/>
            <a:ext cx="444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87266" y="4930534"/>
            <a:ext cx="12314881" cy="1979335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1322472" y="6303050"/>
            <a:ext cx="675513" cy="137271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743545" y="6069354"/>
            <a:ext cx="675472" cy="137271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3275767" y="5978434"/>
            <a:ext cx="354733" cy="319133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11288534" y="5126381"/>
            <a:ext cx="801541" cy="1006672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330767" y="5250234"/>
            <a:ext cx="354733" cy="319133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981000" y="329138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" name="Google Shape;163;p3"/>
          <p:cNvSpPr/>
          <p:nvPr/>
        </p:nvSpPr>
        <p:spPr>
          <a:xfrm flipH="1">
            <a:off x="3703547" y="1294235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" name="Google Shape;164;p3"/>
          <p:cNvSpPr/>
          <p:nvPr/>
        </p:nvSpPr>
        <p:spPr>
          <a:xfrm>
            <a:off x="10078900" y="1802756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5" name="Google Shape;165;p3"/>
          <p:cNvGrpSpPr/>
          <p:nvPr/>
        </p:nvGrpSpPr>
        <p:grpSpPr>
          <a:xfrm>
            <a:off x="316067" y="1426167"/>
            <a:ext cx="885367" cy="397267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4167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55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87266" y="6057767"/>
            <a:ext cx="12314881" cy="852224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10496702" y="4537105"/>
            <a:ext cx="1780415" cy="2241084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221100" y="3884511"/>
            <a:ext cx="1243016" cy="2723205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1166867" y="1758105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9" name="Google Shape;2959;p30"/>
          <p:cNvSpPr/>
          <p:nvPr/>
        </p:nvSpPr>
        <p:spPr>
          <a:xfrm flipH="1">
            <a:off x="8374147" y="1478802"/>
            <a:ext cx="676981" cy="17393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0" name="Google Shape;2960;p30"/>
          <p:cNvSpPr/>
          <p:nvPr/>
        </p:nvSpPr>
        <p:spPr>
          <a:xfrm>
            <a:off x="9193079" y="3884486"/>
            <a:ext cx="1370645" cy="424389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86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41776" y="1112170"/>
            <a:ext cx="12233375" cy="6050871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87266" y="4790547"/>
            <a:ext cx="12314881" cy="2120588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9159065" y="4384753"/>
            <a:ext cx="537119" cy="636055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8831553" y="4488683"/>
            <a:ext cx="449353" cy="532123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10829289" y="957800"/>
            <a:ext cx="885367" cy="397267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9047020" y="4606411"/>
            <a:ext cx="449353" cy="532123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10050110" y="4898672"/>
            <a:ext cx="2089733" cy="188528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50565" y="4394382"/>
            <a:ext cx="1374180" cy="2349604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93634" y="2906467"/>
            <a:ext cx="223533" cy="20180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2033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61166" y="4501215"/>
            <a:ext cx="12314881" cy="2408912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2173067" y="1213122"/>
            <a:ext cx="1899552" cy="588153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27" name="Google Shape;3227;p32"/>
          <p:cNvSpPr/>
          <p:nvPr/>
        </p:nvSpPr>
        <p:spPr>
          <a:xfrm flipH="1">
            <a:off x="8208004" y="2561971"/>
            <a:ext cx="1487105" cy="382072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11050179" y="894218"/>
            <a:ext cx="931867" cy="1315500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8043167" y="4812300"/>
            <a:ext cx="1225333" cy="366267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756400" y="4625649"/>
            <a:ext cx="602853" cy="186660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96065" y="5435201"/>
            <a:ext cx="1241324" cy="1423233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133167" y="3309900"/>
            <a:ext cx="702733" cy="1477733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73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527900" y="388432"/>
            <a:ext cx="11114749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13"/>
          <p:cNvSpPr/>
          <p:nvPr/>
        </p:nvSpPr>
        <p:spPr>
          <a:xfrm>
            <a:off x="881581" y="292693"/>
            <a:ext cx="10758425" cy="6384375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13"/>
          <p:cNvSpPr/>
          <p:nvPr/>
        </p:nvSpPr>
        <p:spPr>
          <a:xfrm>
            <a:off x="11122057" y="5930292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11122057" y="3042677"/>
            <a:ext cx="759568" cy="507483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11122057" y="2294792"/>
            <a:ext cx="759568" cy="507483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11128364" y="1578123"/>
            <a:ext cx="757981" cy="517352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11122057" y="808847"/>
            <a:ext cx="759568" cy="517352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11122057" y="3790577"/>
            <a:ext cx="759568" cy="507483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11122057" y="4538477"/>
            <a:ext cx="759568" cy="507483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11122057" y="5823925"/>
            <a:ext cx="759568" cy="410985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13"/>
          <p:cNvSpPr/>
          <p:nvPr/>
        </p:nvSpPr>
        <p:spPr>
          <a:xfrm>
            <a:off x="527859" y="292693"/>
            <a:ext cx="10737917" cy="6384375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13"/>
          <p:cNvSpPr/>
          <p:nvPr/>
        </p:nvSpPr>
        <p:spPr>
          <a:xfrm>
            <a:off x="728423" y="12559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13"/>
          <p:cNvSpPr/>
          <p:nvPr/>
        </p:nvSpPr>
        <p:spPr>
          <a:xfrm>
            <a:off x="374701" y="1288786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13"/>
          <p:cNvSpPr/>
          <p:nvPr/>
        </p:nvSpPr>
        <p:spPr>
          <a:xfrm>
            <a:off x="406276" y="13989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13"/>
          <p:cNvSpPr/>
          <p:nvPr/>
        </p:nvSpPr>
        <p:spPr>
          <a:xfrm>
            <a:off x="807362" y="13430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13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13"/>
          <p:cNvSpPr/>
          <p:nvPr/>
        </p:nvSpPr>
        <p:spPr>
          <a:xfrm>
            <a:off x="374701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13"/>
          <p:cNvSpPr/>
          <p:nvPr/>
        </p:nvSpPr>
        <p:spPr>
          <a:xfrm>
            <a:off x="406276" y="18739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13"/>
          <p:cNvSpPr/>
          <p:nvPr/>
        </p:nvSpPr>
        <p:spPr>
          <a:xfrm>
            <a:off x="807362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13"/>
          <p:cNvSpPr/>
          <p:nvPr/>
        </p:nvSpPr>
        <p:spPr>
          <a:xfrm>
            <a:off x="376289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13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13"/>
          <p:cNvSpPr/>
          <p:nvPr/>
        </p:nvSpPr>
        <p:spPr>
          <a:xfrm>
            <a:off x="374701" y="2240534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13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13"/>
          <p:cNvSpPr/>
          <p:nvPr/>
        </p:nvSpPr>
        <p:spPr>
          <a:xfrm>
            <a:off x="807362" y="22947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13"/>
          <p:cNvSpPr/>
          <p:nvPr/>
        </p:nvSpPr>
        <p:spPr>
          <a:xfrm>
            <a:off x="376289" y="225531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13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13"/>
          <p:cNvSpPr/>
          <p:nvPr/>
        </p:nvSpPr>
        <p:spPr>
          <a:xfrm>
            <a:off x="374701" y="2717213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13"/>
          <p:cNvSpPr/>
          <p:nvPr/>
        </p:nvSpPr>
        <p:spPr>
          <a:xfrm>
            <a:off x="406276" y="2825730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13"/>
          <p:cNvSpPr/>
          <p:nvPr/>
        </p:nvSpPr>
        <p:spPr>
          <a:xfrm>
            <a:off x="807362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13"/>
          <p:cNvSpPr/>
          <p:nvPr/>
        </p:nvSpPr>
        <p:spPr>
          <a:xfrm>
            <a:off x="376289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13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13"/>
          <p:cNvSpPr/>
          <p:nvPr/>
        </p:nvSpPr>
        <p:spPr>
          <a:xfrm>
            <a:off x="374701" y="3192282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13"/>
          <p:cNvSpPr/>
          <p:nvPr/>
        </p:nvSpPr>
        <p:spPr>
          <a:xfrm>
            <a:off x="406276" y="330075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13"/>
          <p:cNvSpPr/>
          <p:nvPr/>
        </p:nvSpPr>
        <p:spPr>
          <a:xfrm>
            <a:off x="807362" y="324649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13"/>
          <p:cNvSpPr/>
          <p:nvPr/>
        </p:nvSpPr>
        <p:spPr>
          <a:xfrm>
            <a:off x="376289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13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13"/>
          <p:cNvSpPr/>
          <p:nvPr/>
        </p:nvSpPr>
        <p:spPr>
          <a:xfrm>
            <a:off x="374701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13"/>
          <p:cNvSpPr/>
          <p:nvPr/>
        </p:nvSpPr>
        <p:spPr>
          <a:xfrm>
            <a:off x="406276" y="3777434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13"/>
          <p:cNvSpPr/>
          <p:nvPr/>
        </p:nvSpPr>
        <p:spPr>
          <a:xfrm>
            <a:off x="807362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13"/>
          <p:cNvSpPr/>
          <p:nvPr/>
        </p:nvSpPr>
        <p:spPr>
          <a:xfrm>
            <a:off x="376289" y="3682090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13"/>
          <p:cNvSpPr/>
          <p:nvPr/>
        </p:nvSpPr>
        <p:spPr>
          <a:xfrm>
            <a:off x="728423" y="4111118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13"/>
          <p:cNvSpPr/>
          <p:nvPr/>
        </p:nvSpPr>
        <p:spPr>
          <a:xfrm>
            <a:off x="374701" y="4143986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13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13"/>
          <p:cNvSpPr/>
          <p:nvPr/>
        </p:nvSpPr>
        <p:spPr>
          <a:xfrm>
            <a:off x="807362" y="4198245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13"/>
          <p:cNvSpPr/>
          <p:nvPr/>
        </p:nvSpPr>
        <p:spPr>
          <a:xfrm>
            <a:off x="376289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13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13"/>
          <p:cNvSpPr/>
          <p:nvPr/>
        </p:nvSpPr>
        <p:spPr>
          <a:xfrm>
            <a:off x="374701" y="462066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13"/>
          <p:cNvSpPr/>
          <p:nvPr/>
        </p:nvSpPr>
        <p:spPr>
          <a:xfrm>
            <a:off x="406276" y="4729182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13"/>
          <p:cNvSpPr/>
          <p:nvPr/>
        </p:nvSpPr>
        <p:spPr>
          <a:xfrm>
            <a:off x="807362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13"/>
          <p:cNvSpPr/>
          <p:nvPr/>
        </p:nvSpPr>
        <p:spPr>
          <a:xfrm>
            <a:off x="376289" y="4633838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13"/>
          <p:cNvSpPr/>
          <p:nvPr/>
        </p:nvSpPr>
        <p:spPr>
          <a:xfrm>
            <a:off x="728423" y="5061213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13"/>
          <p:cNvSpPr/>
          <p:nvPr/>
        </p:nvSpPr>
        <p:spPr>
          <a:xfrm>
            <a:off x="374701" y="5095734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13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13"/>
          <p:cNvSpPr/>
          <p:nvPr/>
        </p:nvSpPr>
        <p:spPr>
          <a:xfrm>
            <a:off x="807362" y="514999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13"/>
          <p:cNvSpPr/>
          <p:nvPr/>
        </p:nvSpPr>
        <p:spPr>
          <a:xfrm>
            <a:off x="376289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13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13"/>
          <p:cNvSpPr/>
          <p:nvPr/>
        </p:nvSpPr>
        <p:spPr>
          <a:xfrm>
            <a:off x="374701" y="5570760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13"/>
          <p:cNvSpPr/>
          <p:nvPr/>
        </p:nvSpPr>
        <p:spPr>
          <a:xfrm>
            <a:off x="406276" y="568088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13"/>
          <p:cNvSpPr/>
          <p:nvPr/>
        </p:nvSpPr>
        <p:spPr>
          <a:xfrm>
            <a:off x="807362" y="5625018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13"/>
          <p:cNvSpPr/>
          <p:nvPr/>
        </p:nvSpPr>
        <p:spPr>
          <a:xfrm>
            <a:off x="376289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13"/>
          <p:cNvSpPr/>
          <p:nvPr/>
        </p:nvSpPr>
        <p:spPr>
          <a:xfrm>
            <a:off x="305201" y="180913"/>
            <a:ext cx="1059620" cy="915619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13"/>
          <p:cNvSpPr/>
          <p:nvPr/>
        </p:nvSpPr>
        <p:spPr>
          <a:xfrm>
            <a:off x="376289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958333" y="584416"/>
            <a:ext cx="1027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2395791" y="1639600"/>
            <a:ext cx="3638400" cy="5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2394712" y="2056420"/>
            <a:ext cx="3640000" cy="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577287" y="2059196"/>
            <a:ext cx="843600" cy="56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2399601" y="3230229"/>
            <a:ext cx="36492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2392816" y="3649817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578504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2401775" y="4822861"/>
            <a:ext cx="3640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2392816" y="5243275"/>
            <a:ext cx="364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578504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6958577" y="1642000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6949579" y="2054220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6161423" y="2060396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6958577" y="3230229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6949584" y="3649817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6161423" y="3675477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6958577" y="4822861"/>
            <a:ext cx="3656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6949584" y="5243275"/>
            <a:ext cx="3656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6161423" y="5234893"/>
            <a:ext cx="841200" cy="5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417667" y="1108234"/>
            <a:ext cx="592367" cy="531367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10419001" y="5951667"/>
            <a:ext cx="388500" cy="375167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10071401" y="934467"/>
            <a:ext cx="222233" cy="224767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2503401" y="718733"/>
            <a:ext cx="158833" cy="10826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13"/>
          <p:cNvSpPr/>
          <p:nvPr/>
        </p:nvSpPr>
        <p:spPr>
          <a:xfrm>
            <a:off x="10958000" y="5420001"/>
            <a:ext cx="116000" cy="82567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6266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38620" y="-59990"/>
            <a:ext cx="12476499" cy="7025835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86631" y="-108213"/>
            <a:ext cx="3459632" cy="201411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10236783" y="4832415"/>
            <a:ext cx="2401799" cy="2000372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916044" y="1977567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916044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916044" y="3467245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916044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916044" y="4974083"/>
            <a:ext cx="32128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916044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7464011" y="1977567"/>
            <a:ext cx="3476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7464011" y="2502267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7464011" y="3467244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7464011" y="3983349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7464011" y="4974080"/>
            <a:ext cx="32056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7464011" y="5492200"/>
            <a:ext cx="40596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8888344" y="-110906"/>
            <a:ext cx="209141" cy="212507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11686094" y="3045902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8961020" y="6609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1264947" y="660970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56220" y="4762711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11686094" y="6716369"/>
            <a:ext cx="368724" cy="350897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1264947" y="2"/>
            <a:ext cx="299732" cy="28524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488680"/>
            <a:ext cx="368740" cy="366769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9926285" y="762928"/>
            <a:ext cx="212507" cy="21136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513086" y="5955658"/>
            <a:ext cx="1009748" cy="1152767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11184300" y="200467"/>
            <a:ext cx="703200" cy="980100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762000" y="832416"/>
            <a:ext cx="9597600" cy="6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11473998" y="4608483"/>
            <a:ext cx="1375055" cy="1217703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49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1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41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960000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7935267" y="2816267"/>
            <a:ext cx="3340800" cy="7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3067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793526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9602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11180268" y="1464624"/>
            <a:ext cx="1762713" cy="843345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" name="Google Shape;118;p5"/>
          <p:cNvSpPr/>
          <p:nvPr/>
        </p:nvSpPr>
        <p:spPr>
          <a:xfrm>
            <a:off x="-396433" y="441684"/>
            <a:ext cx="1852552" cy="1209336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" name="Google Shape;119;p5"/>
          <p:cNvSpPr/>
          <p:nvPr/>
        </p:nvSpPr>
        <p:spPr>
          <a:xfrm>
            <a:off x="8789891" y="-403037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5516099"/>
            <a:ext cx="12192000" cy="1347572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10876197" y="3666033"/>
            <a:ext cx="1341947" cy="3210584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786130" y="5612705"/>
            <a:ext cx="10236961" cy="128499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45867" y="3669633"/>
            <a:ext cx="1341947" cy="3210584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5419586" y="5612702"/>
            <a:ext cx="1079013" cy="34150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4451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10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0" name="Google Shape;130;p10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10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10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3" name="Google Shape;133;p10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34" name="Google Shape;134;p10"/>
          <p:cNvSpPr txBox="1">
            <a:spLocks noGrp="1"/>
          </p:cNvSpPr>
          <p:nvPr>
            <p:ph type="title"/>
          </p:nvPr>
        </p:nvSpPr>
        <p:spPr>
          <a:xfrm>
            <a:off x="960000" y="53810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104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713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731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640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790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35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0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85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379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776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4086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1"/>
          <p:cNvGrpSpPr/>
          <p:nvPr/>
        </p:nvGrpSpPr>
        <p:grpSpPr>
          <a:xfrm>
            <a:off x="95093" y="54363"/>
            <a:ext cx="12026305" cy="6667496"/>
            <a:chOff x="71319" y="40772"/>
            <a:chExt cx="9019729" cy="5000622"/>
          </a:xfrm>
        </p:grpSpPr>
        <p:sp>
          <p:nvSpPr>
            <p:cNvPr id="137" name="Google Shape;137;p11"/>
            <p:cNvSpPr/>
            <p:nvPr/>
          </p:nvSpPr>
          <p:spPr>
            <a:xfrm>
              <a:off x="4290573" y="40772"/>
              <a:ext cx="404259" cy="404259"/>
            </a:xfrm>
            <a:custGeom>
              <a:avLst/>
              <a:gdLst/>
              <a:ahLst/>
              <a:cxnLst/>
              <a:rect l="l" t="t" r="r" b="b"/>
              <a:pathLst>
                <a:path w="2211" h="2211" extrusionOk="0">
                  <a:moveTo>
                    <a:pt x="1185" y="285"/>
                  </a:moveTo>
                  <a:cubicBezTo>
                    <a:pt x="1216" y="379"/>
                    <a:pt x="1248" y="506"/>
                    <a:pt x="1264" y="585"/>
                  </a:cubicBezTo>
                  <a:cubicBezTo>
                    <a:pt x="1327" y="806"/>
                    <a:pt x="1343" y="853"/>
                    <a:pt x="1358" y="884"/>
                  </a:cubicBezTo>
                  <a:cubicBezTo>
                    <a:pt x="1390" y="932"/>
                    <a:pt x="1421" y="948"/>
                    <a:pt x="1642" y="1026"/>
                  </a:cubicBezTo>
                  <a:cubicBezTo>
                    <a:pt x="1721" y="1058"/>
                    <a:pt x="1848" y="1090"/>
                    <a:pt x="1927" y="1137"/>
                  </a:cubicBezTo>
                  <a:cubicBezTo>
                    <a:pt x="1800" y="1184"/>
                    <a:pt x="1611" y="1263"/>
                    <a:pt x="1421" y="1326"/>
                  </a:cubicBezTo>
                  <a:cubicBezTo>
                    <a:pt x="1406" y="1326"/>
                    <a:pt x="1390" y="1358"/>
                    <a:pt x="1374" y="1374"/>
                  </a:cubicBezTo>
                  <a:cubicBezTo>
                    <a:pt x="1279" y="1579"/>
                    <a:pt x="1169" y="1816"/>
                    <a:pt x="1106" y="1942"/>
                  </a:cubicBezTo>
                  <a:cubicBezTo>
                    <a:pt x="1058" y="1800"/>
                    <a:pt x="980" y="1547"/>
                    <a:pt x="932" y="1342"/>
                  </a:cubicBezTo>
                  <a:cubicBezTo>
                    <a:pt x="916" y="1311"/>
                    <a:pt x="885" y="1279"/>
                    <a:pt x="853" y="1263"/>
                  </a:cubicBezTo>
                  <a:cubicBezTo>
                    <a:pt x="648" y="1232"/>
                    <a:pt x="411" y="1184"/>
                    <a:pt x="285" y="1137"/>
                  </a:cubicBezTo>
                  <a:cubicBezTo>
                    <a:pt x="411" y="1058"/>
                    <a:pt x="680" y="948"/>
                    <a:pt x="901" y="853"/>
                  </a:cubicBezTo>
                  <a:cubicBezTo>
                    <a:pt x="932" y="853"/>
                    <a:pt x="948" y="821"/>
                    <a:pt x="964" y="806"/>
                  </a:cubicBezTo>
                  <a:cubicBezTo>
                    <a:pt x="1027" y="616"/>
                    <a:pt x="1122" y="395"/>
                    <a:pt x="1185" y="285"/>
                  </a:cubicBezTo>
                  <a:close/>
                  <a:moveTo>
                    <a:pt x="1216" y="0"/>
                  </a:moveTo>
                  <a:cubicBezTo>
                    <a:pt x="1153" y="0"/>
                    <a:pt x="1058" y="0"/>
                    <a:pt x="790" y="695"/>
                  </a:cubicBezTo>
                  <a:cubicBezTo>
                    <a:pt x="48" y="995"/>
                    <a:pt x="32" y="1090"/>
                    <a:pt x="17" y="1121"/>
                  </a:cubicBezTo>
                  <a:cubicBezTo>
                    <a:pt x="1" y="1153"/>
                    <a:pt x="17" y="1200"/>
                    <a:pt x="32" y="1232"/>
                  </a:cubicBezTo>
                  <a:cubicBezTo>
                    <a:pt x="48" y="1247"/>
                    <a:pt x="111" y="1326"/>
                    <a:pt x="759" y="1453"/>
                  </a:cubicBezTo>
                  <a:cubicBezTo>
                    <a:pt x="948" y="2210"/>
                    <a:pt x="1011" y="2210"/>
                    <a:pt x="1090" y="2210"/>
                  </a:cubicBezTo>
                  <a:cubicBezTo>
                    <a:pt x="1153" y="2210"/>
                    <a:pt x="1216" y="2210"/>
                    <a:pt x="1532" y="1500"/>
                  </a:cubicBezTo>
                  <a:cubicBezTo>
                    <a:pt x="1721" y="1421"/>
                    <a:pt x="2100" y="1295"/>
                    <a:pt x="2179" y="1216"/>
                  </a:cubicBezTo>
                  <a:cubicBezTo>
                    <a:pt x="2195" y="1200"/>
                    <a:pt x="2211" y="1153"/>
                    <a:pt x="2211" y="1105"/>
                  </a:cubicBezTo>
                  <a:cubicBezTo>
                    <a:pt x="2195" y="1026"/>
                    <a:pt x="2100" y="979"/>
                    <a:pt x="1706" y="837"/>
                  </a:cubicBezTo>
                  <a:cubicBezTo>
                    <a:pt x="1642" y="806"/>
                    <a:pt x="1564" y="790"/>
                    <a:pt x="1516" y="758"/>
                  </a:cubicBezTo>
                  <a:cubicBezTo>
                    <a:pt x="1500" y="727"/>
                    <a:pt x="1485" y="616"/>
                    <a:pt x="1453" y="537"/>
                  </a:cubicBezTo>
                  <a:cubicBezTo>
                    <a:pt x="1390" y="269"/>
                    <a:pt x="1343" y="111"/>
                    <a:pt x="1295" y="48"/>
                  </a:cubicBezTo>
                  <a:cubicBezTo>
                    <a:pt x="1279" y="16"/>
                    <a:pt x="1248" y="0"/>
                    <a:pt x="12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71319" y="2602246"/>
              <a:ext cx="268592" cy="249577"/>
            </a:xfrm>
            <a:custGeom>
              <a:avLst/>
              <a:gdLst/>
              <a:ahLst/>
              <a:cxnLst/>
              <a:rect l="l" t="t" r="r" b="b"/>
              <a:pathLst>
                <a:path w="1469" h="1365" extrusionOk="0">
                  <a:moveTo>
                    <a:pt x="770" y="198"/>
                  </a:moveTo>
                  <a:cubicBezTo>
                    <a:pt x="875" y="198"/>
                    <a:pt x="981" y="232"/>
                    <a:pt x="1074" y="304"/>
                  </a:cubicBezTo>
                  <a:lnTo>
                    <a:pt x="1058" y="304"/>
                  </a:lnTo>
                  <a:cubicBezTo>
                    <a:pt x="1169" y="383"/>
                    <a:pt x="1232" y="494"/>
                    <a:pt x="1247" y="620"/>
                  </a:cubicBezTo>
                  <a:cubicBezTo>
                    <a:pt x="1263" y="746"/>
                    <a:pt x="1232" y="873"/>
                    <a:pt x="1153" y="983"/>
                  </a:cubicBezTo>
                  <a:cubicBezTo>
                    <a:pt x="1052" y="1103"/>
                    <a:pt x="908" y="1169"/>
                    <a:pt x="765" y="1169"/>
                  </a:cubicBezTo>
                  <a:cubicBezTo>
                    <a:pt x="662" y="1169"/>
                    <a:pt x="560" y="1135"/>
                    <a:pt x="474" y="1062"/>
                  </a:cubicBezTo>
                  <a:cubicBezTo>
                    <a:pt x="253" y="904"/>
                    <a:pt x="221" y="588"/>
                    <a:pt x="379" y="383"/>
                  </a:cubicBezTo>
                  <a:cubicBezTo>
                    <a:pt x="480" y="264"/>
                    <a:pt x="624" y="198"/>
                    <a:pt x="770" y="198"/>
                  </a:cubicBezTo>
                  <a:close/>
                  <a:moveTo>
                    <a:pt x="767" y="1"/>
                  </a:moveTo>
                  <a:cubicBezTo>
                    <a:pt x="564" y="1"/>
                    <a:pt x="366" y="91"/>
                    <a:pt x="237" y="257"/>
                  </a:cubicBezTo>
                  <a:cubicBezTo>
                    <a:pt x="0" y="557"/>
                    <a:pt x="48" y="983"/>
                    <a:pt x="348" y="1220"/>
                  </a:cubicBezTo>
                  <a:cubicBezTo>
                    <a:pt x="471" y="1318"/>
                    <a:pt x="617" y="1364"/>
                    <a:pt x="761" y="1364"/>
                  </a:cubicBezTo>
                  <a:cubicBezTo>
                    <a:pt x="967" y="1364"/>
                    <a:pt x="1172" y="1270"/>
                    <a:pt x="1311" y="1094"/>
                  </a:cubicBezTo>
                  <a:cubicBezTo>
                    <a:pt x="1421" y="951"/>
                    <a:pt x="1468" y="778"/>
                    <a:pt x="1453" y="588"/>
                  </a:cubicBezTo>
                  <a:cubicBezTo>
                    <a:pt x="1421" y="415"/>
                    <a:pt x="1326" y="257"/>
                    <a:pt x="1184" y="146"/>
                  </a:cubicBezTo>
                  <a:cubicBezTo>
                    <a:pt x="1059" y="48"/>
                    <a:pt x="912" y="1"/>
                    <a:pt x="7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8640474" y="4608506"/>
              <a:ext cx="450573" cy="432889"/>
            </a:xfrm>
            <a:custGeom>
              <a:avLst/>
              <a:gdLst/>
              <a:ahLst/>
              <a:cxnLst/>
              <a:rect l="l" t="t" r="r" b="b"/>
              <a:pathLst>
                <a:path w="3079" h="2958" extrusionOk="0">
                  <a:moveTo>
                    <a:pt x="2052" y="226"/>
                  </a:moveTo>
                  <a:cubicBezTo>
                    <a:pt x="2021" y="479"/>
                    <a:pt x="1989" y="731"/>
                    <a:pt x="1957" y="984"/>
                  </a:cubicBezTo>
                  <a:cubicBezTo>
                    <a:pt x="1926" y="968"/>
                    <a:pt x="1879" y="937"/>
                    <a:pt x="1831" y="921"/>
                  </a:cubicBezTo>
                  <a:cubicBezTo>
                    <a:pt x="1721" y="873"/>
                    <a:pt x="1594" y="810"/>
                    <a:pt x="1468" y="747"/>
                  </a:cubicBezTo>
                  <a:cubicBezTo>
                    <a:pt x="1721" y="495"/>
                    <a:pt x="1942" y="289"/>
                    <a:pt x="2052" y="226"/>
                  </a:cubicBezTo>
                  <a:close/>
                  <a:moveTo>
                    <a:pt x="458" y="542"/>
                  </a:moveTo>
                  <a:cubicBezTo>
                    <a:pt x="584" y="589"/>
                    <a:pt x="837" y="684"/>
                    <a:pt x="1137" y="826"/>
                  </a:cubicBezTo>
                  <a:cubicBezTo>
                    <a:pt x="1010" y="968"/>
                    <a:pt x="884" y="1110"/>
                    <a:pt x="758" y="1252"/>
                  </a:cubicBezTo>
                  <a:cubicBezTo>
                    <a:pt x="600" y="952"/>
                    <a:pt x="474" y="684"/>
                    <a:pt x="458" y="542"/>
                  </a:cubicBezTo>
                  <a:close/>
                  <a:moveTo>
                    <a:pt x="2131" y="1284"/>
                  </a:moveTo>
                  <a:cubicBezTo>
                    <a:pt x="2415" y="1426"/>
                    <a:pt x="2652" y="1552"/>
                    <a:pt x="2794" y="1631"/>
                  </a:cubicBezTo>
                  <a:cubicBezTo>
                    <a:pt x="2620" y="1679"/>
                    <a:pt x="2352" y="1742"/>
                    <a:pt x="2052" y="1805"/>
                  </a:cubicBezTo>
                  <a:cubicBezTo>
                    <a:pt x="2084" y="1631"/>
                    <a:pt x="2100" y="1458"/>
                    <a:pt x="2131" y="1284"/>
                  </a:cubicBezTo>
                  <a:close/>
                  <a:moveTo>
                    <a:pt x="1326" y="905"/>
                  </a:moveTo>
                  <a:cubicBezTo>
                    <a:pt x="1531" y="1000"/>
                    <a:pt x="1736" y="1094"/>
                    <a:pt x="1942" y="1189"/>
                  </a:cubicBezTo>
                  <a:cubicBezTo>
                    <a:pt x="1910" y="1426"/>
                    <a:pt x="1879" y="1647"/>
                    <a:pt x="1847" y="1852"/>
                  </a:cubicBezTo>
                  <a:cubicBezTo>
                    <a:pt x="1610" y="1900"/>
                    <a:pt x="1373" y="1947"/>
                    <a:pt x="1152" y="1978"/>
                  </a:cubicBezTo>
                  <a:cubicBezTo>
                    <a:pt x="1058" y="1805"/>
                    <a:pt x="947" y="1615"/>
                    <a:pt x="852" y="1442"/>
                  </a:cubicBezTo>
                  <a:cubicBezTo>
                    <a:pt x="1026" y="1252"/>
                    <a:pt x="1184" y="1063"/>
                    <a:pt x="1326" y="905"/>
                  </a:cubicBezTo>
                  <a:close/>
                  <a:moveTo>
                    <a:pt x="710" y="1600"/>
                  </a:moveTo>
                  <a:cubicBezTo>
                    <a:pt x="789" y="1742"/>
                    <a:pt x="868" y="1884"/>
                    <a:pt x="947" y="2026"/>
                  </a:cubicBezTo>
                  <a:cubicBezTo>
                    <a:pt x="679" y="2073"/>
                    <a:pt x="442" y="2105"/>
                    <a:pt x="300" y="2105"/>
                  </a:cubicBezTo>
                  <a:cubicBezTo>
                    <a:pt x="442" y="1947"/>
                    <a:pt x="584" y="1773"/>
                    <a:pt x="710" y="1600"/>
                  </a:cubicBezTo>
                  <a:close/>
                  <a:moveTo>
                    <a:pt x="1800" y="2057"/>
                  </a:moveTo>
                  <a:lnTo>
                    <a:pt x="1800" y="2057"/>
                  </a:lnTo>
                  <a:cubicBezTo>
                    <a:pt x="1752" y="2373"/>
                    <a:pt x="1689" y="2626"/>
                    <a:pt x="1642" y="2720"/>
                  </a:cubicBezTo>
                  <a:cubicBezTo>
                    <a:pt x="1563" y="2641"/>
                    <a:pt x="1421" y="2420"/>
                    <a:pt x="1263" y="2168"/>
                  </a:cubicBezTo>
                  <a:cubicBezTo>
                    <a:pt x="1437" y="2121"/>
                    <a:pt x="1626" y="2089"/>
                    <a:pt x="1800" y="2057"/>
                  </a:cubicBezTo>
                  <a:close/>
                  <a:moveTo>
                    <a:pt x="2142" y="1"/>
                  </a:moveTo>
                  <a:cubicBezTo>
                    <a:pt x="2133" y="1"/>
                    <a:pt x="2124" y="2"/>
                    <a:pt x="2115" y="5"/>
                  </a:cubicBezTo>
                  <a:cubicBezTo>
                    <a:pt x="1942" y="5"/>
                    <a:pt x="1626" y="305"/>
                    <a:pt x="1279" y="668"/>
                  </a:cubicBezTo>
                  <a:cubicBezTo>
                    <a:pt x="916" y="510"/>
                    <a:pt x="537" y="353"/>
                    <a:pt x="411" y="337"/>
                  </a:cubicBezTo>
                  <a:cubicBezTo>
                    <a:pt x="400" y="335"/>
                    <a:pt x="390" y="334"/>
                    <a:pt x="381" y="334"/>
                  </a:cubicBezTo>
                  <a:cubicBezTo>
                    <a:pt x="319" y="334"/>
                    <a:pt x="280" y="377"/>
                    <a:pt x="253" y="431"/>
                  </a:cubicBezTo>
                  <a:cubicBezTo>
                    <a:pt x="221" y="558"/>
                    <a:pt x="379" y="968"/>
                    <a:pt x="616" y="1410"/>
                  </a:cubicBezTo>
                  <a:cubicBezTo>
                    <a:pt x="363" y="1726"/>
                    <a:pt x="142" y="1994"/>
                    <a:pt x="47" y="2105"/>
                  </a:cubicBezTo>
                  <a:cubicBezTo>
                    <a:pt x="0" y="2168"/>
                    <a:pt x="16" y="2215"/>
                    <a:pt x="47" y="2263"/>
                  </a:cubicBezTo>
                  <a:cubicBezTo>
                    <a:pt x="70" y="2290"/>
                    <a:pt x="136" y="2302"/>
                    <a:pt x="237" y="2302"/>
                  </a:cubicBezTo>
                  <a:cubicBezTo>
                    <a:pt x="421" y="2302"/>
                    <a:pt x="720" y="2261"/>
                    <a:pt x="1058" y="2199"/>
                  </a:cubicBezTo>
                  <a:cubicBezTo>
                    <a:pt x="1294" y="2578"/>
                    <a:pt x="1515" y="2894"/>
                    <a:pt x="1579" y="2941"/>
                  </a:cubicBezTo>
                  <a:cubicBezTo>
                    <a:pt x="1607" y="2941"/>
                    <a:pt x="1623" y="2955"/>
                    <a:pt x="1650" y="2957"/>
                  </a:cubicBezTo>
                  <a:lnTo>
                    <a:pt x="1650" y="2957"/>
                  </a:lnTo>
                  <a:cubicBezTo>
                    <a:pt x="1676" y="2955"/>
                    <a:pt x="1690" y="2941"/>
                    <a:pt x="1705" y="2941"/>
                  </a:cubicBezTo>
                  <a:cubicBezTo>
                    <a:pt x="1815" y="2878"/>
                    <a:pt x="1926" y="2499"/>
                    <a:pt x="2021" y="2010"/>
                  </a:cubicBezTo>
                  <a:cubicBezTo>
                    <a:pt x="2557" y="1884"/>
                    <a:pt x="2999" y="1773"/>
                    <a:pt x="3015" y="1773"/>
                  </a:cubicBezTo>
                  <a:cubicBezTo>
                    <a:pt x="3047" y="1742"/>
                    <a:pt x="3078" y="1694"/>
                    <a:pt x="3078" y="1647"/>
                  </a:cubicBezTo>
                  <a:cubicBezTo>
                    <a:pt x="3062" y="1600"/>
                    <a:pt x="3047" y="1505"/>
                    <a:pt x="2147" y="1079"/>
                  </a:cubicBezTo>
                  <a:cubicBezTo>
                    <a:pt x="2194" y="731"/>
                    <a:pt x="2242" y="400"/>
                    <a:pt x="2257" y="116"/>
                  </a:cubicBezTo>
                  <a:cubicBezTo>
                    <a:pt x="2273" y="84"/>
                    <a:pt x="2257" y="53"/>
                    <a:pt x="2226" y="37"/>
                  </a:cubicBezTo>
                  <a:cubicBezTo>
                    <a:pt x="2213" y="24"/>
                    <a:pt x="2180" y="1"/>
                    <a:pt x="2142" y="1"/>
                  </a:cubicBezTo>
                  <a:close/>
                  <a:moveTo>
                    <a:pt x="1650" y="2957"/>
                  </a:moveTo>
                  <a:lnTo>
                    <a:pt x="1650" y="2957"/>
                  </a:lnTo>
                  <a:cubicBezTo>
                    <a:pt x="1647" y="2957"/>
                    <a:pt x="1644" y="2957"/>
                    <a:pt x="1642" y="2957"/>
                  </a:cubicBezTo>
                  <a:lnTo>
                    <a:pt x="1658" y="2957"/>
                  </a:lnTo>
                  <a:cubicBezTo>
                    <a:pt x="1655" y="2957"/>
                    <a:pt x="1652" y="2957"/>
                    <a:pt x="1650" y="29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0" name="Google Shape;140;p11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141" name="Google Shape;14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42" name="Google Shape;142;p11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262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2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47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329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337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80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028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314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39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300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29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3"/>
          <p:cNvSpPr/>
          <p:nvPr/>
        </p:nvSpPr>
        <p:spPr>
          <a:xfrm>
            <a:off x="346367" y="398600"/>
            <a:ext cx="11453200" cy="606080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13"/>
          <p:cNvSpPr txBox="1">
            <a:spLocks noGrp="1"/>
          </p:cNvSpPr>
          <p:nvPr>
            <p:ph type="title" hasCustomPrompt="1"/>
          </p:nvPr>
        </p:nvSpPr>
        <p:spPr>
          <a:xfrm>
            <a:off x="1622000" y="2101347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7" name="Google Shape;147;p13"/>
          <p:cNvSpPr txBox="1">
            <a:spLocks noGrp="1"/>
          </p:cNvSpPr>
          <p:nvPr>
            <p:ph type="title" idx="2" hasCustomPrompt="1"/>
          </p:nvPr>
        </p:nvSpPr>
        <p:spPr>
          <a:xfrm>
            <a:off x="1622000" y="4469031"/>
            <a:ext cx="19676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3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3"/>
          <p:cNvSpPr txBox="1">
            <a:spLocks noGrp="1"/>
          </p:cNvSpPr>
          <p:nvPr>
            <p:ph type="subTitle" idx="1"/>
          </p:nvPr>
        </p:nvSpPr>
        <p:spPr>
          <a:xfrm>
            <a:off x="3792800" y="1941400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50" name="Google Shape;150;p13"/>
          <p:cNvSpPr txBox="1">
            <a:spLocks noGrp="1"/>
          </p:cNvSpPr>
          <p:nvPr>
            <p:ph type="subTitle" idx="4"/>
          </p:nvPr>
        </p:nvSpPr>
        <p:spPr>
          <a:xfrm>
            <a:off x="3792800" y="4389033"/>
            <a:ext cx="6777200" cy="951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51" name="Google Shape;151;p13"/>
          <p:cNvGrpSpPr/>
          <p:nvPr/>
        </p:nvGrpSpPr>
        <p:grpSpPr>
          <a:xfrm>
            <a:off x="199630" y="158708"/>
            <a:ext cx="11669981" cy="865405"/>
            <a:chOff x="149722" y="119031"/>
            <a:chExt cx="8752486" cy="649054"/>
          </a:xfrm>
        </p:grpSpPr>
        <p:sp>
          <p:nvSpPr>
            <p:cNvPr id="152" name="Google Shape;152;p13"/>
            <p:cNvSpPr/>
            <p:nvPr/>
          </p:nvSpPr>
          <p:spPr>
            <a:xfrm>
              <a:off x="2019636" y="119031"/>
              <a:ext cx="466401" cy="415963"/>
            </a:xfrm>
            <a:custGeom>
              <a:avLst/>
              <a:gdLst/>
              <a:ahLst/>
              <a:cxnLst/>
              <a:rect l="l" t="t" r="r" b="b"/>
              <a:pathLst>
                <a:path w="3663" h="3267" extrusionOk="0">
                  <a:moveTo>
                    <a:pt x="1026" y="1"/>
                  </a:moveTo>
                  <a:cubicBezTo>
                    <a:pt x="853" y="1"/>
                    <a:pt x="1042" y="1121"/>
                    <a:pt x="1042" y="1121"/>
                  </a:cubicBezTo>
                  <a:cubicBezTo>
                    <a:pt x="1042" y="1121"/>
                    <a:pt x="253" y="1516"/>
                    <a:pt x="95" y="1816"/>
                  </a:cubicBezTo>
                  <a:cubicBezTo>
                    <a:pt x="0" y="2021"/>
                    <a:pt x="1421" y="2132"/>
                    <a:pt x="1421" y="2132"/>
                  </a:cubicBezTo>
                  <a:cubicBezTo>
                    <a:pt x="1421" y="2132"/>
                    <a:pt x="1721" y="3079"/>
                    <a:pt x="1879" y="3252"/>
                  </a:cubicBezTo>
                  <a:cubicBezTo>
                    <a:pt x="1889" y="3262"/>
                    <a:pt x="1900" y="3267"/>
                    <a:pt x="1911" y="3267"/>
                  </a:cubicBezTo>
                  <a:cubicBezTo>
                    <a:pt x="2081" y="3267"/>
                    <a:pt x="2400" y="2242"/>
                    <a:pt x="2400" y="2242"/>
                  </a:cubicBezTo>
                  <a:cubicBezTo>
                    <a:pt x="2400" y="2242"/>
                    <a:pt x="3520" y="2163"/>
                    <a:pt x="3584" y="2084"/>
                  </a:cubicBezTo>
                  <a:cubicBezTo>
                    <a:pt x="3662" y="2021"/>
                    <a:pt x="2889" y="1279"/>
                    <a:pt x="2889" y="1279"/>
                  </a:cubicBezTo>
                  <a:cubicBezTo>
                    <a:pt x="2889" y="1279"/>
                    <a:pt x="3142" y="395"/>
                    <a:pt x="3205" y="127"/>
                  </a:cubicBezTo>
                  <a:cubicBezTo>
                    <a:pt x="3214" y="86"/>
                    <a:pt x="3194" y="69"/>
                    <a:pt x="3154" y="69"/>
                  </a:cubicBezTo>
                  <a:cubicBezTo>
                    <a:pt x="2925" y="69"/>
                    <a:pt x="2037" y="616"/>
                    <a:pt x="2037" y="616"/>
                  </a:cubicBezTo>
                  <a:cubicBezTo>
                    <a:pt x="2037" y="616"/>
                    <a:pt x="1216" y="1"/>
                    <a:pt x="10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3" name="Google Shape;153;p13"/>
            <p:cNvGrpSpPr/>
            <p:nvPr/>
          </p:nvGrpSpPr>
          <p:grpSpPr>
            <a:xfrm>
              <a:off x="7860469" y="169056"/>
              <a:ext cx="1041740" cy="599029"/>
              <a:chOff x="2396800" y="1168500"/>
              <a:chExt cx="454650" cy="261425"/>
            </a:xfrm>
          </p:grpSpPr>
          <p:sp>
            <p:nvSpPr>
              <p:cNvPr id="154" name="Google Shape;154;p13"/>
              <p:cNvSpPr/>
              <p:nvPr/>
            </p:nvSpPr>
            <p:spPr>
              <a:xfrm>
                <a:off x="2396800" y="1271500"/>
                <a:ext cx="141700" cy="99225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3969" extrusionOk="0">
                    <a:moveTo>
                      <a:pt x="3416" y="1"/>
                    </a:moveTo>
                    <a:cubicBezTo>
                      <a:pt x="3404" y="1"/>
                      <a:pt x="3391" y="3"/>
                      <a:pt x="3379" y="7"/>
                    </a:cubicBezTo>
                    <a:cubicBezTo>
                      <a:pt x="3236" y="101"/>
                      <a:pt x="1" y="2106"/>
                      <a:pt x="727" y="3353"/>
                    </a:cubicBezTo>
                    <a:cubicBezTo>
                      <a:pt x="1011" y="3827"/>
                      <a:pt x="1800" y="3969"/>
                      <a:pt x="2652" y="3969"/>
                    </a:cubicBezTo>
                    <a:cubicBezTo>
                      <a:pt x="3978" y="3969"/>
                      <a:pt x="5478" y="3622"/>
                      <a:pt x="5588" y="3590"/>
                    </a:cubicBezTo>
                    <a:cubicBezTo>
                      <a:pt x="5636" y="3590"/>
                      <a:pt x="5667" y="3527"/>
                      <a:pt x="5652" y="3479"/>
                    </a:cubicBezTo>
                    <a:cubicBezTo>
                      <a:pt x="5636" y="3432"/>
                      <a:pt x="5588" y="3401"/>
                      <a:pt x="5541" y="3401"/>
                    </a:cubicBezTo>
                    <a:cubicBezTo>
                      <a:pt x="4920" y="3551"/>
                      <a:pt x="3699" y="3767"/>
                      <a:pt x="2655" y="3767"/>
                    </a:cubicBezTo>
                    <a:cubicBezTo>
                      <a:pt x="1842" y="3767"/>
                      <a:pt x="1135" y="3637"/>
                      <a:pt x="900" y="3243"/>
                    </a:cubicBezTo>
                    <a:cubicBezTo>
                      <a:pt x="364" y="2359"/>
                      <a:pt x="2574" y="733"/>
                      <a:pt x="3473" y="180"/>
                    </a:cubicBezTo>
                    <a:cubicBezTo>
                      <a:pt x="3521" y="149"/>
                      <a:pt x="3536" y="86"/>
                      <a:pt x="3505" y="38"/>
                    </a:cubicBezTo>
                    <a:cubicBezTo>
                      <a:pt x="3482" y="15"/>
                      <a:pt x="3450" y="1"/>
                      <a:pt x="34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13"/>
              <p:cNvSpPr/>
              <p:nvPr/>
            </p:nvSpPr>
            <p:spPr>
              <a:xfrm>
                <a:off x="2471000" y="1305875"/>
                <a:ext cx="72225" cy="40775"/>
              </a:xfrm>
              <a:custGeom>
                <a:avLst/>
                <a:gdLst/>
                <a:ahLst/>
                <a:cxnLst/>
                <a:rect l="l" t="t" r="r" b="b"/>
                <a:pathLst>
                  <a:path w="2889" h="1631" extrusionOk="0">
                    <a:moveTo>
                      <a:pt x="1358" y="1"/>
                    </a:moveTo>
                    <a:cubicBezTo>
                      <a:pt x="1348" y="1"/>
                      <a:pt x="1337" y="2"/>
                      <a:pt x="1326" y="5"/>
                    </a:cubicBezTo>
                    <a:cubicBezTo>
                      <a:pt x="1279" y="21"/>
                      <a:pt x="0" y="400"/>
                      <a:pt x="79" y="1331"/>
                    </a:cubicBezTo>
                    <a:cubicBezTo>
                      <a:pt x="79" y="1378"/>
                      <a:pt x="95" y="1442"/>
                      <a:pt x="174" y="1505"/>
                    </a:cubicBezTo>
                    <a:cubicBezTo>
                      <a:pt x="300" y="1599"/>
                      <a:pt x="568" y="1631"/>
                      <a:pt x="884" y="1631"/>
                    </a:cubicBezTo>
                    <a:cubicBezTo>
                      <a:pt x="1626" y="1631"/>
                      <a:pt x="2652" y="1442"/>
                      <a:pt x="2810" y="1410"/>
                    </a:cubicBezTo>
                    <a:cubicBezTo>
                      <a:pt x="2857" y="1410"/>
                      <a:pt x="2889" y="1347"/>
                      <a:pt x="2889" y="1299"/>
                    </a:cubicBezTo>
                    <a:cubicBezTo>
                      <a:pt x="2876" y="1247"/>
                      <a:pt x="2841" y="1216"/>
                      <a:pt x="2794" y="1216"/>
                    </a:cubicBezTo>
                    <a:cubicBezTo>
                      <a:pt x="2784" y="1216"/>
                      <a:pt x="2773" y="1218"/>
                      <a:pt x="2763" y="1221"/>
                    </a:cubicBezTo>
                    <a:cubicBezTo>
                      <a:pt x="2220" y="1327"/>
                      <a:pt x="1413" y="1440"/>
                      <a:pt x="861" y="1440"/>
                    </a:cubicBezTo>
                    <a:cubicBezTo>
                      <a:pt x="594" y="1440"/>
                      <a:pt x="388" y="1414"/>
                      <a:pt x="300" y="1347"/>
                    </a:cubicBezTo>
                    <a:cubicBezTo>
                      <a:pt x="268" y="1331"/>
                      <a:pt x="268" y="1315"/>
                      <a:pt x="268" y="1315"/>
                    </a:cubicBezTo>
                    <a:cubicBezTo>
                      <a:pt x="205" y="542"/>
                      <a:pt x="1373" y="194"/>
                      <a:pt x="1389" y="194"/>
                    </a:cubicBezTo>
                    <a:cubicBezTo>
                      <a:pt x="1437" y="179"/>
                      <a:pt x="1468" y="131"/>
                      <a:pt x="1452" y="68"/>
                    </a:cubicBezTo>
                    <a:cubicBezTo>
                      <a:pt x="1439" y="29"/>
                      <a:pt x="1405" y="1"/>
                      <a:pt x="13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13"/>
              <p:cNvSpPr/>
              <p:nvPr/>
            </p:nvSpPr>
            <p:spPr>
              <a:xfrm>
                <a:off x="2736175" y="1241025"/>
                <a:ext cx="71075" cy="63400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2536" extrusionOk="0">
                    <a:moveTo>
                      <a:pt x="1715" y="0"/>
                    </a:moveTo>
                    <a:cubicBezTo>
                      <a:pt x="1389" y="0"/>
                      <a:pt x="1113" y="42"/>
                      <a:pt x="1090" y="42"/>
                    </a:cubicBezTo>
                    <a:cubicBezTo>
                      <a:pt x="1043" y="42"/>
                      <a:pt x="1011" y="105"/>
                      <a:pt x="1011" y="152"/>
                    </a:cubicBezTo>
                    <a:cubicBezTo>
                      <a:pt x="1024" y="205"/>
                      <a:pt x="1059" y="235"/>
                      <a:pt x="1097" y="235"/>
                    </a:cubicBezTo>
                    <a:cubicBezTo>
                      <a:pt x="1105" y="235"/>
                      <a:pt x="1113" y="234"/>
                      <a:pt x="1122" y="231"/>
                    </a:cubicBezTo>
                    <a:cubicBezTo>
                      <a:pt x="1247" y="211"/>
                      <a:pt x="1463" y="189"/>
                      <a:pt x="1694" y="189"/>
                    </a:cubicBezTo>
                    <a:cubicBezTo>
                      <a:pt x="2016" y="189"/>
                      <a:pt x="2368" y="233"/>
                      <a:pt x="2542" y="389"/>
                    </a:cubicBezTo>
                    <a:cubicBezTo>
                      <a:pt x="2605" y="452"/>
                      <a:pt x="2653" y="531"/>
                      <a:pt x="2653" y="626"/>
                    </a:cubicBezTo>
                    <a:cubicBezTo>
                      <a:pt x="2653" y="1115"/>
                      <a:pt x="1074" y="1936"/>
                      <a:pt x="80" y="2346"/>
                    </a:cubicBezTo>
                    <a:cubicBezTo>
                      <a:pt x="32" y="2362"/>
                      <a:pt x="1" y="2425"/>
                      <a:pt x="32" y="2473"/>
                    </a:cubicBezTo>
                    <a:cubicBezTo>
                      <a:pt x="48" y="2504"/>
                      <a:pt x="80" y="2536"/>
                      <a:pt x="111" y="2536"/>
                    </a:cubicBezTo>
                    <a:lnTo>
                      <a:pt x="127" y="2536"/>
                    </a:lnTo>
                    <a:cubicBezTo>
                      <a:pt x="127" y="2536"/>
                      <a:pt x="143" y="2520"/>
                      <a:pt x="159" y="2520"/>
                    </a:cubicBezTo>
                    <a:cubicBezTo>
                      <a:pt x="427" y="2410"/>
                      <a:pt x="2842" y="1415"/>
                      <a:pt x="2842" y="626"/>
                    </a:cubicBezTo>
                    <a:cubicBezTo>
                      <a:pt x="2842" y="468"/>
                      <a:pt x="2779" y="326"/>
                      <a:pt x="2669" y="231"/>
                    </a:cubicBezTo>
                    <a:cubicBezTo>
                      <a:pt x="2451" y="46"/>
                      <a:pt x="2056" y="0"/>
                      <a:pt x="17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13"/>
              <p:cNvSpPr/>
              <p:nvPr/>
            </p:nvSpPr>
            <p:spPr>
              <a:xfrm>
                <a:off x="2750000" y="1204550"/>
                <a:ext cx="10145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4058" h="5179" extrusionOk="0">
                    <a:moveTo>
                      <a:pt x="887" y="1"/>
                    </a:moveTo>
                    <a:cubicBezTo>
                      <a:pt x="834" y="1"/>
                      <a:pt x="800" y="1"/>
                      <a:pt x="790" y="1"/>
                    </a:cubicBezTo>
                    <a:cubicBezTo>
                      <a:pt x="726" y="1"/>
                      <a:pt x="695" y="49"/>
                      <a:pt x="695" y="112"/>
                    </a:cubicBezTo>
                    <a:cubicBezTo>
                      <a:pt x="695" y="159"/>
                      <a:pt x="742" y="206"/>
                      <a:pt x="790" y="206"/>
                    </a:cubicBezTo>
                    <a:cubicBezTo>
                      <a:pt x="793" y="206"/>
                      <a:pt x="825" y="206"/>
                      <a:pt x="881" y="206"/>
                    </a:cubicBezTo>
                    <a:cubicBezTo>
                      <a:pt x="1308" y="206"/>
                      <a:pt x="3114" y="255"/>
                      <a:pt x="3631" y="1122"/>
                    </a:cubicBezTo>
                    <a:cubicBezTo>
                      <a:pt x="3820" y="1406"/>
                      <a:pt x="3852" y="1722"/>
                      <a:pt x="3741" y="2053"/>
                    </a:cubicBezTo>
                    <a:cubicBezTo>
                      <a:pt x="3268" y="3553"/>
                      <a:pt x="95" y="4989"/>
                      <a:pt x="63" y="4989"/>
                    </a:cubicBezTo>
                    <a:cubicBezTo>
                      <a:pt x="16" y="5021"/>
                      <a:pt x="0" y="5084"/>
                      <a:pt x="16" y="5131"/>
                    </a:cubicBezTo>
                    <a:cubicBezTo>
                      <a:pt x="32" y="5163"/>
                      <a:pt x="79" y="5179"/>
                      <a:pt x="111" y="5179"/>
                    </a:cubicBezTo>
                    <a:lnTo>
                      <a:pt x="142" y="5179"/>
                    </a:lnTo>
                    <a:cubicBezTo>
                      <a:pt x="284" y="5116"/>
                      <a:pt x="3426" y="3711"/>
                      <a:pt x="3931" y="2116"/>
                    </a:cubicBezTo>
                    <a:cubicBezTo>
                      <a:pt x="4057" y="1722"/>
                      <a:pt x="4010" y="1359"/>
                      <a:pt x="3805" y="1011"/>
                    </a:cubicBezTo>
                    <a:cubicBezTo>
                      <a:pt x="3225" y="51"/>
                      <a:pt x="1345" y="1"/>
                      <a:pt x="88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13"/>
              <p:cNvSpPr/>
              <p:nvPr/>
            </p:nvSpPr>
            <p:spPr>
              <a:xfrm>
                <a:off x="2461125" y="1168500"/>
                <a:ext cx="323225" cy="210925"/>
              </a:xfrm>
              <a:custGeom>
                <a:avLst/>
                <a:gdLst/>
                <a:ahLst/>
                <a:cxnLst/>
                <a:rect l="l" t="t" r="r" b="b"/>
                <a:pathLst>
                  <a:path w="12929" h="8437" extrusionOk="0">
                    <a:moveTo>
                      <a:pt x="9524" y="1"/>
                    </a:moveTo>
                    <a:cubicBezTo>
                      <a:pt x="9420" y="1"/>
                      <a:pt x="9312" y="3"/>
                      <a:pt x="9203" y="7"/>
                    </a:cubicBezTo>
                    <a:cubicBezTo>
                      <a:pt x="9203" y="7"/>
                      <a:pt x="6725" y="1506"/>
                      <a:pt x="6488" y="1522"/>
                    </a:cubicBezTo>
                    <a:lnTo>
                      <a:pt x="3236" y="1238"/>
                    </a:lnTo>
                    <a:cubicBezTo>
                      <a:pt x="2889" y="1380"/>
                      <a:pt x="2305" y="1680"/>
                      <a:pt x="2210" y="1822"/>
                    </a:cubicBezTo>
                    <a:cubicBezTo>
                      <a:pt x="1" y="5390"/>
                      <a:pt x="7719" y="8436"/>
                      <a:pt x="7719" y="8436"/>
                    </a:cubicBezTo>
                    <a:cubicBezTo>
                      <a:pt x="7719" y="8436"/>
                      <a:pt x="12929" y="4332"/>
                      <a:pt x="11003" y="322"/>
                    </a:cubicBezTo>
                    <a:cubicBezTo>
                      <a:pt x="10892" y="101"/>
                      <a:pt x="10272" y="1"/>
                      <a:pt x="95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13"/>
              <p:cNvSpPr/>
              <p:nvPr/>
            </p:nvSpPr>
            <p:spPr>
              <a:xfrm>
                <a:off x="2513600" y="1173200"/>
                <a:ext cx="2013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8052" h="2092" extrusionOk="0">
                    <a:moveTo>
                      <a:pt x="7939" y="0"/>
                    </a:moveTo>
                    <a:cubicBezTo>
                      <a:pt x="7913" y="0"/>
                      <a:pt x="7886" y="8"/>
                      <a:pt x="7862" y="24"/>
                    </a:cubicBezTo>
                    <a:cubicBezTo>
                      <a:pt x="6422" y="1512"/>
                      <a:pt x="4443" y="1877"/>
                      <a:pt x="2850" y="1877"/>
                    </a:cubicBezTo>
                    <a:cubicBezTo>
                      <a:pt x="1334" y="1877"/>
                      <a:pt x="166" y="1547"/>
                      <a:pt x="143" y="1539"/>
                    </a:cubicBezTo>
                    <a:cubicBezTo>
                      <a:pt x="135" y="1537"/>
                      <a:pt x="127" y="1535"/>
                      <a:pt x="119" y="1535"/>
                    </a:cubicBezTo>
                    <a:cubicBezTo>
                      <a:pt x="80" y="1535"/>
                      <a:pt x="46" y="1566"/>
                      <a:pt x="33" y="1618"/>
                    </a:cubicBezTo>
                    <a:cubicBezTo>
                      <a:pt x="1" y="1666"/>
                      <a:pt x="33" y="1713"/>
                      <a:pt x="96" y="1729"/>
                    </a:cubicBezTo>
                    <a:cubicBezTo>
                      <a:pt x="111" y="1745"/>
                      <a:pt x="1311" y="2092"/>
                      <a:pt x="2858" y="2092"/>
                    </a:cubicBezTo>
                    <a:lnTo>
                      <a:pt x="2937" y="2092"/>
                    </a:lnTo>
                    <a:cubicBezTo>
                      <a:pt x="4421" y="2076"/>
                      <a:pt x="6489" y="1729"/>
                      <a:pt x="8004" y="166"/>
                    </a:cubicBezTo>
                    <a:cubicBezTo>
                      <a:pt x="8051" y="134"/>
                      <a:pt x="8051" y="71"/>
                      <a:pt x="8004" y="24"/>
                    </a:cubicBezTo>
                    <a:cubicBezTo>
                      <a:pt x="7988" y="8"/>
                      <a:pt x="7965" y="0"/>
                      <a:pt x="79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13"/>
              <p:cNvSpPr/>
              <p:nvPr/>
            </p:nvSpPr>
            <p:spPr>
              <a:xfrm>
                <a:off x="2651725" y="1376625"/>
                <a:ext cx="11875" cy="53300"/>
              </a:xfrm>
              <a:custGeom>
                <a:avLst/>
                <a:gdLst/>
                <a:ahLst/>
                <a:cxnLst/>
                <a:rect l="l" t="t" r="r" b="b"/>
                <a:pathLst>
                  <a:path w="475" h="2132" extrusionOk="0">
                    <a:moveTo>
                      <a:pt x="95" y="1"/>
                    </a:moveTo>
                    <a:cubicBezTo>
                      <a:pt x="32" y="16"/>
                      <a:pt x="1" y="64"/>
                      <a:pt x="1" y="111"/>
                    </a:cubicBezTo>
                    <a:lnTo>
                      <a:pt x="269" y="2053"/>
                    </a:lnTo>
                    <a:cubicBezTo>
                      <a:pt x="269" y="2100"/>
                      <a:pt x="316" y="2132"/>
                      <a:pt x="364" y="2132"/>
                    </a:cubicBezTo>
                    <a:lnTo>
                      <a:pt x="380" y="2132"/>
                    </a:lnTo>
                    <a:cubicBezTo>
                      <a:pt x="427" y="2132"/>
                      <a:pt x="474" y="2084"/>
                      <a:pt x="459" y="2021"/>
                    </a:cubicBezTo>
                    <a:lnTo>
                      <a:pt x="206" y="95"/>
                    </a:lnTo>
                    <a:cubicBezTo>
                      <a:pt x="190" y="32"/>
                      <a:pt x="143" y="1"/>
                      <a:pt x="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13"/>
              <p:cNvSpPr/>
              <p:nvPr/>
            </p:nvSpPr>
            <p:spPr>
              <a:xfrm>
                <a:off x="2520725" y="1228150"/>
                <a:ext cx="224550" cy="61300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2452" extrusionOk="0">
                    <a:moveTo>
                      <a:pt x="8879" y="0"/>
                    </a:moveTo>
                    <a:cubicBezTo>
                      <a:pt x="8856" y="0"/>
                      <a:pt x="8832" y="12"/>
                      <a:pt x="8808" y="36"/>
                    </a:cubicBezTo>
                    <a:cubicBezTo>
                      <a:pt x="6878" y="1945"/>
                      <a:pt x="3623" y="2254"/>
                      <a:pt x="1694" y="2254"/>
                    </a:cubicBezTo>
                    <a:cubicBezTo>
                      <a:pt x="767" y="2254"/>
                      <a:pt x="147" y="2183"/>
                      <a:pt x="126" y="2183"/>
                    </a:cubicBezTo>
                    <a:cubicBezTo>
                      <a:pt x="120" y="2181"/>
                      <a:pt x="113" y="2180"/>
                      <a:pt x="107" y="2180"/>
                    </a:cubicBezTo>
                    <a:cubicBezTo>
                      <a:pt x="63" y="2180"/>
                      <a:pt x="16" y="2221"/>
                      <a:pt x="16" y="2262"/>
                    </a:cubicBezTo>
                    <a:cubicBezTo>
                      <a:pt x="0" y="2325"/>
                      <a:pt x="47" y="2372"/>
                      <a:pt x="95" y="2372"/>
                    </a:cubicBezTo>
                    <a:cubicBezTo>
                      <a:pt x="111" y="2372"/>
                      <a:pt x="742" y="2451"/>
                      <a:pt x="1689" y="2451"/>
                    </a:cubicBezTo>
                    <a:cubicBezTo>
                      <a:pt x="3646" y="2451"/>
                      <a:pt x="6961" y="2135"/>
                      <a:pt x="8950" y="178"/>
                    </a:cubicBezTo>
                    <a:cubicBezTo>
                      <a:pt x="8982" y="131"/>
                      <a:pt x="8982" y="67"/>
                      <a:pt x="8950" y="36"/>
                    </a:cubicBezTo>
                    <a:cubicBezTo>
                      <a:pt x="8927" y="12"/>
                      <a:pt x="8903" y="0"/>
                      <a:pt x="8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13"/>
              <p:cNvSpPr/>
              <p:nvPr/>
            </p:nvSpPr>
            <p:spPr>
              <a:xfrm>
                <a:off x="2542025" y="1168650"/>
                <a:ext cx="149200" cy="42925"/>
              </a:xfrm>
              <a:custGeom>
                <a:avLst/>
                <a:gdLst/>
                <a:ahLst/>
                <a:cxnLst/>
                <a:rect l="l" t="t" r="r" b="b"/>
                <a:pathLst>
                  <a:path w="5968" h="1717" extrusionOk="0">
                    <a:moveTo>
                      <a:pt x="5866" y="0"/>
                    </a:moveTo>
                    <a:cubicBezTo>
                      <a:pt x="3157" y="0"/>
                      <a:pt x="0" y="1232"/>
                      <a:pt x="0" y="1232"/>
                    </a:cubicBezTo>
                    <a:cubicBezTo>
                      <a:pt x="0" y="1232"/>
                      <a:pt x="851" y="1716"/>
                      <a:pt x="2293" y="1716"/>
                    </a:cubicBezTo>
                    <a:cubicBezTo>
                      <a:pt x="2598" y="1716"/>
                      <a:pt x="2929" y="1695"/>
                      <a:pt x="3284" y="1642"/>
                    </a:cubicBezTo>
                    <a:cubicBezTo>
                      <a:pt x="5336" y="1343"/>
                      <a:pt x="5967" y="1"/>
                      <a:pt x="5967" y="1"/>
                    </a:cubicBezTo>
                    <a:cubicBezTo>
                      <a:pt x="5934" y="0"/>
                      <a:pt x="5900" y="0"/>
                      <a:pt x="5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13"/>
              <p:cNvSpPr/>
              <p:nvPr/>
            </p:nvSpPr>
            <p:spPr>
              <a:xfrm>
                <a:off x="2552275" y="1235750"/>
                <a:ext cx="221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901" extrusionOk="0">
                    <a:moveTo>
                      <a:pt x="443" y="0"/>
                    </a:moveTo>
                    <a:cubicBezTo>
                      <a:pt x="206" y="0"/>
                      <a:pt x="1" y="205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885" y="695"/>
                      <a:pt x="885" y="442"/>
                    </a:cubicBezTo>
                    <a:cubicBezTo>
                      <a:pt x="885" y="205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13"/>
              <p:cNvSpPr/>
              <p:nvPr/>
            </p:nvSpPr>
            <p:spPr>
              <a:xfrm>
                <a:off x="2598450" y="1239300"/>
                <a:ext cx="22525" cy="225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901" extrusionOk="0">
                    <a:moveTo>
                      <a:pt x="443" y="0"/>
                    </a:moveTo>
                    <a:cubicBezTo>
                      <a:pt x="206" y="0"/>
                      <a:pt x="1" y="206"/>
                      <a:pt x="1" y="442"/>
                    </a:cubicBezTo>
                    <a:cubicBezTo>
                      <a:pt x="1" y="695"/>
                      <a:pt x="206" y="900"/>
                      <a:pt x="443" y="900"/>
                    </a:cubicBezTo>
                    <a:cubicBezTo>
                      <a:pt x="695" y="900"/>
                      <a:pt x="901" y="695"/>
                      <a:pt x="901" y="442"/>
                    </a:cubicBezTo>
                    <a:cubicBezTo>
                      <a:pt x="901" y="206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13"/>
              <p:cNvSpPr/>
              <p:nvPr/>
            </p:nvSpPr>
            <p:spPr>
              <a:xfrm>
                <a:off x="2649750" y="1224700"/>
                <a:ext cx="22525" cy="22125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5" extrusionOk="0">
                    <a:moveTo>
                      <a:pt x="443" y="0"/>
                    </a:moveTo>
                    <a:cubicBezTo>
                      <a:pt x="206" y="0"/>
                      <a:pt x="1" y="190"/>
                      <a:pt x="1" y="442"/>
                    </a:cubicBezTo>
                    <a:cubicBezTo>
                      <a:pt x="1" y="695"/>
                      <a:pt x="206" y="884"/>
                      <a:pt x="443" y="884"/>
                    </a:cubicBezTo>
                    <a:cubicBezTo>
                      <a:pt x="695" y="884"/>
                      <a:pt x="901" y="695"/>
                      <a:pt x="901" y="442"/>
                    </a:cubicBezTo>
                    <a:cubicBezTo>
                      <a:pt x="901" y="190"/>
                      <a:pt x="695" y="0"/>
                      <a:pt x="4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>
                <a:off x="2692775" y="1204975"/>
                <a:ext cx="22525" cy="22100"/>
              </a:xfrm>
              <a:custGeom>
                <a:avLst/>
                <a:gdLst/>
                <a:ahLst/>
                <a:cxnLst/>
                <a:rect l="l" t="t" r="r" b="b"/>
                <a:pathLst>
                  <a:path w="901" h="884" extrusionOk="0">
                    <a:moveTo>
                      <a:pt x="442" y="0"/>
                    </a:moveTo>
                    <a:cubicBezTo>
                      <a:pt x="206" y="0"/>
                      <a:pt x="0" y="189"/>
                      <a:pt x="0" y="442"/>
                    </a:cubicBezTo>
                    <a:cubicBezTo>
                      <a:pt x="0" y="679"/>
                      <a:pt x="206" y="884"/>
                      <a:pt x="442" y="884"/>
                    </a:cubicBezTo>
                    <a:cubicBezTo>
                      <a:pt x="695" y="884"/>
                      <a:pt x="900" y="679"/>
                      <a:pt x="900" y="442"/>
                    </a:cubicBezTo>
                    <a:cubicBezTo>
                      <a:pt x="900" y="189"/>
                      <a:pt x="695" y="0"/>
                      <a:pt x="4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>
                <a:off x="2579900" y="1310175"/>
                <a:ext cx="138150" cy="3570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1428" extrusionOk="0">
                    <a:moveTo>
                      <a:pt x="5405" y="1"/>
                    </a:moveTo>
                    <a:cubicBezTo>
                      <a:pt x="5393" y="1"/>
                      <a:pt x="5380" y="3"/>
                      <a:pt x="5368" y="7"/>
                    </a:cubicBezTo>
                    <a:cubicBezTo>
                      <a:pt x="3469" y="1045"/>
                      <a:pt x="1787" y="1226"/>
                      <a:pt x="862" y="1226"/>
                    </a:cubicBezTo>
                    <a:cubicBezTo>
                      <a:pt x="395" y="1226"/>
                      <a:pt x="122" y="1180"/>
                      <a:pt x="111" y="1175"/>
                    </a:cubicBezTo>
                    <a:cubicBezTo>
                      <a:pt x="64" y="1175"/>
                      <a:pt x="17" y="1206"/>
                      <a:pt x="1" y="1254"/>
                    </a:cubicBezTo>
                    <a:cubicBezTo>
                      <a:pt x="1" y="1317"/>
                      <a:pt x="32" y="1364"/>
                      <a:pt x="80" y="1380"/>
                    </a:cubicBezTo>
                    <a:cubicBezTo>
                      <a:pt x="96" y="1380"/>
                      <a:pt x="380" y="1427"/>
                      <a:pt x="869" y="1427"/>
                    </a:cubicBezTo>
                    <a:cubicBezTo>
                      <a:pt x="1816" y="1427"/>
                      <a:pt x="3537" y="1238"/>
                      <a:pt x="5463" y="180"/>
                    </a:cubicBezTo>
                    <a:cubicBezTo>
                      <a:pt x="5510" y="165"/>
                      <a:pt x="5526" y="101"/>
                      <a:pt x="5494" y="54"/>
                    </a:cubicBezTo>
                    <a:cubicBezTo>
                      <a:pt x="5482" y="19"/>
                      <a:pt x="5444" y="1"/>
                      <a:pt x="54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" name="Google Shape;168;p13"/>
            <p:cNvGrpSpPr/>
            <p:nvPr/>
          </p:nvGrpSpPr>
          <p:grpSpPr>
            <a:xfrm>
              <a:off x="149722" y="169042"/>
              <a:ext cx="819059" cy="484429"/>
              <a:chOff x="1179586" y="3966425"/>
              <a:chExt cx="501444" cy="296596"/>
            </a:xfrm>
          </p:grpSpPr>
          <p:sp>
            <p:nvSpPr>
              <p:cNvPr id="169" name="Google Shape;169;p13"/>
              <p:cNvSpPr/>
              <p:nvPr/>
            </p:nvSpPr>
            <p:spPr>
              <a:xfrm>
                <a:off x="1179586" y="3973450"/>
                <a:ext cx="501444" cy="283107"/>
              </a:xfrm>
              <a:custGeom>
                <a:avLst/>
                <a:gdLst/>
                <a:ahLst/>
                <a:cxnLst/>
                <a:rect l="l" t="t" r="r" b="b"/>
                <a:pathLst>
                  <a:path w="7138" h="4030" extrusionOk="0">
                    <a:moveTo>
                      <a:pt x="4359" y="0"/>
                    </a:moveTo>
                    <a:cubicBezTo>
                      <a:pt x="4033" y="0"/>
                      <a:pt x="3742" y="176"/>
                      <a:pt x="3541" y="411"/>
                    </a:cubicBezTo>
                    <a:lnTo>
                      <a:pt x="3541" y="411"/>
                    </a:lnTo>
                    <a:cubicBezTo>
                      <a:pt x="3406" y="297"/>
                      <a:pt x="3229" y="193"/>
                      <a:pt x="3001" y="112"/>
                    </a:cubicBezTo>
                    <a:cubicBezTo>
                      <a:pt x="2807" y="44"/>
                      <a:pt x="2645" y="15"/>
                      <a:pt x="2508" y="15"/>
                    </a:cubicBezTo>
                    <a:cubicBezTo>
                      <a:pt x="1690" y="15"/>
                      <a:pt x="1817" y="1059"/>
                      <a:pt x="1817" y="1059"/>
                    </a:cubicBezTo>
                    <a:cubicBezTo>
                      <a:pt x="1729" y="1003"/>
                      <a:pt x="1633" y="978"/>
                      <a:pt x="1535" y="978"/>
                    </a:cubicBezTo>
                    <a:cubicBezTo>
                      <a:pt x="828" y="978"/>
                      <a:pt x="1" y="2294"/>
                      <a:pt x="902" y="3001"/>
                    </a:cubicBezTo>
                    <a:cubicBezTo>
                      <a:pt x="1192" y="3221"/>
                      <a:pt x="1469" y="3322"/>
                      <a:pt x="1706" y="3339"/>
                    </a:cubicBezTo>
                    <a:lnTo>
                      <a:pt x="1706" y="3339"/>
                    </a:lnTo>
                    <a:cubicBezTo>
                      <a:pt x="1781" y="3696"/>
                      <a:pt x="2032" y="4010"/>
                      <a:pt x="2575" y="4027"/>
                    </a:cubicBezTo>
                    <a:cubicBezTo>
                      <a:pt x="2627" y="4028"/>
                      <a:pt x="2677" y="4029"/>
                      <a:pt x="2726" y="4029"/>
                    </a:cubicBezTo>
                    <a:cubicBezTo>
                      <a:pt x="3414" y="4029"/>
                      <a:pt x="3884" y="3872"/>
                      <a:pt x="4157" y="3636"/>
                    </a:cubicBezTo>
                    <a:lnTo>
                      <a:pt x="4157" y="3636"/>
                    </a:lnTo>
                    <a:cubicBezTo>
                      <a:pt x="4214" y="3717"/>
                      <a:pt x="4285" y="3795"/>
                      <a:pt x="4375" y="3869"/>
                    </a:cubicBezTo>
                    <a:cubicBezTo>
                      <a:pt x="4502" y="3972"/>
                      <a:pt x="4658" y="4018"/>
                      <a:pt x="4827" y="4018"/>
                    </a:cubicBezTo>
                    <a:cubicBezTo>
                      <a:pt x="5771" y="4018"/>
                      <a:pt x="7137" y="2594"/>
                      <a:pt x="6348" y="1738"/>
                    </a:cubicBezTo>
                    <a:cubicBezTo>
                      <a:pt x="6128" y="1495"/>
                      <a:pt x="5890" y="1404"/>
                      <a:pt x="5666" y="1404"/>
                    </a:cubicBezTo>
                    <a:cubicBezTo>
                      <a:pt x="5646" y="1404"/>
                      <a:pt x="5626" y="1404"/>
                      <a:pt x="5605" y="1406"/>
                    </a:cubicBezTo>
                    <a:lnTo>
                      <a:pt x="5605" y="1406"/>
                    </a:lnTo>
                    <a:cubicBezTo>
                      <a:pt x="5621" y="990"/>
                      <a:pt x="5421" y="507"/>
                      <a:pt x="4911" y="175"/>
                    </a:cubicBezTo>
                    <a:cubicBezTo>
                      <a:pt x="4723" y="52"/>
                      <a:pt x="4535" y="0"/>
                      <a:pt x="43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>
                <a:off x="1196306" y="3966425"/>
                <a:ext cx="463650" cy="296596"/>
              </a:xfrm>
              <a:custGeom>
                <a:avLst/>
                <a:gdLst/>
                <a:ahLst/>
                <a:cxnLst/>
                <a:rect l="l" t="t" r="r" b="b"/>
                <a:pathLst>
                  <a:path w="6600" h="4222" extrusionOk="0">
                    <a:moveTo>
                      <a:pt x="3316" y="654"/>
                    </a:moveTo>
                    <a:cubicBezTo>
                      <a:pt x="3521" y="875"/>
                      <a:pt x="3568" y="1080"/>
                      <a:pt x="3568" y="1175"/>
                    </a:cubicBezTo>
                    <a:cubicBezTo>
                      <a:pt x="3568" y="1333"/>
                      <a:pt x="3521" y="1475"/>
                      <a:pt x="3426" y="1522"/>
                    </a:cubicBezTo>
                    <a:cubicBezTo>
                      <a:pt x="3408" y="1529"/>
                      <a:pt x="3391" y="1533"/>
                      <a:pt x="3373" y="1533"/>
                    </a:cubicBezTo>
                    <a:cubicBezTo>
                      <a:pt x="3313" y="1533"/>
                      <a:pt x="3258" y="1496"/>
                      <a:pt x="3221" y="1459"/>
                    </a:cubicBezTo>
                    <a:cubicBezTo>
                      <a:pt x="3047" y="1317"/>
                      <a:pt x="3079" y="970"/>
                      <a:pt x="3316" y="654"/>
                    </a:cubicBezTo>
                    <a:close/>
                    <a:moveTo>
                      <a:pt x="5257" y="1633"/>
                    </a:moveTo>
                    <a:cubicBezTo>
                      <a:pt x="5257" y="1649"/>
                      <a:pt x="5242" y="1680"/>
                      <a:pt x="5242" y="1712"/>
                    </a:cubicBezTo>
                    <a:cubicBezTo>
                      <a:pt x="5163" y="2012"/>
                      <a:pt x="4957" y="2217"/>
                      <a:pt x="4705" y="2248"/>
                    </a:cubicBezTo>
                    <a:cubicBezTo>
                      <a:pt x="4686" y="2253"/>
                      <a:pt x="4669" y="2255"/>
                      <a:pt x="4654" y="2255"/>
                    </a:cubicBezTo>
                    <a:cubicBezTo>
                      <a:pt x="4618" y="2255"/>
                      <a:pt x="4594" y="2244"/>
                      <a:pt x="4594" y="2233"/>
                    </a:cubicBezTo>
                    <a:cubicBezTo>
                      <a:pt x="4563" y="2154"/>
                      <a:pt x="4689" y="1901"/>
                      <a:pt x="4989" y="1743"/>
                    </a:cubicBezTo>
                    <a:cubicBezTo>
                      <a:pt x="5052" y="1696"/>
                      <a:pt x="5147" y="1649"/>
                      <a:pt x="5257" y="1633"/>
                    </a:cubicBezTo>
                    <a:close/>
                    <a:moveTo>
                      <a:pt x="1863" y="2454"/>
                    </a:moveTo>
                    <a:cubicBezTo>
                      <a:pt x="1895" y="2454"/>
                      <a:pt x="1927" y="2485"/>
                      <a:pt x="1990" y="2548"/>
                    </a:cubicBezTo>
                    <a:cubicBezTo>
                      <a:pt x="2148" y="2769"/>
                      <a:pt x="2163" y="3022"/>
                      <a:pt x="1990" y="3180"/>
                    </a:cubicBezTo>
                    <a:cubicBezTo>
                      <a:pt x="1895" y="3274"/>
                      <a:pt x="1737" y="3338"/>
                      <a:pt x="1548" y="3338"/>
                    </a:cubicBezTo>
                    <a:cubicBezTo>
                      <a:pt x="1500" y="2943"/>
                      <a:pt x="1658" y="2533"/>
                      <a:pt x="1816" y="2469"/>
                    </a:cubicBezTo>
                    <a:cubicBezTo>
                      <a:pt x="1832" y="2469"/>
                      <a:pt x="1848" y="2454"/>
                      <a:pt x="1863" y="2454"/>
                    </a:cubicBezTo>
                    <a:close/>
                    <a:moveTo>
                      <a:pt x="3994" y="2769"/>
                    </a:moveTo>
                    <a:cubicBezTo>
                      <a:pt x="4010" y="2769"/>
                      <a:pt x="4042" y="2801"/>
                      <a:pt x="4073" y="2896"/>
                    </a:cubicBezTo>
                    <a:cubicBezTo>
                      <a:pt x="4137" y="3132"/>
                      <a:pt x="4105" y="3353"/>
                      <a:pt x="3963" y="3543"/>
                    </a:cubicBezTo>
                    <a:cubicBezTo>
                      <a:pt x="3963" y="3559"/>
                      <a:pt x="3947" y="3559"/>
                      <a:pt x="3931" y="3574"/>
                    </a:cubicBezTo>
                    <a:cubicBezTo>
                      <a:pt x="3805" y="3322"/>
                      <a:pt x="3821" y="3069"/>
                      <a:pt x="3884" y="2927"/>
                    </a:cubicBezTo>
                    <a:cubicBezTo>
                      <a:pt x="3916" y="2817"/>
                      <a:pt x="3979" y="2769"/>
                      <a:pt x="3994" y="2769"/>
                    </a:cubicBezTo>
                    <a:close/>
                    <a:moveTo>
                      <a:pt x="4129" y="197"/>
                    </a:moveTo>
                    <a:cubicBezTo>
                      <a:pt x="4287" y="197"/>
                      <a:pt x="4456" y="243"/>
                      <a:pt x="4626" y="354"/>
                    </a:cubicBezTo>
                    <a:cubicBezTo>
                      <a:pt x="5084" y="670"/>
                      <a:pt x="5257" y="1080"/>
                      <a:pt x="5273" y="1428"/>
                    </a:cubicBezTo>
                    <a:cubicBezTo>
                      <a:pt x="5147" y="1443"/>
                      <a:pt x="5005" y="1491"/>
                      <a:pt x="4878" y="1570"/>
                    </a:cubicBezTo>
                    <a:cubicBezTo>
                      <a:pt x="4547" y="1759"/>
                      <a:pt x="4342" y="2091"/>
                      <a:pt x="4405" y="2296"/>
                    </a:cubicBezTo>
                    <a:cubicBezTo>
                      <a:pt x="4419" y="2338"/>
                      <a:pt x="4471" y="2443"/>
                      <a:pt x="4660" y="2443"/>
                    </a:cubicBezTo>
                    <a:cubicBezTo>
                      <a:pt x="4684" y="2443"/>
                      <a:pt x="4709" y="2441"/>
                      <a:pt x="4736" y="2438"/>
                    </a:cubicBezTo>
                    <a:cubicBezTo>
                      <a:pt x="5068" y="2406"/>
                      <a:pt x="5336" y="2138"/>
                      <a:pt x="5431" y="1743"/>
                    </a:cubicBezTo>
                    <a:cubicBezTo>
                      <a:pt x="5447" y="1712"/>
                      <a:pt x="5463" y="1664"/>
                      <a:pt x="5463" y="1601"/>
                    </a:cubicBezTo>
                    <a:cubicBezTo>
                      <a:pt x="5636" y="1617"/>
                      <a:pt x="5841" y="1696"/>
                      <a:pt x="6047" y="1917"/>
                    </a:cubicBezTo>
                    <a:cubicBezTo>
                      <a:pt x="6457" y="2375"/>
                      <a:pt x="6189" y="2975"/>
                      <a:pt x="5794" y="3401"/>
                    </a:cubicBezTo>
                    <a:cubicBezTo>
                      <a:pt x="5461" y="3745"/>
                      <a:pt x="4978" y="4014"/>
                      <a:pt x="4588" y="4014"/>
                    </a:cubicBezTo>
                    <a:cubicBezTo>
                      <a:pt x="4441" y="4014"/>
                      <a:pt x="4307" y="3976"/>
                      <a:pt x="4200" y="3890"/>
                    </a:cubicBezTo>
                    <a:cubicBezTo>
                      <a:pt x="4152" y="3843"/>
                      <a:pt x="4105" y="3795"/>
                      <a:pt x="4058" y="3748"/>
                    </a:cubicBezTo>
                    <a:cubicBezTo>
                      <a:pt x="4073" y="3716"/>
                      <a:pt x="4105" y="3685"/>
                      <a:pt x="4121" y="3669"/>
                    </a:cubicBezTo>
                    <a:cubicBezTo>
                      <a:pt x="4310" y="3432"/>
                      <a:pt x="4358" y="3148"/>
                      <a:pt x="4263" y="2848"/>
                    </a:cubicBezTo>
                    <a:cubicBezTo>
                      <a:pt x="4200" y="2611"/>
                      <a:pt x="4073" y="2580"/>
                      <a:pt x="4010" y="2564"/>
                    </a:cubicBezTo>
                    <a:cubicBezTo>
                      <a:pt x="3884" y="2564"/>
                      <a:pt x="3758" y="2675"/>
                      <a:pt x="3695" y="2848"/>
                    </a:cubicBezTo>
                    <a:cubicBezTo>
                      <a:pt x="3600" y="3085"/>
                      <a:pt x="3616" y="3417"/>
                      <a:pt x="3789" y="3716"/>
                    </a:cubicBezTo>
                    <a:cubicBezTo>
                      <a:pt x="3508" y="3924"/>
                      <a:pt x="3047" y="4034"/>
                      <a:pt x="2457" y="4034"/>
                    </a:cubicBezTo>
                    <a:cubicBezTo>
                      <a:pt x="2418" y="4034"/>
                      <a:pt x="2378" y="4033"/>
                      <a:pt x="2337" y="4032"/>
                    </a:cubicBezTo>
                    <a:cubicBezTo>
                      <a:pt x="1879" y="4016"/>
                      <a:pt x="1674" y="3780"/>
                      <a:pt x="1595" y="3543"/>
                    </a:cubicBezTo>
                    <a:cubicBezTo>
                      <a:pt x="1832" y="3527"/>
                      <a:pt x="2006" y="3448"/>
                      <a:pt x="2132" y="3322"/>
                    </a:cubicBezTo>
                    <a:cubicBezTo>
                      <a:pt x="2369" y="3085"/>
                      <a:pt x="2384" y="2738"/>
                      <a:pt x="2148" y="2422"/>
                    </a:cubicBezTo>
                    <a:cubicBezTo>
                      <a:pt x="2054" y="2300"/>
                      <a:pt x="1955" y="2267"/>
                      <a:pt x="1873" y="2267"/>
                    </a:cubicBezTo>
                    <a:cubicBezTo>
                      <a:pt x="1817" y="2267"/>
                      <a:pt x="1769" y="2283"/>
                      <a:pt x="1737" y="2296"/>
                    </a:cubicBezTo>
                    <a:cubicBezTo>
                      <a:pt x="1485" y="2406"/>
                      <a:pt x="1311" y="2880"/>
                      <a:pt x="1358" y="3322"/>
                    </a:cubicBezTo>
                    <a:cubicBezTo>
                      <a:pt x="1169" y="3290"/>
                      <a:pt x="948" y="3180"/>
                      <a:pt x="727" y="3022"/>
                    </a:cubicBezTo>
                    <a:cubicBezTo>
                      <a:pt x="238" y="2643"/>
                      <a:pt x="301" y="2043"/>
                      <a:pt x="601" y="1633"/>
                    </a:cubicBezTo>
                    <a:cubicBezTo>
                      <a:pt x="781" y="1380"/>
                      <a:pt x="1054" y="1173"/>
                      <a:pt x="1306" y="1173"/>
                    </a:cubicBezTo>
                    <a:cubicBezTo>
                      <a:pt x="1384" y="1173"/>
                      <a:pt x="1461" y="1193"/>
                      <a:pt x="1532" y="1238"/>
                    </a:cubicBezTo>
                    <a:cubicBezTo>
                      <a:pt x="1548" y="1254"/>
                      <a:pt x="1564" y="1262"/>
                      <a:pt x="1579" y="1262"/>
                    </a:cubicBezTo>
                    <a:cubicBezTo>
                      <a:pt x="1595" y="1262"/>
                      <a:pt x="1611" y="1254"/>
                      <a:pt x="1627" y="1238"/>
                    </a:cubicBezTo>
                    <a:cubicBezTo>
                      <a:pt x="1658" y="1222"/>
                      <a:pt x="1674" y="1191"/>
                      <a:pt x="1674" y="1143"/>
                    </a:cubicBezTo>
                    <a:cubicBezTo>
                      <a:pt x="1674" y="1143"/>
                      <a:pt x="1611" y="575"/>
                      <a:pt x="1911" y="323"/>
                    </a:cubicBezTo>
                    <a:cubicBezTo>
                      <a:pt x="2008" y="249"/>
                      <a:pt x="2127" y="214"/>
                      <a:pt x="2270" y="214"/>
                    </a:cubicBezTo>
                    <a:cubicBezTo>
                      <a:pt x="2406" y="214"/>
                      <a:pt x="2564" y="246"/>
                      <a:pt x="2747" y="307"/>
                    </a:cubicBezTo>
                    <a:cubicBezTo>
                      <a:pt x="2921" y="370"/>
                      <a:pt x="3063" y="449"/>
                      <a:pt x="3174" y="528"/>
                    </a:cubicBezTo>
                    <a:cubicBezTo>
                      <a:pt x="2905" y="875"/>
                      <a:pt x="2795" y="1349"/>
                      <a:pt x="3095" y="1617"/>
                    </a:cubicBezTo>
                    <a:cubicBezTo>
                      <a:pt x="3178" y="1690"/>
                      <a:pt x="3274" y="1728"/>
                      <a:pt x="3371" y="1728"/>
                    </a:cubicBezTo>
                    <a:cubicBezTo>
                      <a:pt x="3422" y="1728"/>
                      <a:pt x="3472" y="1718"/>
                      <a:pt x="3521" y="1696"/>
                    </a:cubicBezTo>
                    <a:cubicBezTo>
                      <a:pt x="3679" y="1617"/>
                      <a:pt x="3789" y="1396"/>
                      <a:pt x="3774" y="1159"/>
                    </a:cubicBezTo>
                    <a:cubicBezTo>
                      <a:pt x="3758" y="1049"/>
                      <a:pt x="3710" y="765"/>
                      <a:pt x="3442" y="496"/>
                    </a:cubicBezTo>
                    <a:cubicBezTo>
                      <a:pt x="3620" y="328"/>
                      <a:pt x="3861" y="197"/>
                      <a:pt x="4129" y="197"/>
                    </a:cubicBezTo>
                    <a:close/>
                    <a:moveTo>
                      <a:pt x="4130" y="0"/>
                    </a:moveTo>
                    <a:cubicBezTo>
                      <a:pt x="3809" y="0"/>
                      <a:pt x="3515" y="155"/>
                      <a:pt x="3300" y="370"/>
                    </a:cubicBezTo>
                    <a:cubicBezTo>
                      <a:pt x="3174" y="291"/>
                      <a:pt x="3000" y="196"/>
                      <a:pt x="2795" y="133"/>
                    </a:cubicBezTo>
                    <a:cubicBezTo>
                      <a:pt x="2601" y="61"/>
                      <a:pt x="2424" y="26"/>
                      <a:pt x="2266" y="26"/>
                    </a:cubicBezTo>
                    <a:cubicBezTo>
                      <a:pt x="2076" y="26"/>
                      <a:pt x="1914" y="77"/>
                      <a:pt x="1785" y="181"/>
                    </a:cubicBezTo>
                    <a:cubicBezTo>
                      <a:pt x="1516" y="402"/>
                      <a:pt x="1469" y="780"/>
                      <a:pt x="1469" y="1017"/>
                    </a:cubicBezTo>
                    <a:cubicBezTo>
                      <a:pt x="1408" y="999"/>
                      <a:pt x="1346" y="991"/>
                      <a:pt x="1284" y="991"/>
                    </a:cubicBezTo>
                    <a:cubicBezTo>
                      <a:pt x="962" y="991"/>
                      <a:pt x="639" y="1218"/>
                      <a:pt x="427" y="1522"/>
                    </a:cubicBezTo>
                    <a:cubicBezTo>
                      <a:pt x="80" y="2012"/>
                      <a:pt x="1" y="2722"/>
                      <a:pt x="601" y="3180"/>
                    </a:cubicBezTo>
                    <a:cubicBezTo>
                      <a:pt x="885" y="3385"/>
                      <a:pt x="1153" y="3495"/>
                      <a:pt x="1390" y="3527"/>
                    </a:cubicBezTo>
                    <a:cubicBezTo>
                      <a:pt x="1500" y="3953"/>
                      <a:pt x="1848" y="4206"/>
                      <a:pt x="2321" y="4222"/>
                    </a:cubicBezTo>
                    <a:lnTo>
                      <a:pt x="2479" y="4222"/>
                    </a:lnTo>
                    <a:cubicBezTo>
                      <a:pt x="3095" y="4222"/>
                      <a:pt x="3584" y="4111"/>
                      <a:pt x="3900" y="3874"/>
                    </a:cubicBezTo>
                    <a:cubicBezTo>
                      <a:pt x="3963" y="3937"/>
                      <a:pt x="4010" y="3985"/>
                      <a:pt x="4073" y="4048"/>
                    </a:cubicBezTo>
                    <a:cubicBezTo>
                      <a:pt x="4219" y="4165"/>
                      <a:pt x="4395" y="4217"/>
                      <a:pt x="4584" y="4217"/>
                    </a:cubicBezTo>
                    <a:cubicBezTo>
                      <a:pt x="5033" y="4217"/>
                      <a:pt x="5559" y="3927"/>
                      <a:pt x="5936" y="3527"/>
                    </a:cubicBezTo>
                    <a:cubicBezTo>
                      <a:pt x="6504" y="2927"/>
                      <a:pt x="6599" y="2233"/>
                      <a:pt x="6189" y="1775"/>
                    </a:cubicBezTo>
                    <a:cubicBezTo>
                      <a:pt x="5983" y="1554"/>
                      <a:pt x="5731" y="1428"/>
                      <a:pt x="5463" y="1412"/>
                    </a:cubicBezTo>
                    <a:cubicBezTo>
                      <a:pt x="5447" y="1017"/>
                      <a:pt x="5257" y="544"/>
                      <a:pt x="4736" y="196"/>
                    </a:cubicBezTo>
                    <a:cubicBezTo>
                      <a:pt x="4532" y="58"/>
                      <a:pt x="4326" y="0"/>
                      <a:pt x="41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71" name="Google Shape;171;p13"/>
          <p:cNvGrpSpPr/>
          <p:nvPr/>
        </p:nvGrpSpPr>
        <p:grpSpPr>
          <a:xfrm>
            <a:off x="-313861" y="66742"/>
            <a:ext cx="12254809" cy="7228772"/>
            <a:chOff x="-235396" y="50056"/>
            <a:chExt cx="9191107" cy="5421579"/>
          </a:xfrm>
        </p:grpSpPr>
        <p:grpSp>
          <p:nvGrpSpPr>
            <p:cNvPr id="172" name="Google Shape;172;p13"/>
            <p:cNvGrpSpPr/>
            <p:nvPr/>
          </p:nvGrpSpPr>
          <p:grpSpPr>
            <a:xfrm>
              <a:off x="3" y="50056"/>
              <a:ext cx="8955707" cy="5069864"/>
              <a:chOff x="3" y="50056"/>
              <a:chExt cx="8955707" cy="5069864"/>
            </a:xfrm>
          </p:grpSpPr>
          <p:sp>
            <p:nvSpPr>
              <p:cNvPr id="173" name="Google Shape;173;p13"/>
              <p:cNvSpPr/>
              <p:nvPr/>
            </p:nvSpPr>
            <p:spPr>
              <a:xfrm>
                <a:off x="6321249" y="50056"/>
                <a:ext cx="450573" cy="432889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958" extrusionOk="0">
                    <a:moveTo>
                      <a:pt x="2052" y="226"/>
                    </a:moveTo>
                    <a:cubicBezTo>
                      <a:pt x="2021" y="479"/>
                      <a:pt x="1989" y="731"/>
                      <a:pt x="1957" y="984"/>
                    </a:cubicBezTo>
                    <a:cubicBezTo>
                      <a:pt x="1926" y="968"/>
                      <a:pt x="1879" y="937"/>
                      <a:pt x="1831" y="921"/>
                    </a:cubicBezTo>
                    <a:cubicBezTo>
                      <a:pt x="1721" y="873"/>
                      <a:pt x="1594" y="810"/>
                      <a:pt x="1468" y="747"/>
                    </a:cubicBezTo>
                    <a:cubicBezTo>
                      <a:pt x="1721" y="495"/>
                      <a:pt x="1942" y="289"/>
                      <a:pt x="2052" y="226"/>
                    </a:cubicBezTo>
                    <a:close/>
                    <a:moveTo>
                      <a:pt x="458" y="542"/>
                    </a:moveTo>
                    <a:cubicBezTo>
                      <a:pt x="584" y="589"/>
                      <a:pt x="837" y="684"/>
                      <a:pt x="1137" y="826"/>
                    </a:cubicBezTo>
                    <a:cubicBezTo>
                      <a:pt x="1010" y="968"/>
                      <a:pt x="884" y="1110"/>
                      <a:pt x="758" y="1252"/>
                    </a:cubicBezTo>
                    <a:cubicBezTo>
                      <a:pt x="600" y="952"/>
                      <a:pt x="474" y="684"/>
                      <a:pt x="458" y="542"/>
                    </a:cubicBezTo>
                    <a:close/>
                    <a:moveTo>
                      <a:pt x="2131" y="1284"/>
                    </a:moveTo>
                    <a:cubicBezTo>
                      <a:pt x="2415" y="1426"/>
                      <a:pt x="2652" y="1552"/>
                      <a:pt x="2794" y="1631"/>
                    </a:cubicBezTo>
                    <a:cubicBezTo>
                      <a:pt x="2620" y="1679"/>
                      <a:pt x="2352" y="1742"/>
                      <a:pt x="2052" y="1805"/>
                    </a:cubicBezTo>
                    <a:cubicBezTo>
                      <a:pt x="2084" y="1631"/>
                      <a:pt x="2100" y="1458"/>
                      <a:pt x="2131" y="1284"/>
                    </a:cubicBezTo>
                    <a:close/>
                    <a:moveTo>
                      <a:pt x="1326" y="905"/>
                    </a:moveTo>
                    <a:cubicBezTo>
                      <a:pt x="1531" y="1000"/>
                      <a:pt x="1736" y="1094"/>
                      <a:pt x="1942" y="1189"/>
                    </a:cubicBezTo>
                    <a:cubicBezTo>
                      <a:pt x="1910" y="1426"/>
                      <a:pt x="1879" y="1647"/>
                      <a:pt x="1847" y="1852"/>
                    </a:cubicBezTo>
                    <a:cubicBezTo>
                      <a:pt x="1610" y="1900"/>
                      <a:pt x="1373" y="1947"/>
                      <a:pt x="1152" y="1978"/>
                    </a:cubicBezTo>
                    <a:cubicBezTo>
                      <a:pt x="1058" y="1805"/>
                      <a:pt x="947" y="1615"/>
                      <a:pt x="852" y="1442"/>
                    </a:cubicBezTo>
                    <a:cubicBezTo>
                      <a:pt x="1026" y="1252"/>
                      <a:pt x="1184" y="1063"/>
                      <a:pt x="1326" y="905"/>
                    </a:cubicBezTo>
                    <a:close/>
                    <a:moveTo>
                      <a:pt x="710" y="1600"/>
                    </a:moveTo>
                    <a:cubicBezTo>
                      <a:pt x="789" y="1742"/>
                      <a:pt x="868" y="1884"/>
                      <a:pt x="947" y="2026"/>
                    </a:cubicBezTo>
                    <a:cubicBezTo>
                      <a:pt x="679" y="2073"/>
                      <a:pt x="442" y="2105"/>
                      <a:pt x="300" y="2105"/>
                    </a:cubicBezTo>
                    <a:cubicBezTo>
                      <a:pt x="442" y="1947"/>
                      <a:pt x="584" y="1773"/>
                      <a:pt x="710" y="1600"/>
                    </a:cubicBezTo>
                    <a:close/>
                    <a:moveTo>
                      <a:pt x="1800" y="2057"/>
                    </a:moveTo>
                    <a:lnTo>
                      <a:pt x="1800" y="2057"/>
                    </a:lnTo>
                    <a:cubicBezTo>
                      <a:pt x="1752" y="2373"/>
                      <a:pt x="1689" y="2626"/>
                      <a:pt x="1642" y="2720"/>
                    </a:cubicBezTo>
                    <a:cubicBezTo>
                      <a:pt x="1563" y="2641"/>
                      <a:pt x="1421" y="2420"/>
                      <a:pt x="1263" y="2168"/>
                    </a:cubicBezTo>
                    <a:cubicBezTo>
                      <a:pt x="1437" y="2121"/>
                      <a:pt x="1626" y="2089"/>
                      <a:pt x="1800" y="2057"/>
                    </a:cubicBezTo>
                    <a:close/>
                    <a:moveTo>
                      <a:pt x="2142" y="1"/>
                    </a:moveTo>
                    <a:cubicBezTo>
                      <a:pt x="2133" y="1"/>
                      <a:pt x="2124" y="2"/>
                      <a:pt x="2115" y="5"/>
                    </a:cubicBezTo>
                    <a:cubicBezTo>
                      <a:pt x="1942" y="5"/>
                      <a:pt x="1626" y="305"/>
                      <a:pt x="1279" y="668"/>
                    </a:cubicBezTo>
                    <a:cubicBezTo>
                      <a:pt x="916" y="510"/>
                      <a:pt x="537" y="353"/>
                      <a:pt x="411" y="337"/>
                    </a:cubicBezTo>
                    <a:cubicBezTo>
                      <a:pt x="400" y="335"/>
                      <a:pt x="390" y="334"/>
                      <a:pt x="381" y="334"/>
                    </a:cubicBezTo>
                    <a:cubicBezTo>
                      <a:pt x="319" y="334"/>
                      <a:pt x="280" y="377"/>
                      <a:pt x="253" y="431"/>
                    </a:cubicBezTo>
                    <a:cubicBezTo>
                      <a:pt x="221" y="558"/>
                      <a:pt x="379" y="968"/>
                      <a:pt x="616" y="1410"/>
                    </a:cubicBezTo>
                    <a:cubicBezTo>
                      <a:pt x="363" y="1726"/>
                      <a:pt x="142" y="1994"/>
                      <a:pt x="47" y="2105"/>
                    </a:cubicBezTo>
                    <a:cubicBezTo>
                      <a:pt x="0" y="2168"/>
                      <a:pt x="16" y="2215"/>
                      <a:pt x="47" y="2263"/>
                    </a:cubicBezTo>
                    <a:cubicBezTo>
                      <a:pt x="70" y="2290"/>
                      <a:pt x="136" y="2302"/>
                      <a:pt x="237" y="2302"/>
                    </a:cubicBezTo>
                    <a:cubicBezTo>
                      <a:pt x="421" y="2302"/>
                      <a:pt x="720" y="2261"/>
                      <a:pt x="1058" y="2199"/>
                    </a:cubicBezTo>
                    <a:cubicBezTo>
                      <a:pt x="1294" y="2578"/>
                      <a:pt x="1515" y="2894"/>
                      <a:pt x="1579" y="2941"/>
                    </a:cubicBezTo>
                    <a:cubicBezTo>
                      <a:pt x="1607" y="2941"/>
                      <a:pt x="1623" y="2955"/>
                      <a:pt x="1650" y="2957"/>
                    </a:cubicBezTo>
                    <a:lnTo>
                      <a:pt x="1650" y="2957"/>
                    </a:lnTo>
                    <a:cubicBezTo>
                      <a:pt x="1676" y="2955"/>
                      <a:pt x="1690" y="2941"/>
                      <a:pt x="1705" y="2941"/>
                    </a:cubicBezTo>
                    <a:cubicBezTo>
                      <a:pt x="1815" y="2878"/>
                      <a:pt x="1926" y="2499"/>
                      <a:pt x="2021" y="2010"/>
                    </a:cubicBezTo>
                    <a:cubicBezTo>
                      <a:pt x="2557" y="1884"/>
                      <a:pt x="2999" y="1773"/>
                      <a:pt x="3015" y="1773"/>
                    </a:cubicBezTo>
                    <a:cubicBezTo>
                      <a:pt x="3047" y="1742"/>
                      <a:pt x="3078" y="1694"/>
                      <a:pt x="3078" y="1647"/>
                    </a:cubicBezTo>
                    <a:cubicBezTo>
                      <a:pt x="3062" y="1600"/>
                      <a:pt x="3047" y="1505"/>
                      <a:pt x="2147" y="1079"/>
                    </a:cubicBezTo>
                    <a:cubicBezTo>
                      <a:pt x="2194" y="731"/>
                      <a:pt x="2242" y="400"/>
                      <a:pt x="2257" y="116"/>
                    </a:cubicBezTo>
                    <a:cubicBezTo>
                      <a:pt x="2273" y="84"/>
                      <a:pt x="2257" y="53"/>
                      <a:pt x="2226" y="37"/>
                    </a:cubicBezTo>
                    <a:cubicBezTo>
                      <a:pt x="2213" y="24"/>
                      <a:pt x="2180" y="1"/>
                      <a:pt x="2142" y="1"/>
                    </a:cubicBezTo>
                    <a:close/>
                    <a:moveTo>
                      <a:pt x="1650" y="2957"/>
                    </a:moveTo>
                    <a:lnTo>
                      <a:pt x="1650" y="2957"/>
                    </a:lnTo>
                    <a:cubicBezTo>
                      <a:pt x="1647" y="2957"/>
                      <a:pt x="1644" y="2957"/>
                      <a:pt x="1642" y="2957"/>
                    </a:cubicBezTo>
                    <a:lnTo>
                      <a:pt x="1658" y="2957"/>
                    </a:lnTo>
                    <a:cubicBezTo>
                      <a:pt x="1655" y="2957"/>
                      <a:pt x="1652" y="2957"/>
                      <a:pt x="1650" y="295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>
                <a:off x="3" y="1456045"/>
                <a:ext cx="329112" cy="340814"/>
              </a:xfrm>
              <a:custGeom>
                <a:avLst/>
                <a:gdLst/>
                <a:ahLst/>
                <a:cxnLst/>
                <a:rect l="l" t="t" r="r" b="b"/>
                <a:pathLst>
                  <a:path w="1800" h="1864" extrusionOk="0">
                    <a:moveTo>
                      <a:pt x="979" y="0"/>
                    </a:moveTo>
                    <a:cubicBezTo>
                      <a:pt x="916" y="0"/>
                      <a:pt x="884" y="48"/>
                      <a:pt x="869" y="95"/>
                    </a:cubicBezTo>
                    <a:lnTo>
                      <a:pt x="869" y="663"/>
                    </a:lnTo>
                    <a:lnTo>
                      <a:pt x="537" y="300"/>
                    </a:lnTo>
                    <a:cubicBezTo>
                      <a:pt x="511" y="283"/>
                      <a:pt x="480" y="270"/>
                      <a:pt x="453" y="270"/>
                    </a:cubicBezTo>
                    <a:cubicBezTo>
                      <a:pt x="430" y="270"/>
                      <a:pt x="409" y="279"/>
                      <a:pt x="395" y="300"/>
                    </a:cubicBezTo>
                    <a:cubicBezTo>
                      <a:pt x="348" y="332"/>
                      <a:pt x="348" y="395"/>
                      <a:pt x="379" y="442"/>
                    </a:cubicBezTo>
                    <a:lnTo>
                      <a:pt x="726" y="805"/>
                    </a:lnTo>
                    <a:lnTo>
                      <a:pt x="95" y="805"/>
                    </a:lnTo>
                    <a:cubicBezTo>
                      <a:pt x="48" y="805"/>
                      <a:pt x="0" y="853"/>
                      <a:pt x="0" y="900"/>
                    </a:cubicBezTo>
                    <a:cubicBezTo>
                      <a:pt x="0" y="963"/>
                      <a:pt x="48" y="1011"/>
                      <a:pt x="95" y="1011"/>
                    </a:cubicBezTo>
                    <a:lnTo>
                      <a:pt x="679" y="1011"/>
                    </a:lnTo>
                    <a:lnTo>
                      <a:pt x="221" y="1311"/>
                    </a:lnTo>
                    <a:cubicBezTo>
                      <a:pt x="174" y="1342"/>
                      <a:pt x="158" y="1405"/>
                      <a:pt x="190" y="1453"/>
                    </a:cubicBezTo>
                    <a:cubicBezTo>
                      <a:pt x="221" y="1468"/>
                      <a:pt x="253" y="1484"/>
                      <a:pt x="284" y="1484"/>
                    </a:cubicBezTo>
                    <a:cubicBezTo>
                      <a:pt x="300" y="1484"/>
                      <a:pt x="316" y="1484"/>
                      <a:pt x="332" y="1468"/>
                    </a:cubicBezTo>
                    <a:lnTo>
                      <a:pt x="853" y="1121"/>
                    </a:lnTo>
                    <a:lnTo>
                      <a:pt x="853" y="1753"/>
                    </a:lnTo>
                    <a:cubicBezTo>
                      <a:pt x="853" y="1816"/>
                      <a:pt x="884" y="1863"/>
                      <a:pt x="947" y="1863"/>
                    </a:cubicBezTo>
                    <a:cubicBezTo>
                      <a:pt x="995" y="1863"/>
                      <a:pt x="1042" y="1816"/>
                      <a:pt x="1042" y="1768"/>
                    </a:cubicBezTo>
                    <a:lnTo>
                      <a:pt x="1058" y="1153"/>
                    </a:lnTo>
                    <a:lnTo>
                      <a:pt x="1405" y="1547"/>
                    </a:lnTo>
                    <a:cubicBezTo>
                      <a:pt x="1437" y="1563"/>
                      <a:pt x="1453" y="1579"/>
                      <a:pt x="1484" y="1579"/>
                    </a:cubicBezTo>
                    <a:cubicBezTo>
                      <a:pt x="1500" y="1579"/>
                      <a:pt x="1532" y="1563"/>
                      <a:pt x="1547" y="1547"/>
                    </a:cubicBezTo>
                    <a:cubicBezTo>
                      <a:pt x="1595" y="1516"/>
                      <a:pt x="1595" y="1453"/>
                      <a:pt x="1563" y="1405"/>
                    </a:cubicBezTo>
                    <a:lnTo>
                      <a:pt x="1184" y="1011"/>
                    </a:lnTo>
                    <a:lnTo>
                      <a:pt x="1689" y="1011"/>
                    </a:lnTo>
                    <a:cubicBezTo>
                      <a:pt x="1753" y="1011"/>
                      <a:pt x="1800" y="963"/>
                      <a:pt x="1800" y="916"/>
                    </a:cubicBezTo>
                    <a:cubicBezTo>
                      <a:pt x="1800" y="853"/>
                      <a:pt x="1753" y="805"/>
                      <a:pt x="1689" y="805"/>
                    </a:cubicBezTo>
                    <a:lnTo>
                      <a:pt x="1311" y="805"/>
                    </a:lnTo>
                    <a:lnTo>
                      <a:pt x="1721" y="537"/>
                    </a:lnTo>
                    <a:cubicBezTo>
                      <a:pt x="1768" y="505"/>
                      <a:pt x="1768" y="442"/>
                      <a:pt x="1737" y="395"/>
                    </a:cubicBezTo>
                    <a:cubicBezTo>
                      <a:pt x="1719" y="369"/>
                      <a:pt x="1692" y="357"/>
                      <a:pt x="1666" y="357"/>
                    </a:cubicBezTo>
                    <a:cubicBezTo>
                      <a:pt x="1645" y="357"/>
                      <a:pt x="1625" y="365"/>
                      <a:pt x="1610" y="379"/>
                    </a:cubicBezTo>
                    <a:lnTo>
                      <a:pt x="1058" y="742"/>
                    </a:lnTo>
                    <a:lnTo>
                      <a:pt x="1074" y="111"/>
                    </a:lnTo>
                    <a:cubicBezTo>
                      <a:pt x="1074" y="48"/>
                      <a:pt x="1026" y="0"/>
                      <a:pt x="97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>
                <a:off x="4369873" y="4715660"/>
                <a:ext cx="404259" cy="404259"/>
              </a:xfrm>
              <a:custGeom>
                <a:avLst/>
                <a:gdLst/>
                <a:ahLst/>
                <a:cxnLst/>
                <a:rect l="l" t="t" r="r" b="b"/>
                <a:pathLst>
                  <a:path w="2211" h="2211" extrusionOk="0">
                    <a:moveTo>
                      <a:pt x="1185" y="285"/>
                    </a:moveTo>
                    <a:cubicBezTo>
                      <a:pt x="1216" y="379"/>
                      <a:pt x="1248" y="506"/>
                      <a:pt x="1264" y="585"/>
                    </a:cubicBezTo>
                    <a:cubicBezTo>
                      <a:pt x="1327" y="806"/>
                      <a:pt x="1343" y="853"/>
                      <a:pt x="1358" y="884"/>
                    </a:cubicBezTo>
                    <a:cubicBezTo>
                      <a:pt x="1390" y="932"/>
                      <a:pt x="1421" y="948"/>
                      <a:pt x="1642" y="1026"/>
                    </a:cubicBezTo>
                    <a:cubicBezTo>
                      <a:pt x="1721" y="1058"/>
                      <a:pt x="1848" y="1090"/>
                      <a:pt x="1927" y="1137"/>
                    </a:cubicBezTo>
                    <a:cubicBezTo>
                      <a:pt x="1800" y="1184"/>
                      <a:pt x="1611" y="1263"/>
                      <a:pt x="1421" y="1326"/>
                    </a:cubicBezTo>
                    <a:cubicBezTo>
                      <a:pt x="1406" y="1326"/>
                      <a:pt x="1390" y="1358"/>
                      <a:pt x="1374" y="1374"/>
                    </a:cubicBezTo>
                    <a:cubicBezTo>
                      <a:pt x="1279" y="1579"/>
                      <a:pt x="1169" y="1816"/>
                      <a:pt x="1106" y="1942"/>
                    </a:cubicBezTo>
                    <a:cubicBezTo>
                      <a:pt x="1058" y="1800"/>
                      <a:pt x="980" y="1547"/>
                      <a:pt x="932" y="1342"/>
                    </a:cubicBezTo>
                    <a:cubicBezTo>
                      <a:pt x="916" y="1311"/>
                      <a:pt x="885" y="1279"/>
                      <a:pt x="853" y="1263"/>
                    </a:cubicBezTo>
                    <a:cubicBezTo>
                      <a:pt x="648" y="1232"/>
                      <a:pt x="411" y="1184"/>
                      <a:pt x="285" y="1137"/>
                    </a:cubicBezTo>
                    <a:cubicBezTo>
                      <a:pt x="411" y="1058"/>
                      <a:pt x="680" y="948"/>
                      <a:pt x="901" y="853"/>
                    </a:cubicBezTo>
                    <a:cubicBezTo>
                      <a:pt x="932" y="853"/>
                      <a:pt x="948" y="821"/>
                      <a:pt x="964" y="806"/>
                    </a:cubicBezTo>
                    <a:cubicBezTo>
                      <a:pt x="1027" y="616"/>
                      <a:pt x="1122" y="395"/>
                      <a:pt x="1185" y="285"/>
                    </a:cubicBezTo>
                    <a:close/>
                    <a:moveTo>
                      <a:pt x="1216" y="0"/>
                    </a:moveTo>
                    <a:cubicBezTo>
                      <a:pt x="1153" y="0"/>
                      <a:pt x="1058" y="0"/>
                      <a:pt x="790" y="695"/>
                    </a:cubicBezTo>
                    <a:cubicBezTo>
                      <a:pt x="48" y="995"/>
                      <a:pt x="32" y="1090"/>
                      <a:pt x="17" y="1121"/>
                    </a:cubicBezTo>
                    <a:cubicBezTo>
                      <a:pt x="1" y="1153"/>
                      <a:pt x="17" y="1200"/>
                      <a:pt x="32" y="1232"/>
                    </a:cubicBezTo>
                    <a:cubicBezTo>
                      <a:pt x="48" y="1247"/>
                      <a:pt x="111" y="1326"/>
                      <a:pt x="759" y="1453"/>
                    </a:cubicBezTo>
                    <a:cubicBezTo>
                      <a:pt x="948" y="2210"/>
                      <a:pt x="1011" y="2210"/>
                      <a:pt x="1090" y="2210"/>
                    </a:cubicBezTo>
                    <a:cubicBezTo>
                      <a:pt x="1153" y="2210"/>
                      <a:pt x="1216" y="2210"/>
                      <a:pt x="1532" y="1500"/>
                    </a:cubicBezTo>
                    <a:cubicBezTo>
                      <a:pt x="1721" y="1421"/>
                      <a:pt x="2100" y="1295"/>
                      <a:pt x="2179" y="1216"/>
                    </a:cubicBezTo>
                    <a:cubicBezTo>
                      <a:pt x="2195" y="1200"/>
                      <a:pt x="2211" y="1153"/>
                      <a:pt x="2211" y="1105"/>
                    </a:cubicBezTo>
                    <a:cubicBezTo>
                      <a:pt x="2195" y="1026"/>
                      <a:pt x="2100" y="979"/>
                      <a:pt x="1706" y="837"/>
                    </a:cubicBezTo>
                    <a:cubicBezTo>
                      <a:pt x="1642" y="806"/>
                      <a:pt x="1564" y="790"/>
                      <a:pt x="1516" y="758"/>
                    </a:cubicBezTo>
                    <a:cubicBezTo>
                      <a:pt x="1500" y="727"/>
                      <a:pt x="1485" y="616"/>
                      <a:pt x="1453" y="537"/>
                    </a:cubicBezTo>
                    <a:cubicBezTo>
                      <a:pt x="1390" y="269"/>
                      <a:pt x="1343" y="111"/>
                      <a:pt x="1295" y="48"/>
                    </a:cubicBezTo>
                    <a:cubicBezTo>
                      <a:pt x="1279" y="16"/>
                      <a:pt x="1248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>
                <a:off x="8687119" y="4792996"/>
                <a:ext cx="268592" cy="249577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65" extrusionOk="0">
                    <a:moveTo>
                      <a:pt x="770" y="198"/>
                    </a:moveTo>
                    <a:cubicBezTo>
                      <a:pt x="875" y="198"/>
                      <a:pt x="981" y="232"/>
                      <a:pt x="1074" y="304"/>
                    </a:cubicBezTo>
                    <a:lnTo>
                      <a:pt x="1058" y="304"/>
                    </a:lnTo>
                    <a:cubicBezTo>
                      <a:pt x="1169" y="383"/>
                      <a:pt x="1232" y="494"/>
                      <a:pt x="1247" y="620"/>
                    </a:cubicBezTo>
                    <a:cubicBezTo>
                      <a:pt x="1263" y="746"/>
                      <a:pt x="1232" y="873"/>
                      <a:pt x="1153" y="983"/>
                    </a:cubicBezTo>
                    <a:cubicBezTo>
                      <a:pt x="1052" y="1103"/>
                      <a:pt x="908" y="1169"/>
                      <a:pt x="765" y="1169"/>
                    </a:cubicBezTo>
                    <a:cubicBezTo>
                      <a:pt x="662" y="1169"/>
                      <a:pt x="560" y="1135"/>
                      <a:pt x="474" y="1062"/>
                    </a:cubicBezTo>
                    <a:cubicBezTo>
                      <a:pt x="253" y="904"/>
                      <a:pt x="221" y="588"/>
                      <a:pt x="379" y="383"/>
                    </a:cubicBezTo>
                    <a:cubicBezTo>
                      <a:pt x="480" y="264"/>
                      <a:pt x="624" y="198"/>
                      <a:pt x="770" y="198"/>
                    </a:cubicBezTo>
                    <a:close/>
                    <a:moveTo>
                      <a:pt x="767" y="1"/>
                    </a:moveTo>
                    <a:cubicBezTo>
                      <a:pt x="564" y="1"/>
                      <a:pt x="366" y="91"/>
                      <a:pt x="237" y="257"/>
                    </a:cubicBezTo>
                    <a:cubicBezTo>
                      <a:pt x="0" y="557"/>
                      <a:pt x="48" y="983"/>
                      <a:pt x="348" y="1220"/>
                    </a:cubicBezTo>
                    <a:cubicBezTo>
                      <a:pt x="471" y="1318"/>
                      <a:pt x="617" y="1364"/>
                      <a:pt x="761" y="1364"/>
                    </a:cubicBezTo>
                    <a:cubicBezTo>
                      <a:pt x="967" y="1364"/>
                      <a:pt x="1172" y="1270"/>
                      <a:pt x="1311" y="1094"/>
                    </a:cubicBezTo>
                    <a:cubicBezTo>
                      <a:pt x="1421" y="951"/>
                      <a:pt x="1468" y="778"/>
                      <a:pt x="1453" y="588"/>
                    </a:cubicBezTo>
                    <a:cubicBezTo>
                      <a:pt x="1421" y="415"/>
                      <a:pt x="1326" y="257"/>
                      <a:pt x="1184" y="146"/>
                    </a:cubicBezTo>
                    <a:cubicBezTo>
                      <a:pt x="1059" y="48"/>
                      <a:pt x="912" y="1"/>
                      <a:pt x="76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7" name="Google Shape;177;p13"/>
            <p:cNvSpPr/>
            <p:nvPr/>
          </p:nvSpPr>
          <p:spPr>
            <a:xfrm>
              <a:off x="7823602" y="3935747"/>
              <a:ext cx="709805" cy="454559"/>
            </a:xfrm>
            <a:custGeom>
              <a:avLst/>
              <a:gdLst/>
              <a:ahLst/>
              <a:cxnLst/>
              <a:rect l="l" t="t" r="r" b="b"/>
              <a:pathLst>
                <a:path w="6599" h="4226" extrusionOk="0">
                  <a:moveTo>
                    <a:pt x="3299" y="658"/>
                  </a:moveTo>
                  <a:cubicBezTo>
                    <a:pt x="3520" y="864"/>
                    <a:pt x="3552" y="1085"/>
                    <a:pt x="3552" y="1164"/>
                  </a:cubicBezTo>
                  <a:cubicBezTo>
                    <a:pt x="3568" y="1321"/>
                    <a:pt x="3505" y="1479"/>
                    <a:pt x="3410" y="1511"/>
                  </a:cubicBezTo>
                  <a:cubicBezTo>
                    <a:pt x="3387" y="1525"/>
                    <a:pt x="3365" y="1531"/>
                    <a:pt x="3344" y="1531"/>
                  </a:cubicBezTo>
                  <a:cubicBezTo>
                    <a:pt x="3294" y="1531"/>
                    <a:pt x="3249" y="1497"/>
                    <a:pt x="3205" y="1464"/>
                  </a:cubicBezTo>
                  <a:cubicBezTo>
                    <a:pt x="3031" y="1306"/>
                    <a:pt x="3078" y="958"/>
                    <a:pt x="3299" y="658"/>
                  </a:cubicBezTo>
                  <a:close/>
                  <a:moveTo>
                    <a:pt x="5241" y="1621"/>
                  </a:moveTo>
                  <a:cubicBezTo>
                    <a:pt x="5241" y="1653"/>
                    <a:pt x="5241" y="1685"/>
                    <a:pt x="5225" y="1700"/>
                  </a:cubicBezTo>
                  <a:cubicBezTo>
                    <a:pt x="5162" y="2016"/>
                    <a:pt x="4957" y="2221"/>
                    <a:pt x="4704" y="2253"/>
                  </a:cubicBezTo>
                  <a:cubicBezTo>
                    <a:pt x="4641" y="2253"/>
                    <a:pt x="4578" y="2253"/>
                    <a:pt x="4578" y="2237"/>
                  </a:cubicBezTo>
                  <a:cubicBezTo>
                    <a:pt x="4546" y="2158"/>
                    <a:pt x="4689" y="1906"/>
                    <a:pt x="4973" y="1732"/>
                  </a:cubicBezTo>
                  <a:cubicBezTo>
                    <a:pt x="5036" y="1700"/>
                    <a:pt x="5130" y="1653"/>
                    <a:pt x="5241" y="1621"/>
                  </a:cubicBezTo>
                  <a:close/>
                  <a:moveTo>
                    <a:pt x="1847" y="2458"/>
                  </a:moveTo>
                  <a:cubicBezTo>
                    <a:pt x="1879" y="2458"/>
                    <a:pt x="1926" y="2474"/>
                    <a:pt x="1973" y="2553"/>
                  </a:cubicBezTo>
                  <a:cubicBezTo>
                    <a:pt x="2147" y="2774"/>
                    <a:pt x="2147" y="3010"/>
                    <a:pt x="1973" y="3184"/>
                  </a:cubicBezTo>
                  <a:cubicBezTo>
                    <a:pt x="1879" y="3279"/>
                    <a:pt x="1721" y="3342"/>
                    <a:pt x="1531" y="3342"/>
                  </a:cubicBezTo>
                  <a:cubicBezTo>
                    <a:pt x="1484" y="2932"/>
                    <a:pt x="1658" y="2537"/>
                    <a:pt x="1816" y="2474"/>
                  </a:cubicBezTo>
                  <a:cubicBezTo>
                    <a:pt x="1816" y="2474"/>
                    <a:pt x="1831" y="2458"/>
                    <a:pt x="1847" y="2458"/>
                  </a:cubicBezTo>
                  <a:close/>
                  <a:moveTo>
                    <a:pt x="3985" y="2775"/>
                  </a:moveTo>
                  <a:lnTo>
                    <a:pt x="3985" y="2775"/>
                  </a:lnTo>
                  <a:cubicBezTo>
                    <a:pt x="4004" y="2782"/>
                    <a:pt x="4043" y="2816"/>
                    <a:pt x="4057" y="2900"/>
                  </a:cubicBezTo>
                  <a:cubicBezTo>
                    <a:pt x="4136" y="3137"/>
                    <a:pt x="4089" y="3358"/>
                    <a:pt x="3947" y="3547"/>
                  </a:cubicBezTo>
                  <a:cubicBezTo>
                    <a:pt x="3947" y="3547"/>
                    <a:pt x="3931" y="3563"/>
                    <a:pt x="3931" y="3579"/>
                  </a:cubicBezTo>
                  <a:cubicBezTo>
                    <a:pt x="3789" y="3310"/>
                    <a:pt x="3820" y="3058"/>
                    <a:pt x="3868" y="2916"/>
                  </a:cubicBezTo>
                  <a:cubicBezTo>
                    <a:pt x="3911" y="2830"/>
                    <a:pt x="3953" y="2783"/>
                    <a:pt x="3985" y="2775"/>
                  </a:cubicBezTo>
                  <a:close/>
                  <a:moveTo>
                    <a:pt x="4103" y="197"/>
                  </a:moveTo>
                  <a:cubicBezTo>
                    <a:pt x="4264" y="197"/>
                    <a:pt x="4436" y="245"/>
                    <a:pt x="4610" y="359"/>
                  </a:cubicBezTo>
                  <a:cubicBezTo>
                    <a:pt x="5083" y="658"/>
                    <a:pt x="5257" y="1069"/>
                    <a:pt x="5257" y="1416"/>
                  </a:cubicBezTo>
                  <a:cubicBezTo>
                    <a:pt x="5130" y="1448"/>
                    <a:pt x="5004" y="1495"/>
                    <a:pt x="4878" y="1558"/>
                  </a:cubicBezTo>
                  <a:cubicBezTo>
                    <a:pt x="4546" y="1763"/>
                    <a:pt x="4325" y="2079"/>
                    <a:pt x="4389" y="2284"/>
                  </a:cubicBezTo>
                  <a:cubicBezTo>
                    <a:pt x="4403" y="2341"/>
                    <a:pt x="4467" y="2447"/>
                    <a:pt x="4649" y="2447"/>
                  </a:cubicBezTo>
                  <a:cubicBezTo>
                    <a:pt x="4671" y="2447"/>
                    <a:pt x="4694" y="2446"/>
                    <a:pt x="4720" y="2442"/>
                  </a:cubicBezTo>
                  <a:cubicBezTo>
                    <a:pt x="5067" y="2395"/>
                    <a:pt x="5336" y="2142"/>
                    <a:pt x="5430" y="1748"/>
                  </a:cubicBezTo>
                  <a:cubicBezTo>
                    <a:pt x="5430" y="1700"/>
                    <a:pt x="5446" y="1653"/>
                    <a:pt x="5446" y="1606"/>
                  </a:cubicBezTo>
                  <a:cubicBezTo>
                    <a:pt x="5636" y="1606"/>
                    <a:pt x="5825" y="1685"/>
                    <a:pt x="6030" y="1906"/>
                  </a:cubicBezTo>
                  <a:cubicBezTo>
                    <a:pt x="6441" y="2363"/>
                    <a:pt x="6172" y="2979"/>
                    <a:pt x="5778" y="3389"/>
                  </a:cubicBezTo>
                  <a:cubicBezTo>
                    <a:pt x="5444" y="3746"/>
                    <a:pt x="4960" y="4018"/>
                    <a:pt x="4576" y="4018"/>
                  </a:cubicBezTo>
                  <a:cubicBezTo>
                    <a:pt x="4432" y="4018"/>
                    <a:pt x="4302" y="3980"/>
                    <a:pt x="4199" y="3894"/>
                  </a:cubicBezTo>
                  <a:cubicBezTo>
                    <a:pt x="4136" y="3831"/>
                    <a:pt x="4089" y="3784"/>
                    <a:pt x="4041" y="3737"/>
                  </a:cubicBezTo>
                  <a:cubicBezTo>
                    <a:pt x="4073" y="3721"/>
                    <a:pt x="4089" y="3689"/>
                    <a:pt x="4120" y="3658"/>
                  </a:cubicBezTo>
                  <a:cubicBezTo>
                    <a:pt x="4294" y="3421"/>
                    <a:pt x="4341" y="3137"/>
                    <a:pt x="4262" y="2853"/>
                  </a:cubicBezTo>
                  <a:cubicBezTo>
                    <a:pt x="4183" y="2616"/>
                    <a:pt x="4073" y="2569"/>
                    <a:pt x="3994" y="2569"/>
                  </a:cubicBezTo>
                  <a:cubicBezTo>
                    <a:pt x="3868" y="2569"/>
                    <a:pt x="3757" y="2679"/>
                    <a:pt x="3678" y="2853"/>
                  </a:cubicBezTo>
                  <a:cubicBezTo>
                    <a:pt x="3599" y="3089"/>
                    <a:pt x="3599" y="3421"/>
                    <a:pt x="3773" y="3705"/>
                  </a:cubicBezTo>
                  <a:cubicBezTo>
                    <a:pt x="3492" y="3927"/>
                    <a:pt x="3030" y="4038"/>
                    <a:pt x="2440" y="4038"/>
                  </a:cubicBezTo>
                  <a:cubicBezTo>
                    <a:pt x="2401" y="4038"/>
                    <a:pt x="2361" y="4038"/>
                    <a:pt x="2321" y="4037"/>
                  </a:cubicBezTo>
                  <a:cubicBezTo>
                    <a:pt x="1863" y="4021"/>
                    <a:pt x="1674" y="3784"/>
                    <a:pt x="1579" y="3531"/>
                  </a:cubicBezTo>
                  <a:lnTo>
                    <a:pt x="1595" y="3531"/>
                  </a:lnTo>
                  <a:cubicBezTo>
                    <a:pt x="1816" y="3516"/>
                    <a:pt x="2005" y="3437"/>
                    <a:pt x="2131" y="3310"/>
                  </a:cubicBezTo>
                  <a:cubicBezTo>
                    <a:pt x="2368" y="3074"/>
                    <a:pt x="2368" y="2726"/>
                    <a:pt x="2131" y="2426"/>
                  </a:cubicBezTo>
                  <a:cubicBezTo>
                    <a:pt x="2036" y="2292"/>
                    <a:pt x="1934" y="2257"/>
                    <a:pt x="1855" y="2257"/>
                  </a:cubicBezTo>
                  <a:cubicBezTo>
                    <a:pt x="1803" y="2257"/>
                    <a:pt x="1762" y="2272"/>
                    <a:pt x="1737" y="2284"/>
                  </a:cubicBezTo>
                  <a:cubicBezTo>
                    <a:pt x="1468" y="2411"/>
                    <a:pt x="1295" y="2884"/>
                    <a:pt x="1342" y="3326"/>
                  </a:cubicBezTo>
                  <a:cubicBezTo>
                    <a:pt x="1153" y="3279"/>
                    <a:pt x="947" y="3184"/>
                    <a:pt x="726" y="3010"/>
                  </a:cubicBezTo>
                  <a:cubicBezTo>
                    <a:pt x="221" y="2632"/>
                    <a:pt x="300" y="2048"/>
                    <a:pt x="584" y="1621"/>
                  </a:cubicBezTo>
                  <a:cubicBezTo>
                    <a:pt x="763" y="1371"/>
                    <a:pt x="1031" y="1175"/>
                    <a:pt x="1281" y="1175"/>
                  </a:cubicBezTo>
                  <a:cubicBezTo>
                    <a:pt x="1363" y="1175"/>
                    <a:pt x="1442" y="1196"/>
                    <a:pt x="1516" y="1243"/>
                  </a:cubicBezTo>
                  <a:cubicBezTo>
                    <a:pt x="1531" y="1250"/>
                    <a:pt x="1551" y="1254"/>
                    <a:pt x="1571" y="1254"/>
                  </a:cubicBezTo>
                  <a:cubicBezTo>
                    <a:pt x="1591" y="1254"/>
                    <a:pt x="1610" y="1250"/>
                    <a:pt x="1626" y="1243"/>
                  </a:cubicBezTo>
                  <a:cubicBezTo>
                    <a:pt x="1658" y="1227"/>
                    <a:pt x="1674" y="1179"/>
                    <a:pt x="1658" y="1148"/>
                  </a:cubicBezTo>
                  <a:cubicBezTo>
                    <a:pt x="1658" y="1148"/>
                    <a:pt x="1595" y="580"/>
                    <a:pt x="1910" y="327"/>
                  </a:cubicBezTo>
                  <a:cubicBezTo>
                    <a:pt x="2000" y="254"/>
                    <a:pt x="2114" y="218"/>
                    <a:pt x="2256" y="218"/>
                  </a:cubicBezTo>
                  <a:cubicBezTo>
                    <a:pt x="2389" y="218"/>
                    <a:pt x="2547" y="250"/>
                    <a:pt x="2731" y="311"/>
                  </a:cubicBezTo>
                  <a:cubicBezTo>
                    <a:pt x="2905" y="374"/>
                    <a:pt x="3047" y="437"/>
                    <a:pt x="3157" y="516"/>
                  </a:cubicBezTo>
                  <a:cubicBezTo>
                    <a:pt x="2889" y="879"/>
                    <a:pt x="2794" y="1353"/>
                    <a:pt x="3078" y="1606"/>
                  </a:cubicBezTo>
                  <a:cubicBezTo>
                    <a:pt x="3173" y="1690"/>
                    <a:pt x="3275" y="1732"/>
                    <a:pt x="3370" y="1732"/>
                  </a:cubicBezTo>
                  <a:cubicBezTo>
                    <a:pt x="3417" y="1732"/>
                    <a:pt x="3463" y="1721"/>
                    <a:pt x="3505" y="1700"/>
                  </a:cubicBezTo>
                  <a:cubicBezTo>
                    <a:pt x="3678" y="1606"/>
                    <a:pt x="3773" y="1400"/>
                    <a:pt x="3757" y="1148"/>
                  </a:cubicBezTo>
                  <a:cubicBezTo>
                    <a:pt x="3757" y="1053"/>
                    <a:pt x="3710" y="769"/>
                    <a:pt x="3441" y="501"/>
                  </a:cubicBezTo>
                  <a:cubicBezTo>
                    <a:pt x="3608" y="324"/>
                    <a:pt x="3841" y="197"/>
                    <a:pt x="4103" y="197"/>
                  </a:cubicBezTo>
                  <a:close/>
                  <a:moveTo>
                    <a:pt x="4103" y="0"/>
                  </a:moveTo>
                  <a:cubicBezTo>
                    <a:pt x="3787" y="0"/>
                    <a:pt x="3497" y="152"/>
                    <a:pt x="3284" y="374"/>
                  </a:cubicBezTo>
                  <a:cubicBezTo>
                    <a:pt x="3157" y="280"/>
                    <a:pt x="2999" y="201"/>
                    <a:pt x="2794" y="122"/>
                  </a:cubicBezTo>
                  <a:cubicBezTo>
                    <a:pt x="2600" y="59"/>
                    <a:pt x="2423" y="27"/>
                    <a:pt x="2268" y="27"/>
                  </a:cubicBezTo>
                  <a:cubicBezTo>
                    <a:pt x="2071" y="27"/>
                    <a:pt x="1908" y="79"/>
                    <a:pt x="1784" y="185"/>
                  </a:cubicBezTo>
                  <a:cubicBezTo>
                    <a:pt x="1500" y="390"/>
                    <a:pt x="1453" y="785"/>
                    <a:pt x="1453" y="1006"/>
                  </a:cubicBezTo>
                  <a:cubicBezTo>
                    <a:pt x="1396" y="989"/>
                    <a:pt x="1339" y="981"/>
                    <a:pt x="1280" y="981"/>
                  </a:cubicBezTo>
                  <a:cubicBezTo>
                    <a:pt x="962" y="981"/>
                    <a:pt x="624" y="1220"/>
                    <a:pt x="411" y="1527"/>
                  </a:cubicBezTo>
                  <a:cubicBezTo>
                    <a:pt x="79" y="2016"/>
                    <a:pt x="0" y="2711"/>
                    <a:pt x="600" y="3168"/>
                  </a:cubicBezTo>
                  <a:cubicBezTo>
                    <a:pt x="868" y="3389"/>
                    <a:pt x="1137" y="3500"/>
                    <a:pt x="1374" y="3531"/>
                  </a:cubicBezTo>
                  <a:cubicBezTo>
                    <a:pt x="1484" y="3958"/>
                    <a:pt x="1831" y="4210"/>
                    <a:pt x="2321" y="4226"/>
                  </a:cubicBezTo>
                  <a:lnTo>
                    <a:pt x="2463" y="4226"/>
                  </a:lnTo>
                  <a:cubicBezTo>
                    <a:pt x="3078" y="4226"/>
                    <a:pt x="3568" y="4100"/>
                    <a:pt x="3899" y="3879"/>
                  </a:cubicBezTo>
                  <a:cubicBezTo>
                    <a:pt x="3947" y="3926"/>
                    <a:pt x="4010" y="3989"/>
                    <a:pt x="4073" y="4037"/>
                  </a:cubicBezTo>
                  <a:cubicBezTo>
                    <a:pt x="4216" y="4156"/>
                    <a:pt x="4393" y="4209"/>
                    <a:pt x="4584" y="4209"/>
                  </a:cubicBezTo>
                  <a:cubicBezTo>
                    <a:pt x="5025" y="4209"/>
                    <a:pt x="5545" y="3928"/>
                    <a:pt x="5920" y="3531"/>
                  </a:cubicBezTo>
                  <a:cubicBezTo>
                    <a:pt x="6488" y="2916"/>
                    <a:pt x="6599" y="2237"/>
                    <a:pt x="6172" y="1779"/>
                  </a:cubicBezTo>
                  <a:cubicBezTo>
                    <a:pt x="5967" y="1542"/>
                    <a:pt x="5715" y="1432"/>
                    <a:pt x="5462" y="1416"/>
                  </a:cubicBezTo>
                  <a:cubicBezTo>
                    <a:pt x="5446" y="1022"/>
                    <a:pt x="5241" y="548"/>
                    <a:pt x="4720" y="201"/>
                  </a:cubicBezTo>
                  <a:cubicBezTo>
                    <a:pt x="4513" y="60"/>
                    <a:pt x="4303" y="0"/>
                    <a:pt x="41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3"/>
            <p:cNvSpPr/>
            <p:nvPr/>
          </p:nvSpPr>
          <p:spPr>
            <a:xfrm rot="-10602819" flipH="1">
              <a:off x="-162698" y="2880693"/>
              <a:ext cx="989968" cy="2564675"/>
            </a:xfrm>
            <a:custGeom>
              <a:avLst/>
              <a:gdLst/>
              <a:ahLst/>
              <a:cxnLst/>
              <a:rect l="l" t="t" r="r" b="b"/>
              <a:pathLst>
                <a:path w="5763" h="14930" extrusionOk="0">
                  <a:moveTo>
                    <a:pt x="1076" y="1"/>
                  </a:moveTo>
                  <a:cubicBezTo>
                    <a:pt x="1011" y="1"/>
                    <a:pt x="948" y="4"/>
                    <a:pt x="885" y="12"/>
                  </a:cubicBezTo>
                  <a:cubicBezTo>
                    <a:pt x="822" y="12"/>
                    <a:pt x="790" y="60"/>
                    <a:pt x="790" y="107"/>
                  </a:cubicBezTo>
                  <a:cubicBezTo>
                    <a:pt x="790" y="154"/>
                    <a:pt x="837" y="202"/>
                    <a:pt x="885" y="202"/>
                  </a:cubicBezTo>
                  <a:lnTo>
                    <a:pt x="1279" y="202"/>
                  </a:lnTo>
                  <a:cubicBezTo>
                    <a:pt x="1327" y="202"/>
                    <a:pt x="1374" y="170"/>
                    <a:pt x="1374" y="107"/>
                  </a:cubicBezTo>
                  <a:cubicBezTo>
                    <a:pt x="1374" y="60"/>
                    <a:pt x="1342" y="12"/>
                    <a:pt x="1279" y="12"/>
                  </a:cubicBezTo>
                  <a:cubicBezTo>
                    <a:pt x="1208" y="4"/>
                    <a:pt x="1141" y="1"/>
                    <a:pt x="1076" y="1"/>
                  </a:cubicBezTo>
                  <a:close/>
                  <a:moveTo>
                    <a:pt x="490" y="28"/>
                  </a:moveTo>
                  <a:cubicBezTo>
                    <a:pt x="237" y="60"/>
                    <a:pt x="80" y="91"/>
                    <a:pt x="80" y="91"/>
                  </a:cubicBezTo>
                  <a:cubicBezTo>
                    <a:pt x="32" y="107"/>
                    <a:pt x="1" y="170"/>
                    <a:pt x="1" y="218"/>
                  </a:cubicBezTo>
                  <a:cubicBezTo>
                    <a:pt x="16" y="265"/>
                    <a:pt x="64" y="296"/>
                    <a:pt x="111" y="296"/>
                  </a:cubicBezTo>
                  <a:lnTo>
                    <a:pt x="127" y="296"/>
                  </a:lnTo>
                  <a:cubicBezTo>
                    <a:pt x="127" y="296"/>
                    <a:pt x="269" y="249"/>
                    <a:pt x="506" y="233"/>
                  </a:cubicBezTo>
                  <a:cubicBezTo>
                    <a:pt x="553" y="218"/>
                    <a:pt x="601" y="170"/>
                    <a:pt x="585" y="123"/>
                  </a:cubicBezTo>
                  <a:cubicBezTo>
                    <a:pt x="585" y="75"/>
                    <a:pt x="537" y="28"/>
                    <a:pt x="490" y="28"/>
                  </a:cubicBezTo>
                  <a:close/>
                  <a:moveTo>
                    <a:pt x="1690" y="44"/>
                  </a:moveTo>
                  <a:cubicBezTo>
                    <a:pt x="1627" y="44"/>
                    <a:pt x="1579" y="75"/>
                    <a:pt x="1579" y="139"/>
                  </a:cubicBezTo>
                  <a:cubicBezTo>
                    <a:pt x="1563" y="186"/>
                    <a:pt x="1611" y="233"/>
                    <a:pt x="1658" y="249"/>
                  </a:cubicBezTo>
                  <a:cubicBezTo>
                    <a:pt x="1784" y="265"/>
                    <a:pt x="1911" y="281"/>
                    <a:pt x="2037" y="312"/>
                  </a:cubicBezTo>
                  <a:lnTo>
                    <a:pt x="2053" y="312"/>
                  </a:lnTo>
                  <a:cubicBezTo>
                    <a:pt x="2100" y="312"/>
                    <a:pt x="2147" y="281"/>
                    <a:pt x="2163" y="249"/>
                  </a:cubicBezTo>
                  <a:cubicBezTo>
                    <a:pt x="2163" y="186"/>
                    <a:pt x="2132" y="139"/>
                    <a:pt x="2084" y="123"/>
                  </a:cubicBezTo>
                  <a:cubicBezTo>
                    <a:pt x="1958" y="91"/>
                    <a:pt x="1816" y="75"/>
                    <a:pt x="1690" y="44"/>
                  </a:cubicBezTo>
                  <a:close/>
                  <a:moveTo>
                    <a:pt x="2453" y="229"/>
                  </a:moveTo>
                  <a:cubicBezTo>
                    <a:pt x="2411" y="229"/>
                    <a:pt x="2366" y="258"/>
                    <a:pt x="2353" y="296"/>
                  </a:cubicBezTo>
                  <a:cubicBezTo>
                    <a:pt x="2337" y="344"/>
                    <a:pt x="2353" y="407"/>
                    <a:pt x="2416" y="423"/>
                  </a:cubicBezTo>
                  <a:cubicBezTo>
                    <a:pt x="2526" y="470"/>
                    <a:pt x="2653" y="517"/>
                    <a:pt x="2763" y="581"/>
                  </a:cubicBezTo>
                  <a:lnTo>
                    <a:pt x="2810" y="581"/>
                  </a:lnTo>
                  <a:cubicBezTo>
                    <a:pt x="2842" y="581"/>
                    <a:pt x="2874" y="565"/>
                    <a:pt x="2889" y="533"/>
                  </a:cubicBezTo>
                  <a:cubicBezTo>
                    <a:pt x="2921" y="486"/>
                    <a:pt x="2905" y="423"/>
                    <a:pt x="2842" y="407"/>
                  </a:cubicBezTo>
                  <a:cubicBezTo>
                    <a:pt x="2732" y="344"/>
                    <a:pt x="2605" y="281"/>
                    <a:pt x="2479" y="233"/>
                  </a:cubicBezTo>
                  <a:cubicBezTo>
                    <a:pt x="2471" y="231"/>
                    <a:pt x="2462" y="229"/>
                    <a:pt x="2453" y="229"/>
                  </a:cubicBezTo>
                  <a:close/>
                  <a:moveTo>
                    <a:pt x="3136" y="590"/>
                  </a:moveTo>
                  <a:cubicBezTo>
                    <a:pt x="3107" y="590"/>
                    <a:pt x="3080" y="602"/>
                    <a:pt x="3063" y="628"/>
                  </a:cubicBezTo>
                  <a:cubicBezTo>
                    <a:pt x="3031" y="675"/>
                    <a:pt x="3047" y="738"/>
                    <a:pt x="3095" y="770"/>
                  </a:cubicBezTo>
                  <a:cubicBezTo>
                    <a:pt x="3189" y="833"/>
                    <a:pt x="3300" y="912"/>
                    <a:pt x="3395" y="1007"/>
                  </a:cubicBezTo>
                  <a:cubicBezTo>
                    <a:pt x="3410" y="1023"/>
                    <a:pt x="3426" y="1023"/>
                    <a:pt x="3458" y="1023"/>
                  </a:cubicBezTo>
                  <a:cubicBezTo>
                    <a:pt x="3473" y="1023"/>
                    <a:pt x="3505" y="1023"/>
                    <a:pt x="3521" y="991"/>
                  </a:cubicBezTo>
                  <a:cubicBezTo>
                    <a:pt x="3568" y="959"/>
                    <a:pt x="3568" y="896"/>
                    <a:pt x="3521" y="849"/>
                  </a:cubicBezTo>
                  <a:cubicBezTo>
                    <a:pt x="3426" y="770"/>
                    <a:pt x="3316" y="675"/>
                    <a:pt x="3205" y="612"/>
                  </a:cubicBezTo>
                  <a:cubicBezTo>
                    <a:pt x="3184" y="598"/>
                    <a:pt x="3159" y="590"/>
                    <a:pt x="3136" y="590"/>
                  </a:cubicBezTo>
                  <a:close/>
                  <a:moveTo>
                    <a:pt x="3732" y="1111"/>
                  </a:moveTo>
                  <a:cubicBezTo>
                    <a:pt x="3709" y="1111"/>
                    <a:pt x="3684" y="1119"/>
                    <a:pt x="3663" y="1133"/>
                  </a:cubicBezTo>
                  <a:cubicBezTo>
                    <a:pt x="3631" y="1165"/>
                    <a:pt x="3616" y="1228"/>
                    <a:pt x="3663" y="1275"/>
                  </a:cubicBezTo>
                  <a:cubicBezTo>
                    <a:pt x="3742" y="1370"/>
                    <a:pt x="3821" y="1465"/>
                    <a:pt x="3884" y="1575"/>
                  </a:cubicBezTo>
                  <a:cubicBezTo>
                    <a:pt x="3915" y="1607"/>
                    <a:pt x="3931" y="1622"/>
                    <a:pt x="3963" y="1622"/>
                  </a:cubicBezTo>
                  <a:lnTo>
                    <a:pt x="3979" y="1622"/>
                  </a:lnTo>
                  <a:cubicBezTo>
                    <a:pt x="3994" y="1622"/>
                    <a:pt x="4010" y="1607"/>
                    <a:pt x="4026" y="1607"/>
                  </a:cubicBezTo>
                  <a:cubicBezTo>
                    <a:pt x="4073" y="1575"/>
                    <a:pt x="4089" y="1512"/>
                    <a:pt x="4058" y="1465"/>
                  </a:cubicBezTo>
                  <a:cubicBezTo>
                    <a:pt x="3979" y="1354"/>
                    <a:pt x="3900" y="1244"/>
                    <a:pt x="3805" y="1149"/>
                  </a:cubicBezTo>
                  <a:cubicBezTo>
                    <a:pt x="3788" y="1123"/>
                    <a:pt x="3761" y="1111"/>
                    <a:pt x="3732" y="1111"/>
                  </a:cubicBezTo>
                  <a:close/>
                  <a:moveTo>
                    <a:pt x="4158" y="1759"/>
                  </a:moveTo>
                  <a:cubicBezTo>
                    <a:pt x="4145" y="1759"/>
                    <a:pt x="4132" y="1761"/>
                    <a:pt x="4121" y="1765"/>
                  </a:cubicBezTo>
                  <a:cubicBezTo>
                    <a:pt x="4073" y="1796"/>
                    <a:pt x="4058" y="1859"/>
                    <a:pt x="4073" y="1907"/>
                  </a:cubicBezTo>
                  <a:cubicBezTo>
                    <a:pt x="4136" y="2017"/>
                    <a:pt x="4200" y="2128"/>
                    <a:pt x="4247" y="2254"/>
                  </a:cubicBezTo>
                  <a:cubicBezTo>
                    <a:pt x="4263" y="2301"/>
                    <a:pt x="4294" y="2317"/>
                    <a:pt x="4326" y="2317"/>
                  </a:cubicBezTo>
                  <a:lnTo>
                    <a:pt x="4373" y="2317"/>
                  </a:lnTo>
                  <a:cubicBezTo>
                    <a:pt x="4421" y="2285"/>
                    <a:pt x="4436" y="2238"/>
                    <a:pt x="4421" y="2191"/>
                  </a:cubicBezTo>
                  <a:cubicBezTo>
                    <a:pt x="4373" y="2049"/>
                    <a:pt x="4310" y="1938"/>
                    <a:pt x="4263" y="1812"/>
                  </a:cubicBezTo>
                  <a:cubicBezTo>
                    <a:pt x="4239" y="1776"/>
                    <a:pt x="4198" y="1759"/>
                    <a:pt x="4158" y="1759"/>
                  </a:cubicBezTo>
                  <a:close/>
                  <a:moveTo>
                    <a:pt x="4436" y="2491"/>
                  </a:moveTo>
                  <a:cubicBezTo>
                    <a:pt x="4373" y="2506"/>
                    <a:pt x="4342" y="2570"/>
                    <a:pt x="4357" y="2617"/>
                  </a:cubicBezTo>
                  <a:cubicBezTo>
                    <a:pt x="4405" y="2743"/>
                    <a:pt x="4421" y="2869"/>
                    <a:pt x="4436" y="2996"/>
                  </a:cubicBezTo>
                  <a:cubicBezTo>
                    <a:pt x="4452" y="3043"/>
                    <a:pt x="4484" y="3075"/>
                    <a:pt x="4531" y="3075"/>
                  </a:cubicBezTo>
                  <a:lnTo>
                    <a:pt x="4547" y="3075"/>
                  </a:lnTo>
                  <a:cubicBezTo>
                    <a:pt x="4594" y="3075"/>
                    <a:pt x="4642" y="3027"/>
                    <a:pt x="4626" y="2964"/>
                  </a:cubicBezTo>
                  <a:cubicBezTo>
                    <a:pt x="4610" y="2838"/>
                    <a:pt x="4594" y="2696"/>
                    <a:pt x="4547" y="2570"/>
                  </a:cubicBezTo>
                  <a:cubicBezTo>
                    <a:pt x="4531" y="2506"/>
                    <a:pt x="4484" y="2491"/>
                    <a:pt x="4436" y="2491"/>
                  </a:cubicBezTo>
                  <a:close/>
                  <a:moveTo>
                    <a:pt x="4563" y="3280"/>
                  </a:moveTo>
                  <a:cubicBezTo>
                    <a:pt x="4500" y="3280"/>
                    <a:pt x="4452" y="3311"/>
                    <a:pt x="4452" y="3375"/>
                  </a:cubicBezTo>
                  <a:cubicBezTo>
                    <a:pt x="4452" y="3501"/>
                    <a:pt x="4436" y="3627"/>
                    <a:pt x="4405" y="3738"/>
                  </a:cubicBezTo>
                  <a:cubicBezTo>
                    <a:pt x="4389" y="3801"/>
                    <a:pt x="4421" y="3848"/>
                    <a:pt x="4484" y="3864"/>
                  </a:cubicBezTo>
                  <a:lnTo>
                    <a:pt x="4500" y="3864"/>
                  </a:lnTo>
                  <a:cubicBezTo>
                    <a:pt x="4547" y="3864"/>
                    <a:pt x="4594" y="3832"/>
                    <a:pt x="4594" y="3785"/>
                  </a:cubicBezTo>
                  <a:cubicBezTo>
                    <a:pt x="4626" y="3659"/>
                    <a:pt x="4642" y="3517"/>
                    <a:pt x="4657" y="3375"/>
                  </a:cubicBezTo>
                  <a:cubicBezTo>
                    <a:pt x="4657" y="3327"/>
                    <a:pt x="4610" y="3280"/>
                    <a:pt x="4563" y="3280"/>
                  </a:cubicBezTo>
                  <a:close/>
                  <a:moveTo>
                    <a:pt x="4378" y="4032"/>
                  </a:moveTo>
                  <a:cubicBezTo>
                    <a:pt x="4336" y="4032"/>
                    <a:pt x="4303" y="4053"/>
                    <a:pt x="4279" y="4101"/>
                  </a:cubicBezTo>
                  <a:cubicBezTo>
                    <a:pt x="4231" y="4211"/>
                    <a:pt x="4168" y="4322"/>
                    <a:pt x="4105" y="4416"/>
                  </a:cubicBezTo>
                  <a:cubicBezTo>
                    <a:pt x="4073" y="4464"/>
                    <a:pt x="4073" y="4527"/>
                    <a:pt x="4121" y="4559"/>
                  </a:cubicBezTo>
                  <a:cubicBezTo>
                    <a:pt x="4136" y="4574"/>
                    <a:pt x="4168" y="4574"/>
                    <a:pt x="4184" y="4574"/>
                  </a:cubicBezTo>
                  <a:cubicBezTo>
                    <a:pt x="4215" y="4574"/>
                    <a:pt x="4247" y="4559"/>
                    <a:pt x="4263" y="4527"/>
                  </a:cubicBezTo>
                  <a:cubicBezTo>
                    <a:pt x="4342" y="4416"/>
                    <a:pt x="4405" y="4306"/>
                    <a:pt x="4468" y="4180"/>
                  </a:cubicBezTo>
                  <a:cubicBezTo>
                    <a:pt x="4484" y="4132"/>
                    <a:pt x="4468" y="4069"/>
                    <a:pt x="4421" y="4038"/>
                  </a:cubicBezTo>
                  <a:cubicBezTo>
                    <a:pt x="4406" y="4034"/>
                    <a:pt x="4392" y="4032"/>
                    <a:pt x="4378" y="4032"/>
                  </a:cubicBezTo>
                  <a:close/>
                  <a:moveTo>
                    <a:pt x="2337" y="4622"/>
                  </a:moveTo>
                  <a:cubicBezTo>
                    <a:pt x="2274" y="4622"/>
                    <a:pt x="2242" y="4669"/>
                    <a:pt x="2242" y="4716"/>
                  </a:cubicBezTo>
                  <a:cubicBezTo>
                    <a:pt x="2242" y="4780"/>
                    <a:pt x="2290" y="4811"/>
                    <a:pt x="2337" y="4811"/>
                  </a:cubicBezTo>
                  <a:lnTo>
                    <a:pt x="2384" y="4811"/>
                  </a:lnTo>
                  <a:cubicBezTo>
                    <a:pt x="2495" y="4811"/>
                    <a:pt x="2605" y="4827"/>
                    <a:pt x="2716" y="4843"/>
                  </a:cubicBezTo>
                  <a:lnTo>
                    <a:pt x="2732" y="4843"/>
                  </a:lnTo>
                  <a:cubicBezTo>
                    <a:pt x="2779" y="4843"/>
                    <a:pt x="2826" y="4811"/>
                    <a:pt x="2826" y="4764"/>
                  </a:cubicBezTo>
                  <a:cubicBezTo>
                    <a:pt x="2842" y="4716"/>
                    <a:pt x="2795" y="4669"/>
                    <a:pt x="2747" y="4653"/>
                  </a:cubicBezTo>
                  <a:cubicBezTo>
                    <a:pt x="2637" y="4637"/>
                    <a:pt x="2511" y="4622"/>
                    <a:pt x="2384" y="4622"/>
                  </a:cubicBezTo>
                  <a:close/>
                  <a:moveTo>
                    <a:pt x="1951" y="4665"/>
                  </a:moveTo>
                  <a:cubicBezTo>
                    <a:pt x="1943" y="4665"/>
                    <a:pt x="1935" y="4666"/>
                    <a:pt x="1927" y="4669"/>
                  </a:cubicBezTo>
                  <a:cubicBezTo>
                    <a:pt x="1784" y="4716"/>
                    <a:pt x="1642" y="4764"/>
                    <a:pt x="1532" y="4827"/>
                  </a:cubicBezTo>
                  <a:cubicBezTo>
                    <a:pt x="1485" y="4858"/>
                    <a:pt x="1469" y="4922"/>
                    <a:pt x="1485" y="4969"/>
                  </a:cubicBezTo>
                  <a:cubicBezTo>
                    <a:pt x="1516" y="5001"/>
                    <a:pt x="1548" y="5016"/>
                    <a:pt x="1579" y="5016"/>
                  </a:cubicBezTo>
                  <a:cubicBezTo>
                    <a:pt x="1595" y="5016"/>
                    <a:pt x="1611" y="5001"/>
                    <a:pt x="1627" y="5001"/>
                  </a:cubicBezTo>
                  <a:cubicBezTo>
                    <a:pt x="1721" y="4937"/>
                    <a:pt x="1848" y="4890"/>
                    <a:pt x="1974" y="4858"/>
                  </a:cubicBezTo>
                  <a:cubicBezTo>
                    <a:pt x="2021" y="4858"/>
                    <a:pt x="2053" y="4795"/>
                    <a:pt x="2037" y="4748"/>
                  </a:cubicBezTo>
                  <a:cubicBezTo>
                    <a:pt x="2024" y="4696"/>
                    <a:pt x="1989" y="4665"/>
                    <a:pt x="1951" y="4665"/>
                  </a:cubicBezTo>
                  <a:close/>
                  <a:moveTo>
                    <a:pt x="3941" y="4686"/>
                  </a:moveTo>
                  <a:cubicBezTo>
                    <a:pt x="3912" y="4686"/>
                    <a:pt x="3885" y="4699"/>
                    <a:pt x="3868" y="4716"/>
                  </a:cubicBezTo>
                  <a:cubicBezTo>
                    <a:pt x="3773" y="4811"/>
                    <a:pt x="3679" y="4890"/>
                    <a:pt x="3584" y="4969"/>
                  </a:cubicBezTo>
                  <a:cubicBezTo>
                    <a:pt x="3568" y="4985"/>
                    <a:pt x="3568" y="5001"/>
                    <a:pt x="3552" y="5001"/>
                  </a:cubicBezTo>
                  <a:cubicBezTo>
                    <a:pt x="3552" y="4985"/>
                    <a:pt x="3537" y="4953"/>
                    <a:pt x="3521" y="4937"/>
                  </a:cubicBezTo>
                  <a:cubicBezTo>
                    <a:pt x="3395" y="4874"/>
                    <a:pt x="3268" y="4811"/>
                    <a:pt x="3142" y="4764"/>
                  </a:cubicBezTo>
                  <a:cubicBezTo>
                    <a:pt x="3129" y="4755"/>
                    <a:pt x="3114" y="4751"/>
                    <a:pt x="3100" y="4751"/>
                  </a:cubicBezTo>
                  <a:cubicBezTo>
                    <a:pt x="3063" y="4751"/>
                    <a:pt x="3027" y="4777"/>
                    <a:pt x="3016" y="4811"/>
                  </a:cubicBezTo>
                  <a:cubicBezTo>
                    <a:pt x="3000" y="4858"/>
                    <a:pt x="3016" y="4922"/>
                    <a:pt x="3063" y="4937"/>
                  </a:cubicBezTo>
                  <a:cubicBezTo>
                    <a:pt x="3189" y="4985"/>
                    <a:pt x="3300" y="5048"/>
                    <a:pt x="3410" y="5111"/>
                  </a:cubicBezTo>
                  <a:cubicBezTo>
                    <a:pt x="3427" y="5122"/>
                    <a:pt x="3444" y="5127"/>
                    <a:pt x="3460" y="5127"/>
                  </a:cubicBezTo>
                  <a:cubicBezTo>
                    <a:pt x="3489" y="5127"/>
                    <a:pt x="3516" y="5110"/>
                    <a:pt x="3537" y="5079"/>
                  </a:cubicBezTo>
                  <a:lnTo>
                    <a:pt x="3552" y="5079"/>
                  </a:lnTo>
                  <a:cubicBezTo>
                    <a:pt x="3552" y="5095"/>
                    <a:pt x="3552" y="5095"/>
                    <a:pt x="3568" y="5111"/>
                  </a:cubicBezTo>
                  <a:cubicBezTo>
                    <a:pt x="3584" y="5143"/>
                    <a:pt x="3616" y="5158"/>
                    <a:pt x="3647" y="5158"/>
                  </a:cubicBezTo>
                  <a:cubicBezTo>
                    <a:pt x="3663" y="5158"/>
                    <a:pt x="3694" y="5143"/>
                    <a:pt x="3710" y="5127"/>
                  </a:cubicBezTo>
                  <a:cubicBezTo>
                    <a:pt x="3821" y="5048"/>
                    <a:pt x="3915" y="4953"/>
                    <a:pt x="4010" y="4858"/>
                  </a:cubicBezTo>
                  <a:cubicBezTo>
                    <a:pt x="4042" y="4811"/>
                    <a:pt x="4042" y="4748"/>
                    <a:pt x="4010" y="4716"/>
                  </a:cubicBezTo>
                  <a:cubicBezTo>
                    <a:pt x="3989" y="4695"/>
                    <a:pt x="3964" y="4686"/>
                    <a:pt x="3941" y="4686"/>
                  </a:cubicBezTo>
                  <a:close/>
                  <a:moveTo>
                    <a:pt x="3322" y="5174"/>
                  </a:moveTo>
                  <a:cubicBezTo>
                    <a:pt x="3304" y="5174"/>
                    <a:pt x="3285" y="5179"/>
                    <a:pt x="3268" y="5190"/>
                  </a:cubicBezTo>
                  <a:cubicBezTo>
                    <a:pt x="3158" y="5269"/>
                    <a:pt x="3047" y="5316"/>
                    <a:pt x="2937" y="5379"/>
                  </a:cubicBezTo>
                  <a:cubicBezTo>
                    <a:pt x="2889" y="5395"/>
                    <a:pt x="2858" y="5458"/>
                    <a:pt x="2889" y="5506"/>
                  </a:cubicBezTo>
                  <a:cubicBezTo>
                    <a:pt x="2905" y="5553"/>
                    <a:pt x="2937" y="5569"/>
                    <a:pt x="2968" y="5569"/>
                  </a:cubicBezTo>
                  <a:lnTo>
                    <a:pt x="2984" y="5569"/>
                  </a:lnTo>
                  <a:cubicBezTo>
                    <a:pt x="2984" y="5569"/>
                    <a:pt x="3000" y="5569"/>
                    <a:pt x="3016" y="5553"/>
                  </a:cubicBezTo>
                  <a:cubicBezTo>
                    <a:pt x="3142" y="5506"/>
                    <a:pt x="3268" y="5427"/>
                    <a:pt x="3379" y="5364"/>
                  </a:cubicBezTo>
                  <a:cubicBezTo>
                    <a:pt x="3426" y="5332"/>
                    <a:pt x="3426" y="5269"/>
                    <a:pt x="3410" y="5222"/>
                  </a:cubicBezTo>
                  <a:cubicBezTo>
                    <a:pt x="3390" y="5191"/>
                    <a:pt x="3356" y="5174"/>
                    <a:pt x="3322" y="5174"/>
                  </a:cubicBezTo>
                  <a:close/>
                  <a:moveTo>
                    <a:pt x="1284" y="5062"/>
                  </a:moveTo>
                  <a:cubicBezTo>
                    <a:pt x="1251" y="5062"/>
                    <a:pt x="1220" y="5076"/>
                    <a:pt x="1200" y="5095"/>
                  </a:cubicBezTo>
                  <a:cubicBezTo>
                    <a:pt x="1121" y="5190"/>
                    <a:pt x="1074" y="5300"/>
                    <a:pt x="1058" y="5411"/>
                  </a:cubicBezTo>
                  <a:cubicBezTo>
                    <a:pt x="1058" y="5427"/>
                    <a:pt x="1058" y="5458"/>
                    <a:pt x="1058" y="5474"/>
                  </a:cubicBezTo>
                  <a:cubicBezTo>
                    <a:pt x="1058" y="5506"/>
                    <a:pt x="1058" y="5521"/>
                    <a:pt x="1058" y="5553"/>
                  </a:cubicBezTo>
                  <a:cubicBezTo>
                    <a:pt x="1074" y="5585"/>
                    <a:pt x="1106" y="5632"/>
                    <a:pt x="1153" y="5632"/>
                  </a:cubicBezTo>
                  <a:lnTo>
                    <a:pt x="1153" y="5616"/>
                  </a:lnTo>
                  <a:lnTo>
                    <a:pt x="1169" y="5616"/>
                  </a:lnTo>
                  <a:cubicBezTo>
                    <a:pt x="1232" y="5616"/>
                    <a:pt x="1264" y="5553"/>
                    <a:pt x="1248" y="5506"/>
                  </a:cubicBezTo>
                  <a:cubicBezTo>
                    <a:pt x="1248" y="5490"/>
                    <a:pt x="1248" y="5490"/>
                    <a:pt x="1248" y="5474"/>
                  </a:cubicBezTo>
                  <a:cubicBezTo>
                    <a:pt x="1248" y="5458"/>
                    <a:pt x="1248" y="5458"/>
                    <a:pt x="1248" y="5442"/>
                  </a:cubicBezTo>
                  <a:cubicBezTo>
                    <a:pt x="1264" y="5364"/>
                    <a:pt x="1295" y="5300"/>
                    <a:pt x="1358" y="5222"/>
                  </a:cubicBezTo>
                  <a:cubicBezTo>
                    <a:pt x="1390" y="5174"/>
                    <a:pt x="1374" y="5111"/>
                    <a:pt x="1342" y="5079"/>
                  </a:cubicBezTo>
                  <a:cubicBezTo>
                    <a:pt x="1324" y="5067"/>
                    <a:pt x="1304" y="5062"/>
                    <a:pt x="1284" y="5062"/>
                  </a:cubicBezTo>
                  <a:close/>
                  <a:moveTo>
                    <a:pt x="3781" y="5168"/>
                  </a:moveTo>
                  <a:cubicBezTo>
                    <a:pt x="3755" y="5168"/>
                    <a:pt x="3728" y="5180"/>
                    <a:pt x="3710" y="5206"/>
                  </a:cubicBezTo>
                  <a:cubicBezTo>
                    <a:pt x="3663" y="5237"/>
                    <a:pt x="3663" y="5300"/>
                    <a:pt x="3710" y="5332"/>
                  </a:cubicBezTo>
                  <a:cubicBezTo>
                    <a:pt x="3805" y="5427"/>
                    <a:pt x="3884" y="5506"/>
                    <a:pt x="3979" y="5616"/>
                  </a:cubicBezTo>
                  <a:cubicBezTo>
                    <a:pt x="3994" y="5632"/>
                    <a:pt x="4026" y="5648"/>
                    <a:pt x="4042" y="5648"/>
                  </a:cubicBezTo>
                  <a:lnTo>
                    <a:pt x="4058" y="5648"/>
                  </a:lnTo>
                  <a:cubicBezTo>
                    <a:pt x="4073" y="5648"/>
                    <a:pt x="4105" y="5632"/>
                    <a:pt x="4121" y="5616"/>
                  </a:cubicBezTo>
                  <a:cubicBezTo>
                    <a:pt x="4152" y="5585"/>
                    <a:pt x="4168" y="5521"/>
                    <a:pt x="4121" y="5490"/>
                  </a:cubicBezTo>
                  <a:cubicBezTo>
                    <a:pt x="4042" y="5379"/>
                    <a:pt x="3947" y="5285"/>
                    <a:pt x="3837" y="5190"/>
                  </a:cubicBezTo>
                  <a:cubicBezTo>
                    <a:pt x="3822" y="5176"/>
                    <a:pt x="3802" y="5168"/>
                    <a:pt x="3781" y="5168"/>
                  </a:cubicBezTo>
                  <a:close/>
                  <a:moveTo>
                    <a:pt x="2600" y="5517"/>
                  </a:moveTo>
                  <a:cubicBezTo>
                    <a:pt x="2591" y="5517"/>
                    <a:pt x="2582" y="5519"/>
                    <a:pt x="2574" y="5521"/>
                  </a:cubicBezTo>
                  <a:cubicBezTo>
                    <a:pt x="2447" y="5569"/>
                    <a:pt x="2321" y="5600"/>
                    <a:pt x="2211" y="5632"/>
                  </a:cubicBezTo>
                  <a:cubicBezTo>
                    <a:pt x="2147" y="5648"/>
                    <a:pt x="2116" y="5695"/>
                    <a:pt x="2132" y="5742"/>
                  </a:cubicBezTo>
                  <a:cubicBezTo>
                    <a:pt x="2147" y="5790"/>
                    <a:pt x="2179" y="5821"/>
                    <a:pt x="2226" y="5821"/>
                  </a:cubicBezTo>
                  <a:lnTo>
                    <a:pt x="2258" y="5821"/>
                  </a:lnTo>
                  <a:cubicBezTo>
                    <a:pt x="2384" y="5790"/>
                    <a:pt x="2511" y="5758"/>
                    <a:pt x="2637" y="5711"/>
                  </a:cubicBezTo>
                  <a:cubicBezTo>
                    <a:pt x="2700" y="5695"/>
                    <a:pt x="2716" y="5632"/>
                    <a:pt x="2700" y="5585"/>
                  </a:cubicBezTo>
                  <a:cubicBezTo>
                    <a:pt x="2687" y="5546"/>
                    <a:pt x="2642" y="5517"/>
                    <a:pt x="2600" y="5517"/>
                  </a:cubicBezTo>
                  <a:close/>
                  <a:moveTo>
                    <a:pt x="1443" y="5659"/>
                  </a:moveTo>
                  <a:cubicBezTo>
                    <a:pt x="1402" y="5659"/>
                    <a:pt x="1358" y="5690"/>
                    <a:pt x="1358" y="5742"/>
                  </a:cubicBezTo>
                  <a:cubicBezTo>
                    <a:pt x="1342" y="5790"/>
                    <a:pt x="1374" y="5837"/>
                    <a:pt x="1421" y="5853"/>
                  </a:cubicBezTo>
                  <a:cubicBezTo>
                    <a:pt x="1516" y="5869"/>
                    <a:pt x="1611" y="5884"/>
                    <a:pt x="1721" y="5884"/>
                  </a:cubicBezTo>
                  <a:lnTo>
                    <a:pt x="1848" y="5884"/>
                  </a:lnTo>
                  <a:cubicBezTo>
                    <a:pt x="1895" y="5884"/>
                    <a:pt x="1942" y="5837"/>
                    <a:pt x="1942" y="5774"/>
                  </a:cubicBezTo>
                  <a:cubicBezTo>
                    <a:pt x="1927" y="5727"/>
                    <a:pt x="1895" y="5679"/>
                    <a:pt x="1832" y="5679"/>
                  </a:cubicBezTo>
                  <a:cubicBezTo>
                    <a:pt x="1790" y="5684"/>
                    <a:pt x="1750" y="5686"/>
                    <a:pt x="1711" y="5686"/>
                  </a:cubicBezTo>
                  <a:cubicBezTo>
                    <a:pt x="1618" y="5686"/>
                    <a:pt x="1536" y="5675"/>
                    <a:pt x="1469" y="5663"/>
                  </a:cubicBezTo>
                  <a:cubicBezTo>
                    <a:pt x="1461" y="5661"/>
                    <a:pt x="1452" y="5659"/>
                    <a:pt x="1443" y="5659"/>
                  </a:cubicBezTo>
                  <a:close/>
                  <a:moveTo>
                    <a:pt x="4285" y="5773"/>
                  </a:moveTo>
                  <a:cubicBezTo>
                    <a:pt x="4267" y="5773"/>
                    <a:pt x="4248" y="5779"/>
                    <a:pt x="4231" y="5790"/>
                  </a:cubicBezTo>
                  <a:cubicBezTo>
                    <a:pt x="4184" y="5806"/>
                    <a:pt x="4168" y="5869"/>
                    <a:pt x="4200" y="5916"/>
                  </a:cubicBezTo>
                  <a:cubicBezTo>
                    <a:pt x="4263" y="6027"/>
                    <a:pt x="4326" y="6137"/>
                    <a:pt x="4389" y="6248"/>
                  </a:cubicBezTo>
                  <a:cubicBezTo>
                    <a:pt x="4405" y="6295"/>
                    <a:pt x="4436" y="6311"/>
                    <a:pt x="4468" y="6311"/>
                  </a:cubicBezTo>
                  <a:cubicBezTo>
                    <a:pt x="4484" y="6311"/>
                    <a:pt x="4500" y="6311"/>
                    <a:pt x="4515" y="6295"/>
                  </a:cubicBezTo>
                  <a:cubicBezTo>
                    <a:pt x="4563" y="6279"/>
                    <a:pt x="4594" y="6216"/>
                    <a:pt x="4563" y="6169"/>
                  </a:cubicBezTo>
                  <a:cubicBezTo>
                    <a:pt x="4500" y="6042"/>
                    <a:pt x="4436" y="5932"/>
                    <a:pt x="4357" y="5821"/>
                  </a:cubicBezTo>
                  <a:cubicBezTo>
                    <a:pt x="4347" y="5791"/>
                    <a:pt x="4317" y="5773"/>
                    <a:pt x="4285" y="5773"/>
                  </a:cubicBezTo>
                  <a:close/>
                  <a:moveTo>
                    <a:pt x="4632" y="6478"/>
                  </a:moveTo>
                  <a:cubicBezTo>
                    <a:pt x="4619" y="6478"/>
                    <a:pt x="4606" y="6480"/>
                    <a:pt x="4594" y="6484"/>
                  </a:cubicBezTo>
                  <a:cubicBezTo>
                    <a:pt x="4547" y="6500"/>
                    <a:pt x="4515" y="6563"/>
                    <a:pt x="4531" y="6611"/>
                  </a:cubicBezTo>
                  <a:cubicBezTo>
                    <a:pt x="4578" y="6721"/>
                    <a:pt x="4626" y="6847"/>
                    <a:pt x="4657" y="6974"/>
                  </a:cubicBezTo>
                  <a:cubicBezTo>
                    <a:pt x="4673" y="7021"/>
                    <a:pt x="4705" y="7053"/>
                    <a:pt x="4752" y="7053"/>
                  </a:cubicBezTo>
                  <a:cubicBezTo>
                    <a:pt x="4752" y="7053"/>
                    <a:pt x="4768" y="7037"/>
                    <a:pt x="4784" y="7037"/>
                  </a:cubicBezTo>
                  <a:cubicBezTo>
                    <a:pt x="4831" y="7021"/>
                    <a:pt x="4863" y="6974"/>
                    <a:pt x="4847" y="6926"/>
                  </a:cubicBezTo>
                  <a:cubicBezTo>
                    <a:pt x="4799" y="6784"/>
                    <a:pt x="4768" y="6658"/>
                    <a:pt x="4720" y="6532"/>
                  </a:cubicBezTo>
                  <a:cubicBezTo>
                    <a:pt x="4709" y="6496"/>
                    <a:pt x="4670" y="6478"/>
                    <a:pt x="4632" y="6478"/>
                  </a:cubicBezTo>
                  <a:close/>
                  <a:moveTo>
                    <a:pt x="4831" y="7226"/>
                  </a:moveTo>
                  <a:cubicBezTo>
                    <a:pt x="4768" y="7242"/>
                    <a:pt x="4736" y="7289"/>
                    <a:pt x="4752" y="7353"/>
                  </a:cubicBezTo>
                  <a:cubicBezTo>
                    <a:pt x="4784" y="7479"/>
                    <a:pt x="4799" y="7605"/>
                    <a:pt x="4831" y="7731"/>
                  </a:cubicBezTo>
                  <a:cubicBezTo>
                    <a:pt x="4831" y="7779"/>
                    <a:pt x="4878" y="7810"/>
                    <a:pt x="4926" y="7810"/>
                  </a:cubicBezTo>
                  <a:lnTo>
                    <a:pt x="4941" y="7810"/>
                  </a:lnTo>
                  <a:cubicBezTo>
                    <a:pt x="4989" y="7810"/>
                    <a:pt x="5020" y="7747"/>
                    <a:pt x="5020" y="7700"/>
                  </a:cubicBezTo>
                  <a:cubicBezTo>
                    <a:pt x="5005" y="7558"/>
                    <a:pt x="4973" y="7431"/>
                    <a:pt x="4941" y="7305"/>
                  </a:cubicBezTo>
                  <a:cubicBezTo>
                    <a:pt x="4941" y="7258"/>
                    <a:pt x="4878" y="7226"/>
                    <a:pt x="4831" y="7226"/>
                  </a:cubicBezTo>
                  <a:close/>
                  <a:moveTo>
                    <a:pt x="4982" y="8012"/>
                  </a:moveTo>
                  <a:cubicBezTo>
                    <a:pt x="4974" y="8012"/>
                    <a:pt x="4966" y="8013"/>
                    <a:pt x="4957" y="8016"/>
                  </a:cubicBezTo>
                  <a:cubicBezTo>
                    <a:pt x="4910" y="8016"/>
                    <a:pt x="4863" y="8063"/>
                    <a:pt x="4878" y="8110"/>
                  </a:cubicBezTo>
                  <a:cubicBezTo>
                    <a:pt x="4894" y="8252"/>
                    <a:pt x="4894" y="8379"/>
                    <a:pt x="4894" y="8505"/>
                  </a:cubicBezTo>
                  <a:cubicBezTo>
                    <a:pt x="4894" y="8552"/>
                    <a:pt x="4941" y="8600"/>
                    <a:pt x="4989" y="8600"/>
                  </a:cubicBezTo>
                  <a:cubicBezTo>
                    <a:pt x="5052" y="8600"/>
                    <a:pt x="5099" y="8552"/>
                    <a:pt x="5099" y="8505"/>
                  </a:cubicBezTo>
                  <a:cubicBezTo>
                    <a:pt x="5084" y="8363"/>
                    <a:pt x="5084" y="8236"/>
                    <a:pt x="5068" y="8094"/>
                  </a:cubicBezTo>
                  <a:cubicBezTo>
                    <a:pt x="5068" y="8053"/>
                    <a:pt x="5032" y="8012"/>
                    <a:pt x="4982" y="8012"/>
                  </a:cubicBezTo>
                  <a:close/>
                  <a:moveTo>
                    <a:pt x="4970" y="8802"/>
                  </a:moveTo>
                  <a:cubicBezTo>
                    <a:pt x="4929" y="8802"/>
                    <a:pt x="4892" y="8843"/>
                    <a:pt x="4878" y="8884"/>
                  </a:cubicBezTo>
                  <a:cubicBezTo>
                    <a:pt x="4878" y="9026"/>
                    <a:pt x="4863" y="9152"/>
                    <a:pt x="4831" y="9278"/>
                  </a:cubicBezTo>
                  <a:cubicBezTo>
                    <a:pt x="4831" y="9326"/>
                    <a:pt x="4863" y="9373"/>
                    <a:pt x="4910" y="9389"/>
                  </a:cubicBezTo>
                  <a:lnTo>
                    <a:pt x="4926" y="9389"/>
                  </a:lnTo>
                  <a:cubicBezTo>
                    <a:pt x="4973" y="9389"/>
                    <a:pt x="5020" y="9357"/>
                    <a:pt x="5036" y="9310"/>
                  </a:cubicBezTo>
                  <a:cubicBezTo>
                    <a:pt x="5052" y="9184"/>
                    <a:pt x="5068" y="9042"/>
                    <a:pt x="5084" y="8899"/>
                  </a:cubicBezTo>
                  <a:cubicBezTo>
                    <a:pt x="5084" y="8852"/>
                    <a:pt x="5036" y="8805"/>
                    <a:pt x="4989" y="8805"/>
                  </a:cubicBezTo>
                  <a:cubicBezTo>
                    <a:pt x="4983" y="8803"/>
                    <a:pt x="4976" y="8802"/>
                    <a:pt x="4970" y="8802"/>
                  </a:cubicBezTo>
                  <a:close/>
                  <a:moveTo>
                    <a:pt x="4838" y="9574"/>
                  </a:moveTo>
                  <a:cubicBezTo>
                    <a:pt x="4799" y="9574"/>
                    <a:pt x="4765" y="9602"/>
                    <a:pt x="4752" y="9641"/>
                  </a:cubicBezTo>
                  <a:cubicBezTo>
                    <a:pt x="4705" y="9768"/>
                    <a:pt x="4657" y="9878"/>
                    <a:pt x="4610" y="10004"/>
                  </a:cubicBezTo>
                  <a:cubicBezTo>
                    <a:pt x="4594" y="10052"/>
                    <a:pt x="4610" y="10115"/>
                    <a:pt x="4673" y="10131"/>
                  </a:cubicBezTo>
                  <a:cubicBezTo>
                    <a:pt x="4673" y="10131"/>
                    <a:pt x="4689" y="10147"/>
                    <a:pt x="4705" y="10147"/>
                  </a:cubicBezTo>
                  <a:lnTo>
                    <a:pt x="4705" y="10131"/>
                  </a:lnTo>
                  <a:cubicBezTo>
                    <a:pt x="4736" y="10131"/>
                    <a:pt x="4784" y="10115"/>
                    <a:pt x="4799" y="10083"/>
                  </a:cubicBezTo>
                  <a:cubicBezTo>
                    <a:pt x="4847" y="9957"/>
                    <a:pt x="4894" y="9831"/>
                    <a:pt x="4941" y="9689"/>
                  </a:cubicBezTo>
                  <a:cubicBezTo>
                    <a:pt x="4957" y="9641"/>
                    <a:pt x="4926" y="9594"/>
                    <a:pt x="4863" y="9578"/>
                  </a:cubicBezTo>
                  <a:cubicBezTo>
                    <a:pt x="4854" y="9575"/>
                    <a:pt x="4846" y="9574"/>
                    <a:pt x="4838" y="9574"/>
                  </a:cubicBezTo>
                  <a:close/>
                  <a:moveTo>
                    <a:pt x="3205" y="10147"/>
                  </a:moveTo>
                  <a:cubicBezTo>
                    <a:pt x="3063" y="10162"/>
                    <a:pt x="2921" y="10194"/>
                    <a:pt x="2795" y="10241"/>
                  </a:cubicBezTo>
                  <a:cubicBezTo>
                    <a:pt x="2732" y="10257"/>
                    <a:pt x="2716" y="10320"/>
                    <a:pt x="2732" y="10368"/>
                  </a:cubicBezTo>
                  <a:cubicBezTo>
                    <a:pt x="2747" y="10399"/>
                    <a:pt x="2779" y="10431"/>
                    <a:pt x="2826" y="10431"/>
                  </a:cubicBezTo>
                  <a:lnTo>
                    <a:pt x="2858" y="10431"/>
                  </a:lnTo>
                  <a:cubicBezTo>
                    <a:pt x="2968" y="10383"/>
                    <a:pt x="3095" y="10352"/>
                    <a:pt x="3221" y="10352"/>
                  </a:cubicBezTo>
                  <a:cubicBezTo>
                    <a:pt x="3268" y="10336"/>
                    <a:pt x="3316" y="10289"/>
                    <a:pt x="3300" y="10241"/>
                  </a:cubicBezTo>
                  <a:cubicBezTo>
                    <a:pt x="3300" y="10194"/>
                    <a:pt x="3252" y="10147"/>
                    <a:pt x="3205" y="10147"/>
                  </a:cubicBezTo>
                  <a:close/>
                  <a:moveTo>
                    <a:pt x="3590" y="10174"/>
                  </a:moveTo>
                  <a:cubicBezTo>
                    <a:pt x="3548" y="10174"/>
                    <a:pt x="3505" y="10205"/>
                    <a:pt x="3505" y="10257"/>
                  </a:cubicBezTo>
                  <a:cubicBezTo>
                    <a:pt x="3489" y="10304"/>
                    <a:pt x="3537" y="10352"/>
                    <a:pt x="3584" y="10368"/>
                  </a:cubicBezTo>
                  <a:cubicBezTo>
                    <a:pt x="3710" y="10383"/>
                    <a:pt x="3821" y="10415"/>
                    <a:pt x="3947" y="10462"/>
                  </a:cubicBezTo>
                  <a:lnTo>
                    <a:pt x="3979" y="10462"/>
                  </a:lnTo>
                  <a:cubicBezTo>
                    <a:pt x="4026" y="10462"/>
                    <a:pt x="4058" y="10446"/>
                    <a:pt x="4073" y="10399"/>
                  </a:cubicBezTo>
                  <a:cubicBezTo>
                    <a:pt x="4089" y="10352"/>
                    <a:pt x="4073" y="10304"/>
                    <a:pt x="4010" y="10273"/>
                  </a:cubicBezTo>
                  <a:cubicBezTo>
                    <a:pt x="3884" y="10225"/>
                    <a:pt x="3742" y="10194"/>
                    <a:pt x="3616" y="10178"/>
                  </a:cubicBezTo>
                  <a:cubicBezTo>
                    <a:pt x="3607" y="10175"/>
                    <a:pt x="3599" y="10174"/>
                    <a:pt x="3590" y="10174"/>
                  </a:cubicBezTo>
                  <a:close/>
                  <a:moveTo>
                    <a:pt x="4525" y="10288"/>
                  </a:moveTo>
                  <a:cubicBezTo>
                    <a:pt x="4492" y="10288"/>
                    <a:pt x="4462" y="10305"/>
                    <a:pt x="4452" y="10336"/>
                  </a:cubicBezTo>
                  <a:cubicBezTo>
                    <a:pt x="4421" y="10383"/>
                    <a:pt x="4405" y="10415"/>
                    <a:pt x="4373" y="10446"/>
                  </a:cubicBezTo>
                  <a:cubicBezTo>
                    <a:pt x="4365" y="10442"/>
                    <a:pt x="4355" y="10441"/>
                    <a:pt x="4345" y="10441"/>
                  </a:cubicBezTo>
                  <a:cubicBezTo>
                    <a:pt x="4312" y="10441"/>
                    <a:pt x="4271" y="10458"/>
                    <a:pt x="4247" y="10494"/>
                  </a:cubicBezTo>
                  <a:cubicBezTo>
                    <a:pt x="4231" y="10525"/>
                    <a:pt x="4247" y="10573"/>
                    <a:pt x="4279" y="10604"/>
                  </a:cubicBezTo>
                  <a:cubicBezTo>
                    <a:pt x="4263" y="10636"/>
                    <a:pt x="4247" y="10652"/>
                    <a:pt x="4231" y="10667"/>
                  </a:cubicBezTo>
                  <a:cubicBezTo>
                    <a:pt x="4200" y="10699"/>
                    <a:pt x="4215" y="10762"/>
                    <a:pt x="4247" y="10794"/>
                  </a:cubicBezTo>
                  <a:cubicBezTo>
                    <a:pt x="4268" y="10808"/>
                    <a:pt x="4293" y="10816"/>
                    <a:pt x="4316" y="10816"/>
                  </a:cubicBezTo>
                  <a:cubicBezTo>
                    <a:pt x="4345" y="10816"/>
                    <a:pt x="4372" y="10804"/>
                    <a:pt x="4389" y="10778"/>
                  </a:cubicBezTo>
                  <a:cubicBezTo>
                    <a:pt x="4405" y="10762"/>
                    <a:pt x="4421" y="10746"/>
                    <a:pt x="4436" y="10715"/>
                  </a:cubicBezTo>
                  <a:cubicBezTo>
                    <a:pt x="4484" y="10762"/>
                    <a:pt x="4547" y="10794"/>
                    <a:pt x="4594" y="10841"/>
                  </a:cubicBezTo>
                  <a:cubicBezTo>
                    <a:pt x="4610" y="10857"/>
                    <a:pt x="4642" y="10857"/>
                    <a:pt x="4657" y="10857"/>
                  </a:cubicBezTo>
                  <a:cubicBezTo>
                    <a:pt x="4689" y="10857"/>
                    <a:pt x="4720" y="10857"/>
                    <a:pt x="4736" y="10825"/>
                  </a:cubicBezTo>
                  <a:cubicBezTo>
                    <a:pt x="4768" y="10778"/>
                    <a:pt x="4768" y="10715"/>
                    <a:pt x="4720" y="10683"/>
                  </a:cubicBezTo>
                  <a:cubicBezTo>
                    <a:pt x="4673" y="10636"/>
                    <a:pt x="4610" y="10604"/>
                    <a:pt x="4547" y="10557"/>
                  </a:cubicBezTo>
                  <a:cubicBezTo>
                    <a:pt x="4563" y="10525"/>
                    <a:pt x="4594" y="10478"/>
                    <a:pt x="4610" y="10446"/>
                  </a:cubicBezTo>
                  <a:cubicBezTo>
                    <a:pt x="4642" y="10399"/>
                    <a:pt x="4626" y="10336"/>
                    <a:pt x="4578" y="10304"/>
                  </a:cubicBezTo>
                  <a:cubicBezTo>
                    <a:pt x="4562" y="10293"/>
                    <a:pt x="4543" y="10288"/>
                    <a:pt x="4525" y="10288"/>
                  </a:cubicBezTo>
                  <a:close/>
                  <a:moveTo>
                    <a:pt x="2485" y="10424"/>
                  </a:moveTo>
                  <a:cubicBezTo>
                    <a:pt x="2462" y="10424"/>
                    <a:pt x="2437" y="10432"/>
                    <a:pt x="2416" y="10446"/>
                  </a:cubicBezTo>
                  <a:cubicBezTo>
                    <a:pt x="2305" y="10525"/>
                    <a:pt x="2211" y="10620"/>
                    <a:pt x="2132" y="10746"/>
                  </a:cubicBezTo>
                  <a:cubicBezTo>
                    <a:pt x="2084" y="10794"/>
                    <a:pt x="2100" y="10857"/>
                    <a:pt x="2147" y="10888"/>
                  </a:cubicBezTo>
                  <a:cubicBezTo>
                    <a:pt x="2163" y="10888"/>
                    <a:pt x="2179" y="10904"/>
                    <a:pt x="2211" y="10904"/>
                  </a:cubicBezTo>
                  <a:cubicBezTo>
                    <a:pt x="2226" y="10904"/>
                    <a:pt x="2258" y="10888"/>
                    <a:pt x="2290" y="10857"/>
                  </a:cubicBezTo>
                  <a:cubicBezTo>
                    <a:pt x="2353" y="10762"/>
                    <a:pt x="2447" y="10667"/>
                    <a:pt x="2542" y="10604"/>
                  </a:cubicBezTo>
                  <a:cubicBezTo>
                    <a:pt x="2589" y="10573"/>
                    <a:pt x="2589" y="10510"/>
                    <a:pt x="2558" y="10462"/>
                  </a:cubicBezTo>
                  <a:cubicBezTo>
                    <a:pt x="2541" y="10436"/>
                    <a:pt x="2514" y="10424"/>
                    <a:pt x="2485" y="10424"/>
                  </a:cubicBezTo>
                  <a:close/>
                  <a:moveTo>
                    <a:pt x="4050" y="10916"/>
                  </a:moveTo>
                  <a:cubicBezTo>
                    <a:pt x="4026" y="10916"/>
                    <a:pt x="4002" y="10928"/>
                    <a:pt x="3979" y="10952"/>
                  </a:cubicBezTo>
                  <a:cubicBezTo>
                    <a:pt x="3884" y="11030"/>
                    <a:pt x="3789" y="11125"/>
                    <a:pt x="3694" y="11204"/>
                  </a:cubicBezTo>
                  <a:cubicBezTo>
                    <a:pt x="3647" y="11236"/>
                    <a:pt x="3647" y="11299"/>
                    <a:pt x="3679" y="11330"/>
                  </a:cubicBezTo>
                  <a:cubicBezTo>
                    <a:pt x="3694" y="11362"/>
                    <a:pt x="3726" y="11378"/>
                    <a:pt x="3758" y="11378"/>
                  </a:cubicBezTo>
                  <a:cubicBezTo>
                    <a:pt x="3773" y="11378"/>
                    <a:pt x="3789" y="11362"/>
                    <a:pt x="3821" y="11362"/>
                  </a:cubicBezTo>
                  <a:cubicBezTo>
                    <a:pt x="3915" y="11267"/>
                    <a:pt x="4026" y="11188"/>
                    <a:pt x="4121" y="11094"/>
                  </a:cubicBezTo>
                  <a:cubicBezTo>
                    <a:pt x="4152" y="11046"/>
                    <a:pt x="4152" y="10983"/>
                    <a:pt x="4121" y="10952"/>
                  </a:cubicBezTo>
                  <a:cubicBezTo>
                    <a:pt x="4097" y="10928"/>
                    <a:pt x="4073" y="10916"/>
                    <a:pt x="4050" y="10916"/>
                  </a:cubicBezTo>
                  <a:close/>
                  <a:moveTo>
                    <a:pt x="4955" y="10932"/>
                  </a:moveTo>
                  <a:cubicBezTo>
                    <a:pt x="4930" y="10932"/>
                    <a:pt x="4902" y="10944"/>
                    <a:pt x="4878" y="10967"/>
                  </a:cubicBezTo>
                  <a:cubicBezTo>
                    <a:pt x="4847" y="10999"/>
                    <a:pt x="4831" y="11062"/>
                    <a:pt x="4878" y="11094"/>
                  </a:cubicBezTo>
                  <a:cubicBezTo>
                    <a:pt x="4957" y="11188"/>
                    <a:pt x="5036" y="11299"/>
                    <a:pt x="5115" y="11394"/>
                  </a:cubicBezTo>
                  <a:cubicBezTo>
                    <a:pt x="5131" y="11425"/>
                    <a:pt x="5162" y="11441"/>
                    <a:pt x="5194" y="11441"/>
                  </a:cubicBezTo>
                  <a:cubicBezTo>
                    <a:pt x="5210" y="11441"/>
                    <a:pt x="5226" y="11441"/>
                    <a:pt x="5257" y="11425"/>
                  </a:cubicBezTo>
                  <a:cubicBezTo>
                    <a:pt x="5289" y="11394"/>
                    <a:pt x="5305" y="11330"/>
                    <a:pt x="5273" y="11283"/>
                  </a:cubicBezTo>
                  <a:cubicBezTo>
                    <a:pt x="5194" y="11173"/>
                    <a:pt x="5115" y="11062"/>
                    <a:pt x="5020" y="10967"/>
                  </a:cubicBezTo>
                  <a:cubicBezTo>
                    <a:pt x="5005" y="10944"/>
                    <a:pt x="4981" y="10932"/>
                    <a:pt x="4955" y="10932"/>
                  </a:cubicBezTo>
                  <a:close/>
                  <a:moveTo>
                    <a:pt x="2021" y="11042"/>
                  </a:moveTo>
                  <a:cubicBezTo>
                    <a:pt x="1973" y="11042"/>
                    <a:pt x="1937" y="11070"/>
                    <a:pt x="1911" y="11109"/>
                  </a:cubicBezTo>
                  <a:cubicBezTo>
                    <a:pt x="1879" y="11204"/>
                    <a:pt x="1863" y="11299"/>
                    <a:pt x="1863" y="11378"/>
                  </a:cubicBezTo>
                  <a:cubicBezTo>
                    <a:pt x="1863" y="11441"/>
                    <a:pt x="1879" y="11504"/>
                    <a:pt x="1895" y="11567"/>
                  </a:cubicBezTo>
                  <a:cubicBezTo>
                    <a:pt x="1911" y="11599"/>
                    <a:pt x="1958" y="11630"/>
                    <a:pt x="1990" y="11630"/>
                  </a:cubicBezTo>
                  <a:cubicBezTo>
                    <a:pt x="2005" y="11630"/>
                    <a:pt x="2021" y="11630"/>
                    <a:pt x="2021" y="11615"/>
                  </a:cubicBezTo>
                  <a:cubicBezTo>
                    <a:pt x="2084" y="11599"/>
                    <a:pt x="2100" y="11536"/>
                    <a:pt x="2084" y="11488"/>
                  </a:cubicBezTo>
                  <a:cubicBezTo>
                    <a:pt x="2069" y="11457"/>
                    <a:pt x="2053" y="11425"/>
                    <a:pt x="2053" y="11378"/>
                  </a:cubicBezTo>
                  <a:cubicBezTo>
                    <a:pt x="2053" y="11315"/>
                    <a:pt x="2069" y="11251"/>
                    <a:pt x="2100" y="11173"/>
                  </a:cubicBezTo>
                  <a:cubicBezTo>
                    <a:pt x="2116" y="11125"/>
                    <a:pt x="2100" y="11078"/>
                    <a:pt x="2053" y="11046"/>
                  </a:cubicBezTo>
                  <a:cubicBezTo>
                    <a:pt x="2042" y="11043"/>
                    <a:pt x="2031" y="11042"/>
                    <a:pt x="2021" y="11042"/>
                  </a:cubicBezTo>
                  <a:close/>
                  <a:moveTo>
                    <a:pt x="3432" y="11393"/>
                  </a:moveTo>
                  <a:cubicBezTo>
                    <a:pt x="3414" y="11393"/>
                    <a:pt x="3396" y="11398"/>
                    <a:pt x="3379" y="11409"/>
                  </a:cubicBezTo>
                  <a:cubicBezTo>
                    <a:pt x="3268" y="11472"/>
                    <a:pt x="3142" y="11520"/>
                    <a:pt x="3031" y="11567"/>
                  </a:cubicBezTo>
                  <a:cubicBezTo>
                    <a:pt x="2984" y="11583"/>
                    <a:pt x="2953" y="11646"/>
                    <a:pt x="2968" y="11693"/>
                  </a:cubicBezTo>
                  <a:cubicBezTo>
                    <a:pt x="2984" y="11741"/>
                    <a:pt x="3031" y="11757"/>
                    <a:pt x="3063" y="11757"/>
                  </a:cubicBezTo>
                  <a:lnTo>
                    <a:pt x="3110" y="11757"/>
                  </a:lnTo>
                  <a:cubicBezTo>
                    <a:pt x="3221" y="11709"/>
                    <a:pt x="3347" y="11646"/>
                    <a:pt x="3473" y="11583"/>
                  </a:cubicBezTo>
                  <a:cubicBezTo>
                    <a:pt x="3521" y="11551"/>
                    <a:pt x="3537" y="11488"/>
                    <a:pt x="3505" y="11441"/>
                  </a:cubicBezTo>
                  <a:cubicBezTo>
                    <a:pt x="3495" y="11410"/>
                    <a:pt x="3465" y="11393"/>
                    <a:pt x="3432" y="11393"/>
                  </a:cubicBezTo>
                  <a:close/>
                  <a:moveTo>
                    <a:pt x="2289" y="11658"/>
                  </a:moveTo>
                  <a:cubicBezTo>
                    <a:pt x="2242" y="11658"/>
                    <a:pt x="2208" y="11686"/>
                    <a:pt x="2195" y="11725"/>
                  </a:cubicBezTo>
                  <a:cubicBezTo>
                    <a:pt x="2179" y="11788"/>
                    <a:pt x="2226" y="11836"/>
                    <a:pt x="2274" y="11851"/>
                  </a:cubicBezTo>
                  <a:cubicBezTo>
                    <a:pt x="2337" y="11867"/>
                    <a:pt x="2416" y="11867"/>
                    <a:pt x="2495" y="11867"/>
                  </a:cubicBezTo>
                  <a:lnTo>
                    <a:pt x="2495" y="11883"/>
                  </a:lnTo>
                  <a:cubicBezTo>
                    <a:pt x="2558" y="11883"/>
                    <a:pt x="2637" y="11867"/>
                    <a:pt x="2700" y="11867"/>
                  </a:cubicBezTo>
                  <a:cubicBezTo>
                    <a:pt x="2763" y="11851"/>
                    <a:pt x="2795" y="11804"/>
                    <a:pt x="2779" y="11741"/>
                  </a:cubicBezTo>
                  <a:cubicBezTo>
                    <a:pt x="2779" y="11693"/>
                    <a:pt x="2732" y="11662"/>
                    <a:pt x="2668" y="11662"/>
                  </a:cubicBezTo>
                  <a:cubicBezTo>
                    <a:pt x="2605" y="11670"/>
                    <a:pt x="2542" y="11674"/>
                    <a:pt x="2483" y="11674"/>
                  </a:cubicBezTo>
                  <a:cubicBezTo>
                    <a:pt x="2424" y="11674"/>
                    <a:pt x="2368" y="11670"/>
                    <a:pt x="2321" y="11662"/>
                  </a:cubicBezTo>
                  <a:cubicBezTo>
                    <a:pt x="2310" y="11659"/>
                    <a:pt x="2299" y="11658"/>
                    <a:pt x="2289" y="11658"/>
                  </a:cubicBezTo>
                  <a:close/>
                  <a:moveTo>
                    <a:pt x="5394" y="11586"/>
                  </a:moveTo>
                  <a:cubicBezTo>
                    <a:pt x="5380" y="11586"/>
                    <a:pt x="5365" y="11590"/>
                    <a:pt x="5352" y="11599"/>
                  </a:cubicBezTo>
                  <a:cubicBezTo>
                    <a:pt x="5305" y="11615"/>
                    <a:pt x="5273" y="11678"/>
                    <a:pt x="5305" y="11725"/>
                  </a:cubicBezTo>
                  <a:cubicBezTo>
                    <a:pt x="5352" y="11836"/>
                    <a:pt x="5399" y="11962"/>
                    <a:pt x="5447" y="12072"/>
                  </a:cubicBezTo>
                  <a:cubicBezTo>
                    <a:pt x="5462" y="12120"/>
                    <a:pt x="5494" y="12151"/>
                    <a:pt x="5541" y="12151"/>
                  </a:cubicBezTo>
                  <a:lnTo>
                    <a:pt x="5573" y="12151"/>
                  </a:lnTo>
                  <a:cubicBezTo>
                    <a:pt x="5620" y="12135"/>
                    <a:pt x="5652" y="12072"/>
                    <a:pt x="5636" y="12025"/>
                  </a:cubicBezTo>
                  <a:cubicBezTo>
                    <a:pt x="5589" y="11899"/>
                    <a:pt x="5541" y="11757"/>
                    <a:pt x="5478" y="11646"/>
                  </a:cubicBezTo>
                  <a:cubicBezTo>
                    <a:pt x="5467" y="11612"/>
                    <a:pt x="5431" y="11586"/>
                    <a:pt x="5394" y="11586"/>
                  </a:cubicBezTo>
                  <a:close/>
                  <a:moveTo>
                    <a:pt x="5639" y="12338"/>
                  </a:moveTo>
                  <a:cubicBezTo>
                    <a:pt x="5633" y="12338"/>
                    <a:pt x="5627" y="12339"/>
                    <a:pt x="5620" y="12341"/>
                  </a:cubicBezTo>
                  <a:cubicBezTo>
                    <a:pt x="5557" y="12341"/>
                    <a:pt x="5526" y="12388"/>
                    <a:pt x="5526" y="12451"/>
                  </a:cubicBezTo>
                  <a:cubicBezTo>
                    <a:pt x="5557" y="12562"/>
                    <a:pt x="5557" y="12688"/>
                    <a:pt x="5557" y="12830"/>
                  </a:cubicBezTo>
                  <a:cubicBezTo>
                    <a:pt x="5557" y="12877"/>
                    <a:pt x="5604" y="12925"/>
                    <a:pt x="5652" y="12925"/>
                  </a:cubicBezTo>
                  <a:cubicBezTo>
                    <a:pt x="5715" y="12925"/>
                    <a:pt x="5762" y="12877"/>
                    <a:pt x="5762" y="12830"/>
                  </a:cubicBezTo>
                  <a:lnTo>
                    <a:pt x="5762" y="12814"/>
                  </a:lnTo>
                  <a:cubicBezTo>
                    <a:pt x="5762" y="12672"/>
                    <a:pt x="5747" y="12546"/>
                    <a:pt x="5731" y="12420"/>
                  </a:cubicBezTo>
                  <a:cubicBezTo>
                    <a:pt x="5717" y="12379"/>
                    <a:pt x="5680" y="12338"/>
                    <a:pt x="5639" y="12338"/>
                  </a:cubicBezTo>
                  <a:close/>
                  <a:moveTo>
                    <a:pt x="5636" y="13114"/>
                  </a:moveTo>
                  <a:cubicBezTo>
                    <a:pt x="5589" y="13114"/>
                    <a:pt x="5526" y="13146"/>
                    <a:pt x="5526" y="13209"/>
                  </a:cubicBezTo>
                  <a:cubicBezTo>
                    <a:pt x="5494" y="13335"/>
                    <a:pt x="5462" y="13446"/>
                    <a:pt x="5431" y="13556"/>
                  </a:cubicBezTo>
                  <a:cubicBezTo>
                    <a:pt x="5399" y="13619"/>
                    <a:pt x="5431" y="13667"/>
                    <a:pt x="5478" y="13698"/>
                  </a:cubicBezTo>
                  <a:lnTo>
                    <a:pt x="5526" y="13698"/>
                  </a:lnTo>
                  <a:cubicBezTo>
                    <a:pt x="5557" y="13698"/>
                    <a:pt x="5589" y="13667"/>
                    <a:pt x="5604" y="13635"/>
                  </a:cubicBezTo>
                  <a:cubicBezTo>
                    <a:pt x="5652" y="13509"/>
                    <a:pt x="5699" y="13383"/>
                    <a:pt x="5715" y="13240"/>
                  </a:cubicBezTo>
                  <a:cubicBezTo>
                    <a:pt x="5731" y="13177"/>
                    <a:pt x="5683" y="13130"/>
                    <a:pt x="5636" y="13114"/>
                  </a:cubicBezTo>
                  <a:close/>
                  <a:moveTo>
                    <a:pt x="5345" y="13840"/>
                  </a:moveTo>
                  <a:cubicBezTo>
                    <a:pt x="5311" y="13840"/>
                    <a:pt x="5278" y="13857"/>
                    <a:pt x="5257" y="13888"/>
                  </a:cubicBezTo>
                  <a:cubicBezTo>
                    <a:pt x="5194" y="13998"/>
                    <a:pt x="5099" y="14077"/>
                    <a:pt x="5005" y="14172"/>
                  </a:cubicBezTo>
                  <a:cubicBezTo>
                    <a:pt x="4973" y="14203"/>
                    <a:pt x="4973" y="14266"/>
                    <a:pt x="5005" y="14314"/>
                  </a:cubicBezTo>
                  <a:cubicBezTo>
                    <a:pt x="5020" y="14330"/>
                    <a:pt x="5052" y="14345"/>
                    <a:pt x="5084" y="14345"/>
                  </a:cubicBezTo>
                  <a:cubicBezTo>
                    <a:pt x="5099" y="14345"/>
                    <a:pt x="5131" y="14330"/>
                    <a:pt x="5147" y="14314"/>
                  </a:cubicBezTo>
                  <a:cubicBezTo>
                    <a:pt x="5241" y="14219"/>
                    <a:pt x="5336" y="14109"/>
                    <a:pt x="5415" y="13998"/>
                  </a:cubicBezTo>
                  <a:cubicBezTo>
                    <a:pt x="5447" y="13951"/>
                    <a:pt x="5431" y="13888"/>
                    <a:pt x="5399" y="13856"/>
                  </a:cubicBezTo>
                  <a:cubicBezTo>
                    <a:pt x="5382" y="13845"/>
                    <a:pt x="5364" y="13840"/>
                    <a:pt x="5345" y="13840"/>
                  </a:cubicBezTo>
                  <a:close/>
                  <a:moveTo>
                    <a:pt x="4742" y="14371"/>
                  </a:moveTo>
                  <a:cubicBezTo>
                    <a:pt x="4729" y="14371"/>
                    <a:pt x="4717" y="14373"/>
                    <a:pt x="4705" y="14377"/>
                  </a:cubicBezTo>
                  <a:cubicBezTo>
                    <a:pt x="4610" y="14440"/>
                    <a:pt x="4484" y="14503"/>
                    <a:pt x="4357" y="14535"/>
                  </a:cubicBezTo>
                  <a:cubicBezTo>
                    <a:pt x="4310" y="14566"/>
                    <a:pt x="4294" y="14614"/>
                    <a:pt x="4310" y="14661"/>
                  </a:cubicBezTo>
                  <a:cubicBezTo>
                    <a:pt x="4326" y="14708"/>
                    <a:pt x="4357" y="14740"/>
                    <a:pt x="4405" y="14740"/>
                  </a:cubicBezTo>
                  <a:cubicBezTo>
                    <a:pt x="4405" y="14740"/>
                    <a:pt x="4421" y="14724"/>
                    <a:pt x="4436" y="14724"/>
                  </a:cubicBezTo>
                  <a:cubicBezTo>
                    <a:pt x="4563" y="14677"/>
                    <a:pt x="4689" y="14614"/>
                    <a:pt x="4799" y="14551"/>
                  </a:cubicBezTo>
                  <a:cubicBezTo>
                    <a:pt x="4847" y="14535"/>
                    <a:pt x="4863" y="14472"/>
                    <a:pt x="4847" y="14424"/>
                  </a:cubicBezTo>
                  <a:cubicBezTo>
                    <a:pt x="4823" y="14389"/>
                    <a:pt x="4782" y="14371"/>
                    <a:pt x="4742" y="14371"/>
                  </a:cubicBezTo>
                  <a:close/>
                  <a:moveTo>
                    <a:pt x="4014" y="14642"/>
                  </a:moveTo>
                  <a:cubicBezTo>
                    <a:pt x="4007" y="14642"/>
                    <a:pt x="4001" y="14643"/>
                    <a:pt x="3994" y="14645"/>
                  </a:cubicBezTo>
                  <a:cubicBezTo>
                    <a:pt x="3884" y="14677"/>
                    <a:pt x="3742" y="14693"/>
                    <a:pt x="3616" y="14708"/>
                  </a:cubicBezTo>
                  <a:cubicBezTo>
                    <a:pt x="3568" y="14708"/>
                    <a:pt x="3521" y="14772"/>
                    <a:pt x="3537" y="14819"/>
                  </a:cubicBezTo>
                  <a:cubicBezTo>
                    <a:pt x="3537" y="14866"/>
                    <a:pt x="3584" y="14898"/>
                    <a:pt x="3631" y="14898"/>
                  </a:cubicBezTo>
                  <a:lnTo>
                    <a:pt x="3631" y="14914"/>
                  </a:lnTo>
                  <a:cubicBezTo>
                    <a:pt x="3773" y="14898"/>
                    <a:pt x="3915" y="14866"/>
                    <a:pt x="4042" y="14835"/>
                  </a:cubicBezTo>
                  <a:cubicBezTo>
                    <a:pt x="4089" y="14835"/>
                    <a:pt x="4121" y="14772"/>
                    <a:pt x="4121" y="14724"/>
                  </a:cubicBezTo>
                  <a:cubicBezTo>
                    <a:pt x="4107" y="14683"/>
                    <a:pt x="4058" y="14642"/>
                    <a:pt x="4014" y="14642"/>
                  </a:cubicBezTo>
                  <a:close/>
                  <a:moveTo>
                    <a:pt x="2842" y="14724"/>
                  </a:moveTo>
                  <a:cubicBezTo>
                    <a:pt x="2795" y="14724"/>
                    <a:pt x="2747" y="14772"/>
                    <a:pt x="2747" y="14819"/>
                  </a:cubicBezTo>
                  <a:cubicBezTo>
                    <a:pt x="2732" y="14882"/>
                    <a:pt x="2779" y="14929"/>
                    <a:pt x="2842" y="14929"/>
                  </a:cubicBezTo>
                  <a:lnTo>
                    <a:pt x="3237" y="14929"/>
                  </a:lnTo>
                  <a:cubicBezTo>
                    <a:pt x="3300" y="14929"/>
                    <a:pt x="3331" y="14882"/>
                    <a:pt x="3331" y="14835"/>
                  </a:cubicBezTo>
                  <a:cubicBezTo>
                    <a:pt x="3331" y="14780"/>
                    <a:pt x="3296" y="14737"/>
                    <a:pt x="3255" y="14737"/>
                  </a:cubicBezTo>
                  <a:cubicBezTo>
                    <a:pt x="3249" y="14737"/>
                    <a:pt x="3243" y="14738"/>
                    <a:pt x="3237" y="14740"/>
                  </a:cubicBezTo>
                  <a:cubicBezTo>
                    <a:pt x="3095" y="14740"/>
                    <a:pt x="2968" y="14740"/>
                    <a:pt x="2842" y="147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14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337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algn="ctr">
              <a:spcBef>
                <a:spcPts val="400"/>
              </a:spcBef>
              <a:buClr>
                <a:srgbClr val="000000"/>
              </a:buClr>
              <a:buFont typeface="Arial"/>
              <a:buNone/>
            </a:pP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600" kern="0">
                <a:solidFill>
                  <a:srgbClr val="434343"/>
                </a:solidFill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1862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B1CF2E77-4E87-4338-A6B2-93E833A84A3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6/17/2025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796E19DA-92E0-4635-8627-DEB5FDE3EBA8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456CB-57CE-4EAE-8186-F919719370B5}" type="datetimeFigureOut">
              <a:rPr lang="en-US" smtClean="0"/>
              <a:t>6/17/2025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45D3A6-C1D1-4451-9A9D-B69D111166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95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audio" Target="../media/audio1.wav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audio" Target="../media/audio1.wav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audio" Target="../media/audio1.wav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5" Type="http://schemas.openxmlformats.org/officeDocument/2006/relationships/theme" Target="../theme/theme5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slideLayout" Target="../slideLayouts/slideLayout93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Delius"/>
              <a:buNone/>
              <a:defRPr sz="3500" b="1">
                <a:solidFill>
                  <a:schemeClr val="dk1"/>
                </a:solidFill>
                <a:latin typeface="Delius"/>
                <a:ea typeface="Delius"/>
                <a:cs typeface="Delius"/>
                <a:sym typeface="Deliu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●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3"/>
              <a:buChar char="○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3"/>
              <a:buChar char="■"/>
              <a:defRPr>
                <a:solidFill>
                  <a:schemeClr val="dk1"/>
                </a:solidFill>
                <a:latin typeface="Source Sans 3"/>
                <a:ea typeface="Source Sans 3"/>
                <a:cs typeface="Source Sans 3"/>
                <a:sym typeface="Source Sans 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0907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2" r:id="rId9"/>
    <p:sldLayoutId id="2147483673" r:id="rId10"/>
    <p:sldLayoutId id="2147483674" r:id="rId11"/>
    <p:sldLayoutId id="2147483676" r:id="rId12"/>
    <p:sldLayoutId id="2147483677" r:id="rId13"/>
    <p:sldLayoutId id="2147483678" r:id="rId14"/>
    <p:sldLayoutId id="2147483679" r:id="rId15"/>
    <p:sldLayoutId id="2147483797" r:id="rId16"/>
    <p:sldLayoutId id="2147483798" r:id="rId17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9" name="chimes.wav"/>
          </p:stSnd>
        </p:sndAc>
      </p:transition>
    </mc:Choice>
    <mc:Fallback xmlns="">
      <p:transition spd="slow">
        <p:sndAc>
          <p:stSnd>
            <p:snd r:embed="rId2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59769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4" r:id="rId2"/>
    <p:sldLayoutId id="2147483688" r:id="rId3"/>
    <p:sldLayoutId id="2147483689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7" r:id="rId18"/>
    <p:sldLayoutId id="2147483708" r:id="rId19"/>
    <p:sldLayoutId id="2147483710" r:id="rId20"/>
    <p:sldLayoutId id="2147483795" r:id="rId2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3" name="chimes.wav"/>
          </p:stSnd>
        </p:sndAc>
      </p:transition>
    </mc:Choice>
    <mc:Fallback xmlns="">
      <p:transition spd="slow"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58924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2" name="chimes.wav"/>
          </p:stSnd>
        </p:sndAc>
      </p:transition>
    </mc:Choice>
    <mc:Fallback xmlns="">
      <p:transition spd="slow">
        <p:sndAc>
          <p:stSnd>
            <p:snd r:embed="rId23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4895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3" name="chimes.wav"/>
          </p:stSnd>
        </p:sndAc>
      </p:transition>
    </mc:Choice>
    <mc:Fallback xmlns="">
      <p:transition spd="slow">
        <p:sndAc>
          <p:stSnd>
            <p:snd r:embed="rId14" name="chimes.wav"/>
          </p:stSnd>
        </p:sndAc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75864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6" name="chimes.wav"/>
          </p:stSnd>
        </p:sndAc>
      </p:transition>
    </mc:Choice>
    <mc:Fallback xmlns="">
      <p:transition spd="slow">
        <p:sndAc>
          <p:stSnd>
            <p:snd r:embed="rId27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6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6.gif"/><Relationship Id="rId5" Type="http://schemas.openxmlformats.org/officeDocument/2006/relationships/image" Target="../media/image1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55.jpeg"/><Relationship Id="rId7" Type="http://schemas.openxmlformats.org/officeDocument/2006/relationships/image" Target="../media/image34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audio" Target="../media/audio1.wav"/><Relationship Id="rId2" Type="http://schemas.openxmlformats.org/officeDocument/2006/relationships/audio" Target="../media/media2.mp3"/><Relationship Id="rId16" Type="http://schemas.openxmlformats.org/officeDocument/2006/relationships/image" Target="../media/image42.sv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9.png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23" Type="http://schemas.openxmlformats.org/officeDocument/2006/relationships/image" Target="../media/image50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40.svg"/><Relationship Id="rId22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8.png"/><Relationship Id="rId5" Type="http://schemas.openxmlformats.org/officeDocument/2006/relationships/image" Target="../media/image11.png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1.png"/><Relationship Id="rId11" Type="http://schemas.openxmlformats.org/officeDocument/2006/relationships/image" Target="../media/image63.jpeg"/><Relationship Id="rId5" Type="http://schemas.openxmlformats.org/officeDocument/2006/relationships/audio" Target="../media/audio1.wav"/><Relationship Id="rId15" Type="http://schemas.openxmlformats.org/officeDocument/2006/relationships/audio" Target="../media/audio1.wav"/><Relationship Id="rId10" Type="http://schemas.openxmlformats.org/officeDocument/2006/relationships/image" Target="../media/image62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11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2.wav"/><Relationship Id="rId11" Type="http://schemas.openxmlformats.org/officeDocument/2006/relationships/audio" Target="../media/audio1.wav"/><Relationship Id="rId5" Type="http://schemas.openxmlformats.org/officeDocument/2006/relationships/audio" Target="../media/audio1.wav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4.svg"/><Relationship Id="rId18" Type="http://schemas.openxmlformats.org/officeDocument/2006/relationships/image" Target="../media/image79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81.svg"/><Relationship Id="rId7" Type="http://schemas.openxmlformats.org/officeDocument/2006/relationships/image" Target="../media/image68.svg"/><Relationship Id="rId12" Type="http://schemas.openxmlformats.org/officeDocument/2006/relationships/image" Target="../media/image73.png"/><Relationship Id="rId17" Type="http://schemas.openxmlformats.org/officeDocument/2006/relationships/image" Target="../media/image78.svg"/><Relationship Id="rId25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77.png"/><Relationship Id="rId20" Type="http://schemas.openxmlformats.org/officeDocument/2006/relationships/image" Target="../media/image80.png"/><Relationship Id="rId1" Type="http://schemas.microsoft.com/office/2007/relationships/media" Target="../media/media1.mp3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24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76.svg"/><Relationship Id="rId23" Type="http://schemas.openxmlformats.org/officeDocument/2006/relationships/image" Target="../media/image83.svg"/><Relationship Id="rId10" Type="http://schemas.openxmlformats.org/officeDocument/2006/relationships/image" Target="../media/image71.png"/><Relationship Id="rId19" Type="http://schemas.openxmlformats.org/officeDocument/2006/relationships/audio" Target="../media/audio4.wav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70.svg"/><Relationship Id="rId14" Type="http://schemas.openxmlformats.org/officeDocument/2006/relationships/image" Target="../media/image75.png"/><Relationship Id="rId22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svg"/><Relationship Id="rId18" Type="http://schemas.openxmlformats.org/officeDocument/2006/relationships/image" Target="../media/image77.png"/><Relationship Id="rId26" Type="http://schemas.openxmlformats.org/officeDocument/2006/relationships/slide" Target="slide23.xml"/><Relationship Id="rId39" Type="http://schemas.openxmlformats.org/officeDocument/2006/relationships/image" Target="../media/image99.png"/><Relationship Id="rId21" Type="http://schemas.openxmlformats.org/officeDocument/2006/relationships/slide" Target="slide28.xml"/><Relationship Id="rId34" Type="http://schemas.openxmlformats.org/officeDocument/2006/relationships/slide" Target="slide22.xml"/><Relationship Id="rId7" Type="http://schemas.openxmlformats.org/officeDocument/2006/relationships/audio" Target="../media/audio4.wav"/><Relationship Id="rId2" Type="http://schemas.openxmlformats.org/officeDocument/2006/relationships/audio" Target="../media/media1.mp3"/><Relationship Id="rId16" Type="http://schemas.openxmlformats.org/officeDocument/2006/relationships/image" Target="../media/image75.png"/><Relationship Id="rId20" Type="http://schemas.openxmlformats.org/officeDocument/2006/relationships/image" Target="../media/image90.png"/><Relationship Id="rId29" Type="http://schemas.openxmlformats.org/officeDocument/2006/relationships/image" Target="../media/image94.png"/><Relationship Id="rId41" Type="http://schemas.openxmlformats.org/officeDocument/2006/relationships/audio" Target="../media/audio1.wav"/><Relationship Id="rId1" Type="http://schemas.microsoft.com/office/2007/relationships/media" Target="../media/media1.mp3"/><Relationship Id="rId6" Type="http://schemas.openxmlformats.org/officeDocument/2006/relationships/audio" Target="../media/audio8.wav"/><Relationship Id="rId11" Type="http://schemas.openxmlformats.org/officeDocument/2006/relationships/image" Target="../media/image85.svg"/><Relationship Id="rId24" Type="http://schemas.openxmlformats.org/officeDocument/2006/relationships/slide" Target="slide21.xml"/><Relationship Id="rId32" Type="http://schemas.openxmlformats.org/officeDocument/2006/relationships/slide" Target="slide20.xml"/><Relationship Id="rId37" Type="http://schemas.openxmlformats.org/officeDocument/2006/relationships/image" Target="../media/image98.png"/><Relationship Id="rId40" Type="http://schemas.openxmlformats.org/officeDocument/2006/relationships/image" Target="../media/image9.png"/><Relationship Id="rId5" Type="http://schemas.openxmlformats.org/officeDocument/2006/relationships/audio" Target="../media/audio1.wav"/><Relationship Id="rId15" Type="http://schemas.openxmlformats.org/officeDocument/2006/relationships/image" Target="../media/image87.svg"/><Relationship Id="rId23" Type="http://schemas.openxmlformats.org/officeDocument/2006/relationships/image" Target="../media/image91.png"/><Relationship Id="rId28" Type="http://schemas.openxmlformats.org/officeDocument/2006/relationships/slide" Target="slide26.xml"/><Relationship Id="rId36" Type="http://schemas.openxmlformats.org/officeDocument/2006/relationships/slide" Target="slide24.xml"/><Relationship Id="rId10" Type="http://schemas.openxmlformats.org/officeDocument/2006/relationships/image" Target="../media/image69.png"/><Relationship Id="rId19" Type="http://schemas.openxmlformats.org/officeDocument/2006/relationships/image" Target="../media/image89.svg"/><Relationship Id="rId31" Type="http://schemas.openxmlformats.org/officeDocument/2006/relationships/image" Target="../media/image9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4.svg"/><Relationship Id="rId14" Type="http://schemas.openxmlformats.org/officeDocument/2006/relationships/image" Target="../media/image73.png"/><Relationship Id="rId22" Type="http://schemas.openxmlformats.org/officeDocument/2006/relationships/slide" Target="slide19.xml"/><Relationship Id="rId27" Type="http://schemas.openxmlformats.org/officeDocument/2006/relationships/image" Target="../media/image93.png"/><Relationship Id="rId30" Type="http://schemas.openxmlformats.org/officeDocument/2006/relationships/slide" Target="slide27.xml"/><Relationship Id="rId35" Type="http://schemas.openxmlformats.org/officeDocument/2006/relationships/image" Target="../media/image97.png"/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71.png"/><Relationship Id="rId17" Type="http://schemas.openxmlformats.org/officeDocument/2006/relationships/image" Target="../media/image88.svg"/><Relationship Id="rId25" Type="http://schemas.openxmlformats.org/officeDocument/2006/relationships/image" Target="../media/image92.png"/><Relationship Id="rId33" Type="http://schemas.openxmlformats.org/officeDocument/2006/relationships/image" Target="../media/image96.png"/><Relationship Id="rId38" Type="http://schemas.openxmlformats.org/officeDocument/2006/relationships/slide" Target="slide2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77.png"/><Relationship Id="rId18" Type="http://schemas.openxmlformats.org/officeDocument/2006/relationships/image" Target="../media/image100.pn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openxmlformats.org/officeDocument/2006/relationships/image" Target="../media/image74.sv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7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10.wav"/><Relationship Id="rId11" Type="http://schemas.openxmlformats.org/officeDocument/2006/relationships/image" Target="../media/image73.png"/><Relationship Id="rId5" Type="http://schemas.openxmlformats.org/officeDocument/2006/relationships/audio" Target="../media/audio9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72.svg"/><Relationship Id="rId19" Type="http://schemas.openxmlformats.org/officeDocument/2006/relationships/image" Target="../media/image101.png"/><Relationship Id="rId4" Type="http://schemas.openxmlformats.org/officeDocument/2006/relationships/audio" Target="../media/audio2.wav"/><Relationship Id="rId9" Type="http://schemas.openxmlformats.org/officeDocument/2006/relationships/image" Target="../media/image71.png"/><Relationship Id="rId14" Type="http://schemas.openxmlformats.org/officeDocument/2006/relationships/image" Target="../media/image78.svg"/><Relationship Id="rId22" Type="http://schemas.openxmlformats.org/officeDocument/2006/relationships/image" Target="../media/image10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.png"/><Relationship Id="rId12" Type="http://schemas.openxmlformats.org/officeDocument/2006/relationships/image" Target="../media/image7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svg"/><Relationship Id="rId11" Type="http://schemas.openxmlformats.org/officeDocument/2006/relationships/image" Target="../media/image6.gif"/><Relationship Id="rId5" Type="http://schemas.openxmlformats.org/officeDocument/2006/relationships/image" Target="../media/image1.png"/><Relationship Id="rId15" Type="http://schemas.openxmlformats.org/officeDocument/2006/relationships/audio" Target="../media/audio1.wav"/><Relationship Id="rId10" Type="http://schemas.openxmlformats.org/officeDocument/2006/relationships/image" Target="../media/image5.png"/><Relationship Id="rId4" Type="http://schemas.openxmlformats.org/officeDocument/2006/relationships/audio" Target="../media/audio1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77.png"/><Relationship Id="rId18" Type="http://schemas.openxmlformats.org/officeDocument/2006/relationships/image" Target="../media/image100.pn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openxmlformats.org/officeDocument/2006/relationships/image" Target="../media/image87.sv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7.wav"/><Relationship Id="rId11" Type="http://schemas.openxmlformats.org/officeDocument/2006/relationships/image" Target="../media/image73.png"/><Relationship Id="rId5" Type="http://schemas.openxmlformats.org/officeDocument/2006/relationships/audio" Target="../media/audio9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86.svg"/><Relationship Id="rId19" Type="http://schemas.openxmlformats.org/officeDocument/2006/relationships/image" Target="../media/image103.png"/><Relationship Id="rId4" Type="http://schemas.openxmlformats.org/officeDocument/2006/relationships/audio" Target="../media/audio2.wav"/><Relationship Id="rId9" Type="http://schemas.openxmlformats.org/officeDocument/2006/relationships/image" Target="../media/image71.png"/><Relationship Id="rId14" Type="http://schemas.openxmlformats.org/officeDocument/2006/relationships/image" Target="../media/image89.svg"/><Relationship Id="rId22" Type="http://schemas.openxmlformats.org/officeDocument/2006/relationships/image" Target="../media/image10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77.png"/><Relationship Id="rId18" Type="http://schemas.openxmlformats.org/officeDocument/2006/relationships/image" Target="../media/image100.pn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openxmlformats.org/officeDocument/2006/relationships/image" Target="../media/image87.sv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7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9.wav"/><Relationship Id="rId11" Type="http://schemas.openxmlformats.org/officeDocument/2006/relationships/image" Target="../media/image73.png"/><Relationship Id="rId5" Type="http://schemas.openxmlformats.org/officeDocument/2006/relationships/audio" Target="../media/audio10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86.svg"/><Relationship Id="rId19" Type="http://schemas.openxmlformats.org/officeDocument/2006/relationships/image" Target="../media/image104.jpeg"/><Relationship Id="rId4" Type="http://schemas.openxmlformats.org/officeDocument/2006/relationships/audio" Target="../media/audio5.wav"/><Relationship Id="rId9" Type="http://schemas.openxmlformats.org/officeDocument/2006/relationships/image" Target="../media/image71.png"/><Relationship Id="rId14" Type="http://schemas.openxmlformats.org/officeDocument/2006/relationships/image" Target="../media/image89.svg"/><Relationship Id="rId22" Type="http://schemas.openxmlformats.org/officeDocument/2006/relationships/image" Target="../media/image10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05.png"/><Relationship Id="rId7" Type="http://schemas.openxmlformats.org/officeDocument/2006/relationships/audio" Target="../media/audio9.wav"/><Relationship Id="rId12" Type="http://schemas.openxmlformats.org/officeDocument/2006/relationships/image" Target="../media/image86.svg"/><Relationship Id="rId17" Type="http://schemas.openxmlformats.org/officeDocument/2006/relationships/image" Target="../media/image90.png"/><Relationship Id="rId25" Type="http://schemas.openxmlformats.org/officeDocument/2006/relationships/image" Target="../media/image102.png"/><Relationship Id="rId2" Type="http://schemas.openxmlformats.org/officeDocument/2006/relationships/audio" Target="../media/media5.mp3"/><Relationship Id="rId16" Type="http://schemas.openxmlformats.org/officeDocument/2006/relationships/image" Target="../media/image89.svg"/><Relationship Id="rId20" Type="http://schemas.openxmlformats.org/officeDocument/2006/relationships/image" Target="../media/image100.png"/><Relationship Id="rId1" Type="http://schemas.microsoft.com/office/2007/relationships/media" Target="../media/media5.mp3"/><Relationship Id="rId6" Type="http://schemas.openxmlformats.org/officeDocument/2006/relationships/audio" Target="../media/audio6.wav"/><Relationship Id="rId11" Type="http://schemas.openxmlformats.org/officeDocument/2006/relationships/image" Target="../media/image71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77.png"/><Relationship Id="rId23" Type="http://schemas.openxmlformats.org/officeDocument/2006/relationships/slide" Target="slide18.xml"/><Relationship Id="rId10" Type="http://schemas.openxmlformats.org/officeDocument/2006/relationships/image" Target="../media/image85.svg"/><Relationship Id="rId19" Type="http://schemas.openxmlformats.org/officeDocument/2006/relationships/image" Target="../media/image88.sv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69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77.png"/><Relationship Id="rId18" Type="http://schemas.openxmlformats.org/officeDocument/2006/relationships/image" Target="../media/image60.jpe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openxmlformats.org/officeDocument/2006/relationships/image" Target="../media/image87.sv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9.wav"/><Relationship Id="rId11" Type="http://schemas.openxmlformats.org/officeDocument/2006/relationships/image" Target="../media/image73.png"/><Relationship Id="rId5" Type="http://schemas.openxmlformats.org/officeDocument/2006/relationships/audio" Target="../media/audio11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86.svg"/><Relationship Id="rId19" Type="http://schemas.openxmlformats.org/officeDocument/2006/relationships/image" Target="../media/image100.png"/><Relationship Id="rId4" Type="http://schemas.openxmlformats.org/officeDocument/2006/relationships/audio" Target="../media/audio6.wav"/><Relationship Id="rId9" Type="http://schemas.openxmlformats.org/officeDocument/2006/relationships/image" Target="../media/image71.png"/><Relationship Id="rId14" Type="http://schemas.openxmlformats.org/officeDocument/2006/relationships/image" Target="../media/image89.svg"/><Relationship Id="rId22" Type="http://schemas.openxmlformats.org/officeDocument/2006/relationships/image" Target="../media/image10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05.png"/><Relationship Id="rId7" Type="http://schemas.openxmlformats.org/officeDocument/2006/relationships/audio" Target="../media/audio10.wav"/><Relationship Id="rId12" Type="http://schemas.openxmlformats.org/officeDocument/2006/relationships/image" Target="../media/image86.svg"/><Relationship Id="rId17" Type="http://schemas.openxmlformats.org/officeDocument/2006/relationships/image" Target="../media/image90.png"/><Relationship Id="rId25" Type="http://schemas.openxmlformats.org/officeDocument/2006/relationships/image" Target="../media/image102.png"/><Relationship Id="rId2" Type="http://schemas.openxmlformats.org/officeDocument/2006/relationships/audio" Target="../media/media6.mp3"/><Relationship Id="rId16" Type="http://schemas.openxmlformats.org/officeDocument/2006/relationships/image" Target="../media/image89.svg"/><Relationship Id="rId20" Type="http://schemas.openxmlformats.org/officeDocument/2006/relationships/image" Target="../media/image100.png"/><Relationship Id="rId1" Type="http://schemas.microsoft.com/office/2007/relationships/media" Target="../media/media6.mp3"/><Relationship Id="rId6" Type="http://schemas.openxmlformats.org/officeDocument/2006/relationships/audio" Target="../media/audio2.wav"/><Relationship Id="rId11" Type="http://schemas.openxmlformats.org/officeDocument/2006/relationships/image" Target="../media/image71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77.png"/><Relationship Id="rId23" Type="http://schemas.openxmlformats.org/officeDocument/2006/relationships/slide" Target="slide18.xml"/><Relationship Id="rId10" Type="http://schemas.openxmlformats.org/officeDocument/2006/relationships/image" Target="../media/image85.svg"/><Relationship Id="rId19" Type="http://schemas.openxmlformats.org/officeDocument/2006/relationships/image" Target="../media/image88.sv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69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77.png"/><Relationship Id="rId18" Type="http://schemas.openxmlformats.org/officeDocument/2006/relationships/image" Target="../media/image100.pn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openxmlformats.org/officeDocument/2006/relationships/image" Target="../media/image87.sv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7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9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86.svg"/><Relationship Id="rId19" Type="http://schemas.openxmlformats.org/officeDocument/2006/relationships/image" Target="../media/image101.png"/><Relationship Id="rId4" Type="http://schemas.openxmlformats.org/officeDocument/2006/relationships/audio" Target="../media/audio6.wav"/><Relationship Id="rId9" Type="http://schemas.openxmlformats.org/officeDocument/2006/relationships/image" Target="../media/image71.png"/><Relationship Id="rId14" Type="http://schemas.openxmlformats.org/officeDocument/2006/relationships/image" Target="../media/image89.svg"/><Relationship Id="rId22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13" Type="http://schemas.openxmlformats.org/officeDocument/2006/relationships/image" Target="../media/image73.png"/><Relationship Id="rId18" Type="http://schemas.openxmlformats.org/officeDocument/2006/relationships/image" Target="../media/image75.pn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105.png"/><Relationship Id="rId7" Type="http://schemas.openxmlformats.org/officeDocument/2006/relationships/audio" Target="../media/audio11.wav"/><Relationship Id="rId12" Type="http://schemas.openxmlformats.org/officeDocument/2006/relationships/image" Target="../media/image86.svg"/><Relationship Id="rId17" Type="http://schemas.openxmlformats.org/officeDocument/2006/relationships/image" Target="../media/image90.png"/><Relationship Id="rId25" Type="http://schemas.openxmlformats.org/officeDocument/2006/relationships/image" Target="../media/image102.png"/><Relationship Id="rId2" Type="http://schemas.openxmlformats.org/officeDocument/2006/relationships/audio" Target="../media/media7.mp3"/><Relationship Id="rId16" Type="http://schemas.openxmlformats.org/officeDocument/2006/relationships/image" Target="../media/image89.svg"/><Relationship Id="rId20" Type="http://schemas.openxmlformats.org/officeDocument/2006/relationships/image" Target="../media/image100.png"/><Relationship Id="rId1" Type="http://schemas.microsoft.com/office/2007/relationships/media" Target="../media/media7.mp3"/><Relationship Id="rId6" Type="http://schemas.openxmlformats.org/officeDocument/2006/relationships/audio" Target="../media/audio2.wav"/><Relationship Id="rId11" Type="http://schemas.openxmlformats.org/officeDocument/2006/relationships/image" Target="../media/image71.png"/><Relationship Id="rId24" Type="http://schemas.openxmlformats.org/officeDocument/2006/relationships/audio" Target="../media/audio4.wav"/><Relationship Id="rId5" Type="http://schemas.openxmlformats.org/officeDocument/2006/relationships/audio" Target="../media/audio1.wav"/><Relationship Id="rId15" Type="http://schemas.openxmlformats.org/officeDocument/2006/relationships/image" Target="../media/image77.png"/><Relationship Id="rId23" Type="http://schemas.openxmlformats.org/officeDocument/2006/relationships/slide" Target="slide18.xml"/><Relationship Id="rId10" Type="http://schemas.openxmlformats.org/officeDocument/2006/relationships/image" Target="../media/image85.svg"/><Relationship Id="rId19" Type="http://schemas.openxmlformats.org/officeDocument/2006/relationships/image" Target="../media/image88.svg"/><Relationship Id="rId4" Type="http://schemas.openxmlformats.org/officeDocument/2006/relationships/notesSlide" Target="../notesSlides/notesSlide20.xml"/><Relationship Id="rId9" Type="http://schemas.openxmlformats.org/officeDocument/2006/relationships/image" Target="../media/image69.png"/><Relationship Id="rId14" Type="http://schemas.openxmlformats.org/officeDocument/2006/relationships/image" Target="../media/image87.svg"/><Relationship Id="rId2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svg"/><Relationship Id="rId13" Type="http://schemas.openxmlformats.org/officeDocument/2006/relationships/image" Target="../media/image77.png"/><Relationship Id="rId18" Type="http://schemas.openxmlformats.org/officeDocument/2006/relationships/image" Target="../media/image100.png"/><Relationship Id="rId3" Type="http://schemas.openxmlformats.org/officeDocument/2006/relationships/audio" Target="../media/audio1.wav"/><Relationship Id="rId21" Type="http://schemas.openxmlformats.org/officeDocument/2006/relationships/audio" Target="../media/audio4.wav"/><Relationship Id="rId7" Type="http://schemas.openxmlformats.org/officeDocument/2006/relationships/image" Target="../media/image69.png"/><Relationship Id="rId12" Type="http://schemas.openxmlformats.org/officeDocument/2006/relationships/image" Target="../media/image87.svg"/><Relationship Id="rId17" Type="http://schemas.openxmlformats.org/officeDocument/2006/relationships/image" Target="../media/image88.sv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75.png"/><Relationship Id="rId20" Type="http://schemas.openxmlformats.org/officeDocument/2006/relationships/slide" Target="slide18.xml"/><Relationship Id="rId1" Type="http://schemas.openxmlformats.org/officeDocument/2006/relationships/slideLayout" Target="../slideLayouts/slideLayout17.xml"/><Relationship Id="rId6" Type="http://schemas.openxmlformats.org/officeDocument/2006/relationships/audio" Target="../media/audio9.wav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5" Type="http://schemas.openxmlformats.org/officeDocument/2006/relationships/image" Target="../media/image90.png"/><Relationship Id="rId23" Type="http://schemas.openxmlformats.org/officeDocument/2006/relationships/audio" Target="../media/audio1.wav"/><Relationship Id="rId10" Type="http://schemas.openxmlformats.org/officeDocument/2006/relationships/image" Target="../media/image86.svg"/><Relationship Id="rId19" Type="http://schemas.openxmlformats.org/officeDocument/2006/relationships/image" Target="../media/image106.jpeg"/><Relationship Id="rId4" Type="http://schemas.openxmlformats.org/officeDocument/2006/relationships/audio" Target="../media/audio5.wav"/><Relationship Id="rId9" Type="http://schemas.openxmlformats.org/officeDocument/2006/relationships/image" Target="../media/image71.png"/><Relationship Id="rId14" Type="http://schemas.openxmlformats.org/officeDocument/2006/relationships/image" Target="../media/image89.svg"/><Relationship Id="rId22" Type="http://schemas.openxmlformats.org/officeDocument/2006/relationships/image" Target="../media/image10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6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eg"/><Relationship Id="rId5" Type="http://schemas.openxmlformats.org/officeDocument/2006/relationships/image" Target="../media/image11.png"/><Relationship Id="rId10" Type="http://schemas.openxmlformats.org/officeDocument/2006/relationships/audio" Target="../media/audio1.wav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5.png"/><Relationship Id="rId1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audio" Target="../media/audio1.wav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7.png"/><Relationship Id="rId4" Type="http://schemas.openxmlformats.org/officeDocument/2006/relationships/audio" Target="../media/audio4.wav"/><Relationship Id="rId9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1.png"/><Relationship Id="rId5" Type="http://schemas.openxmlformats.org/officeDocument/2006/relationships/image" Target="../media/image110.jpg"/><Relationship Id="rId4" Type="http://schemas.openxmlformats.org/officeDocument/2006/relationships/audio" Target="../media/audio4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audio" Target="../media/media8.mp3"/><Relationship Id="rId7" Type="http://schemas.openxmlformats.org/officeDocument/2006/relationships/image" Target="../media/image111.jpeg"/><Relationship Id="rId12" Type="http://schemas.openxmlformats.org/officeDocument/2006/relationships/audio" Target="../media/audio1.wav"/><Relationship Id="rId2" Type="http://schemas.microsoft.com/office/2007/relationships/media" Target="../media/media8.mp3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openxmlformats.org/officeDocument/2006/relationships/image" Target="../media/image9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114.png"/><Relationship Id="rId4" Type="http://schemas.openxmlformats.org/officeDocument/2006/relationships/slideLayout" Target="../slideLayouts/slideLayout92.xml"/><Relationship Id="rId9" Type="http://schemas.openxmlformats.org/officeDocument/2006/relationships/image" Target="../media/image1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11.png"/><Relationship Id="rId7" Type="http://schemas.openxmlformats.org/officeDocument/2006/relationships/image" Target="../media/image19.svg"/><Relationship Id="rId12" Type="http://schemas.openxmlformats.org/officeDocument/2006/relationships/image" Target="../media/image24.png"/><Relationship Id="rId17" Type="http://schemas.openxmlformats.org/officeDocument/2006/relationships/image" Target="../media/image29.svg"/><Relationship Id="rId2" Type="http://schemas.openxmlformats.org/officeDocument/2006/relationships/audio" Target="../media/media2.mp3"/><Relationship Id="rId16" Type="http://schemas.openxmlformats.org/officeDocument/2006/relationships/image" Target="../media/image28.png"/><Relationship Id="rId20" Type="http://schemas.openxmlformats.org/officeDocument/2006/relationships/image" Target="../media/image32.svg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audio" Target="../media/audio1.wav"/><Relationship Id="rId15" Type="http://schemas.openxmlformats.org/officeDocument/2006/relationships/image" Target="../media/image27.svg"/><Relationship Id="rId23" Type="http://schemas.openxmlformats.org/officeDocument/2006/relationships/audio" Target="../media/audio1.wav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1.svg"/><Relationship Id="rId14" Type="http://schemas.openxmlformats.org/officeDocument/2006/relationships/image" Target="../media/image26.png"/><Relationship Id="rId2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42.svg"/><Relationship Id="rId26" Type="http://schemas.openxmlformats.org/officeDocument/2006/relationships/image" Target="../media/image49.pn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45.png"/><Relationship Id="rId7" Type="http://schemas.openxmlformats.org/officeDocument/2006/relationships/audio" Target="../media/audio3.wav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audio" Target="../media/audio4.wav"/><Relationship Id="rId2" Type="http://schemas.openxmlformats.org/officeDocument/2006/relationships/audio" Target="../media/media2.mp3"/><Relationship Id="rId16" Type="http://schemas.openxmlformats.org/officeDocument/2006/relationships/image" Target="../media/image40.svg"/><Relationship Id="rId20" Type="http://schemas.openxmlformats.org/officeDocument/2006/relationships/image" Target="../media/image44.svg"/><Relationship Id="rId29" Type="http://schemas.openxmlformats.org/officeDocument/2006/relationships/audio" Target="../media/audio1.wav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openxmlformats.org/officeDocument/2006/relationships/image" Target="../media/image11.png"/><Relationship Id="rId24" Type="http://schemas.openxmlformats.org/officeDocument/2006/relationships/image" Target="../media/image48.png"/><Relationship Id="rId5" Type="http://schemas.openxmlformats.org/officeDocument/2006/relationships/audio" Target="../media/audio1.wav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openxmlformats.org/officeDocument/2006/relationships/image" Target="../media/image9.png"/><Relationship Id="rId10" Type="http://schemas.openxmlformats.org/officeDocument/2006/relationships/image" Target="../media/image35.png"/><Relationship Id="rId19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4.svg"/><Relationship Id="rId14" Type="http://schemas.openxmlformats.org/officeDocument/2006/relationships/image" Target="../media/image38.svg"/><Relationship Id="rId22" Type="http://schemas.openxmlformats.org/officeDocument/2006/relationships/image" Target="../media/image46.png"/><Relationship Id="rId27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38.svg"/><Relationship Id="rId18" Type="http://schemas.openxmlformats.org/officeDocument/2006/relationships/image" Target="../media/image43.png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51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2.svg"/><Relationship Id="rId25" Type="http://schemas.openxmlformats.org/officeDocument/2006/relationships/image" Target="../media/image50.png"/><Relationship Id="rId2" Type="http://schemas.microsoft.com/office/2007/relationships/media" Target="../media/media2.mp3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audio" Target="NULL" TargetMode="External"/><Relationship Id="rId6" Type="http://schemas.openxmlformats.org/officeDocument/2006/relationships/audio" Target="../media/audio6.wav"/><Relationship Id="rId11" Type="http://schemas.openxmlformats.org/officeDocument/2006/relationships/image" Target="../media/image36.png"/><Relationship Id="rId24" Type="http://schemas.openxmlformats.org/officeDocument/2006/relationships/image" Target="../media/image49.png"/><Relationship Id="rId5" Type="http://schemas.openxmlformats.org/officeDocument/2006/relationships/audio" Target="../media/audio5.wav"/><Relationship Id="rId15" Type="http://schemas.openxmlformats.org/officeDocument/2006/relationships/image" Target="../media/image40.svg"/><Relationship Id="rId23" Type="http://schemas.openxmlformats.org/officeDocument/2006/relationships/image" Target="../media/image48.png"/><Relationship Id="rId10" Type="http://schemas.openxmlformats.org/officeDocument/2006/relationships/image" Target="../media/image11.png"/><Relationship Id="rId19" Type="http://schemas.openxmlformats.org/officeDocument/2006/relationships/image" Target="../media/image44.svg"/><Relationship Id="rId4" Type="http://schemas.openxmlformats.org/officeDocument/2006/relationships/audio" Target="../media/audio1.wav"/><Relationship Id="rId9" Type="http://schemas.openxmlformats.org/officeDocument/2006/relationships/image" Target="../media/image35.png"/><Relationship Id="rId14" Type="http://schemas.openxmlformats.org/officeDocument/2006/relationships/image" Target="../media/image39.png"/><Relationship Id="rId22" Type="http://schemas.openxmlformats.org/officeDocument/2006/relationships/image" Target="../media/image52.png"/><Relationship Id="rId27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48.png"/><Relationship Id="rId7" Type="http://schemas.openxmlformats.org/officeDocument/2006/relationships/image" Target="../media/image34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audio" Target="../media/audio1.wav"/><Relationship Id="rId2" Type="http://schemas.microsoft.com/office/2007/relationships/media" Target="../media/media2.mp3"/><Relationship Id="rId16" Type="http://schemas.openxmlformats.org/officeDocument/2006/relationships/image" Target="../media/image42.svg"/><Relationship Id="rId20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9.png"/><Relationship Id="rId5" Type="http://schemas.openxmlformats.org/officeDocument/2006/relationships/audio" Target="../media/audio2.wav"/><Relationship Id="rId15" Type="http://schemas.openxmlformats.org/officeDocument/2006/relationships/image" Target="../media/image41.png"/><Relationship Id="rId23" Type="http://schemas.openxmlformats.org/officeDocument/2006/relationships/image" Target="../media/image50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40.svg"/><Relationship Id="rId22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9.png"/><Relationship Id="rId18" Type="http://schemas.openxmlformats.org/officeDocument/2006/relationships/image" Target="../media/image44.sv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38.xml"/><Relationship Id="rId21" Type="http://schemas.openxmlformats.org/officeDocument/2006/relationships/image" Target="../media/image54.png"/><Relationship Id="rId7" Type="http://schemas.openxmlformats.org/officeDocument/2006/relationships/image" Target="../media/image34.svg"/><Relationship Id="rId12" Type="http://schemas.openxmlformats.org/officeDocument/2006/relationships/image" Target="../media/image38.svg"/><Relationship Id="rId17" Type="http://schemas.openxmlformats.org/officeDocument/2006/relationships/image" Target="../media/image43.png"/><Relationship Id="rId25" Type="http://schemas.openxmlformats.org/officeDocument/2006/relationships/image" Target="../media/image9.png"/><Relationship Id="rId2" Type="http://schemas.openxmlformats.org/officeDocument/2006/relationships/audio" Target="../media/media2.mp3"/><Relationship Id="rId16" Type="http://schemas.openxmlformats.org/officeDocument/2006/relationships/image" Target="../media/image42.svg"/><Relationship Id="rId20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3.png"/><Relationship Id="rId11" Type="http://schemas.openxmlformats.org/officeDocument/2006/relationships/image" Target="../media/image37.png"/><Relationship Id="rId24" Type="http://schemas.openxmlformats.org/officeDocument/2006/relationships/image" Target="../media/image50.png"/><Relationship Id="rId5" Type="http://schemas.openxmlformats.org/officeDocument/2006/relationships/audio" Target="../media/audio7.wav"/><Relationship Id="rId15" Type="http://schemas.openxmlformats.org/officeDocument/2006/relationships/image" Target="../media/image41.png"/><Relationship Id="rId23" Type="http://schemas.openxmlformats.org/officeDocument/2006/relationships/image" Target="../media/image49.png"/><Relationship Id="rId10" Type="http://schemas.openxmlformats.org/officeDocument/2006/relationships/image" Target="../media/image36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openxmlformats.org/officeDocument/2006/relationships/image" Target="../media/image40.svg"/><Relationship Id="rId22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B25A25F-4CE9-D3CA-AC04-7B08B336300C}"/>
              </a:ext>
            </a:extLst>
          </p:cNvPr>
          <p:cNvSpPr/>
          <p:nvPr/>
        </p:nvSpPr>
        <p:spPr>
          <a:xfrm>
            <a:off x="0" y="215194"/>
            <a:ext cx="12192000" cy="6642806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918" t="-18625" b="-2161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B405-D64B-8B78-EAB0-0988FBA849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74" b="76044" l="15511" r="84307">
                        <a14:foregroundMark x1="15693" y1="43516" x2="19343" y2="41758"/>
                        <a14:foregroundMark x1="24270" y1="37582" x2="38139" y2="32747"/>
                        <a14:foregroundMark x1="18248" y1="72747" x2="71533" y2="73407"/>
                        <a14:foregroundMark x1="71533" y1="73407" x2="82847" y2="72747"/>
                        <a14:foregroundMark x1="82847" y1="72747" x2="84307" y2="72747"/>
                        <a14:foregroundMark x1="49453" y1="6813" x2="53102" y2="7692"/>
                        <a14:foregroundMark x1="62956" y1="33407" x2="73358" y2="34945"/>
                        <a14:foregroundMark x1="73358" y1="34945" x2="77190" y2="33626"/>
                        <a14:foregroundMark x1="14416" y1="75385" x2="29380" y2="71209"/>
                        <a14:foregroundMark x1="29380" y1="71209" x2="38321" y2="74725"/>
                        <a14:foregroundMark x1="38321" y1="74725" x2="57482" y2="72747"/>
                        <a14:foregroundMark x1="57482" y1="72747" x2="66058" y2="74286"/>
                        <a14:foregroundMark x1="64781" y1="73846" x2="23175" y2="73626"/>
                        <a14:foregroundMark x1="23175" y1="73626" x2="20620" y2="74286"/>
                        <a14:foregroundMark x1="35949" y1="73846" x2="49088" y2="73187"/>
                        <a14:foregroundMark x1="49088" y1="73187" x2="64051" y2="7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5536" b="24592"/>
          <a:stretch/>
        </p:blipFill>
        <p:spPr>
          <a:xfrm>
            <a:off x="5044471" y="2318133"/>
            <a:ext cx="2604694" cy="2327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8D54E-5A14-9CC4-BDBB-946C0DBDB3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27"/>
          <a:stretch/>
        </p:blipFill>
        <p:spPr>
          <a:xfrm rot="20889912" flipH="1">
            <a:off x="9892994" y="2722866"/>
            <a:ext cx="2287203" cy="1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32460-5926-58E2-59BE-BD99B0B69E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3" b="55253"/>
          <a:stretch/>
        </p:blipFill>
        <p:spPr>
          <a:xfrm>
            <a:off x="3535011" y="3481794"/>
            <a:ext cx="1422389" cy="123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9741A-DB7F-4A50-EA92-B70519184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3881" r="45185" b="7148"/>
          <a:stretch/>
        </p:blipFill>
        <p:spPr>
          <a:xfrm>
            <a:off x="1469349" y="4098590"/>
            <a:ext cx="2668430" cy="2532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44E463-AC7B-FC05-0652-2996CA3FC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6" t="50328" r="-8877" b="8558"/>
          <a:stretch/>
        </p:blipFill>
        <p:spPr>
          <a:xfrm>
            <a:off x="8605880" y="4455349"/>
            <a:ext cx="2860070" cy="232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21B71E-F40B-9211-C64A-74749F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087" r="-5620" b="48865"/>
          <a:stretch/>
        </p:blipFill>
        <p:spPr>
          <a:xfrm flipH="1">
            <a:off x="-358296" y="4196616"/>
            <a:ext cx="2503889" cy="2380303"/>
          </a:xfrm>
          <a:prstGeom prst="rect">
            <a:avLst/>
          </a:prstGeom>
        </p:spPr>
      </p:pic>
      <p:pic>
        <p:nvPicPr>
          <p:cNvPr id="6146" name="Picture 2" descr="Silhouette Design Store - Search Designs : sun | Silhouette design ...">
            <a:extLst>
              <a:ext uri="{FF2B5EF4-FFF2-40B4-BE49-F238E27FC236}">
                <a16:creationId xmlns:a16="http://schemas.microsoft.com/office/drawing/2014/main" id="{F485422C-1AF6-934F-5006-C8689EA2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50" y="406461"/>
            <a:ext cx="1364305" cy="13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tterfly gif transparent background">
            <a:extLst>
              <a:ext uri="{FF2B5EF4-FFF2-40B4-BE49-F238E27FC236}">
                <a16:creationId xmlns:a16="http://schemas.microsoft.com/office/drawing/2014/main" id="{91C258ED-F800-931E-146D-FD4FC17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1" y="1184055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butterfly gif transparent background">
            <a:extLst>
              <a:ext uri="{FF2B5EF4-FFF2-40B4-BE49-F238E27FC236}">
                <a16:creationId xmlns:a16="http://schemas.microsoft.com/office/drawing/2014/main" id="{3AF52433-D5EC-1FBF-106C-7C048424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282" y="3497193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CDE628-24D0-FBB6-70B9-5151556B780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743666" y="-283126"/>
            <a:ext cx="7206303" cy="3137745"/>
          </a:xfrm>
          <a:prstGeom prst="rect">
            <a:avLst/>
          </a:prstGeom>
        </p:spPr>
      </p:pic>
      <p:pic>
        <p:nvPicPr>
          <p:cNvPr id="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CA8B2918-27E3-2042-9808-50E5E1B2CA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95443" y="-791875"/>
            <a:ext cx="6096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E5F79F-797F-1B46-B58D-00FCAB44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523" y="4754644"/>
            <a:ext cx="1292854" cy="1790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156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19 L 0.19544 0.2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1462560"/>
            <a:ext cx="10535856" cy="5052540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05" y="240260"/>
            <a:ext cx="1564144" cy="749977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897384" y="1113471"/>
            <a:ext cx="3626424" cy="779681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6875987" y="459960"/>
            <a:ext cx="1571984" cy="752587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4170509" y="4732916"/>
            <a:ext cx="35092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sky lantern</a:t>
            </a:r>
          </a:p>
        </p:txBody>
      </p:sp>
      <p:sp>
        <p:nvSpPr>
          <p:cNvPr id="2" name="Cross 1"/>
          <p:cNvSpPr/>
          <p:nvPr/>
        </p:nvSpPr>
        <p:spPr>
          <a:xfrm>
            <a:off x="5244146" y="3023507"/>
            <a:ext cx="663522" cy="663522"/>
          </a:xfrm>
          <a:prstGeom prst="plu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6961141" y="220223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40149" y="3235551"/>
            <a:ext cx="2476921" cy="3571793"/>
          </a:xfrm>
          <a:prstGeom prst="rect">
            <a:avLst/>
          </a:prstGeom>
        </p:spPr>
      </p:pic>
      <p:pic>
        <p:nvPicPr>
          <p:cNvPr id="2050" name="Picture 2" descr="Sky Vector Art, Icons, and Graphics for Free Download"/>
          <p:cNvPicPr>
            <a:picLocks noChangeAspect="1" noChangeArrowheads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342" y="2289829"/>
            <a:ext cx="3328953" cy="2130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40081" y="5740794"/>
            <a:ext cx="2670275" cy="848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02457" y="5765113"/>
            <a:ext cx="2670275" cy="848900"/>
          </a:xfrm>
          <a:prstGeom prst="rect">
            <a:avLst/>
          </a:prstGeom>
        </p:spPr>
      </p:pic>
      <p:pic>
        <p:nvPicPr>
          <p:cNvPr id="23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3972561" y="4615018"/>
            <a:ext cx="4458996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PRESENTATION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10" descr="Linux, Tux, Dịp Kỉ Niệm, Chim">
            <a:extLst>
              <a:ext uri="{FF2B5EF4-FFF2-40B4-BE49-F238E27FC236}">
                <a16:creationId xmlns:a16="http://schemas.microsoft.com/office/drawing/2014/main" id="{CC011A28-7259-9A69-51CD-AC9D29736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3" y="2838635"/>
            <a:ext cx="2264890" cy="35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Bóng Bay, Bầu Trời, Lễ Kỷ Niệm">
            <a:extLst>
              <a:ext uri="{FF2B5EF4-FFF2-40B4-BE49-F238E27FC236}">
                <a16:creationId xmlns:a16="http://schemas.microsoft.com/office/drawing/2014/main" id="{46EB8BB7-A62C-4197-A433-824448890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280">
            <a:off x="8482870" y="667834"/>
            <a:ext cx="3463126" cy="31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D7FE4E-48D9-E561-AFFD-0C193AFCBA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5443" y="-79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0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03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10051150" y="1091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307825" y="308967"/>
            <a:ext cx="3579053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746EA673-9039-56B5-505D-D7BB45518FF0}"/>
              </a:ext>
            </a:extLst>
          </p:cNvPr>
          <p:cNvSpPr txBox="1"/>
          <p:nvPr/>
        </p:nvSpPr>
        <p:spPr>
          <a:xfrm>
            <a:off x="3048000" y="29880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439687" y="467191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What is “past tense”?</a:t>
            </a: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053E128B-27BF-CF77-5BCD-178E51259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751BD4-32DB-FDF9-0532-5C47086C1E30}"/>
              </a:ext>
            </a:extLst>
          </p:cNvPr>
          <p:cNvCxnSpPr/>
          <p:nvPr/>
        </p:nvCxnSpPr>
        <p:spPr>
          <a:xfrm>
            <a:off x="2274655" y="2913072"/>
            <a:ext cx="7656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40BEAE-25FB-2327-4880-2424F022CAC5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6060294" y="1875248"/>
            <a:ext cx="0" cy="10378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5390302" y="1262600"/>
            <a:ext cx="1339983" cy="6126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Present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3743857" y="1271283"/>
            <a:ext cx="914400" cy="6126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Past</a:t>
            </a: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9451419D-BAF9-95A2-E856-882E8CCBE4CE}"/>
              </a:ext>
            </a:extLst>
          </p:cNvPr>
          <p:cNvSpPr/>
          <p:nvPr/>
        </p:nvSpPr>
        <p:spPr>
          <a:xfrm rot="5400000">
            <a:off x="4080580" y="548509"/>
            <a:ext cx="240955" cy="3579052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96D9F7-FE54-FEAB-5D08-261B641014A0}"/>
              </a:ext>
            </a:extLst>
          </p:cNvPr>
          <p:cNvCxnSpPr>
            <a:cxnSpLocks/>
            <a:stCxn id="37" idx="2"/>
            <a:endCxn id="41" idx="1"/>
          </p:cNvCxnSpPr>
          <p:nvPr/>
        </p:nvCxnSpPr>
        <p:spPr>
          <a:xfrm>
            <a:off x="4201057" y="1883931"/>
            <a:ext cx="1" cy="33362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0FF4FB-4216-0EAB-9CED-B081CB2AB699}"/>
              </a:ext>
            </a:extLst>
          </p:cNvPr>
          <p:cNvSpPr/>
          <p:nvPr/>
        </p:nvSpPr>
        <p:spPr>
          <a:xfrm>
            <a:off x="7267108" y="1271283"/>
            <a:ext cx="1339990" cy="6126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Future</a:t>
            </a: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1326566F-F032-8700-0F83-1C3233A994A3}"/>
              </a:ext>
            </a:extLst>
          </p:cNvPr>
          <p:cNvSpPr/>
          <p:nvPr/>
        </p:nvSpPr>
        <p:spPr>
          <a:xfrm rot="5400000">
            <a:off x="7816626" y="532638"/>
            <a:ext cx="240955" cy="3610793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D2164D4-3D0D-9FE8-E464-596ECBF53573}"/>
              </a:ext>
            </a:extLst>
          </p:cNvPr>
          <p:cNvCxnSpPr>
            <a:cxnSpLocks/>
            <a:stCxn id="46" idx="2"/>
            <a:endCxn id="47" idx="1"/>
          </p:cNvCxnSpPr>
          <p:nvPr/>
        </p:nvCxnSpPr>
        <p:spPr>
          <a:xfrm>
            <a:off x="7937103" y="1883931"/>
            <a:ext cx="0" cy="33362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9781ED1-7EB7-74CC-4139-6222307E9851}"/>
              </a:ext>
            </a:extLst>
          </p:cNvPr>
          <p:cNvSpPr txBox="1"/>
          <p:nvPr/>
        </p:nvSpPr>
        <p:spPr>
          <a:xfrm>
            <a:off x="4711431" y="4805923"/>
            <a:ext cx="2716883" cy="9194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go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to a birthday party.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56CA701-8097-A32E-68D8-CD705F28F657}"/>
              </a:ext>
            </a:extLst>
          </p:cNvPr>
          <p:cNvSpPr txBox="1"/>
          <p:nvPr/>
        </p:nvSpPr>
        <p:spPr>
          <a:xfrm>
            <a:off x="2478926" y="3414544"/>
            <a:ext cx="3290000" cy="91940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en-US" sz="2400" u="sng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went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to a birthday party yesterday.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C65076-74F2-986E-F75E-C9BD558D6A79}"/>
              </a:ext>
            </a:extLst>
          </p:cNvPr>
          <p:cNvCxnSpPr/>
          <p:nvPr/>
        </p:nvCxnSpPr>
        <p:spPr>
          <a:xfrm>
            <a:off x="4123926" y="2924517"/>
            <a:ext cx="0" cy="4340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BC31781-E71B-0372-0E12-2CBDE0D80847}"/>
              </a:ext>
            </a:extLst>
          </p:cNvPr>
          <p:cNvCxnSpPr>
            <a:cxnSpLocks/>
          </p:cNvCxnSpPr>
          <p:nvPr/>
        </p:nvCxnSpPr>
        <p:spPr>
          <a:xfrm flipH="1">
            <a:off x="6060294" y="2924517"/>
            <a:ext cx="9853" cy="18814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01EBF2CE-69BC-D287-AAB5-3070773F1970}"/>
              </a:ext>
            </a:extLst>
          </p:cNvPr>
          <p:cNvSpPr/>
          <p:nvPr/>
        </p:nvSpPr>
        <p:spPr>
          <a:xfrm>
            <a:off x="2330035" y="2273549"/>
            <a:ext cx="3579054" cy="61264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1"/>
                </a:solidFill>
                <a:latin typeface="Comic Sans MS" panose="030F0702030302020204" pitchFamily="66" charset="0"/>
              </a:rPr>
              <a:t>Completed activities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61" y="3039010"/>
            <a:ext cx="2082067" cy="3749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782" y="4161034"/>
            <a:ext cx="2081895" cy="257689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0"/>
      <p:bldP spid="36" grpId="0" animBg="1"/>
      <p:bldP spid="37" grpId="0" animBg="1"/>
      <p:bldP spid="41" grpId="0" animBg="1"/>
      <p:bldP spid="46" grpId="0" animBg="1"/>
      <p:bldP spid="47" grpId="0" animBg="1"/>
      <p:bldP spid="51" grpId="0" animBg="1"/>
      <p:bldP spid="52" grpId="0" animBg="1"/>
      <p:bldP spid="5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/>
          <p:nvPr/>
        </p:nvSpPr>
        <p:spPr>
          <a:xfrm>
            <a:off x="10354486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256812" y="5981362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9721371" y="31594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356786" y="323045"/>
            <a:ext cx="3579053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746EA673-9039-56B5-505D-D7BB45518FF0}"/>
              </a:ext>
            </a:extLst>
          </p:cNvPr>
          <p:cNvSpPr txBox="1"/>
          <p:nvPr/>
        </p:nvSpPr>
        <p:spPr>
          <a:xfrm>
            <a:off x="3048000" y="298802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b="0" dirty="0">
                <a:effectLst/>
              </a:rPr>
              <a:t> </a:t>
            </a:r>
            <a:endParaRPr lang="vi-VN" dirty="0"/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439687" y="467191"/>
            <a:ext cx="3315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What is “past tense”?</a:t>
            </a: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053E128B-27BF-CF77-5BCD-178E51259B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0751BD4-32DB-FDF9-0532-5C47086C1E30}"/>
              </a:ext>
            </a:extLst>
          </p:cNvPr>
          <p:cNvCxnSpPr/>
          <p:nvPr/>
        </p:nvCxnSpPr>
        <p:spPr>
          <a:xfrm>
            <a:off x="2267636" y="2576515"/>
            <a:ext cx="7656727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D40BEAE-25FB-2327-4880-2424F022CAC5}"/>
              </a:ext>
            </a:extLst>
          </p:cNvPr>
          <p:cNvCxnSpPr>
            <a:cxnSpLocks/>
            <a:stCxn id="36" idx="2"/>
          </p:cNvCxnSpPr>
          <p:nvPr/>
        </p:nvCxnSpPr>
        <p:spPr>
          <a:xfrm>
            <a:off x="7707020" y="1645775"/>
            <a:ext cx="3596" cy="91962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707FD40-2A66-F8EC-5932-955D18AD6068}"/>
              </a:ext>
            </a:extLst>
          </p:cNvPr>
          <p:cNvSpPr/>
          <p:nvPr/>
        </p:nvSpPr>
        <p:spPr>
          <a:xfrm>
            <a:off x="7037028" y="1033127"/>
            <a:ext cx="1339983" cy="61264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Present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C90341B-66D8-5F82-AB7C-C2F43E5C115C}"/>
              </a:ext>
            </a:extLst>
          </p:cNvPr>
          <p:cNvSpPr/>
          <p:nvPr/>
        </p:nvSpPr>
        <p:spPr>
          <a:xfrm>
            <a:off x="4572033" y="1035532"/>
            <a:ext cx="914400" cy="612648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Comic Sans MS" panose="030F0702030302020204" pitchFamily="66" charset="0"/>
              </a:rPr>
              <a:t>Past</a:t>
            </a:r>
          </a:p>
        </p:txBody>
      </p:sp>
      <p:sp>
        <p:nvSpPr>
          <p:cNvPr id="41" name="Left Bracket 40">
            <a:extLst>
              <a:ext uri="{FF2B5EF4-FFF2-40B4-BE49-F238E27FC236}">
                <a16:creationId xmlns:a16="http://schemas.microsoft.com/office/drawing/2014/main" id="{9451419D-BAF9-95A2-E856-882E8CCBE4CE}"/>
              </a:ext>
            </a:extLst>
          </p:cNvPr>
          <p:cNvSpPr/>
          <p:nvPr/>
        </p:nvSpPr>
        <p:spPr>
          <a:xfrm rot="5400000">
            <a:off x="4913563" y="-639691"/>
            <a:ext cx="240955" cy="5245019"/>
          </a:xfrm>
          <a:prstGeom prst="leftBracket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596D9F7-FE54-FEAB-5D08-261B641014A0}"/>
              </a:ext>
            </a:extLst>
          </p:cNvPr>
          <p:cNvCxnSpPr>
            <a:cxnSpLocks/>
            <a:stCxn id="37" idx="2"/>
            <a:endCxn id="41" idx="1"/>
          </p:cNvCxnSpPr>
          <p:nvPr/>
        </p:nvCxnSpPr>
        <p:spPr>
          <a:xfrm>
            <a:off x="5029233" y="1648180"/>
            <a:ext cx="4807" cy="21416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39781ED1-7EB7-74CC-4139-6222307E9851}"/>
              </a:ext>
            </a:extLst>
          </p:cNvPr>
          <p:cNvSpPr txBox="1"/>
          <p:nvPr/>
        </p:nvSpPr>
        <p:spPr>
          <a:xfrm>
            <a:off x="6756422" y="3168116"/>
            <a:ext cx="1908388" cy="248691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to be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eat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go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do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have/has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56CA701-8097-A32E-68D8-CD705F28F657}"/>
              </a:ext>
            </a:extLst>
          </p:cNvPr>
          <p:cNvSpPr txBox="1"/>
          <p:nvPr/>
        </p:nvSpPr>
        <p:spPr>
          <a:xfrm>
            <a:off x="3683914" y="3151096"/>
            <a:ext cx="2139791" cy="25092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was/were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ate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went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did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had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…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2C65076-74F2-986E-F75E-C9BD558D6A79}"/>
              </a:ext>
            </a:extLst>
          </p:cNvPr>
          <p:cNvCxnSpPr/>
          <p:nvPr/>
        </p:nvCxnSpPr>
        <p:spPr>
          <a:xfrm>
            <a:off x="4753810" y="2659775"/>
            <a:ext cx="0" cy="4340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BC31781-E71B-0372-0E12-2CBDE0D80847}"/>
              </a:ext>
            </a:extLst>
          </p:cNvPr>
          <p:cNvCxnSpPr>
            <a:cxnSpLocks/>
            <a:endCxn id="51" idx="0"/>
          </p:cNvCxnSpPr>
          <p:nvPr/>
        </p:nvCxnSpPr>
        <p:spPr>
          <a:xfrm>
            <a:off x="7702684" y="2603139"/>
            <a:ext cx="7932" cy="5649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1359CFD0-7DEF-77E0-A742-A72BD89052CE}"/>
              </a:ext>
            </a:extLst>
          </p:cNvPr>
          <p:cNvSpPr/>
          <p:nvPr/>
        </p:nvSpPr>
        <p:spPr>
          <a:xfrm>
            <a:off x="8165087" y="2705465"/>
            <a:ext cx="2768911" cy="949566"/>
          </a:xfrm>
          <a:prstGeom prst="wedgeRoundRectCallout">
            <a:avLst>
              <a:gd name="adj1" fmla="val 31385"/>
              <a:gd name="adj2" fmla="val 96583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It was yesterday.</a:t>
            </a:r>
            <a:endParaRPr lang="en-US" sz="2400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488B68A-48D6-6B6E-95E2-FF884C667FF0}"/>
              </a:ext>
            </a:extLst>
          </p:cNvPr>
          <p:cNvSpPr txBox="1"/>
          <p:nvPr/>
        </p:nvSpPr>
        <p:spPr>
          <a:xfrm>
            <a:off x="6375895" y="2046775"/>
            <a:ext cx="1169834" cy="374571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Last week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0F3CDED-0325-A81F-37CC-00D43E75F6D2}"/>
              </a:ext>
            </a:extLst>
          </p:cNvPr>
          <p:cNvSpPr txBox="1"/>
          <p:nvPr/>
        </p:nvSpPr>
        <p:spPr>
          <a:xfrm>
            <a:off x="4875018" y="2058640"/>
            <a:ext cx="1285300" cy="374571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Last month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6AE568-ABA2-2E85-FA46-B3D4668AF43E}"/>
              </a:ext>
            </a:extLst>
          </p:cNvPr>
          <p:cNvSpPr txBox="1"/>
          <p:nvPr/>
        </p:nvSpPr>
        <p:spPr>
          <a:xfrm>
            <a:off x="3536434" y="2046775"/>
            <a:ext cx="1117049" cy="374571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Last year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66A3607-73F5-F076-58AE-3AA8F7E924C9}"/>
              </a:ext>
            </a:extLst>
          </p:cNvPr>
          <p:cNvSpPr txBox="1"/>
          <p:nvPr/>
        </p:nvSpPr>
        <p:spPr>
          <a:xfrm>
            <a:off x="2953675" y="2058375"/>
            <a:ext cx="356835" cy="371296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 panose="030F0702030302020204" pitchFamily="66" charset="0"/>
              </a:rPr>
              <a:t>…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D17046E-6C35-7239-9D6F-B6E44C0BDD51}"/>
              </a:ext>
            </a:extLst>
          </p:cNvPr>
          <p:cNvSpPr txBox="1"/>
          <p:nvPr/>
        </p:nvSpPr>
        <p:spPr>
          <a:xfrm>
            <a:off x="5005966" y="2042432"/>
            <a:ext cx="2445300" cy="328273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was/were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ate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went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did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had</a:t>
            </a:r>
          </a:p>
          <a:p>
            <a:r>
              <a:rPr lang="en-US" sz="3200" dirty="0">
                <a:latin typeface="Comic Sans MS" panose="030F0702030302020204" pitchFamily="66" charset="0"/>
              </a:rPr>
              <a:t>…</a:t>
            </a: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66" y="2785042"/>
            <a:ext cx="2082067" cy="3749900"/>
          </a:xfrm>
          <a:prstGeom prst="rect">
            <a:avLst/>
          </a:prstGeom>
        </p:spPr>
      </p:pic>
      <p:sp>
        <p:nvSpPr>
          <p:cNvPr id="60" name="Speech Bubble: Rectangle with Corners Rounded 44">
            <a:extLst>
              <a:ext uri="{FF2B5EF4-FFF2-40B4-BE49-F238E27FC236}">
                <a16:creationId xmlns:a16="http://schemas.microsoft.com/office/drawing/2014/main" id="{1359CFD0-7DEF-77E0-A742-A72BD89052CE}"/>
              </a:ext>
            </a:extLst>
          </p:cNvPr>
          <p:cNvSpPr/>
          <p:nvPr/>
        </p:nvSpPr>
        <p:spPr>
          <a:xfrm>
            <a:off x="1787634" y="2244316"/>
            <a:ext cx="2768911" cy="949566"/>
          </a:xfrm>
          <a:prstGeom prst="wedgeRoundRectCallout">
            <a:avLst>
              <a:gd name="adj1" fmla="val -41358"/>
              <a:gd name="adj2" fmla="val 85141"/>
              <a:gd name="adj3" fmla="val 16667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1"/>
                </a:solidFill>
                <a:latin typeface="Comic Sans MS" panose="030F0702030302020204" pitchFamily="66" charset="0"/>
              </a:rPr>
              <a:t>When was your birthday?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488B68A-48D6-6B6E-95E2-FF884C667FF0}"/>
              </a:ext>
            </a:extLst>
          </p:cNvPr>
          <p:cNvSpPr txBox="1"/>
          <p:nvPr/>
        </p:nvSpPr>
        <p:spPr>
          <a:xfrm>
            <a:off x="7582281" y="1160641"/>
            <a:ext cx="2149644" cy="646986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Last week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0F3CDED-0325-A81F-37CC-00D43E75F6D2}"/>
              </a:ext>
            </a:extLst>
          </p:cNvPr>
          <p:cNvSpPr txBox="1"/>
          <p:nvPr/>
        </p:nvSpPr>
        <p:spPr>
          <a:xfrm>
            <a:off x="5099490" y="1142306"/>
            <a:ext cx="2364738" cy="646986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Last month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E6AE568-ABA2-2E85-FA46-B3D4668AF43E}"/>
              </a:ext>
            </a:extLst>
          </p:cNvPr>
          <p:cNvSpPr txBox="1"/>
          <p:nvPr/>
        </p:nvSpPr>
        <p:spPr>
          <a:xfrm>
            <a:off x="2915451" y="1130441"/>
            <a:ext cx="2040776" cy="646986"/>
          </a:xfrm>
          <a:prstGeom prst="roundRect">
            <a:avLst/>
          </a:prstGeom>
          <a:solidFill>
            <a:srgbClr val="F5D3B9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Last year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2782" y="4161034"/>
            <a:ext cx="2081895" cy="257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6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3" name="chimes.wav"/>
          </p:stSnd>
        </p:sndAc>
      </p:transition>
    </mc:Choice>
    <mc:Fallback xmlns="">
      <p:transition spd="med">
        <p:fade/>
        <p:sndAc>
          <p:stSnd>
            <p:snd r:embed="rId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41" grpId="0" animBg="1"/>
      <p:bldP spid="41" grpId="1" animBg="1"/>
      <p:bldP spid="51" grpId="0" animBg="1"/>
      <p:bldP spid="51" grpId="1" animBg="1"/>
      <p:bldP spid="52" grpId="0" animBg="1"/>
      <p:bldP spid="52" grpId="1" animBg="1"/>
      <p:bldP spid="45" grpId="0" animBg="1"/>
      <p:bldP spid="34" grpId="0" animBg="1"/>
      <p:bldP spid="34" grpId="1" animBg="1"/>
      <p:bldP spid="38" grpId="0" animBg="1"/>
      <p:bldP spid="38" grpId="1" animBg="1"/>
      <p:bldP spid="39" grpId="0" animBg="1"/>
      <p:bldP spid="39" grpId="1" animBg="1"/>
      <p:bldP spid="48" grpId="0" animBg="1"/>
      <p:bldP spid="48" grpId="1" animBg="1"/>
      <p:bldP spid="49" grpId="0" animBg="1"/>
      <p:bldP spid="60" grpId="0" animBg="1"/>
      <p:bldP spid="62" grpId="0" animBg="1"/>
      <p:bldP spid="63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/>
          <p:nvPr/>
        </p:nvSpPr>
        <p:spPr>
          <a:xfrm>
            <a:off x="10805867" y="4184242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5248602" y="1235819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1070843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9346278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5312226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8368641" y="6141270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242059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9333025" y="261412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1595123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541048" y="498730"/>
            <a:ext cx="5033516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053E128B-27BF-CF77-5BCD-178E51259B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5633" y="290643"/>
            <a:ext cx="1564144" cy="749977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868757A6-4931-7A7A-37FF-9C45DA6E5A7A}"/>
              </a:ext>
            </a:extLst>
          </p:cNvPr>
          <p:cNvCxnSpPr>
            <a:cxnSpLocks/>
            <a:stCxn id="33" idx="3"/>
            <a:endCxn id="41" idx="0"/>
          </p:cNvCxnSpPr>
          <p:nvPr/>
        </p:nvCxnSpPr>
        <p:spPr>
          <a:xfrm>
            <a:off x="3668714" y="2217674"/>
            <a:ext cx="632594" cy="2607834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A800E09-ADA5-B3A7-FC4E-148F30893C37}"/>
              </a:ext>
            </a:extLst>
          </p:cNvPr>
          <p:cNvCxnSpPr>
            <a:cxnSpLocks/>
            <a:stCxn id="1026" idx="3"/>
            <a:endCxn id="35" idx="1"/>
          </p:cNvCxnSpPr>
          <p:nvPr/>
        </p:nvCxnSpPr>
        <p:spPr>
          <a:xfrm flipV="1">
            <a:off x="3666881" y="1970979"/>
            <a:ext cx="1218221" cy="1936677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1443968A-B31A-71C0-0457-252D69857FAD}"/>
              </a:ext>
            </a:extLst>
          </p:cNvPr>
          <p:cNvCxnSpPr>
            <a:cxnSpLocks/>
            <a:stCxn id="32" idx="1"/>
            <a:endCxn id="39" idx="3"/>
          </p:cNvCxnSpPr>
          <p:nvPr/>
        </p:nvCxnSpPr>
        <p:spPr>
          <a:xfrm flipH="1">
            <a:off x="7279989" y="1926221"/>
            <a:ext cx="1506499" cy="2265796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86E5D8E-6081-5278-1B4F-A81E831B97DA}"/>
              </a:ext>
            </a:extLst>
          </p:cNvPr>
          <p:cNvCxnSpPr>
            <a:cxnSpLocks/>
            <a:endCxn id="37" idx="3"/>
          </p:cNvCxnSpPr>
          <p:nvPr/>
        </p:nvCxnSpPr>
        <p:spPr>
          <a:xfrm flipH="1" flipV="1">
            <a:off x="7037408" y="3086641"/>
            <a:ext cx="1874787" cy="482173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8F5920C-1FBB-5496-AFB7-BAD7A61B056E}"/>
              </a:ext>
            </a:extLst>
          </p:cNvPr>
          <p:cNvCxnSpPr>
            <a:cxnSpLocks/>
            <a:stCxn id="61" idx="1"/>
            <a:endCxn id="44" idx="3"/>
          </p:cNvCxnSpPr>
          <p:nvPr/>
        </p:nvCxnSpPr>
        <p:spPr>
          <a:xfrm flipH="1">
            <a:off x="8334020" y="5302715"/>
            <a:ext cx="702228" cy="186805"/>
          </a:xfrm>
          <a:prstGeom prst="straightConnector1">
            <a:avLst/>
          </a:prstGeom>
          <a:ln w="38100">
            <a:solidFill>
              <a:schemeClr val="tx2">
                <a:lumMod val="75000"/>
              </a:schemeClr>
            </a:solidFill>
            <a:tailEnd type="triangle"/>
          </a:ln>
          <a:effectLst>
            <a:outerShdw blurRad="40000" dist="20000" dir="5400000" sx="1000" sy="1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3" name="Picture 5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72" y="3916588"/>
            <a:ext cx="1636258" cy="294697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4885102" y="1460201"/>
            <a:ext cx="1993703" cy="1021556"/>
          </a:xfrm>
          <a:prstGeom prst="roundRect">
            <a:avLst/>
          </a:prstGeom>
          <a:solidFill>
            <a:srgbClr val="FFFAD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1. I went to a birthday party last weekend.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744756" y="2575863"/>
            <a:ext cx="2292652" cy="1021556"/>
          </a:xfrm>
          <a:prstGeom prst="roundRect">
            <a:avLst/>
          </a:prstGeom>
          <a:solidFill>
            <a:srgbClr val="FFFAD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2. He had a lot </a:t>
            </a:r>
            <a:r>
              <a:rPr lang="en-US">
                <a:latin typeface="Comic Sans MS" panose="030F0702030302020204" pitchFamily="66" charset="0"/>
              </a:rPr>
              <a:t>of work </a:t>
            </a:r>
            <a:r>
              <a:rPr lang="en-US" dirty="0">
                <a:latin typeface="Comic Sans MS" panose="030F0702030302020204" pitchFamily="66" charset="0"/>
              </a:rPr>
              <a:t>during Christmas.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434139" y="3681239"/>
            <a:ext cx="2845850" cy="1021556"/>
          </a:xfrm>
          <a:prstGeom prst="roundRect">
            <a:avLst/>
          </a:prstGeom>
          <a:solidFill>
            <a:srgbClr val="FFFAD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3. My mother did a lot of housework before Tet holiday.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878383" y="4825508"/>
            <a:ext cx="2845850" cy="1328023"/>
          </a:xfrm>
          <a:prstGeom prst="roundRect">
            <a:avLst/>
          </a:prstGeom>
          <a:solidFill>
            <a:srgbClr val="FFFAD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4</a:t>
            </a:r>
            <a:r>
              <a:rPr lang="en-US">
                <a:latin typeface="Comic Sans MS" panose="030F0702030302020204" pitchFamily="66" charset="0"/>
              </a:rPr>
              <a:t>. At </a:t>
            </a:r>
            <a:r>
              <a:rPr lang="en-US" dirty="0">
                <a:latin typeface="Comic Sans MS" panose="030F0702030302020204" pitchFamily="66" charset="0"/>
              </a:rPr>
              <a:t>the Holi festival last year, we went into the streets with powder and paint.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894507" y="4825508"/>
            <a:ext cx="2439513" cy="1328023"/>
          </a:xfrm>
          <a:prstGeom prst="roundRect">
            <a:avLst/>
          </a:prstGeom>
          <a:solidFill>
            <a:srgbClr val="FFFAD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</a:rPr>
              <a:t>5. My sister had a lot of Halloween costumes last October.</a:t>
            </a:r>
          </a:p>
        </p:txBody>
      </p:sp>
      <p:grpSp>
        <p:nvGrpSpPr>
          <p:cNvPr id="52" name="Google Shape;1010;p34">
            <a:extLst>
              <a:ext uri="{FF2B5EF4-FFF2-40B4-BE49-F238E27FC236}">
                <a16:creationId xmlns:a16="http://schemas.microsoft.com/office/drawing/2014/main" id="{3AC6723E-E87E-92E3-9317-94D81F1E0489}"/>
              </a:ext>
            </a:extLst>
          </p:cNvPr>
          <p:cNvGrpSpPr/>
          <p:nvPr/>
        </p:nvGrpSpPr>
        <p:grpSpPr>
          <a:xfrm>
            <a:off x="389576" y="334588"/>
            <a:ext cx="525973" cy="470982"/>
            <a:chOff x="6502192" y="2584442"/>
            <a:chExt cx="461433" cy="404231"/>
          </a:xfrm>
        </p:grpSpPr>
        <p:sp>
          <p:nvSpPr>
            <p:cNvPr id="54" name="Google Shape;1011;p34">
              <a:extLst>
                <a:ext uri="{FF2B5EF4-FFF2-40B4-BE49-F238E27FC236}">
                  <a16:creationId xmlns:a16="http://schemas.microsoft.com/office/drawing/2014/main" id="{9B7E89D5-F043-BA72-BF1E-17613611F14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5" name="Google Shape;1012;p34">
              <a:extLst>
                <a:ext uri="{FF2B5EF4-FFF2-40B4-BE49-F238E27FC236}">
                  <a16:creationId xmlns:a16="http://schemas.microsoft.com/office/drawing/2014/main" id="{B85A50F3-A634-6DE3-297D-10DCCFDBC949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6" name="Google Shape;1013;p34">
              <a:extLst>
                <a:ext uri="{FF2B5EF4-FFF2-40B4-BE49-F238E27FC236}">
                  <a16:creationId xmlns:a16="http://schemas.microsoft.com/office/drawing/2014/main" id="{D7DAAE4D-0CAE-213F-3E23-D0C3323A2186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7" name="Google Shape;1014;p34">
              <a:extLst>
                <a:ext uri="{FF2B5EF4-FFF2-40B4-BE49-F238E27FC236}">
                  <a16:creationId xmlns:a16="http://schemas.microsoft.com/office/drawing/2014/main" id="{0C946B3E-70A7-2738-9891-B9A1B6D48571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8" name="Google Shape;1015;p34">
              <a:extLst>
                <a:ext uri="{FF2B5EF4-FFF2-40B4-BE49-F238E27FC236}">
                  <a16:creationId xmlns:a16="http://schemas.microsoft.com/office/drawing/2014/main" id="{A7EDE4E6-0249-F25B-AF1C-8B0EAA96F2E3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9" name="Google Shape;1016;p34">
              <a:extLst>
                <a:ext uri="{FF2B5EF4-FFF2-40B4-BE49-F238E27FC236}">
                  <a16:creationId xmlns:a16="http://schemas.microsoft.com/office/drawing/2014/main" id="{16C1FCC1-40FE-7A4E-4F7F-B8ABB7603517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623949" y="642877"/>
            <a:ext cx="4689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4 Listen and read. Then match.</a:t>
            </a:r>
          </a:p>
        </p:txBody>
      </p:sp>
      <p:pic>
        <p:nvPicPr>
          <p:cNvPr id="32" name="Picture 2" descr="A happy housekeeper is carrying a bucket cloths for laundry in the house.">
            <a:extLst>
              <a:ext uri="{FF2B5EF4-FFF2-40B4-BE49-F238E27FC236}">
                <a16:creationId xmlns:a16="http://schemas.microsoft.com/office/drawing/2014/main" id="{B1DD02A3-B878-3349-869F-A7C16E9B0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488" y="1146102"/>
            <a:ext cx="2347858" cy="1560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0916" y="1420239"/>
            <a:ext cx="2387798" cy="15948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6" name="Picture 2" descr="https://encrypted-tbn1.gstatic.com/images?q=tbn:ANd9GcTW6_f6nGK1JHgefEUARXsU1UbVap9iKp6FgSyQq2gwR6E_k4Gx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72" y="3109107"/>
            <a:ext cx="2400009" cy="15970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028" name="Picture 4" descr="https://encrypted-tbn3.gstatic.com/images?q=tbn:ANd9GcREkxvqhoYKkDTlCctLFbnBNalK20wOxq671z43_bEYrrNwb1g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" t="20965" r="10439"/>
          <a:stretch/>
        </p:blipFill>
        <p:spPr bwMode="auto">
          <a:xfrm>
            <a:off x="8786488" y="2845779"/>
            <a:ext cx="2347858" cy="1471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36248" y="4423982"/>
            <a:ext cx="1949190" cy="1757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2">
                <a:lumMod val="50000"/>
              </a:schemeClr>
            </a:solidFill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34" name="Track 5.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95797" y="547822"/>
            <a:ext cx="709908" cy="709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1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35" grpId="0" animBg="1"/>
      <p:bldP spid="37" grpId="0" animBg="1"/>
      <p:bldP spid="39" grpId="0" animBg="1"/>
      <p:bldP spid="41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H="1">
            <a:off x="3821229" y="4615018"/>
            <a:ext cx="4514249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1808084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PRACTICE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03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10" descr="Linux, Tux, Dịp Kỉ Niệm, Chim">
            <a:extLst>
              <a:ext uri="{FF2B5EF4-FFF2-40B4-BE49-F238E27FC236}">
                <a16:creationId xmlns:a16="http://schemas.microsoft.com/office/drawing/2014/main" id="{70DB610E-8DBD-DC61-96DD-0549CF20D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3" y="2838635"/>
            <a:ext cx="2264890" cy="35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Bóng Bay, Bầu Trời, Lễ Kỷ Niệm">
            <a:extLst>
              <a:ext uri="{FF2B5EF4-FFF2-40B4-BE49-F238E27FC236}">
                <a16:creationId xmlns:a16="http://schemas.microsoft.com/office/drawing/2014/main" id="{2C6681E3-E6BF-0625-9012-A4162EC76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280">
            <a:off x="8482870" y="667834"/>
            <a:ext cx="3463126" cy="31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C936CC-2D9A-B33B-27B6-455D9E728D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95443" y="-79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7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03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8"/>
          <p:cNvSpPr/>
          <p:nvPr/>
        </p:nvSpPr>
        <p:spPr>
          <a:xfrm>
            <a:off x="9637780" y="46972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1" name="Google Shape;531;p28"/>
          <p:cNvSpPr/>
          <p:nvPr/>
        </p:nvSpPr>
        <p:spPr>
          <a:xfrm>
            <a:off x="7533931" y="795182"/>
            <a:ext cx="141700" cy="131755"/>
          </a:xfrm>
          <a:custGeom>
            <a:avLst/>
            <a:gdLst/>
            <a:ahLst/>
            <a:cxnLst/>
            <a:rect l="l" t="t" r="r" b="b"/>
            <a:pathLst>
              <a:path w="1469" h="1366" extrusionOk="0">
                <a:moveTo>
                  <a:pt x="774" y="202"/>
                </a:moveTo>
                <a:cubicBezTo>
                  <a:pt x="875" y="202"/>
                  <a:pt x="976" y="233"/>
                  <a:pt x="1058" y="296"/>
                </a:cubicBezTo>
                <a:lnTo>
                  <a:pt x="1058" y="312"/>
                </a:lnTo>
                <a:cubicBezTo>
                  <a:pt x="1169" y="391"/>
                  <a:pt x="1232" y="501"/>
                  <a:pt x="1248" y="628"/>
                </a:cubicBezTo>
                <a:cubicBezTo>
                  <a:pt x="1264" y="754"/>
                  <a:pt x="1216" y="880"/>
                  <a:pt x="1137" y="991"/>
                </a:cubicBezTo>
                <a:cubicBezTo>
                  <a:pt x="1047" y="1109"/>
                  <a:pt x="909" y="1169"/>
                  <a:pt x="766" y="1169"/>
                </a:cubicBezTo>
                <a:cubicBezTo>
                  <a:pt x="660" y="1169"/>
                  <a:pt x="552" y="1137"/>
                  <a:pt x="459" y="1070"/>
                </a:cubicBezTo>
                <a:cubicBezTo>
                  <a:pt x="253" y="912"/>
                  <a:pt x="222" y="596"/>
                  <a:pt x="380" y="391"/>
                </a:cubicBezTo>
                <a:cubicBezTo>
                  <a:pt x="474" y="268"/>
                  <a:pt x="624" y="202"/>
                  <a:pt x="774" y="202"/>
                </a:cubicBezTo>
                <a:close/>
                <a:moveTo>
                  <a:pt x="767" y="1"/>
                </a:moveTo>
                <a:cubicBezTo>
                  <a:pt x="562" y="1"/>
                  <a:pt x="360" y="90"/>
                  <a:pt x="222" y="265"/>
                </a:cubicBezTo>
                <a:cubicBezTo>
                  <a:pt x="1" y="565"/>
                  <a:pt x="48" y="991"/>
                  <a:pt x="348" y="1228"/>
                </a:cubicBezTo>
                <a:cubicBezTo>
                  <a:pt x="473" y="1320"/>
                  <a:pt x="620" y="1365"/>
                  <a:pt x="766" y="1365"/>
                </a:cubicBezTo>
                <a:cubicBezTo>
                  <a:pt x="970" y="1365"/>
                  <a:pt x="1173" y="1276"/>
                  <a:pt x="1311" y="1101"/>
                </a:cubicBezTo>
                <a:cubicBezTo>
                  <a:pt x="1422" y="959"/>
                  <a:pt x="1469" y="786"/>
                  <a:pt x="1437" y="596"/>
                </a:cubicBezTo>
                <a:cubicBezTo>
                  <a:pt x="1422" y="422"/>
                  <a:pt x="1327" y="265"/>
                  <a:pt x="1185" y="138"/>
                </a:cubicBezTo>
                <a:cubicBezTo>
                  <a:pt x="1060" y="46"/>
                  <a:pt x="913" y="1"/>
                  <a:pt x="76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2" name="Google Shape;532;p28"/>
          <p:cNvSpPr/>
          <p:nvPr/>
        </p:nvSpPr>
        <p:spPr>
          <a:xfrm>
            <a:off x="10354137" y="2836863"/>
            <a:ext cx="173724" cy="178245"/>
          </a:xfrm>
          <a:custGeom>
            <a:avLst/>
            <a:gdLst/>
            <a:ahLst/>
            <a:cxnLst/>
            <a:rect l="l" t="t" r="r" b="b"/>
            <a:pathLst>
              <a:path w="1801" h="1848" extrusionOk="0">
                <a:moveTo>
                  <a:pt x="979" y="1"/>
                </a:moveTo>
                <a:cubicBezTo>
                  <a:pt x="916" y="1"/>
                  <a:pt x="869" y="32"/>
                  <a:pt x="869" y="95"/>
                </a:cubicBezTo>
                <a:lnTo>
                  <a:pt x="869" y="648"/>
                </a:lnTo>
                <a:lnTo>
                  <a:pt x="522" y="285"/>
                </a:lnTo>
                <a:cubicBezTo>
                  <a:pt x="506" y="269"/>
                  <a:pt x="482" y="261"/>
                  <a:pt x="459" y="261"/>
                </a:cubicBezTo>
                <a:cubicBezTo>
                  <a:pt x="435" y="261"/>
                  <a:pt x="411" y="269"/>
                  <a:pt x="395" y="285"/>
                </a:cubicBezTo>
                <a:cubicBezTo>
                  <a:pt x="348" y="316"/>
                  <a:pt x="348" y="379"/>
                  <a:pt x="380" y="427"/>
                </a:cubicBezTo>
                <a:lnTo>
                  <a:pt x="727" y="806"/>
                </a:lnTo>
                <a:lnTo>
                  <a:pt x="95" y="806"/>
                </a:lnTo>
                <a:cubicBezTo>
                  <a:pt x="87" y="804"/>
                  <a:pt x="79" y="803"/>
                  <a:pt x="72" y="803"/>
                </a:cubicBezTo>
                <a:cubicBezTo>
                  <a:pt x="25" y="803"/>
                  <a:pt x="1" y="846"/>
                  <a:pt x="1" y="900"/>
                </a:cubicBezTo>
                <a:cubicBezTo>
                  <a:pt x="1" y="948"/>
                  <a:pt x="32" y="995"/>
                  <a:pt x="95" y="995"/>
                </a:cubicBezTo>
                <a:lnTo>
                  <a:pt x="664" y="995"/>
                </a:lnTo>
                <a:lnTo>
                  <a:pt x="222" y="1295"/>
                </a:lnTo>
                <a:cubicBezTo>
                  <a:pt x="174" y="1327"/>
                  <a:pt x="159" y="1390"/>
                  <a:pt x="190" y="1437"/>
                </a:cubicBezTo>
                <a:cubicBezTo>
                  <a:pt x="222" y="1469"/>
                  <a:pt x="238" y="1484"/>
                  <a:pt x="269" y="1484"/>
                </a:cubicBezTo>
                <a:cubicBezTo>
                  <a:pt x="301" y="1484"/>
                  <a:pt x="316" y="1469"/>
                  <a:pt x="332" y="1469"/>
                </a:cubicBezTo>
                <a:lnTo>
                  <a:pt x="853" y="1106"/>
                </a:lnTo>
                <a:lnTo>
                  <a:pt x="853" y="1753"/>
                </a:lnTo>
                <a:cubicBezTo>
                  <a:pt x="853" y="1800"/>
                  <a:pt x="885" y="1847"/>
                  <a:pt x="948" y="1847"/>
                </a:cubicBezTo>
                <a:cubicBezTo>
                  <a:pt x="995" y="1847"/>
                  <a:pt x="1043" y="1800"/>
                  <a:pt x="1043" y="1753"/>
                </a:cubicBezTo>
                <a:lnTo>
                  <a:pt x="1058" y="1153"/>
                </a:lnTo>
                <a:lnTo>
                  <a:pt x="1406" y="1532"/>
                </a:lnTo>
                <a:cubicBezTo>
                  <a:pt x="1421" y="1548"/>
                  <a:pt x="1453" y="1563"/>
                  <a:pt x="1485" y="1563"/>
                </a:cubicBezTo>
                <a:cubicBezTo>
                  <a:pt x="1500" y="1563"/>
                  <a:pt x="1532" y="1563"/>
                  <a:pt x="1548" y="1532"/>
                </a:cubicBezTo>
                <a:cubicBezTo>
                  <a:pt x="1595" y="1500"/>
                  <a:pt x="1595" y="1437"/>
                  <a:pt x="1548" y="1405"/>
                </a:cubicBezTo>
                <a:lnTo>
                  <a:pt x="1185" y="995"/>
                </a:lnTo>
                <a:lnTo>
                  <a:pt x="1690" y="995"/>
                </a:lnTo>
                <a:cubicBezTo>
                  <a:pt x="1753" y="995"/>
                  <a:pt x="1800" y="948"/>
                  <a:pt x="1800" y="900"/>
                </a:cubicBezTo>
                <a:cubicBezTo>
                  <a:pt x="1800" y="837"/>
                  <a:pt x="1753" y="806"/>
                  <a:pt x="1690" y="806"/>
                </a:cubicBezTo>
                <a:lnTo>
                  <a:pt x="1311" y="806"/>
                </a:lnTo>
                <a:lnTo>
                  <a:pt x="1706" y="522"/>
                </a:lnTo>
                <a:cubicBezTo>
                  <a:pt x="1753" y="490"/>
                  <a:pt x="1769" y="427"/>
                  <a:pt x="1737" y="395"/>
                </a:cubicBezTo>
                <a:cubicBezTo>
                  <a:pt x="1717" y="365"/>
                  <a:pt x="1683" y="347"/>
                  <a:pt x="1649" y="347"/>
                </a:cubicBezTo>
                <a:cubicBezTo>
                  <a:pt x="1631" y="347"/>
                  <a:pt x="1612" y="352"/>
                  <a:pt x="1595" y="364"/>
                </a:cubicBezTo>
                <a:lnTo>
                  <a:pt x="1058" y="727"/>
                </a:lnTo>
                <a:lnTo>
                  <a:pt x="1074" y="95"/>
                </a:lnTo>
                <a:cubicBezTo>
                  <a:pt x="1074" y="32"/>
                  <a:pt x="1027" y="1"/>
                  <a:pt x="97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8" name="Google Shape;598;p28"/>
          <p:cNvSpPr/>
          <p:nvPr/>
        </p:nvSpPr>
        <p:spPr>
          <a:xfrm>
            <a:off x="8629572" y="3706118"/>
            <a:ext cx="289476" cy="204095"/>
          </a:xfrm>
          <a:custGeom>
            <a:avLst/>
            <a:gdLst/>
            <a:ahLst/>
            <a:cxnLst/>
            <a:rect l="l" t="t" r="r" b="b"/>
            <a:pathLst>
              <a:path w="3001" h="2116" extrusionOk="0">
                <a:moveTo>
                  <a:pt x="96" y="0"/>
                </a:moveTo>
                <a:cubicBezTo>
                  <a:pt x="33" y="16"/>
                  <a:pt x="1" y="64"/>
                  <a:pt x="1" y="111"/>
                </a:cubicBezTo>
                <a:cubicBezTo>
                  <a:pt x="17" y="158"/>
                  <a:pt x="159" y="1247"/>
                  <a:pt x="995" y="1800"/>
                </a:cubicBezTo>
                <a:cubicBezTo>
                  <a:pt x="1295" y="2005"/>
                  <a:pt x="1658" y="2116"/>
                  <a:pt x="2069" y="2116"/>
                </a:cubicBezTo>
                <a:cubicBezTo>
                  <a:pt x="2337" y="2116"/>
                  <a:pt x="2621" y="2068"/>
                  <a:pt x="2921" y="1974"/>
                </a:cubicBezTo>
                <a:cubicBezTo>
                  <a:pt x="2969" y="1958"/>
                  <a:pt x="3000" y="1910"/>
                  <a:pt x="2984" y="1863"/>
                </a:cubicBezTo>
                <a:cubicBezTo>
                  <a:pt x="2971" y="1811"/>
                  <a:pt x="2937" y="1780"/>
                  <a:pt x="2898" y="1780"/>
                </a:cubicBezTo>
                <a:cubicBezTo>
                  <a:pt x="2890" y="1780"/>
                  <a:pt x="2882" y="1781"/>
                  <a:pt x="2874" y="1784"/>
                </a:cubicBezTo>
                <a:cubicBezTo>
                  <a:pt x="2579" y="1868"/>
                  <a:pt x="2307" y="1909"/>
                  <a:pt x="2058" y="1909"/>
                </a:cubicBezTo>
                <a:cubicBezTo>
                  <a:pt x="1694" y="1909"/>
                  <a:pt x="1378" y="1820"/>
                  <a:pt x="1106" y="1642"/>
                </a:cubicBezTo>
                <a:cubicBezTo>
                  <a:pt x="348" y="1137"/>
                  <a:pt x="206" y="95"/>
                  <a:pt x="206" y="95"/>
                </a:cubicBezTo>
                <a:cubicBezTo>
                  <a:pt x="190" y="32"/>
                  <a:pt x="143" y="0"/>
                  <a:pt x="9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9" name="Google Shape;599;p28"/>
          <p:cNvSpPr/>
          <p:nvPr/>
        </p:nvSpPr>
        <p:spPr>
          <a:xfrm>
            <a:off x="4595520" y="5658789"/>
            <a:ext cx="205599" cy="208596"/>
          </a:xfrm>
          <a:custGeom>
            <a:avLst/>
            <a:gdLst/>
            <a:ahLst/>
            <a:cxnLst/>
            <a:rect l="l" t="t" r="r" b="b"/>
            <a:pathLst>
              <a:path w="2195" h="2227" extrusionOk="0">
                <a:moveTo>
                  <a:pt x="1168" y="285"/>
                </a:moveTo>
                <a:cubicBezTo>
                  <a:pt x="1200" y="380"/>
                  <a:pt x="1231" y="506"/>
                  <a:pt x="1247" y="585"/>
                </a:cubicBezTo>
                <a:cubicBezTo>
                  <a:pt x="1310" y="806"/>
                  <a:pt x="1326" y="869"/>
                  <a:pt x="1342" y="900"/>
                </a:cubicBezTo>
                <a:cubicBezTo>
                  <a:pt x="1373" y="932"/>
                  <a:pt x="1421" y="948"/>
                  <a:pt x="1626" y="1027"/>
                </a:cubicBezTo>
                <a:cubicBezTo>
                  <a:pt x="1705" y="1058"/>
                  <a:pt x="1831" y="1090"/>
                  <a:pt x="1910" y="1137"/>
                </a:cubicBezTo>
                <a:cubicBezTo>
                  <a:pt x="1784" y="1185"/>
                  <a:pt x="1594" y="1263"/>
                  <a:pt x="1421" y="1327"/>
                </a:cubicBezTo>
                <a:cubicBezTo>
                  <a:pt x="1389" y="1342"/>
                  <a:pt x="1373" y="1358"/>
                  <a:pt x="1358" y="1374"/>
                </a:cubicBezTo>
                <a:cubicBezTo>
                  <a:pt x="1263" y="1579"/>
                  <a:pt x="1168" y="1816"/>
                  <a:pt x="1089" y="1942"/>
                </a:cubicBezTo>
                <a:cubicBezTo>
                  <a:pt x="1042" y="1800"/>
                  <a:pt x="963" y="1563"/>
                  <a:pt x="916" y="1342"/>
                </a:cubicBezTo>
                <a:cubicBezTo>
                  <a:pt x="916" y="1311"/>
                  <a:pt x="884" y="1279"/>
                  <a:pt x="837" y="1279"/>
                </a:cubicBezTo>
                <a:cubicBezTo>
                  <a:pt x="640" y="1234"/>
                  <a:pt x="414" y="1188"/>
                  <a:pt x="285" y="1143"/>
                </a:cubicBezTo>
                <a:lnTo>
                  <a:pt x="285" y="1143"/>
                </a:lnTo>
                <a:cubicBezTo>
                  <a:pt x="417" y="1064"/>
                  <a:pt x="672" y="945"/>
                  <a:pt x="884" y="869"/>
                </a:cubicBezTo>
                <a:cubicBezTo>
                  <a:pt x="916" y="853"/>
                  <a:pt x="932" y="837"/>
                  <a:pt x="947" y="806"/>
                </a:cubicBezTo>
                <a:cubicBezTo>
                  <a:pt x="1010" y="616"/>
                  <a:pt x="1105" y="411"/>
                  <a:pt x="1168" y="285"/>
                </a:cubicBezTo>
                <a:close/>
                <a:moveTo>
                  <a:pt x="1200" y="1"/>
                </a:moveTo>
                <a:cubicBezTo>
                  <a:pt x="1137" y="1"/>
                  <a:pt x="1042" y="1"/>
                  <a:pt x="774" y="695"/>
                </a:cubicBezTo>
                <a:cubicBezTo>
                  <a:pt x="48" y="995"/>
                  <a:pt x="16" y="1090"/>
                  <a:pt x="0" y="1137"/>
                </a:cubicBezTo>
                <a:cubicBezTo>
                  <a:pt x="0" y="1153"/>
                  <a:pt x="0" y="1200"/>
                  <a:pt x="16" y="1232"/>
                </a:cubicBezTo>
                <a:cubicBezTo>
                  <a:pt x="32" y="1248"/>
                  <a:pt x="95" y="1327"/>
                  <a:pt x="742" y="1453"/>
                </a:cubicBezTo>
                <a:cubicBezTo>
                  <a:pt x="932" y="2226"/>
                  <a:pt x="1010" y="2226"/>
                  <a:pt x="1074" y="2226"/>
                </a:cubicBezTo>
                <a:lnTo>
                  <a:pt x="1074" y="2211"/>
                </a:lnTo>
                <a:lnTo>
                  <a:pt x="1089" y="2211"/>
                </a:lnTo>
                <a:cubicBezTo>
                  <a:pt x="1137" y="2211"/>
                  <a:pt x="1216" y="2211"/>
                  <a:pt x="1516" y="1500"/>
                </a:cubicBezTo>
                <a:cubicBezTo>
                  <a:pt x="1721" y="1437"/>
                  <a:pt x="2084" y="1295"/>
                  <a:pt x="2163" y="1232"/>
                </a:cubicBezTo>
                <a:cubicBezTo>
                  <a:pt x="2194" y="1200"/>
                  <a:pt x="2194" y="1153"/>
                  <a:pt x="2194" y="1121"/>
                </a:cubicBezTo>
                <a:cubicBezTo>
                  <a:pt x="2179" y="1027"/>
                  <a:pt x="2084" y="979"/>
                  <a:pt x="1705" y="837"/>
                </a:cubicBezTo>
                <a:cubicBezTo>
                  <a:pt x="1626" y="822"/>
                  <a:pt x="1547" y="790"/>
                  <a:pt x="1500" y="774"/>
                </a:cubicBezTo>
                <a:cubicBezTo>
                  <a:pt x="1484" y="727"/>
                  <a:pt x="1468" y="632"/>
                  <a:pt x="1452" y="537"/>
                </a:cubicBezTo>
                <a:cubicBezTo>
                  <a:pt x="1373" y="285"/>
                  <a:pt x="1342" y="111"/>
                  <a:pt x="1295" y="48"/>
                </a:cubicBezTo>
                <a:cubicBezTo>
                  <a:pt x="1263" y="16"/>
                  <a:pt x="1231" y="1"/>
                  <a:pt x="120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" name="Google Shape;889;p34">
            <a:extLst>
              <a:ext uri="{FF2B5EF4-FFF2-40B4-BE49-F238E27FC236}">
                <a16:creationId xmlns:a16="http://schemas.microsoft.com/office/drawing/2014/main" id="{8BDB31CF-9E7F-83A3-53B0-595633B3D856}"/>
              </a:ext>
            </a:extLst>
          </p:cNvPr>
          <p:cNvGrpSpPr/>
          <p:nvPr/>
        </p:nvGrpSpPr>
        <p:grpSpPr>
          <a:xfrm>
            <a:off x="7987641" y="6019784"/>
            <a:ext cx="667607" cy="614827"/>
            <a:chOff x="751980" y="3316918"/>
            <a:chExt cx="366885" cy="330554"/>
          </a:xfrm>
        </p:grpSpPr>
        <p:sp>
          <p:nvSpPr>
            <p:cNvPr id="3" name="Google Shape;890;p34">
              <a:extLst>
                <a:ext uri="{FF2B5EF4-FFF2-40B4-BE49-F238E27FC236}">
                  <a16:creationId xmlns:a16="http://schemas.microsoft.com/office/drawing/2014/main" id="{14A6D800-DA4A-D1AB-D1F2-1662348EA064}"/>
                </a:ext>
              </a:extLst>
            </p:cNvPr>
            <p:cNvSpPr/>
            <p:nvPr/>
          </p:nvSpPr>
          <p:spPr>
            <a:xfrm>
              <a:off x="751980" y="3316918"/>
              <a:ext cx="366885" cy="330554"/>
            </a:xfrm>
            <a:custGeom>
              <a:avLst/>
              <a:gdLst/>
              <a:ahLst/>
              <a:cxnLst/>
              <a:rect l="l" t="t" r="r" b="b"/>
              <a:pathLst>
                <a:path w="7594" h="6842" extrusionOk="0">
                  <a:moveTo>
                    <a:pt x="3004" y="1"/>
                  </a:moveTo>
                  <a:cubicBezTo>
                    <a:pt x="2919" y="1"/>
                    <a:pt x="2829" y="18"/>
                    <a:pt x="2732" y="56"/>
                  </a:cubicBezTo>
                  <a:cubicBezTo>
                    <a:pt x="1185" y="656"/>
                    <a:pt x="2590" y="2124"/>
                    <a:pt x="2590" y="2124"/>
                  </a:cubicBezTo>
                  <a:cubicBezTo>
                    <a:pt x="2590" y="2124"/>
                    <a:pt x="2004" y="1892"/>
                    <a:pt x="1430" y="1892"/>
                  </a:cubicBezTo>
                  <a:cubicBezTo>
                    <a:pt x="1057" y="1892"/>
                    <a:pt x="689" y="1990"/>
                    <a:pt x="490" y="2313"/>
                  </a:cubicBezTo>
                  <a:cubicBezTo>
                    <a:pt x="1" y="3119"/>
                    <a:pt x="1895" y="3703"/>
                    <a:pt x="1895" y="3703"/>
                  </a:cubicBezTo>
                  <a:cubicBezTo>
                    <a:pt x="1895" y="3703"/>
                    <a:pt x="238" y="4934"/>
                    <a:pt x="885" y="5644"/>
                  </a:cubicBezTo>
                  <a:cubicBezTo>
                    <a:pt x="1042" y="5817"/>
                    <a:pt x="1229" y="5886"/>
                    <a:pt x="1429" y="5886"/>
                  </a:cubicBezTo>
                  <a:cubicBezTo>
                    <a:pt x="2211" y="5886"/>
                    <a:pt x="3173" y="4824"/>
                    <a:pt x="3174" y="4823"/>
                  </a:cubicBezTo>
                  <a:lnTo>
                    <a:pt x="3174" y="4823"/>
                  </a:lnTo>
                  <a:cubicBezTo>
                    <a:pt x="3174" y="4824"/>
                    <a:pt x="3095" y="6842"/>
                    <a:pt x="4192" y="6842"/>
                  </a:cubicBezTo>
                  <a:cubicBezTo>
                    <a:pt x="4299" y="6842"/>
                    <a:pt x="4417" y="6823"/>
                    <a:pt x="4547" y="6781"/>
                  </a:cubicBezTo>
                  <a:cubicBezTo>
                    <a:pt x="6031" y="6291"/>
                    <a:pt x="5021" y="4681"/>
                    <a:pt x="5020" y="4681"/>
                  </a:cubicBezTo>
                  <a:lnTo>
                    <a:pt x="5020" y="4681"/>
                  </a:lnTo>
                  <a:cubicBezTo>
                    <a:pt x="5021" y="4681"/>
                    <a:pt x="5646" y="4988"/>
                    <a:pt x="6235" y="4988"/>
                  </a:cubicBezTo>
                  <a:cubicBezTo>
                    <a:pt x="6637" y="4988"/>
                    <a:pt x="7023" y="4846"/>
                    <a:pt x="7183" y="4366"/>
                  </a:cubicBezTo>
                  <a:cubicBezTo>
                    <a:pt x="7593" y="3182"/>
                    <a:pt x="5715" y="2929"/>
                    <a:pt x="5715" y="2929"/>
                  </a:cubicBezTo>
                  <a:cubicBezTo>
                    <a:pt x="5715" y="2929"/>
                    <a:pt x="7167" y="1209"/>
                    <a:pt x="5936" y="719"/>
                  </a:cubicBezTo>
                  <a:cubicBezTo>
                    <a:pt x="5757" y="650"/>
                    <a:pt x="5592" y="620"/>
                    <a:pt x="5441" y="620"/>
                  </a:cubicBezTo>
                  <a:cubicBezTo>
                    <a:pt x="4489" y="620"/>
                    <a:pt x="4089" y="1808"/>
                    <a:pt x="4089" y="1808"/>
                  </a:cubicBezTo>
                  <a:cubicBezTo>
                    <a:pt x="4089" y="1808"/>
                    <a:pt x="3866" y="1"/>
                    <a:pt x="3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" name="Google Shape;891;p34">
              <a:extLst>
                <a:ext uri="{FF2B5EF4-FFF2-40B4-BE49-F238E27FC236}">
                  <a16:creationId xmlns:a16="http://schemas.microsoft.com/office/drawing/2014/main" id="{E4BFF649-F1F2-E4FE-2465-2A30CF78BFE9}"/>
                </a:ext>
              </a:extLst>
            </p:cNvPr>
            <p:cNvSpPr/>
            <p:nvPr/>
          </p:nvSpPr>
          <p:spPr>
            <a:xfrm>
              <a:off x="977744" y="3397214"/>
              <a:ext cx="42757" cy="43723"/>
            </a:xfrm>
            <a:custGeom>
              <a:avLst/>
              <a:gdLst/>
              <a:ahLst/>
              <a:cxnLst/>
              <a:rect l="l" t="t" r="r" b="b"/>
              <a:pathLst>
                <a:path w="885" h="905" extrusionOk="0">
                  <a:moveTo>
                    <a:pt x="774" y="0"/>
                  </a:moveTo>
                  <a:cubicBezTo>
                    <a:pt x="750" y="0"/>
                    <a:pt x="726" y="12"/>
                    <a:pt x="711" y="36"/>
                  </a:cubicBezTo>
                  <a:cubicBezTo>
                    <a:pt x="553" y="162"/>
                    <a:pt x="63" y="604"/>
                    <a:pt x="16" y="778"/>
                  </a:cubicBezTo>
                  <a:cubicBezTo>
                    <a:pt x="0" y="825"/>
                    <a:pt x="32" y="888"/>
                    <a:pt x="79" y="904"/>
                  </a:cubicBezTo>
                  <a:lnTo>
                    <a:pt x="111" y="904"/>
                  </a:lnTo>
                  <a:cubicBezTo>
                    <a:pt x="158" y="904"/>
                    <a:pt x="190" y="872"/>
                    <a:pt x="205" y="841"/>
                  </a:cubicBezTo>
                  <a:cubicBezTo>
                    <a:pt x="221" y="746"/>
                    <a:pt x="553" y="430"/>
                    <a:pt x="837" y="178"/>
                  </a:cubicBezTo>
                  <a:cubicBezTo>
                    <a:pt x="868" y="146"/>
                    <a:pt x="884" y="83"/>
                    <a:pt x="837" y="36"/>
                  </a:cubicBezTo>
                  <a:cubicBezTo>
                    <a:pt x="821" y="12"/>
                    <a:pt x="797" y="0"/>
                    <a:pt x="7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" name="Google Shape;892;p34">
              <a:extLst>
                <a:ext uri="{FF2B5EF4-FFF2-40B4-BE49-F238E27FC236}">
                  <a16:creationId xmlns:a16="http://schemas.microsoft.com/office/drawing/2014/main" id="{FE693D1A-14F8-66F3-B252-E08DAF07B448}"/>
                </a:ext>
              </a:extLst>
            </p:cNvPr>
            <p:cNvSpPr/>
            <p:nvPr/>
          </p:nvSpPr>
          <p:spPr>
            <a:xfrm>
              <a:off x="888511" y="3376198"/>
              <a:ext cx="29036" cy="50245"/>
            </a:xfrm>
            <a:custGeom>
              <a:avLst/>
              <a:gdLst/>
              <a:ahLst/>
              <a:cxnLst/>
              <a:rect l="l" t="t" r="r" b="b"/>
              <a:pathLst>
                <a:path w="601" h="1040" extrusionOk="0">
                  <a:moveTo>
                    <a:pt x="113" y="0"/>
                  </a:moveTo>
                  <a:cubicBezTo>
                    <a:pt x="97" y="0"/>
                    <a:pt x="81" y="4"/>
                    <a:pt x="63" y="13"/>
                  </a:cubicBezTo>
                  <a:cubicBezTo>
                    <a:pt x="16" y="29"/>
                    <a:pt x="0" y="92"/>
                    <a:pt x="32" y="139"/>
                  </a:cubicBezTo>
                  <a:cubicBezTo>
                    <a:pt x="206" y="487"/>
                    <a:pt x="379" y="881"/>
                    <a:pt x="395" y="944"/>
                  </a:cubicBezTo>
                  <a:cubicBezTo>
                    <a:pt x="395" y="992"/>
                    <a:pt x="442" y="1039"/>
                    <a:pt x="490" y="1039"/>
                  </a:cubicBezTo>
                  <a:lnTo>
                    <a:pt x="505" y="1039"/>
                  </a:lnTo>
                  <a:cubicBezTo>
                    <a:pt x="553" y="1023"/>
                    <a:pt x="600" y="976"/>
                    <a:pt x="584" y="929"/>
                  </a:cubicBezTo>
                  <a:cubicBezTo>
                    <a:pt x="584" y="818"/>
                    <a:pt x="316" y="281"/>
                    <a:pt x="206" y="60"/>
                  </a:cubicBezTo>
                  <a:cubicBezTo>
                    <a:pt x="183" y="26"/>
                    <a:pt x="152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" name="Google Shape;893;p34">
              <a:extLst>
                <a:ext uri="{FF2B5EF4-FFF2-40B4-BE49-F238E27FC236}">
                  <a16:creationId xmlns:a16="http://schemas.microsoft.com/office/drawing/2014/main" id="{5574A26F-5914-0B83-3FF2-4AE8A5362083}"/>
                </a:ext>
              </a:extLst>
            </p:cNvPr>
            <p:cNvSpPr/>
            <p:nvPr/>
          </p:nvSpPr>
          <p:spPr>
            <a:xfrm>
              <a:off x="809182" y="3455334"/>
              <a:ext cx="66381" cy="23721"/>
            </a:xfrm>
            <a:custGeom>
              <a:avLst/>
              <a:gdLst/>
              <a:ahLst/>
              <a:cxnLst/>
              <a:rect l="l" t="t" r="r" b="b"/>
              <a:pathLst>
                <a:path w="1374" h="491" extrusionOk="0">
                  <a:moveTo>
                    <a:pt x="127" y="1"/>
                  </a:moveTo>
                  <a:cubicBezTo>
                    <a:pt x="64" y="1"/>
                    <a:pt x="16" y="33"/>
                    <a:pt x="16" y="96"/>
                  </a:cubicBezTo>
                  <a:cubicBezTo>
                    <a:pt x="1" y="143"/>
                    <a:pt x="48" y="190"/>
                    <a:pt x="95" y="206"/>
                  </a:cubicBezTo>
                  <a:cubicBezTo>
                    <a:pt x="95" y="206"/>
                    <a:pt x="774" y="301"/>
                    <a:pt x="1232" y="490"/>
                  </a:cubicBezTo>
                  <a:lnTo>
                    <a:pt x="1263" y="490"/>
                  </a:lnTo>
                  <a:cubicBezTo>
                    <a:pt x="1295" y="490"/>
                    <a:pt x="1342" y="475"/>
                    <a:pt x="1358" y="443"/>
                  </a:cubicBezTo>
                  <a:cubicBezTo>
                    <a:pt x="1374" y="380"/>
                    <a:pt x="1342" y="332"/>
                    <a:pt x="1295" y="301"/>
                  </a:cubicBezTo>
                  <a:cubicBezTo>
                    <a:pt x="821" y="111"/>
                    <a:pt x="143" y="17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" name="Google Shape;894;p34">
              <a:extLst>
                <a:ext uri="{FF2B5EF4-FFF2-40B4-BE49-F238E27FC236}">
                  <a16:creationId xmlns:a16="http://schemas.microsoft.com/office/drawing/2014/main" id="{04A3E6D6-CB2E-B044-2224-EE09A53ADEB8}"/>
                </a:ext>
              </a:extLst>
            </p:cNvPr>
            <p:cNvSpPr/>
            <p:nvPr/>
          </p:nvSpPr>
          <p:spPr>
            <a:xfrm>
              <a:off x="847300" y="3521860"/>
              <a:ext cx="34399" cy="34205"/>
            </a:xfrm>
            <a:custGeom>
              <a:avLst/>
              <a:gdLst/>
              <a:ahLst/>
              <a:cxnLst/>
              <a:rect l="l" t="t" r="r" b="b"/>
              <a:pathLst>
                <a:path w="712" h="708" extrusionOk="0">
                  <a:moveTo>
                    <a:pt x="611" y="0"/>
                  </a:moveTo>
                  <a:cubicBezTo>
                    <a:pt x="597" y="0"/>
                    <a:pt x="582" y="4"/>
                    <a:pt x="569" y="13"/>
                  </a:cubicBezTo>
                  <a:cubicBezTo>
                    <a:pt x="553" y="13"/>
                    <a:pt x="17" y="218"/>
                    <a:pt x="1" y="597"/>
                  </a:cubicBezTo>
                  <a:cubicBezTo>
                    <a:pt x="1" y="644"/>
                    <a:pt x="32" y="692"/>
                    <a:pt x="96" y="692"/>
                  </a:cubicBezTo>
                  <a:lnTo>
                    <a:pt x="96" y="708"/>
                  </a:lnTo>
                  <a:cubicBezTo>
                    <a:pt x="143" y="708"/>
                    <a:pt x="190" y="660"/>
                    <a:pt x="190" y="613"/>
                  </a:cubicBezTo>
                  <a:cubicBezTo>
                    <a:pt x="206" y="408"/>
                    <a:pt x="522" y="234"/>
                    <a:pt x="632" y="187"/>
                  </a:cubicBezTo>
                  <a:cubicBezTo>
                    <a:pt x="695" y="171"/>
                    <a:pt x="711" y="108"/>
                    <a:pt x="695" y="60"/>
                  </a:cubicBezTo>
                  <a:cubicBezTo>
                    <a:pt x="684" y="26"/>
                    <a:pt x="648" y="0"/>
                    <a:pt x="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" name="Google Shape;895;p34">
              <a:extLst>
                <a:ext uri="{FF2B5EF4-FFF2-40B4-BE49-F238E27FC236}">
                  <a16:creationId xmlns:a16="http://schemas.microsoft.com/office/drawing/2014/main" id="{0572DAB4-D3B7-003F-E60A-0780E984F7C9}"/>
                </a:ext>
              </a:extLst>
            </p:cNvPr>
            <p:cNvSpPr/>
            <p:nvPr/>
          </p:nvSpPr>
          <p:spPr>
            <a:xfrm>
              <a:off x="948757" y="3542876"/>
              <a:ext cx="22900" cy="50583"/>
            </a:xfrm>
            <a:custGeom>
              <a:avLst/>
              <a:gdLst/>
              <a:ahLst/>
              <a:cxnLst/>
              <a:rect l="l" t="t" r="r" b="b"/>
              <a:pathLst>
                <a:path w="474" h="1047" extrusionOk="0">
                  <a:moveTo>
                    <a:pt x="111" y="0"/>
                  </a:moveTo>
                  <a:cubicBezTo>
                    <a:pt x="101" y="0"/>
                    <a:pt x="90" y="1"/>
                    <a:pt x="79" y="4"/>
                  </a:cubicBezTo>
                  <a:cubicBezTo>
                    <a:pt x="32" y="20"/>
                    <a:pt x="0" y="83"/>
                    <a:pt x="16" y="131"/>
                  </a:cubicBezTo>
                  <a:lnTo>
                    <a:pt x="269" y="983"/>
                  </a:lnTo>
                  <a:cubicBezTo>
                    <a:pt x="284" y="1030"/>
                    <a:pt x="316" y="1046"/>
                    <a:pt x="363" y="1046"/>
                  </a:cubicBezTo>
                  <a:lnTo>
                    <a:pt x="395" y="1046"/>
                  </a:lnTo>
                  <a:cubicBezTo>
                    <a:pt x="442" y="1030"/>
                    <a:pt x="474" y="983"/>
                    <a:pt x="458" y="920"/>
                  </a:cubicBezTo>
                  <a:lnTo>
                    <a:pt x="206" y="67"/>
                  </a:lnTo>
                  <a:cubicBezTo>
                    <a:pt x="193" y="28"/>
                    <a:pt x="158" y="0"/>
                    <a:pt x="1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896;p34">
              <a:extLst>
                <a:ext uri="{FF2B5EF4-FFF2-40B4-BE49-F238E27FC236}">
                  <a16:creationId xmlns:a16="http://schemas.microsoft.com/office/drawing/2014/main" id="{C8B2469D-3D95-BAE1-F522-08BB7E535D4E}"/>
                </a:ext>
              </a:extLst>
            </p:cNvPr>
            <p:cNvSpPr/>
            <p:nvPr/>
          </p:nvSpPr>
          <p:spPr>
            <a:xfrm>
              <a:off x="1001369" y="3496351"/>
              <a:ext cx="54207" cy="17779"/>
            </a:xfrm>
            <a:custGeom>
              <a:avLst/>
              <a:gdLst/>
              <a:ahLst/>
              <a:cxnLst/>
              <a:rect l="l" t="t" r="r" b="b"/>
              <a:pathLst>
                <a:path w="1122" h="368" extrusionOk="0">
                  <a:moveTo>
                    <a:pt x="153" y="1"/>
                  </a:moveTo>
                  <a:cubicBezTo>
                    <a:pt x="132" y="1"/>
                    <a:pt x="112" y="2"/>
                    <a:pt x="95" y="4"/>
                  </a:cubicBezTo>
                  <a:cubicBezTo>
                    <a:pt x="32" y="4"/>
                    <a:pt x="1" y="52"/>
                    <a:pt x="1" y="115"/>
                  </a:cubicBezTo>
                  <a:cubicBezTo>
                    <a:pt x="14" y="156"/>
                    <a:pt x="52" y="197"/>
                    <a:pt x="92" y="197"/>
                  </a:cubicBezTo>
                  <a:cubicBezTo>
                    <a:pt x="98" y="197"/>
                    <a:pt x="105" y="196"/>
                    <a:pt x="111" y="194"/>
                  </a:cubicBezTo>
                  <a:cubicBezTo>
                    <a:pt x="120" y="193"/>
                    <a:pt x="131" y="192"/>
                    <a:pt x="143" y="192"/>
                  </a:cubicBezTo>
                  <a:cubicBezTo>
                    <a:pt x="314" y="192"/>
                    <a:pt x="743" y="294"/>
                    <a:pt x="979" y="367"/>
                  </a:cubicBezTo>
                  <a:lnTo>
                    <a:pt x="1011" y="367"/>
                  </a:lnTo>
                  <a:cubicBezTo>
                    <a:pt x="1058" y="367"/>
                    <a:pt x="1090" y="336"/>
                    <a:pt x="1106" y="304"/>
                  </a:cubicBezTo>
                  <a:cubicBezTo>
                    <a:pt x="1121" y="241"/>
                    <a:pt x="1090" y="194"/>
                    <a:pt x="1042" y="178"/>
                  </a:cubicBezTo>
                  <a:cubicBezTo>
                    <a:pt x="969" y="163"/>
                    <a:pt x="412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" name="Google Shape;897;p34">
              <a:extLst>
                <a:ext uri="{FF2B5EF4-FFF2-40B4-BE49-F238E27FC236}">
                  <a16:creationId xmlns:a16="http://schemas.microsoft.com/office/drawing/2014/main" id="{94733702-A3AC-B2DD-91F0-DC5C4863E015}"/>
                </a:ext>
              </a:extLst>
            </p:cNvPr>
            <p:cNvSpPr/>
            <p:nvPr/>
          </p:nvSpPr>
          <p:spPr>
            <a:xfrm>
              <a:off x="864113" y="3414268"/>
              <a:ext cx="154842" cy="144744"/>
            </a:xfrm>
            <a:custGeom>
              <a:avLst/>
              <a:gdLst/>
              <a:ahLst/>
              <a:cxnLst/>
              <a:rect l="l" t="t" r="r" b="b"/>
              <a:pathLst>
                <a:path w="3205" h="2996" extrusionOk="0">
                  <a:moveTo>
                    <a:pt x="1611" y="1"/>
                  </a:moveTo>
                  <a:cubicBezTo>
                    <a:pt x="873" y="1"/>
                    <a:pt x="228" y="541"/>
                    <a:pt x="126" y="1293"/>
                  </a:cubicBezTo>
                  <a:cubicBezTo>
                    <a:pt x="0" y="2114"/>
                    <a:pt x="584" y="2871"/>
                    <a:pt x="1405" y="2982"/>
                  </a:cubicBezTo>
                  <a:cubicBezTo>
                    <a:pt x="1472" y="2991"/>
                    <a:pt x="1539" y="2996"/>
                    <a:pt x="1606" y="2996"/>
                  </a:cubicBezTo>
                  <a:cubicBezTo>
                    <a:pt x="2332" y="2996"/>
                    <a:pt x="2978" y="2456"/>
                    <a:pt x="3094" y="1703"/>
                  </a:cubicBezTo>
                  <a:cubicBezTo>
                    <a:pt x="3205" y="883"/>
                    <a:pt x="2636" y="125"/>
                    <a:pt x="1815" y="14"/>
                  </a:cubicBezTo>
                  <a:cubicBezTo>
                    <a:pt x="1747" y="5"/>
                    <a:pt x="1679" y="1"/>
                    <a:pt x="16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" name="Google Shape;898;p34">
              <a:extLst>
                <a:ext uri="{FF2B5EF4-FFF2-40B4-BE49-F238E27FC236}">
                  <a16:creationId xmlns:a16="http://schemas.microsoft.com/office/drawing/2014/main" id="{0111E08F-5731-678E-12A8-AE7D8176A088}"/>
                </a:ext>
              </a:extLst>
            </p:cNvPr>
            <p:cNvSpPr/>
            <p:nvPr/>
          </p:nvSpPr>
          <p:spPr>
            <a:xfrm>
              <a:off x="939577" y="3434463"/>
              <a:ext cx="42032" cy="43819"/>
            </a:xfrm>
            <a:custGeom>
              <a:avLst/>
              <a:gdLst/>
              <a:ahLst/>
              <a:cxnLst/>
              <a:rect l="l" t="t" r="r" b="b"/>
              <a:pathLst>
                <a:path w="870" h="907" extrusionOk="0">
                  <a:moveTo>
                    <a:pt x="544" y="1"/>
                  </a:moveTo>
                  <a:cubicBezTo>
                    <a:pt x="531" y="1"/>
                    <a:pt x="518" y="3"/>
                    <a:pt x="506" y="7"/>
                  </a:cubicBezTo>
                  <a:cubicBezTo>
                    <a:pt x="459" y="23"/>
                    <a:pt x="427" y="86"/>
                    <a:pt x="459" y="133"/>
                  </a:cubicBezTo>
                  <a:cubicBezTo>
                    <a:pt x="538" y="354"/>
                    <a:pt x="601" y="591"/>
                    <a:pt x="601" y="701"/>
                  </a:cubicBezTo>
                  <a:cubicBezTo>
                    <a:pt x="490" y="638"/>
                    <a:pt x="317" y="386"/>
                    <a:pt x="190" y="165"/>
                  </a:cubicBezTo>
                  <a:cubicBezTo>
                    <a:pt x="179" y="129"/>
                    <a:pt x="140" y="111"/>
                    <a:pt x="102" y="111"/>
                  </a:cubicBezTo>
                  <a:cubicBezTo>
                    <a:pt x="89" y="111"/>
                    <a:pt x="76" y="113"/>
                    <a:pt x="64" y="117"/>
                  </a:cubicBezTo>
                  <a:cubicBezTo>
                    <a:pt x="17" y="149"/>
                    <a:pt x="1" y="212"/>
                    <a:pt x="17" y="259"/>
                  </a:cubicBezTo>
                  <a:cubicBezTo>
                    <a:pt x="96" y="401"/>
                    <a:pt x="364" y="875"/>
                    <a:pt x="617" y="907"/>
                  </a:cubicBezTo>
                  <a:lnTo>
                    <a:pt x="632" y="907"/>
                  </a:lnTo>
                  <a:cubicBezTo>
                    <a:pt x="680" y="907"/>
                    <a:pt x="727" y="875"/>
                    <a:pt x="759" y="843"/>
                  </a:cubicBezTo>
                  <a:cubicBezTo>
                    <a:pt x="869" y="701"/>
                    <a:pt x="727" y="291"/>
                    <a:pt x="632" y="54"/>
                  </a:cubicBezTo>
                  <a:cubicBezTo>
                    <a:pt x="621" y="19"/>
                    <a:pt x="582" y="1"/>
                    <a:pt x="5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" name="Google Shape;899;p34">
              <a:extLst>
                <a:ext uri="{FF2B5EF4-FFF2-40B4-BE49-F238E27FC236}">
                  <a16:creationId xmlns:a16="http://schemas.microsoft.com/office/drawing/2014/main" id="{58BB4F6E-673C-7127-BB91-DBCF0E4B3504}"/>
                </a:ext>
              </a:extLst>
            </p:cNvPr>
            <p:cNvSpPr/>
            <p:nvPr/>
          </p:nvSpPr>
          <p:spPr>
            <a:xfrm>
              <a:off x="933490" y="3487172"/>
              <a:ext cx="45027" cy="49086"/>
            </a:xfrm>
            <a:custGeom>
              <a:avLst/>
              <a:gdLst/>
              <a:ahLst/>
              <a:cxnLst/>
              <a:rect l="l" t="t" r="r" b="b"/>
              <a:pathLst>
                <a:path w="932" h="1016" extrusionOk="0">
                  <a:moveTo>
                    <a:pt x="680" y="1"/>
                  </a:moveTo>
                  <a:cubicBezTo>
                    <a:pt x="670" y="1"/>
                    <a:pt x="659" y="2"/>
                    <a:pt x="648" y="5"/>
                  </a:cubicBezTo>
                  <a:cubicBezTo>
                    <a:pt x="600" y="5"/>
                    <a:pt x="569" y="68"/>
                    <a:pt x="585" y="115"/>
                  </a:cubicBezTo>
                  <a:cubicBezTo>
                    <a:pt x="664" y="431"/>
                    <a:pt x="679" y="763"/>
                    <a:pt x="632" y="810"/>
                  </a:cubicBezTo>
                  <a:cubicBezTo>
                    <a:pt x="616" y="810"/>
                    <a:pt x="506" y="810"/>
                    <a:pt x="190" y="384"/>
                  </a:cubicBezTo>
                  <a:cubicBezTo>
                    <a:pt x="164" y="358"/>
                    <a:pt x="138" y="346"/>
                    <a:pt x="112" y="346"/>
                  </a:cubicBezTo>
                  <a:cubicBezTo>
                    <a:pt x="91" y="346"/>
                    <a:pt x="69" y="354"/>
                    <a:pt x="48" y="368"/>
                  </a:cubicBezTo>
                  <a:cubicBezTo>
                    <a:pt x="1" y="400"/>
                    <a:pt x="1" y="463"/>
                    <a:pt x="32" y="510"/>
                  </a:cubicBezTo>
                  <a:cubicBezTo>
                    <a:pt x="295" y="850"/>
                    <a:pt x="467" y="1009"/>
                    <a:pt x="622" y="1015"/>
                  </a:cubicBezTo>
                  <a:lnTo>
                    <a:pt x="622" y="1015"/>
                  </a:lnTo>
                  <a:cubicBezTo>
                    <a:pt x="652" y="1013"/>
                    <a:pt x="681" y="999"/>
                    <a:pt x="711" y="999"/>
                  </a:cubicBezTo>
                  <a:cubicBezTo>
                    <a:pt x="932" y="889"/>
                    <a:pt x="837" y="368"/>
                    <a:pt x="774" y="68"/>
                  </a:cubicBezTo>
                  <a:cubicBezTo>
                    <a:pt x="761" y="29"/>
                    <a:pt x="727" y="1"/>
                    <a:pt x="680" y="1"/>
                  </a:cubicBezTo>
                  <a:close/>
                  <a:moveTo>
                    <a:pt x="622" y="1015"/>
                  </a:moveTo>
                  <a:lnTo>
                    <a:pt x="622" y="1015"/>
                  </a:lnTo>
                  <a:cubicBezTo>
                    <a:pt x="620" y="1015"/>
                    <a:pt x="618" y="1015"/>
                    <a:pt x="616" y="1015"/>
                  </a:cubicBezTo>
                  <a:lnTo>
                    <a:pt x="632" y="1015"/>
                  </a:lnTo>
                  <a:cubicBezTo>
                    <a:pt x="629" y="1015"/>
                    <a:pt x="626" y="1015"/>
                    <a:pt x="622" y="1015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900;p34">
              <a:extLst>
                <a:ext uri="{FF2B5EF4-FFF2-40B4-BE49-F238E27FC236}">
                  <a16:creationId xmlns:a16="http://schemas.microsoft.com/office/drawing/2014/main" id="{9EF63FFC-DCEC-86BF-C815-66D611EB108D}"/>
                </a:ext>
              </a:extLst>
            </p:cNvPr>
            <p:cNvSpPr/>
            <p:nvPr/>
          </p:nvSpPr>
          <p:spPr>
            <a:xfrm>
              <a:off x="885467" y="3455527"/>
              <a:ext cx="45800" cy="47153"/>
            </a:xfrm>
            <a:custGeom>
              <a:avLst/>
              <a:gdLst/>
              <a:ahLst/>
              <a:cxnLst/>
              <a:rect l="l" t="t" r="r" b="b"/>
              <a:pathLst>
                <a:path w="948" h="976" extrusionOk="0">
                  <a:moveTo>
                    <a:pt x="595" y="0"/>
                  </a:moveTo>
                  <a:cubicBezTo>
                    <a:pt x="580" y="0"/>
                    <a:pt x="566" y="4"/>
                    <a:pt x="553" y="13"/>
                  </a:cubicBezTo>
                  <a:cubicBezTo>
                    <a:pt x="505" y="29"/>
                    <a:pt x="490" y="92"/>
                    <a:pt x="505" y="139"/>
                  </a:cubicBezTo>
                  <a:cubicBezTo>
                    <a:pt x="616" y="376"/>
                    <a:pt x="711" y="676"/>
                    <a:pt x="647" y="770"/>
                  </a:cubicBezTo>
                  <a:cubicBezTo>
                    <a:pt x="641" y="772"/>
                    <a:pt x="635" y="773"/>
                    <a:pt x="628" y="773"/>
                  </a:cubicBezTo>
                  <a:cubicBezTo>
                    <a:pt x="501" y="773"/>
                    <a:pt x="310" y="491"/>
                    <a:pt x="205" y="281"/>
                  </a:cubicBezTo>
                  <a:cubicBezTo>
                    <a:pt x="194" y="246"/>
                    <a:pt x="155" y="228"/>
                    <a:pt x="117" y="228"/>
                  </a:cubicBezTo>
                  <a:cubicBezTo>
                    <a:pt x="104" y="228"/>
                    <a:pt x="91" y="230"/>
                    <a:pt x="79" y="234"/>
                  </a:cubicBezTo>
                  <a:cubicBezTo>
                    <a:pt x="32" y="265"/>
                    <a:pt x="0" y="328"/>
                    <a:pt x="32" y="376"/>
                  </a:cubicBezTo>
                  <a:cubicBezTo>
                    <a:pt x="79" y="486"/>
                    <a:pt x="332" y="976"/>
                    <a:pt x="632" y="976"/>
                  </a:cubicBezTo>
                  <a:lnTo>
                    <a:pt x="695" y="976"/>
                  </a:lnTo>
                  <a:cubicBezTo>
                    <a:pt x="758" y="960"/>
                    <a:pt x="805" y="913"/>
                    <a:pt x="837" y="849"/>
                  </a:cubicBezTo>
                  <a:cubicBezTo>
                    <a:pt x="947" y="628"/>
                    <a:pt x="726" y="155"/>
                    <a:pt x="695" y="60"/>
                  </a:cubicBezTo>
                  <a:cubicBezTo>
                    <a:pt x="672" y="26"/>
                    <a:pt x="633" y="0"/>
                    <a:pt x="5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4" name="Google Shape;901;p34">
            <a:extLst>
              <a:ext uri="{FF2B5EF4-FFF2-40B4-BE49-F238E27FC236}">
                <a16:creationId xmlns:a16="http://schemas.microsoft.com/office/drawing/2014/main" id="{A3519175-993B-39DE-F6A7-7B3107006BB9}"/>
              </a:ext>
            </a:extLst>
          </p:cNvPr>
          <p:cNvGrpSpPr/>
          <p:nvPr/>
        </p:nvGrpSpPr>
        <p:grpSpPr>
          <a:xfrm>
            <a:off x="-474647" y="1891556"/>
            <a:ext cx="766684" cy="768221"/>
            <a:chOff x="803529" y="2481885"/>
            <a:chExt cx="421333" cy="413024"/>
          </a:xfrm>
        </p:grpSpPr>
        <p:sp>
          <p:nvSpPr>
            <p:cNvPr id="15" name="Google Shape;902;p34">
              <a:extLst>
                <a:ext uri="{FF2B5EF4-FFF2-40B4-BE49-F238E27FC236}">
                  <a16:creationId xmlns:a16="http://schemas.microsoft.com/office/drawing/2014/main" id="{BEC09BB4-DA37-945B-1BEA-438126AD5FA5}"/>
                </a:ext>
              </a:extLst>
            </p:cNvPr>
            <p:cNvSpPr/>
            <p:nvPr/>
          </p:nvSpPr>
          <p:spPr>
            <a:xfrm>
              <a:off x="936533" y="2585177"/>
              <a:ext cx="288329" cy="216633"/>
            </a:xfrm>
            <a:custGeom>
              <a:avLst/>
              <a:gdLst/>
              <a:ahLst/>
              <a:cxnLst/>
              <a:rect l="l" t="t" r="r" b="b"/>
              <a:pathLst>
                <a:path w="5968" h="4484" extrusionOk="0">
                  <a:moveTo>
                    <a:pt x="443" y="1"/>
                  </a:moveTo>
                  <a:cubicBezTo>
                    <a:pt x="264" y="1"/>
                    <a:pt x="128" y="32"/>
                    <a:pt x="48" y="96"/>
                  </a:cubicBezTo>
                  <a:cubicBezTo>
                    <a:pt x="32" y="96"/>
                    <a:pt x="17" y="111"/>
                    <a:pt x="1" y="127"/>
                  </a:cubicBezTo>
                  <a:cubicBezTo>
                    <a:pt x="2605" y="1280"/>
                    <a:pt x="4515" y="3616"/>
                    <a:pt x="5163" y="4484"/>
                  </a:cubicBezTo>
                  <a:cubicBezTo>
                    <a:pt x="5652" y="4216"/>
                    <a:pt x="5968" y="4026"/>
                    <a:pt x="5968" y="4026"/>
                  </a:cubicBezTo>
                  <a:cubicBezTo>
                    <a:pt x="4573" y="1332"/>
                    <a:pt x="1602" y="1"/>
                    <a:pt x="4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903;p34">
              <a:extLst>
                <a:ext uri="{FF2B5EF4-FFF2-40B4-BE49-F238E27FC236}">
                  <a16:creationId xmlns:a16="http://schemas.microsoft.com/office/drawing/2014/main" id="{CC2C5D86-BE03-072C-50C3-C223ADAFD332}"/>
                </a:ext>
              </a:extLst>
            </p:cNvPr>
            <p:cNvSpPr/>
            <p:nvPr/>
          </p:nvSpPr>
          <p:spPr>
            <a:xfrm>
              <a:off x="912136" y="2591313"/>
              <a:ext cx="273835" cy="244848"/>
            </a:xfrm>
            <a:custGeom>
              <a:avLst/>
              <a:gdLst/>
              <a:ahLst/>
              <a:cxnLst/>
              <a:rect l="l" t="t" r="r" b="b"/>
              <a:pathLst>
                <a:path w="5668" h="5068" extrusionOk="0">
                  <a:moveTo>
                    <a:pt x="522" y="0"/>
                  </a:moveTo>
                  <a:cubicBezTo>
                    <a:pt x="348" y="127"/>
                    <a:pt x="174" y="316"/>
                    <a:pt x="1" y="521"/>
                  </a:cubicBezTo>
                  <a:cubicBezTo>
                    <a:pt x="1911" y="1358"/>
                    <a:pt x="3742" y="3978"/>
                    <a:pt x="4421" y="5067"/>
                  </a:cubicBezTo>
                  <a:cubicBezTo>
                    <a:pt x="4878" y="4815"/>
                    <a:pt x="5320" y="4562"/>
                    <a:pt x="5668" y="4357"/>
                  </a:cubicBezTo>
                  <a:cubicBezTo>
                    <a:pt x="5020" y="3489"/>
                    <a:pt x="3110" y="1153"/>
                    <a:pt x="5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904;p34">
              <a:extLst>
                <a:ext uri="{FF2B5EF4-FFF2-40B4-BE49-F238E27FC236}">
                  <a16:creationId xmlns:a16="http://schemas.microsoft.com/office/drawing/2014/main" id="{165D3AA5-AA03-EC00-A0B4-BCF3A8CDBF42}"/>
                </a:ext>
              </a:extLst>
            </p:cNvPr>
            <p:cNvSpPr/>
            <p:nvPr/>
          </p:nvSpPr>
          <p:spPr>
            <a:xfrm>
              <a:off x="893101" y="2616484"/>
              <a:ext cx="232625" cy="255525"/>
            </a:xfrm>
            <a:custGeom>
              <a:avLst/>
              <a:gdLst/>
              <a:ahLst/>
              <a:cxnLst/>
              <a:rect l="l" t="t" r="r" b="b"/>
              <a:pathLst>
                <a:path w="4815" h="5289" extrusionOk="0">
                  <a:moveTo>
                    <a:pt x="395" y="0"/>
                  </a:moveTo>
                  <a:cubicBezTo>
                    <a:pt x="253" y="190"/>
                    <a:pt x="126" y="379"/>
                    <a:pt x="0" y="537"/>
                  </a:cubicBezTo>
                  <a:cubicBezTo>
                    <a:pt x="2021" y="2036"/>
                    <a:pt x="3094" y="4404"/>
                    <a:pt x="3441" y="5288"/>
                  </a:cubicBezTo>
                  <a:cubicBezTo>
                    <a:pt x="3852" y="5083"/>
                    <a:pt x="4341" y="4815"/>
                    <a:pt x="4815" y="4546"/>
                  </a:cubicBezTo>
                  <a:cubicBezTo>
                    <a:pt x="4136" y="3457"/>
                    <a:pt x="2305" y="837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905;p34">
              <a:extLst>
                <a:ext uri="{FF2B5EF4-FFF2-40B4-BE49-F238E27FC236}">
                  <a16:creationId xmlns:a16="http://schemas.microsoft.com/office/drawing/2014/main" id="{31CB1C08-5C3F-62EA-4AD3-3DC505621154}"/>
                </a:ext>
              </a:extLst>
            </p:cNvPr>
            <p:cNvSpPr/>
            <p:nvPr/>
          </p:nvSpPr>
          <p:spPr>
            <a:xfrm>
              <a:off x="877834" y="2642379"/>
              <a:ext cx="181558" cy="252529"/>
            </a:xfrm>
            <a:custGeom>
              <a:avLst/>
              <a:gdLst/>
              <a:ahLst/>
              <a:cxnLst/>
              <a:rect l="l" t="t" r="r" b="b"/>
              <a:pathLst>
                <a:path w="3758" h="5227" extrusionOk="0">
                  <a:moveTo>
                    <a:pt x="316" y="1"/>
                  </a:moveTo>
                  <a:cubicBezTo>
                    <a:pt x="127" y="301"/>
                    <a:pt x="0" y="522"/>
                    <a:pt x="0" y="522"/>
                  </a:cubicBezTo>
                  <a:cubicBezTo>
                    <a:pt x="1978" y="2515"/>
                    <a:pt x="2426" y="5226"/>
                    <a:pt x="2773" y="5226"/>
                  </a:cubicBezTo>
                  <a:cubicBezTo>
                    <a:pt x="2775" y="5226"/>
                    <a:pt x="2777" y="5226"/>
                    <a:pt x="2779" y="5226"/>
                  </a:cubicBezTo>
                  <a:cubicBezTo>
                    <a:pt x="2873" y="5210"/>
                    <a:pt x="3268" y="5021"/>
                    <a:pt x="3757" y="4752"/>
                  </a:cubicBezTo>
                  <a:cubicBezTo>
                    <a:pt x="3410" y="3868"/>
                    <a:pt x="2337" y="1500"/>
                    <a:pt x="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906;p34">
              <a:extLst>
                <a:ext uri="{FF2B5EF4-FFF2-40B4-BE49-F238E27FC236}">
                  <a16:creationId xmlns:a16="http://schemas.microsoft.com/office/drawing/2014/main" id="{1C506264-340F-8361-2F1B-00DB81454707}"/>
                </a:ext>
              </a:extLst>
            </p:cNvPr>
            <p:cNvSpPr/>
            <p:nvPr/>
          </p:nvSpPr>
          <p:spPr>
            <a:xfrm>
              <a:off x="931219" y="2586095"/>
              <a:ext cx="260115" cy="220305"/>
            </a:xfrm>
            <a:custGeom>
              <a:avLst/>
              <a:gdLst/>
              <a:ahLst/>
              <a:cxnLst/>
              <a:rect l="l" t="t" r="r" b="b"/>
              <a:pathLst>
                <a:path w="5384" h="4560" extrusionOk="0">
                  <a:moveTo>
                    <a:pt x="116" y="1"/>
                  </a:moveTo>
                  <a:cubicBezTo>
                    <a:pt x="79" y="1"/>
                    <a:pt x="43" y="27"/>
                    <a:pt x="32" y="61"/>
                  </a:cubicBezTo>
                  <a:cubicBezTo>
                    <a:pt x="0" y="108"/>
                    <a:pt x="32" y="171"/>
                    <a:pt x="79" y="187"/>
                  </a:cubicBezTo>
                  <a:cubicBezTo>
                    <a:pt x="3347" y="1750"/>
                    <a:pt x="5178" y="4497"/>
                    <a:pt x="5194" y="4528"/>
                  </a:cubicBezTo>
                  <a:cubicBezTo>
                    <a:pt x="5209" y="4544"/>
                    <a:pt x="5241" y="4560"/>
                    <a:pt x="5273" y="4560"/>
                  </a:cubicBezTo>
                  <a:cubicBezTo>
                    <a:pt x="5304" y="4560"/>
                    <a:pt x="5320" y="4560"/>
                    <a:pt x="5336" y="4544"/>
                  </a:cubicBezTo>
                  <a:cubicBezTo>
                    <a:pt x="5383" y="4512"/>
                    <a:pt x="5383" y="4465"/>
                    <a:pt x="5367" y="4418"/>
                  </a:cubicBezTo>
                  <a:cubicBezTo>
                    <a:pt x="5336" y="4386"/>
                    <a:pt x="3473" y="1592"/>
                    <a:pt x="158" y="14"/>
                  </a:cubicBezTo>
                  <a:cubicBezTo>
                    <a:pt x="145" y="5"/>
                    <a:pt x="130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" name="Google Shape;907;p34">
              <a:extLst>
                <a:ext uri="{FF2B5EF4-FFF2-40B4-BE49-F238E27FC236}">
                  <a16:creationId xmlns:a16="http://schemas.microsoft.com/office/drawing/2014/main" id="{823D4A37-0E89-4406-D1D9-E14A0776885C}"/>
                </a:ext>
              </a:extLst>
            </p:cNvPr>
            <p:cNvSpPr/>
            <p:nvPr/>
          </p:nvSpPr>
          <p:spPr>
            <a:xfrm>
              <a:off x="899961" y="2612474"/>
              <a:ext cx="231127" cy="228277"/>
            </a:xfrm>
            <a:custGeom>
              <a:avLst/>
              <a:gdLst/>
              <a:ahLst/>
              <a:cxnLst/>
              <a:rect l="l" t="t" r="r" b="b"/>
              <a:pathLst>
                <a:path w="4784" h="4725" extrusionOk="0">
                  <a:moveTo>
                    <a:pt x="94" y="0"/>
                  </a:moveTo>
                  <a:cubicBezTo>
                    <a:pt x="47" y="0"/>
                    <a:pt x="13" y="28"/>
                    <a:pt x="0" y="67"/>
                  </a:cubicBezTo>
                  <a:cubicBezTo>
                    <a:pt x="0" y="130"/>
                    <a:pt x="32" y="178"/>
                    <a:pt x="79" y="194"/>
                  </a:cubicBezTo>
                  <a:cubicBezTo>
                    <a:pt x="2005" y="604"/>
                    <a:pt x="4562" y="4645"/>
                    <a:pt x="4594" y="4677"/>
                  </a:cubicBezTo>
                  <a:cubicBezTo>
                    <a:pt x="4609" y="4708"/>
                    <a:pt x="4641" y="4724"/>
                    <a:pt x="4673" y="4724"/>
                  </a:cubicBezTo>
                  <a:cubicBezTo>
                    <a:pt x="4688" y="4724"/>
                    <a:pt x="4704" y="4724"/>
                    <a:pt x="4720" y="4708"/>
                  </a:cubicBezTo>
                  <a:cubicBezTo>
                    <a:pt x="4767" y="4677"/>
                    <a:pt x="4783" y="4614"/>
                    <a:pt x="4751" y="4566"/>
                  </a:cubicBezTo>
                  <a:cubicBezTo>
                    <a:pt x="4657" y="4408"/>
                    <a:pt x="2131" y="430"/>
                    <a:pt x="126" y="4"/>
                  </a:cubicBezTo>
                  <a:cubicBezTo>
                    <a:pt x="115" y="1"/>
                    <a:pt x="10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" name="Google Shape;908;p34">
              <a:extLst>
                <a:ext uri="{FF2B5EF4-FFF2-40B4-BE49-F238E27FC236}">
                  <a16:creationId xmlns:a16="http://schemas.microsoft.com/office/drawing/2014/main" id="{05B1824D-44A3-6D54-5BF9-353AD4546195}"/>
                </a:ext>
              </a:extLst>
            </p:cNvPr>
            <p:cNvSpPr/>
            <p:nvPr/>
          </p:nvSpPr>
          <p:spPr>
            <a:xfrm>
              <a:off x="887738" y="2637741"/>
              <a:ext cx="176969" cy="239582"/>
            </a:xfrm>
            <a:custGeom>
              <a:avLst/>
              <a:gdLst/>
              <a:ahLst/>
              <a:cxnLst/>
              <a:rect l="l" t="t" r="r" b="b"/>
              <a:pathLst>
                <a:path w="3663" h="4959" extrusionOk="0">
                  <a:moveTo>
                    <a:pt x="116" y="1"/>
                  </a:moveTo>
                  <a:cubicBezTo>
                    <a:pt x="83" y="1"/>
                    <a:pt x="52" y="14"/>
                    <a:pt x="32" y="34"/>
                  </a:cubicBezTo>
                  <a:cubicBezTo>
                    <a:pt x="1" y="81"/>
                    <a:pt x="16" y="144"/>
                    <a:pt x="64" y="176"/>
                  </a:cubicBezTo>
                  <a:cubicBezTo>
                    <a:pt x="2337" y="1865"/>
                    <a:pt x="3458" y="4864"/>
                    <a:pt x="3458" y="4896"/>
                  </a:cubicBezTo>
                  <a:cubicBezTo>
                    <a:pt x="3473" y="4927"/>
                    <a:pt x="3521" y="4959"/>
                    <a:pt x="3552" y="4959"/>
                  </a:cubicBezTo>
                  <a:cubicBezTo>
                    <a:pt x="3568" y="4959"/>
                    <a:pt x="3584" y="4943"/>
                    <a:pt x="3584" y="4943"/>
                  </a:cubicBezTo>
                  <a:cubicBezTo>
                    <a:pt x="3647" y="4927"/>
                    <a:pt x="3663" y="4864"/>
                    <a:pt x="3647" y="4817"/>
                  </a:cubicBezTo>
                  <a:cubicBezTo>
                    <a:pt x="3631" y="4785"/>
                    <a:pt x="2495" y="1739"/>
                    <a:pt x="174" y="18"/>
                  </a:cubicBezTo>
                  <a:cubicBezTo>
                    <a:pt x="156" y="6"/>
                    <a:pt x="136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909;p34">
              <a:extLst>
                <a:ext uri="{FF2B5EF4-FFF2-40B4-BE49-F238E27FC236}">
                  <a16:creationId xmlns:a16="http://schemas.microsoft.com/office/drawing/2014/main" id="{409ADEDF-07D4-B028-63B3-2411BF98F405}"/>
                </a:ext>
              </a:extLst>
            </p:cNvPr>
            <p:cNvSpPr/>
            <p:nvPr/>
          </p:nvSpPr>
          <p:spPr>
            <a:xfrm>
              <a:off x="803529" y="2481885"/>
              <a:ext cx="260404" cy="258424"/>
            </a:xfrm>
            <a:custGeom>
              <a:avLst/>
              <a:gdLst/>
              <a:ahLst/>
              <a:cxnLst/>
              <a:rect l="l" t="t" r="r" b="b"/>
              <a:pathLst>
                <a:path w="5390" h="5349" extrusionOk="0">
                  <a:moveTo>
                    <a:pt x="2843" y="1"/>
                  </a:moveTo>
                  <a:cubicBezTo>
                    <a:pt x="2799" y="1"/>
                    <a:pt x="2753" y="13"/>
                    <a:pt x="2706" y="39"/>
                  </a:cubicBezTo>
                  <a:cubicBezTo>
                    <a:pt x="2138" y="355"/>
                    <a:pt x="1601" y="1523"/>
                    <a:pt x="1601" y="1523"/>
                  </a:cubicBezTo>
                  <a:cubicBezTo>
                    <a:pt x="1601" y="1523"/>
                    <a:pt x="1036" y="1435"/>
                    <a:pt x="579" y="1435"/>
                  </a:cubicBezTo>
                  <a:cubicBezTo>
                    <a:pt x="264" y="1435"/>
                    <a:pt x="1" y="1477"/>
                    <a:pt x="7" y="1618"/>
                  </a:cubicBezTo>
                  <a:cubicBezTo>
                    <a:pt x="23" y="1965"/>
                    <a:pt x="796" y="2833"/>
                    <a:pt x="796" y="2833"/>
                  </a:cubicBezTo>
                  <a:cubicBezTo>
                    <a:pt x="796" y="2833"/>
                    <a:pt x="55" y="4680"/>
                    <a:pt x="197" y="5028"/>
                  </a:cubicBezTo>
                  <a:cubicBezTo>
                    <a:pt x="214" y="5071"/>
                    <a:pt x="260" y="5090"/>
                    <a:pt x="328" y="5090"/>
                  </a:cubicBezTo>
                  <a:cubicBezTo>
                    <a:pt x="797" y="5090"/>
                    <a:pt x="2296" y="4159"/>
                    <a:pt x="2296" y="4159"/>
                  </a:cubicBezTo>
                  <a:cubicBezTo>
                    <a:pt x="2296" y="4159"/>
                    <a:pt x="3514" y="5348"/>
                    <a:pt x="3799" y="5348"/>
                  </a:cubicBezTo>
                  <a:cubicBezTo>
                    <a:pt x="3810" y="5348"/>
                    <a:pt x="3819" y="5347"/>
                    <a:pt x="3827" y="5343"/>
                  </a:cubicBezTo>
                  <a:cubicBezTo>
                    <a:pt x="4064" y="5264"/>
                    <a:pt x="3748" y="3354"/>
                    <a:pt x="3748" y="3354"/>
                  </a:cubicBezTo>
                  <a:cubicBezTo>
                    <a:pt x="3748" y="3354"/>
                    <a:pt x="5390" y="2597"/>
                    <a:pt x="5122" y="2265"/>
                  </a:cubicBezTo>
                  <a:cubicBezTo>
                    <a:pt x="4853" y="1950"/>
                    <a:pt x="3654" y="1792"/>
                    <a:pt x="3654" y="1792"/>
                  </a:cubicBezTo>
                  <a:cubicBezTo>
                    <a:pt x="3654" y="1792"/>
                    <a:pt x="3371" y="1"/>
                    <a:pt x="28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" name="Google Shape;910;p34">
              <a:extLst>
                <a:ext uri="{FF2B5EF4-FFF2-40B4-BE49-F238E27FC236}">
                  <a16:creationId xmlns:a16="http://schemas.microsoft.com/office/drawing/2014/main" id="{C61A1290-22C4-E713-0B3D-D0556DEB7810}"/>
                </a:ext>
              </a:extLst>
            </p:cNvPr>
            <p:cNvSpPr/>
            <p:nvPr/>
          </p:nvSpPr>
          <p:spPr>
            <a:xfrm>
              <a:off x="938079" y="2497973"/>
              <a:ext cx="29760" cy="78121"/>
            </a:xfrm>
            <a:custGeom>
              <a:avLst/>
              <a:gdLst/>
              <a:ahLst/>
              <a:cxnLst/>
              <a:rect l="l" t="t" r="r" b="b"/>
              <a:pathLst>
                <a:path w="616" h="1617" extrusionOk="0">
                  <a:moveTo>
                    <a:pt x="101" y="0"/>
                  </a:moveTo>
                  <a:cubicBezTo>
                    <a:pt x="78" y="0"/>
                    <a:pt x="53" y="8"/>
                    <a:pt x="32" y="22"/>
                  </a:cubicBezTo>
                  <a:cubicBezTo>
                    <a:pt x="0" y="54"/>
                    <a:pt x="0" y="117"/>
                    <a:pt x="32" y="164"/>
                  </a:cubicBezTo>
                  <a:cubicBezTo>
                    <a:pt x="158" y="306"/>
                    <a:pt x="332" y="1080"/>
                    <a:pt x="427" y="1538"/>
                  </a:cubicBezTo>
                  <a:cubicBezTo>
                    <a:pt x="427" y="1585"/>
                    <a:pt x="474" y="1617"/>
                    <a:pt x="521" y="1617"/>
                  </a:cubicBezTo>
                  <a:lnTo>
                    <a:pt x="537" y="1617"/>
                  </a:lnTo>
                  <a:cubicBezTo>
                    <a:pt x="584" y="1601"/>
                    <a:pt x="616" y="1553"/>
                    <a:pt x="616" y="1506"/>
                  </a:cubicBezTo>
                  <a:cubicBezTo>
                    <a:pt x="584" y="1380"/>
                    <a:pt x="379" y="275"/>
                    <a:pt x="174" y="38"/>
                  </a:cubicBezTo>
                  <a:cubicBezTo>
                    <a:pt x="157" y="12"/>
                    <a:pt x="130" y="0"/>
                    <a:pt x="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" name="Google Shape;911;p34">
              <a:extLst>
                <a:ext uri="{FF2B5EF4-FFF2-40B4-BE49-F238E27FC236}">
                  <a16:creationId xmlns:a16="http://schemas.microsoft.com/office/drawing/2014/main" id="{43A177D3-A636-CBCF-BF93-8E4F77A5AF78}"/>
                </a:ext>
              </a:extLst>
            </p:cNvPr>
            <p:cNvSpPr/>
            <p:nvPr/>
          </p:nvSpPr>
          <p:spPr>
            <a:xfrm>
              <a:off x="895371" y="2586675"/>
              <a:ext cx="161702" cy="158707"/>
            </a:xfrm>
            <a:custGeom>
              <a:avLst/>
              <a:gdLst/>
              <a:ahLst/>
              <a:cxnLst/>
              <a:rect l="l" t="t" r="r" b="b"/>
              <a:pathLst>
                <a:path w="3347" h="3285" extrusionOk="0">
                  <a:moveTo>
                    <a:pt x="3227" y="1"/>
                  </a:moveTo>
                  <a:cubicBezTo>
                    <a:pt x="3209" y="1"/>
                    <a:pt x="3190" y="6"/>
                    <a:pt x="3173" y="17"/>
                  </a:cubicBezTo>
                  <a:cubicBezTo>
                    <a:pt x="3126" y="49"/>
                    <a:pt x="3110" y="112"/>
                    <a:pt x="3142" y="159"/>
                  </a:cubicBezTo>
                  <a:cubicBezTo>
                    <a:pt x="3142" y="159"/>
                    <a:pt x="3142" y="175"/>
                    <a:pt x="3142" y="191"/>
                  </a:cubicBezTo>
                  <a:cubicBezTo>
                    <a:pt x="3079" y="428"/>
                    <a:pt x="2273" y="870"/>
                    <a:pt x="1800" y="1091"/>
                  </a:cubicBezTo>
                  <a:cubicBezTo>
                    <a:pt x="1753" y="1122"/>
                    <a:pt x="1737" y="1154"/>
                    <a:pt x="1737" y="1201"/>
                  </a:cubicBezTo>
                  <a:cubicBezTo>
                    <a:pt x="1847" y="1990"/>
                    <a:pt x="1926" y="2938"/>
                    <a:pt x="1863" y="3095"/>
                  </a:cubicBezTo>
                  <a:cubicBezTo>
                    <a:pt x="1674" y="3064"/>
                    <a:pt x="853" y="2575"/>
                    <a:pt x="158" y="2117"/>
                  </a:cubicBezTo>
                  <a:cubicBezTo>
                    <a:pt x="141" y="2106"/>
                    <a:pt x="123" y="2100"/>
                    <a:pt x="104" y="2100"/>
                  </a:cubicBezTo>
                  <a:cubicBezTo>
                    <a:pt x="70" y="2100"/>
                    <a:pt x="37" y="2118"/>
                    <a:pt x="16" y="2148"/>
                  </a:cubicBezTo>
                  <a:cubicBezTo>
                    <a:pt x="0" y="2196"/>
                    <a:pt x="0" y="2259"/>
                    <a:pt x="48" y="2290"/>
                  </a:cubicBezTo>
                  <a:cubicBezTo>
                    <a:pt x="1326" y="3143"/>
                    <a:pt x="1753" y="3285"/>
                    <a:pt x="1910" y="3285"/>
                  </a:cubicBezTo>
                  <a:cubicBezTo>
                    <a:pt x="1958" y="3285"/>
                    <a:pt x="1974" y="3269"/>
                    <a:pt x="1989" y="3253"/>
                  </a:cubicBezTo>
                  <a:cubicBezTo>
                    <a:pt x="2147" y="3111"/>
                    <a:pt x="2052" y="2101"/>
                    <a:pt x="1942" y="1249"/>
                  </a:cubicBezTo>
                  <a:cubicBezTo>
                    <a:pt x="2273" y="1091"/>
                    <a:pt x="3221" y="617"/>
                    <a:pt x="3331" y="254"/>
                  </a:cubicBezTo>
                  <a:cubicBezTo>
                    <a:pt x="3347" y="175"/>
                    <a:pt x="3347" y="112"/>
                    <a:pt x="3300" y="49"/>
                  </a:cubicBezTo>
                  <a:cubicBezTo>
                    <a:pt x="3289" y="18"/>
                    <a:pt x="3259" y="1"/>
                    <a:pt x="32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5" name="Google Shape;1010;p34">
            <a:extLst>
              <a:ext uri="{FF2B5EF4-FFF2-40B4-BE49-F238E27FC236}">
                <a16:creationId xmlns:a16="http://schemas.microsoft.com/office/drawing/2014/main" id="{3B9DF45D-4749-D4FF-943E-A82C4DB2651E}"/>
              </a:ext>
            </a:extLst>
          </p:cNvPr>
          <p:cNvGrpSpPr/>
          <p:nvPr/>
        </p:nvGrpSpPr>
        <p:grpSpPr>
          <a:xfrm>
            <a:off x="9784535" y="73363"/>
            <a:ext cx="839653" cy="751866"/>
            <a:chOff x="6502192" y="2584442"/>
            <a:chExt cx="461433" cy="404231"/>
          </a:xfrm>
        </p:grpSpPr>
        <p:sp>
          <p:nvSpPr>
            <p:cNvPr id="26" name="Google Shape;1011;p34">
              <a:extLst>
                <a:ext uri="{FF2B5EF4-FFF2-40B4-BE49-F238E27FC236}">
                  <a16:creationId xmlns:a16="http://schemas.microsoft.com/office/drawing/2014/main" id="{3008EF7B-3457-7620-3FD5-B04BD522B3BA}"/>
                </a:ext>
              </a:extLst>
            </p:cNvPr>
            <p:cNvSpPr/>
            <p:nvPr/>
          </p:nvSpPr>
          <p:spPr>
            <a:xfrm>
              <a:off x="6502192" y="2584442"/>
              <a:ext cx="461433" cy="404231"/>
            </a:xfrm>
            <a:custGeom>
              <a:avLst/>
              <a:gdLst/>
              <a:ahLst/>
              <a:cxnLst/>
              <a:rect l="l" t="t" r="r" b="b"/>
              <a:pathLst>
                <a:path w="9551" h="8367" extrusionOk="0">
                  <a:moveTo>
                    <a:pt x="5177" y="1"/>
                  </a:moveTo>
                  <a:cubicBezTo>
                    <a:pt x="4991" y="1"/>
                    <a:pt x="4400" y="1179"/>
                    <a:pt x="4345" y="1288"/>
                  </a:cubicBezTo>
                  <a:lnTo>
                    <a:pt x="4345" y="1288"/>
                  </a:lnTo>
                  <a:cubicBezTo>
                    <a:pt x="4231" y="1210"/>
                    <a:pt x="3306" y="581"/>
                    <a:pt x="2936" y="507"/>
                  </a:cubicBezTo>
                  <a:cubicBezTo>
                    <a:pt x="2927" y="505"/>
                    <a:pt x="2918" y="504"/>
                    <a:pt x="2909" y="504"/>
                  </a:cubicBezTo>
                  <a:cubicBezTo>
                    <a:pt x="2532" y="504"/>
                    <a:pt x="2652" y="2086"/>
                    <a:pt x="2652" y="2086"/>
                  </a:cubicBezTo>
                  <a:cubicBezTo>
                    <a:pt x="2652" y="2086"/>
                    <a:pt x="1453" y="1581"/>
                    <a:pt x="1121" y="1565"/>
                  </a:cubicBezTo>
                  <a:cubicBezTo>
                    <a:pt x="1120" y="1565"/>
                    <a:pt x="1118" y="1565"/>
                    <a:pt x="1117" y="1565"/>
                  </a:cubicBezTo>
                  <a:cubicBezTo>
                    <a:pt x="799" y="1565"/>
                    <a:pt x="1831" y="3364"/>
                    <a:pt x="1831" y="3364"/>
                  </a:cubicBezTo>
                  <a:cubicBezTo>
                    <a:pt x="1831" y="3364"/>
                    <a:pt x="505" y="3822"/>
                    <a:pt x="253" y="3917"/>
                  </a:cubicBezTo>
                  <a:cubicBezTo>
                    <a:pt x="0" y="3996"/>
                    <a:pt x="1831" y="5227"/>
                    <a:pt x="1831" y="5227"/>
                  </a:cubicBezTo>
                  <a:cubicBezTo>
                    <a:pt x="1831" y="5227"/>
                    <a:pt x="1090" y="6174"/>
                    <a:pt x="1042" y="6537"/>
                  </a:cubicBezTo>
                  <a:cubicBezTo>
                    <a:pt x="1027" y="6630"/>
                    <a:pt x="1167" y="6665"/>
                    <a:pt x="1389" y="6665"/>
                  </a:cubicBezTo>
                  <a:cubicBezTo>
                    <a:pt x="2071" y="6665"/>
                    <a:pt x="3520" y="6332"/>
                    <a:pt x="3520" y="6332"/>
                  </a:cubicBezTo>
                  <a:cubicBezTo>
                    <a:pt x="3520" y="6332"/>
                    <a:pt x="3584" y="7579"/>
                    <a:pt x="3820" y="8242"/>
                  </a:cubicBezTo>
                  <a:cubicBezTo>
                    <a:pt x="3851" y="8328"/>
                    <a:pt x="3897" y="8366"/>
                    <a:pt x="3953" y="8366"/>
                  </a:cubicBezTo>
                  <a:cubicBezTo>
                    <a:pt x="4327" y="8366"/>
                    <a:pt x="5162" y="6695"/>
                    <a:pt x="5162" y="6695"/>
                  </a:cubicBezTo>
                  <a:cubicBezTo>
                    <a:pt x="5162" y="6695"/>
                    <a:pt x="6567" y="7468"/>
                    <a:pt x="6993" y="7468"/>
                  </a:cubicBezTo>
                  <a:cubicBezTo>
                    <a:pt x="7419" y="7468"/>
                    <a:pt x="6851" y="5732"/>
                    <a:pt x="6851" y="5732"/>
                  </a:cubicBezTo>
                  <a:cubicBezTo>
                    <a:pt x="6851" y="5732"/>
                    <a:pt x="8067" y="5353"/>
                    <a:pt x="8809" y="4927"/>
                  </a:cubicBezTo>
                  <a:cubicBezTo>
                    <a:pt x="9550" y="4501"/>
                    <a:pt x="7498" y="3585"/>
                    <a:pt x="7498" y="3585"/>
                  </a:cubicBezTo>
                  <a:cubicBezTo>
                    <a:pt x="7498" y="3585"/>
                    <a:pt x="8809" y="2733"/>
                    <a:pt x="9030" y="2386"/>
                  </a:cubicBezTo>
                  <a:cubicBezTo>
                    <a:pt x="9250" y="2023"/>
                    <a:pt x="7119" y="1975"/>
                    <a:pt x="7119" y="1975"/>
                  </a:cubicBezTo>
                  <a:lnTo>
                    <a:pt x="7119" y="491"/>
                  </a:lnTo>
                  <a:cubicBezTo>
                    <a:pt x="7119" y="477"/>
                    <a:pt x="7110" y="471"/>
                    <a:pt x="7093" y="471"/>
                  </a:cubicBezTo>
                  <a:cubicBezTo>
                    <a:pt x="6897" y="471"/>
                    <a:pt x="5699" y="1296"/>
                    <a:pt x="5699" y="1296"/>
                  </a:cubicBezTo>
                  <a:cubicBezTo>
                    <a:pt x="5699" y="1296"/>
                    <a:pt x="5352" y="191"/>
                    <a:pt x="5209" y="18"/>
                  </a:cubicBezTo>
                  <a:cubicBezTo>
                    <a:pt x="5201" y="6"/>
                    <a:pt x="5190" y="1"/>
                    <a:pt x="51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" name="Google Shape;1012;p34">
              <a:extLst>
                <a:ext uri="{FF2B5EF4-FFF2-40B4-BE49-F238E27FC236}">
                  <a16:creationId xmlns:a16="http://schemas.microsoft.com/office/drawing/2014/main" id="{92E73DF1-6FA3-C035-1F66-192C0C698BFB}"/>
                </a:ext>
              </a:extLst>
            </p:cNvPr>
            <p:cNvSpPr/>
            <p:nvPr/>
          </p:nvSpPr>
          <p:spPr>
            <a:xfrm>
              <a:off x="6618866" y="2660003"/>
              <a:ext cx="226537" cy="226537"/>
            </a:xfrm>
            <a:custGeom>
              <a:avLst/>
              <a:gdLst/>
              <a:ahLst/>
              <a:cxnLst/>
              <a:rect l="l" t="t" r="r" b="b"/>
              <a:pathLst>
                <a:path w="4689" h="4689" extrusionOk="0">
                  <a:moveTo>
                    <a:pt x="2337" y="1"/>
                  </a:moveTo>
                  <a:cubicBezTo>
                    <a:pt x="1042" y="1"/>
                    <a:pt x="0" y="1058"/>
                    <a:pt x="0" y="2353"/>
                  </a:cubicBezTo>
                  <a:cubicBezTo>
                    <a:pt x="0" y="3647"/>
                    <a:pt x="1042" y="4689"/>
                    <a:pt x="2337" y="4689"/>
                  </a:cubicBezTo>
                  <a:cubicBezTo>
                    <a:pt x="3631" y="4689"/>
                    <a:pt x="4689" y="3647"/>
                    <a:pt x="4689" y="2353"/>
                  </a:cubicBezTo>
                  <a:cubicBezTo>
                    <a:pt x="4689" y="1058"/>
                    <a:pt x="3631" y="1"/>
                    <a:pt x="23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1013;p34">
              <a:extLst>
                <a:ext uri="{FF2B5EF4-FFF2-40B4-BE49-F238E27FC236}">
                  <a16:creationId xmlns:a16="http://schemas.microsoft.com/office/drawing/2014/main" id="{D3F70184-E4B5-3690-36F1-B1BFCC225334}"/>
                </a:ext>
              </a:extLst>
            </p:cNvPr>
            <p:cNvSpPr/>
            <p:nvPr/>
          </p:nvSpPr>
          <p:spPr>
            <a:xfrm>
              <a:off x="6705056" y="2747448"/>
              <a:ext cx="26717" cy="43771"/>
            </a:xfrm>
            <a:custGeom>
              <a:avLst/>
              <a:gdLst/>
              <a:ahLst/>
              <a:cxnLst/>
              <a:rect l="l" t="t" r="r" b="b"/>
              <a:pathLst>
                <a:path w="553" h="906" extrusionOk="0">
                  <a:moveTo>
                    <a:pt x="117" y="0"/>
                  </a:moveTo>
                  <a:cubicBezTo>
                    <a:pt x="104" y="0"/>
                    <a:pt x="91" y="2"/>
                    <a:pt x="79" y="6"/>
                  </a:cubicBezTo>
                  <a:cubicBezTo>
                    <a:pt x="32" y="22"/>
                    <a:pt x="0" y="85"/>
                    <a:pt x="32" y="132"/>
                  </a:cubicBezTo>
                  <a:lnTo>
                    <a:pt x="347" y="843"/>
                  </a:lnTo>
                  <a:cubicBezTo>
                    <a:pt x="363" y="888"/>
                    <a:pt x="392" y="904"/>
                    <a:pt x="435" y="906"/>
                  </a:cubicBezTo>
                  <a:lnTo>
                    <a:pt x="435" y="906"/>
                  </a:lnTo>
                  <a:cubicBezTo>
                    <a:pt x="448" y="905"/>
                    <a:pt x="461" y="903"/>
                    <a:pt x="474" y="890"/>
                  </a:cubicBezTo>
                  <a:cubicBezTo>
                    <a:pt x="521" y="874"/>
                    <a:pt x="553" y="811"/>
                    <a:pt x="521" y="764"/>
                  </a:cubicBezTo>
                  <a:lnTo>
                    <a:pt x="205" y="53"/>
                  </a:lnTo>
                  <a:cubicBezTo>
                    <a:pt x="194" y="18"/>
                    <a:pt x="155" y="0"/>
                    <a:pt x="117" y="0"/>
                  </a:cubicBezTo>
                  <a:close/>
                  <a:moveTo>
                    <a:pt x="435" y="906"/>
                  </a:moveTo>
                  <a:cubicBezTo>
                    <a:pt x="432" y="906"/>
                    <a:pt x="429" y="906"/>
                    <a:pt x="426" y="906"/>
                  </a:cubicBezTo>
                  <a:lnTo>
                    <a:pt x="442" y="906"/>
                  </a:lnTo>
                  <a:cubicBezTo>
                    <a:pt x="440" y="906"/>
                    <a:pt x="438" y="906"/>
                    <a:pt x="435" y="90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" name="Google Shape;1014;p34">
              <a:extLst>
                <a:ext uri="{FF2B5EF4-FFF2-40B4-BE49-F238E27FC236}">
                  <a16:creationId xmlns:a16="http://schemas.microsoft.com/office/drawing/2014/main" id="{E20909C0-8BB1-E2E7-AE06-BC0097E62C36}"/>
                </a:ext>
              </a:extLst>
            </p:cNvPr>
            <p:cNvSpPr/>
            <p:nvPr/>
          </p:nvSpPr>
          <p:spPr>
            <a:xfrm>
              <a:off x="6733270" y="2730732"/>
              <a:ext cx="22900" cy="47540"/>
            </a:xfrm>
            <a:custGeom>
              <a:avLst/>
              <a:gdLst/>
              <a:ahLst/>
              <a:cxnLst/>
              <a:rect l="l" t="t" r="r" b="b"/>
              <a:pathLst>
                <a:path w="474" h="984" extrusionOk="0">
                  <a:moveTo>
                    <a:pt x="105" y="1"/>
                  </a:moveTo>
                  <a:cubicBezTo>
                    <a:pt x="96" y="1"/>
                    <a:pt x="88" y="2"/>
                    <a:pt x="79" y="5"/>
                  </a:cubicBezTo>
                  <a:cubicBezTo>
                    <a:pt x="16" y="21"/>
                    <a:pt x="0" y="84"/>
                    <a:pt x="16" y="131"/>
                  </a:cubicBezTo>
                  <a:lnTo>
                    <a:pt x="269" y="920"/>
                  </a:lnTo>
                  <a:cubicBezTo>
                    <a:pt x="284" y="952"/>
                    <a:pt x="316" y="983"/>
                    <a:pt x="363" y="983"/>
                  </a:cubicBezTo>
                  <a:lnTo>
                    <a:pt x="395" y="983"/>
                  </a:lnTo>
                  <a:cubicBezTo>
                    <a:pt x="442" y="952"/>
                    <a:pt x="474" y="905"/>
                    <a:pt x="458" y="857"/>
                  </a:cubicBezTo>
                  <a:lnTo>
                    <a:pt x="205" y="68"/>
                  </a:lnTo>
                  <a:cubicBezTo>
                    <a:pt x="192" y="29"/>
                    <a:pt x="147" y="1"/>
                    <a:pt x="1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" name="Google Shape;1015;p34">
              <a:extLst>
                <a:ext uri="{FF2B5EF4-FFF2-40B4-BE49-F238E27FC236}">
                  <a16:creationId xmlns:a16="http://schemas.microsoft.com/office/drawing/2014/main" id="{FB280155-0610-404C-3837-7872FD8885DB}"/>
                </a:ext>
              </a:extLst>
            </p:cNvPr>
            <p:cNvSpPr/>
            <p:nvPr/>
          </p:nvSpPr>
          <p:spPr>
            <a:xfrm>
              <a:off x="6676841" y="2746965"/>
              <a:ext cx="114404" cy="96142"/>
            </a:xfrm>
            <a:custGeom>
              <a:avLst/>
              <a:gdLst/>
              <a:ahLst/>
              <a:cxnLst/>
              <a:rect l="l" t="t" r="r" b="b"/>
              <a:pathLst>
                <a:path w="2368" h="1990" extrusionOk="0">
                  <a:moveTo>
                    <a:pt x="2115" y="0"/>
                  </a:moveTo>
                  <a:cubicBezTo>
                    <a:pt x="2052" y="16"/>
                    <a:pt x="2021" y="63"/>
                    <a:pt x="2021" y="111"/>
                  </a:cubicBezTo>
                  <a:cubicBezTo>
                    <a:pt x="2021" y="127"/>
                    <a:pt x="2163" y="1216"/>
                    <a:pt x="1831" y="1642"/>
                  </a:cubicBezTo>
                  <a:cubicBezTo>
                    <a:pt x="1752" y="1737"/>
                    <a:pt x="1658" y="1784"/>
                    <a:pt x="1563" y="1784"/>
                  </a:cubicBezTo>
                  <a:cubicBezTo>
                    <a:pt x="1540" y="1787"/>
                    <a:pt x="1517" y="1788"/>
                    <a:pt x="1494" y="1788"/>
                  </a:cubicBezTo>
                  <a:cubicBezTo>
                    <a:pt x="811" y="1788"/>
                    <a:pt x="205" y="679"/>
                    <a:pt x="190" y="663"/>
                  </a:cubicBezTo>
                  <a:cubicBezTo>
                    <a:pt x="178" y="628"/>
                    <a:pt x="139" y="610"/>
                    <a:pt x="101" y="610"/>
                  </a:cubicBezTo>
                  <a:cubicBezTo>
                    <a:pt x="88" y="610"/>
                    <a:pt x="75" y="612"/>
                    <a:pt x="63" y="616"/>
                  </a:cubicBezTo>
                  <a:cubicBezTo>
                    <a:pt x="16" y="647"/>
                    <a:pt x="0" y="711"/>
                    <a:pt x="16" y="758"/>
                  </a:cubicBezTo>
                  <a:cubicBezTo>
                    <a:pt x="48" y="805"/>
                    <a:pt x="695" y="1989"/>
                    <a:pt x="1500" y="1989"/>
                  </a:cubicBezTo>
                  <a:lnTo>
                    <a:pt x="1579" y="1989"/>
                  </a:lnTo>
                  <a:cubicBezTo>
                    <a:pt x="1737" y="1973"/>
                    <a:pt x="1879" y="1895"/>
                    <a:pt x="1973" y="1768"/>
                  </a:cubicBezTo>
                  <a:cubicBezTo>
                    <a:pt x="2368" y="1279"/>
                    <a:pt x="2226" y="142"/>
                    <a:pt x="2226" y="95"/>
                  </a:cubicBezTo>
                  <a:cubicBezTo>
                    <a:pt x="2210" y="32"/>
                    <a:pt x="2163" y="0"/>
                    <a:pt x="2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" name="Google Shape;1016;p34">
              <a:extLst>
                <a:ext uri="{FF2B5EF4-FFF2-40B4-BE49-F238E27FC236}">
                  <a16:creationId xmlns:a16="http://schemas.microsoft.com/office/drawing/2014/main" id="{9F49FCE6-E338-8D67-5600-62853ACCC5DA}"/>
                </a:ext>
              </a:extLst>
            </p:cNvPr>
            <p:cNvSpPr/>
            <p:nvPr/>
          </p:nvSpPr>
          <p:spPr>
            <a:xfrm>
              <a:off x="6688243" y="2677444"/>
              <a:ext cx="115998" cy="48989"/>
            </a:xfrm>
            <a:custGeom>
              <a:avLst/>
              <a:gdLst/>
              <a:ahLst/>
              <a:cxnLst/>
              <a:rect l="l" t="t" r="r" b="b"/>
              <a:pathLst>
                <a:path w="2401" h="1014" extrusionOk="0">
                  <a:moveTo>
                    <a:pt x="1049" y="1"/>
                  </a:moveTo>
                  <a:cubicBezTo>
                    <a:pt x="521" y="1"/>
                    <a:pt x="77" y="259"/>
                    <a:pt x="64" y="271"/>
                  </a:cubicBezTo>
                  <a:cubicBezTo>
                    <a:pt x="17" y="303"/>
                    <a:pt x="1" y="350"/>
                    <a:pt x="17" y="397"/>
                  </a:cubicBezTo>
                  <a:cubicBezTo>
                    <a:pt x="40" y="433"/>
                    <a:pt x="82" y="451"/>
                    <a:pt x="121" y="451"/>
                  </a:cubicBezTo>
                  <a:cubicBezTo>
                    <a:pt x="134" y="451"/>
                    <a:pt x="147" y="449"/>
                    <a:pt x="159" y="445"/>
                  </a:cubicBezTo>
                  <a:cubicBezTo>
                    <a:pt x="159" y="432"/>
                    <a:pt x="577" y="201"/>
                    <a:pt x="1057" y="201"/>
                  </a:cubicBezTo>
                  <a:cubicBezTo>
                    <a:pt x="1182" y="201"/>
                    <a:pt x="1311" y="216"/>
                    <a:pt x="1437" y="255"/>
                  </a:cubicBezTo>
                  <a:cubicBezTo>
                    <a:pt x="1769" y="350"/>
                    <a:pt x="2021" y="587"/>
                    <a:pt x="2211" y="950"/>
                  </a:cubicBezTo>
                  <a:cubicBezTo>
                    <a:pt x="2227" y="997"/>
                    <a:pt x="2258" y="1013"/>
                    <a:pt x="2290" y="1013"/>
                  </a:cubicBezTo>
                  <a:cubicBezTo>
                    <a:pt x="2306" y="1013"/>
                    <a:pt x="2321" y="1013"/>
                    <a:pt x="2337" y="997"/>
                  </a:cubicBezTo>
                  <a:cubicBezTo>
                    <a:pt x="2385" y="981"/>
                    <a:pt x="2400" y="918"/>
                    <a:pt x="2385" y="871"/>
                  </a:cubicBezTo>
                  <a:cubicBezTo>
                    <a:pt x="2179" y="445"/>
                    <a:pt x="1864" y="176"/>
                    <a:pt x="1485" y="66"/>
                  </a:cubicBezTo>
                  <a:cubicBezTo>
                    <a:pt x="1338" y="19"/>
                    <a:pt x="1191" y="1"/>
                    <a:pt x="1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13" name="Google Shape;1201;p35">
            <a:extLst>
              <a:ext uri="{FF2B5EF4-FFF2-40B4-BE49-F238E27FC236}">
                <a16:creationId xmlns:a16="http://schemas.microsoft.com/office/drawing/2014/main" id="{7AA86128-DF89-B493-4E37-91799B38BF98}"/>
              </a:ext>
            </a:extLst>
          </p:cNvPr>
          <p:cNvSpPr/>
          <p:nvPr/>
        </p:nvSpPr>
        <p:spPr>
          <a:xfrm>
            <a:off x="878417" y="1029502"/>
            <a:ext cx="137596" cy="127668"/>
          </a:xfrm>
          <a:custGeom>
            <a:avLst/>
            <a:gdLst/>
            <a:ahLst/>
            <a:cxnLst/>
            <a:rect l="l" t="t" r="r" b="b"/>
            <a:pathLst>
              <a:path w="1469" h="1363" extrusionOk="0">
                <a:moveTo>
                  <a:pt x="756" y="196"/>
                </a:moveTo>
                <a:cubicBezTo>
                  <a:pt x="859" y="196"/>
                  <a:pt x="965" y="230"/>
                  <a:pt x="1058" y="303"/>
                </a:cubicBezTo>
                <a:cubicBezTo>
                  <a:pt x="1152" y="382"/>
                  <a:pt x="1216" y="492"/>
                  <a:pt x="1231" y="618"/>
                </a:cubicBezTo>
                <a:cubicBezTo>
                  <a:pt x="1263" y="745"/>
                  <a:pt x="1216" y="871"/>
                  <a:pt x="1137" y="981"/>
                </a:cubicBezTo>
                <a:cubicBezTo>
                  <a:pt x="1045" y="1101"/>
                  <a:pt x="905" y="1167"/>
                  <a:pt x="760" y="1167"/>
                </a:cubicBezTo>
                <a:cubicBezTo>
                  <a:pt x="656" y="1167"/>
                  <a:pt x="550" y="1133"/>
                  <a:pt x="458" y="1060"/>
                </a:cubicBezTo>
                <a:cubicBezTo>
                  <a:pt x="253" y="903"/>
                  <a:pt x="205" y="603"/>
                  <a:pt x="379" y="382"/>
                </a:cubicBezTo>
                <a:cubicBezTo>
                  <a:pt x="471" y="262"/>
                  <a:pt x="611" y="196"/>
                  <a:pt x="756" y="196"/>
                </a:cubicBezTo>
                <a:close/>
                <a:moveTo>
                  <a:pt x="770" y="0"/>
                </a:moveTo>
                <a:cubicBezTo>
                  <a:pt x="565" y="0"/>
                  <a:pt x="360" y="95"/>
                  <a:pt x="221" y="271"/>
                </a:cubicBezTo>
                <a:cubicBezTo>
                  <a:pt x="0" y="555"/>
                  <a:pt x="47" y="997"/>
                  <a:pt x="347" y="1218"/>
                </a:cubicBezTo>
                <a:cubicBezTo>
                  <a:pt x="471" y="1316"/>
                  <a:pt x="616" y="1363"/>
                  <a:pt x="760" y="1363"/>
                </a:cubicBezTo>
                <a:cubicBezTo>
                  <a:pt x="964" y="1363"/>
                  <a:pt x="1165" y="1268"/>
                  <a:pt x="1294" y="1092"/>
                </a:cubicBezTo>
                <a:cubicBezTo>
                  <a:pt x="1421" y="950"/>
                  <a:pt x="1468" y="776"/>
                  <a:pt x="1437" y="603"/>
                </a:cubicBezTo>
                <a:cubicBezTo>
                  <a:pt x="1421" y="413"/>
                  <a:pt x="1326" y="255"/>
                  <a:pt x="1184" y="145"/>
                </a:cubicBezTo>
                <a:cubicBezTo>
                  <a:pt x="1060" y="47"/>
                  <a:pt x="915" y="0"/>
                  <a:pt x="77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4" name="Google Shape;8552;p56">
            <a:extLst>
              <a:ext uri="{FF2B5EF4-FFF2-40B4-BE49-F238E27FC236}">
                <a16:creationId xmlns:a16="http://schemas.microsoft.com/office/drawing/2014/main" id="{ED39CECD-2B97-0BCC-DF7B-2B78B470316B}"/>
              </a:ext>
            </a:extLst>
          </p:cNvPr>
          <p:cNvSpPr/>
          <p:nvPr/>
        </p:nvSpPr>
        <p:spPr>
          <a:xfrm rot="10800000" flipH="1">
            <a:off x="391511" y="219993"/>
            <a:ext cx="5033516" cy="745053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sp>
        <p:nvSpPr>
          <p:cNvPr id="2048" name="TextBox 2047">
            <a:extLst>
              <a:ext uri="{FF2B5EF4-FFF2-40B4-BE49-F238E27FC236}">
                <a16:creationId xmlns:a16="http://schemas.microsoft.com/office/drawing/2014/main" id="{76925E63-247A-006D-14DB-48F859DD445C}"/>
              </a:ext>
            </a:extLst>
          </p:cNvPr>
          <p:cNvSpPr txBox="1"/>
          <p:nvPr/>
        </p:nvSpPr>
        <p:spPr>
          <a:xfrm>
            <a:off x="474412" y="364140"/>
            <a:ext cx="4503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mic Sans MS" panose="030F0702030302020204" pitchFamily="66" charset="0"/>
              </a:rPr>
              <a:t>5 Listen and write ONE word.</a:t>
            </a:r>
          </a:p>
        </p:txBody>
      </p:sp>
      <p:pic>
        <p:nvPicPr>
          <p:cNvPr id="2050" name="Picture 2049">
            <a:extLst>
              <a:ext uri="{FF2B5EF4-FFF2-40B4-BE49-F238E27FC236}">
                <a16:creationId xmlns:a16="http://schemas.microsoft.com/office/drawing/2014/main" id="{053E128B-27BF-CF77-5BCD-178E51259B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319CCE4-1FC2-6FD8-39D0-754EDF3035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26465" y="4180644"/>
            <a:ext cx="3815438" cy="367828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D6AADD0-D086-664D-6DF6-984DF2EAA890}"/>
              </a:ext>
            </a:extLst>
          </p:cNvPr>
          <p:cNvSpPr txBox="1"/>
          <p:nvPr/>
        </p:nvSpPr>
        <p:spPr>
          <a:xfrm>
            <a:off x="1213948" y="1311898"/>
            <a:ext cx="9944203" cy="31611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1. I _______ some flowers from my parents on my birthday.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2. A lot of students _______ to the music show last night.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3. My younger brother _______ all his homework before going to   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    the park.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4. He _______ on a parade, and it was so much fun.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5. We _______ some nice costumes for Halloween last October.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latin typeface="Comic Sans MS" panose="030F0702030302020204" pitchFamily="66" charset="0"/>
              </a:rPr>
              <a:t>6. She _______ a lot of cooking for the weekend party.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04DCD45C-6AC4-CAAB-4801-FCAFF2187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5290074"/>
            <a:ext cx="4528973" cy="1659908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083560" y="1286922"/>
            <a:ext cx="734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got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381103" y="1732522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940489" y="2183847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78672" y="3022691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went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501462" y="3498360"/>
            <a:ext cx="787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had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654389" y="3945351"/>
            <a:ext cx="708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did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7" name="Track 5.9">
            <a:hlinkClick r:id="" action="ppaction://media"/>
            <a:extLst>
              <a:ext uri="{FF2B5EF4-FFF2-40B4-BE49-F238E27FC236}">
                <a16:creationId xmlns:a16="http://schemas.microsoft.com/office/drawing/2014/main" id="{0693BC4D-3041-E374-AAEA-F71679FDE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05655" y="23108"/>
            <a:ext cx="690345" cy="69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9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5889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048" grpId="0"/>
      <p:bldP spid="32" grpId="0" uiExpand="1" build="allAtOnce"/>
      <p:bldP spid="33" grpId="0"/>
      <p:bldP spid="46" grpId="0"/>
      <p:bldP spid="47" grpId="0"/>
      <p:bldP spid="48" grpId="0"/>
      <p:bldP spid="49" grpId="0"/>
      <p:bldP spid="5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704448" y="587545"/>
            <a:ext cx="6041627" cy="4804952"/>
          </a:xfrm>
          <a:custGeom>
            <a:avLst/>
            <a:gdLst/>
            <a:ahLst/>
            <a:cxnLst/>
            <a:rect l="l" t="t" r="r" b="b"/>
            <a:pathLst>
              <a:path w="9062440" h="7207428">
                <a:moveTo>
                  <a:pt x="9062440" y="0"/>
                </a:moveTo>
                <a:lnTo>
                  <a:pt x="0" y="0"/>
                </a:lnTo>
                <a:lnTo>
                  <a:pt x="0" y="7207428"/>
                </a:lnTo>
                <a:lnTo>
                  <a:pt x="9062440" y="7207428"/>
                </a:lnTo>
                <a:lnTo>
                  <a:pt x="906244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b="-18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381511" y="5393658"/>
            <a:ext cx="1197255" cy="971047"/>
          </a:xfrm>
          <a:custGeom>
            <a:avLst/>
            <a:gdLst/>
            <a:ahLst/>
            <a:cxnLst/>
            <a:rect l="l" t="t" r="r" b="b"/>
            <a:pathLst>
              <a:path w="1795882" h="1456571">
                <a:moveTo>
                  <a:pt x="0" y="0"/>
                </a:moveTo>
                <a:lnTo>
                  <a:pt x="1795882" y="0"/>
                </a:lnTo>
                <a:lnTo>
                  <a:pt x="1795882" y="1456571"/>
                </a:lnTo>
                <a:lnTo>
                  <a:pt x="0" y="145657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685800" y="3448050"/>
            <a:ext cx="2919168" cy="3538385"/>
          </a:xfrm>
          <a:custGeom>
            <a:avLst/>
            <a:gdLst/>
            <a:ahLst/>
            <a:cxnLst/>
            <a:rect l="l" t="t" r="r" b="b"/>
            <a:pathLst>
              <a:path w="4378752" h="5307578">
                <a:moveTo>
                  <a:pt x="0" y="0"/>
                </a:moveTo>
                <a:lnTo>
                  <a:pt x="4378752" y="0"/>
                </a:lnTo>
                <a:lnTo>
                  <a:pt x="4378752" y="5307578"/>
                </a:lnTo>
                <a:lnTo>
                  <a:pt x="0" y="5307578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>
            <a:hlinkClick r:id="" action="ppaction://hlinkshowjump?jump=nextslide">
              <a:snd r:embed="rId19" name="click.wav"/>
            </a:hlinkClick>
          </p:cNvPr>
          <p:cNvSpPr/>
          <p:nvPr/>
        </p:nvSpPr>
        <p:spPr>
          <a:xfrm>
            <a:off x="8397033" y="5723377"/>
            <a:ext cx="2630097" cy="841631"/>
          </a:xfrm>
          <a:custGeom>
            <a:avLst/>
            <a:gdLst/>
            <a:ahLst/>
            <a:cxnLst/>
            <a:rect l="l" t="t" r="r" b="b"/>
            <a:pathLst>
              <a:path w="3945146" h="1262447">
                <a:moveTo>
                  <a:pt x="0" y="0"/>
                </a:moveTo>
                <a:lnTo>
                  <a:pt x="3945147" y="0"/>
                </a:lnTo>
                <a:lnTo>
                  <a:pt x="3945147" y="1262447"/>
                </a:lnTo>
                <a:lnTo>
                  <a:pt x="0" y="12624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124505" y="1616015"/>
            <a:ext cx="3777402" cy="3451601"/>
          </a:xfrm>
          <a:custGeom>
            <a:avLst/>
            <a:gdLst/>
            <a:ahLst/>
            <a:cxnLst/>
            <a:rect l="l" t="t" r="r" b="b"/>
            <a:pathLst>
              <a:path w="5666103" h="5177402">
                <a:moveTo>
                  <a:pt x="0" y="0"/>
                </a:moveTo>
                <a:lnTo>
                  <a:pt x="5666104" y="0"/>
                </a:lnTo>
                <a:lnTo>
                  <a:pt x="5666104" y="5177402"/>
                </a:lnTo>
                <a:lnTo>
                  <a:pt x="0" y="5177402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788375" y="1871034"/>
            <a:ext cx="3873771" cy="128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0"/>
              </a:lnSpc>
              <a:spcBef>
                <a:spcPct val="0"/>
              </a:spcBef>
            </a:pPr>
            <a:r>
              <a:rPr lang="en-US" sz="4200" b="1" dirty="0">
                <a:solidFill>
                  <a:srgbClr val="A4446C"/>
                </a:solidFill>
                <a:latin typeface="Comic Sans MS" panose="030F0702030302020204" pitchFamily="66" charset="0"/>
              </a:rPr>
              <a:t>Mid-Autumn Festival game</a:t>
            </a:r>
          </a:p>
        </p:txBody>
      </p:sp>
      <p:pic>
        <p:nvPicPr>
          <p:cNvPr id="1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8925270" y="-83566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503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679015" y="379500"/>
            <a:ext cx="5421676" cy="3795793"/>
          </a:xfrm>
          <a:custGeom>
            <a:avLst/>
            <a:gdLst/>
            <a:ahLst/>
            <a:cxnLst/>
            <a:rect l="l" t="t" r="r" b="b"/>
            <a:pathLst>
              <a:path w="8362163" h="6650492">
                <a:moveTo>
                  <a:pt x="8362164" y="0"/>
                </a:moveTo>
                <a:lnTo>
                  <a:pt x="0" y="0"/>
                </a:lnTo>
                <a:lnTo>
                  <a:pt x="0" y="6650493"/>
                </a:lnTo>
                <a:lnTo>
                  <a:pt x="8362164" y="6650493"/>
                </a:lnTo>
                <a:lnTo>
                  <a:pt x="836216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b="-184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861669" y="4620747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36888" y="3890816"/>
            <a:ext cx="3421971" cy="3054109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5"/>
            <a:ext cx="4959954" cy="4626459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>
            <a:hlinkClick r:id="rId21" action="ppaction://hlinksldjump"/>
          </p:cNvPr>
          <p:cNvSpPr txBox="1"/>
          <p:nvPr/>
        </p:nvSpPr>
        <p:spPr>
          <a:xfrm>
            <a:off x="7708054" y="5711865"/>
            <a:ext cx="3153615" cy="715089"/>
          </a:xfrm>
          <a:prstGeom prst="roundRect">
            <a:avLst/>
          </a:prstGeom>
          <a:solidFill>
            <a:srgbClr val="FFD64E"/>
          </a:solidFill>
          <a:ln>
            <a:solidFill>
              <a:schemeClr val="accent1"/>
            </a:solidFill>
          </a:ln>
        </p:spPr>
        <p:txBody>
          <a:bodyPr wrap="square" lIns="0" tIns="0" rIns="0" bIns="0" rtlCol="0" anchor="ctr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200" b="1" spc="333" dirty="0">
                <a:solidFill>
                  <a:srgbClr val="803600"/>
                </a:solidFill>
                <a:latin typeface="Comic Sans MS" panose="030F0702030302020204" pitchFamily="66" charset="0"/>
              </a:rPr>
              <a:t>STOP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13473" y="827619"/>
            <a:ext cx="3873771" cy="2084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4800" b="1" dirty="0">
                <a:solidFill>
                  <a:srgbClr val="803600"/>
                </a:solidFill>
                <a:latin typeface="Comic Sans MS" panose="030F0702030302020204" pitchFamily="66" charset="0"/>
              </a:rPr>
              <a:t>Let’s choose a number</a:t>
            </a:r>
          </a:p>
        </p:txBody>
      </p:sp>
      <p:pic>
        <p:nvPicPr>
          <p:cNvPr id="22" name="Picture 21">
            <a:hlinkClick r:id="rId22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5AED19AD-6426-15EE-83E5-A577C835646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40755" y="977773"/>
            <a:ext cx="1184358" cy="1157593"/>
          </a:xfrm>
          <a:prstGeom prst="rect">
            <a:avLst/>
          </a:prstGeom>
        </p:spPr>
      </p:pic>
      <p:pic>
        <p:nvPicPr>
          <p:cNvPr id="24" name="Picture 23">
            <a:hlinkClick r:id="rId24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A89ECB1A-F1C0-D475-55C3-59C8F4167FE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226594" y="962566"/>
            <a:ext cx="1193033" cy="1166072"/>
          </a:xfrm>
          <a:prstGeom prst="rect">
            <a:avLst/>
          </a:prstGeom>
        </p:spPr>
      </p:pic>
      <p:pic>
        <p:nvPicPr>
          <p:cNvPr id="26" name="Picture 25">
            <a:hlinkClick r:id="rId26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73C0FF31-BDE3-4EEB-CE1F-AF3625533FAE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680297" y="2520034"/>
            <a:ext cx="1184358" cy="1157593"/>
          </a:xfrm>
          <a:prstGeom prst="rect">
            <a:avLst/>
          </a:prstGeom>
        </p:spPr>
      </p:pic>
      <p:pic>
        <p:nvPicPr>
          <p:cNvPr id="28" name="Picture 27">
            <a:hlinkClick r:id="rId28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B2A23E32-96D2-5052-A480-0FD0522CC860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096087" y="4014032"/>
            <a:ext cx="1184358" cy="1157593"/>
          </a:xfrm>
          <a:prstGeom prst="rect">
            <a:avLst/>
          </a:prstGeom>
        </p:spPr>
      </p:pic>
      <p:pic>
        <p:nvPicPr>
          <p:cNvPr id="30" name="Picture 29">
            <a:hlinkClick r:id="rId30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BFAC17CC-3F0D-3B92-8F4B-22B52F0FBD54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59067" y="3998611"/>
            <a:ext cx="1182672" cy="1155945"/>
          </a:xfrm>
          <a:prstGeom prst="rect">
            <a:avLst/>
          </a:prstGeom>
        </p:spPr>
      </p:pic>
      <p:pic>
        <p:nvPicPr>
          <p:cNvPr id="34" name="Picture 33">
            <a:hlinkClick r:id="rId32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FC57395C-F371-2E6A-B283-43804FA7780F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8757807" y="977773"/>
            <a:ext cx="1182672" cy="1153826"/>
          </a:xfrm>
          <a:prstGeom prst="rect">
            <a:avLst/>
          </a:prstGeom>
        </p:spPr>
      </p:pic>
      <p:pic>
        <p:nvPicPr>
          <p:cNvPr id="38" name="Picture 37">
            <a:hlinkClick r:id="rId34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17F32143-2C47-2012-C479-735153CBDCF5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7091749" y="2513691"/>
            <a:ext cx="1193034" cy="1163936"/>
          </a:xfrm>
          <a:prstGeom prst="rect">
            <a:avLst/>
          </a:prstGeom>
        </p:spPr>
      </p:pic>
      <p:pic>
        <p:nvPicPr>
          <p:cNvPr id="40" name="Picture 39">
            <a:hlinkClick r:id="rId36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AFD13CCA-8687-F092-E08C-9D0784176A4F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10226594" y="2511554"/>
            <a:ext cx="1195225" cy="1166073"/>
          </a:xfrm>
          <a:prstGeom prst="rect">
            <a:avLst/>
          </a:prstGeom>
        </p:spPr>
      </p:pic>
      <p:pic>
        <p:nvPicPr>
          <p:cNvPr id="42" name="Picture 41">
            <a:hlinkClick r:id="rId38" action="ppaction://hlinksldjump">
              <a:snd r:embed="rId7" name="click.wav"/>
            </a:hlinkClick>
            <a:extLst>
              <a:ext uri="{FF2B5EF4-FFF2-40B4-BE49-F238E27FC236}">
                <a16:creationId xmlns:a16="http://schemas.microsoft.com/office/drawing/2014/main" id="{07037B5A-DB8C-1D3D-7DE7-731A2B64C504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673239" y="4003837"/>
            <a:ext cx="1193034" cy="1163936"/>
          </a:xfrm>
          <a:prstGeom prst="rect">
            <a:avLst/>
          </a:prstGeom>
        </p:spPr>
      </p:pic>
      <p:pic>
        <p:nvPicPr>
          <p:cNvPr id="2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8925270" y="-835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1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9503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184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52195" y="4457248"/>
            <a:ext cx="490576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 ___ to a birthday party last weekend.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2777" y="831477"/>
            <a:ext cx="3171174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2777" y="2065600"/>
            <a:ext cx="3171174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32776" y="3324541"/>
            <a:ext cx="3171174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1459657" y="955834"/>
            <a:ext cx="322697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went</a:t>
            </a:r>
            <a:endParaRPr lang="en-US" sz="40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1459657" y="2140120"/>
            <a:ext cx="311358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eat</a:t>
            </a:r>
            <a:endParaRPr lang="en-US" sz="40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1401410" y="3405208"/>
            <a:ext cx="313191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8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made</a:t>
            </a:r>
            <a:endParaRPr lang="en-US" sz="40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0E8D97E8-6A2C-C2C5-55A3-DB41F4C4A28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31366" y="958156"/>
            <a:ext cx="4399633" cy="2931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12" name="Picture 11">
            <a:hlinkClick r:id="rId20" action="ppaction://hlinksldjump">
              <a:snd r:embed="rId21" name="click.wav"/>
            </a:hlinkClick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3265" y="5089935"/>
            <a:ext cx="1648930" cy="16953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>
            <a:extLst>
              <a:ext uri="{FF2B5EF4-FFF2-40B4-BE49-F238E27FC236}">
                <a16:creationId xmlns:a16="http://schemas.microsoft.com/office/drawing/2014/main" id="{8B25A25F-4CE9-D3CA-AC04-7B08B336300C}"/>
              </a:ext>
            </a:extLst>
          </p:cNvPr>
          <p:cNvSpPr/>
          <p:nvPr/>
        </p:nvSpPr>
        <p:spPr>
          <a:xfrm>
            <a:off x="0" y="215194"/>
            <a:ext cx="12192000" cy="6642806"/>
          </a:xfrm>
          <a:custGeom>
            <a:avLst/>
            <a:gdLst/>
            <a:ahLst/>
            <a:cxnLst/>
            <a:rect l="l" t="t" r="r" b="b"/>
            <a:pathLst>
              <a:path w="19302093" h="14042273">
                <a:moveTo>
                  <a:pt x="0" y="0"/>
                </a:moveTo>
                <a:lnTo>
                  <a:pt x="19302094" y="0"/>
                </a:lnTo>
                <a:lnTo>
                  <a:pt x="19302094" y="14042273"/>
                </a:lnTo>
                <a:lnTo>
                  <a:pt x="0" y="1404227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5918" t="-18625" b="-21616"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E7B405-D64B-8B78-EAB0-0988FBA849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374" b="76044" l="15511" r="84307">
                        <a14:foregroundMark x1="15693" y1="43516" x2="19343" y2="41758"/>
                        <a14:foregroundMark x1="24270" y1="37582" x2="38139" y2="32747"/>
                        <a14:foregroundMark x1="18248" y1="72747" x2="71533" y2="73407"/>
                        <a14:foregroundMark x1="71533" y1="73407" x2="82847" y2="72747"/>
                        <a14:foregroundMark x1="82847" y1="72747" x2="84307" y2="72747"/>
                        <a14:foregroundMark x1="49453" y1="6813" x2="53102" y2="7692"/>
                        <a14:foregroundMark x1="62956" y1="33407" x2="73358" y2="34945"/>
                        <a14:foregroundMark x1="73358" y1="34945" x2="77190" y2="33626"/>
                        <a14:foregroundMark x1="14416" y1="75385" x2="29380" y2="71209"/>
                        <a14:foregroundMark x1="29380" y1="71209" x2="38321" y2="74725"/>
                        <a14:foregroundMark x1="38321" y1="74725" x2="57482" y2="72747"/>
                        <a14:foregroundMark x1="57482" y1="72747" x2="66058" y2="74286"/>
                        <a14:foregroundMark x1="64781" y1="73846" x2="23175" y2="73626"/>
                        <a14:foregroundMark x1="23175" y1="73626" x2="20620" y2="74286"/>
                        <a14:foregroundMark x1="35949" y1="73846" x2="49088" y2="73187"/>
                        <a14:foregroundMark x1="49088" y1="73187" x2="64051" y2="76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391" r="15536" b="24592"/>
          <a:stretch/>
        </p:blipFill>
        <p:spPr>
          <a:xfrm>
            <a:off x="5044471" y="2318133"/>
            <a:ext cx="2604694" cy="23273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28D54E-5A14-9CC4-BDBB-946C0DBDB39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827"/>
          <a:stretch/>
        </p:blipFill>
        <p:spPr>
          <a:xfrm rot="20889912" flipH="1">
            <a:off x="9892994" y="2722866"/>
            <a:ext cx="2287203" cy="1412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132460-5926-58E2-59BE-BD99B0B69ED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13" b="55253"/>
          <a:stretch/>
        </p:blipFill>
        <p:spPr>
          <a:xfrm>
            <a:off x="3535011" y="3481794"/>
            <a:ext cx="1422389" cy="123359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F9741A-DB7F-4A50-EA92-B70519184B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" t="43881" r="45185" b="7148"/>
          <a:stretch/>
        </p:blipFill>
        <p:spPr>
          <a:xfrm>
            <a:off x="1469349" y="4098590"/>
            <a:ext cx="2668430" cy="253262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244E463-AC7B-FC05-0652-2996CA3FC91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6" t="50328" r="-8877" b="8558"/>
          <a:stretch/>
        </p:blipFill>
        <p:spPr>
          <a:xfrm>
            <a:off x="9165793" y="4354667"/>
            <a:ext cx="2860070" cy="232732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721B71E-F40B-9211-C64A-74749F1EDB8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2087" r="-5620" b="48865"/>
          <a:stretch/>
        </p:blipFill>
        <p:spPr>
          <a:xfrm flipH="1">
            <a:off x="-358296" y="4196616"/>
            <a:ext cx="2503889" cy="2380303"/>
          </a:xfrm>
          <a:prstGeom prst="rect">
            <a:avLst/>
          </a:prstGeom>
        </p:spPr>
      </p:pic>
      <p:pic>
        <p:nvPicPr>
          <p:cNvPr id="6146" name="Picture 2" descr="Silhouette Design Store - Search Designs : sun | Silhouette design ...">
            <a:extLst>
              <a:ext uri="{FF2B5EF4-FFF2-40B4-BE49-F238E27FC236}">
                <a16:creationId xmlns:a16="http://schemas.microsoft.com/office/drawing/2014/main" id="{F485422C-1AF6-934F-5006-C8689EA2A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0150" y="406461"/>
            <a:ext cx="1364305" cy="136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butterfly gif transparent background">
            <a:extLst>
              <a:ext uri="{FF2B5EF4-FFF2-40B4-BE49-F238E27FC236}">
                <a16:creationId xmlns:a16="http://schemas.microsoft.com/office/drawing/2014/main" id="{91C258ED-F800-931E-146D-FD4FC1789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01" y="1184055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Image result for butterfly gif transparent background">
            <a:extLst>
              <a:ext uri="{FF2B5EF4-FFF2-40B4-BE49-F238E27FC236}">
                <a16:creationId xmlns:a16="http://schemas.microsoft.com/office/drawing/2014/main" id="{3AF52433-D5EC-1FBF-106C-7C0484246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567" y="409859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190;p2">
            <a:extLst>
              <a:ext uri="{FF2B5EF4-FFF2-40B4-BE49-F238E27FC236}">
                <a16:creationId xmlns:a16="http://schemas.microsoft.com/office/drawing/2014/main" id="{51FA542D-1F9C-6BA0-BD92-C02984AA36B2}"/>
              </a:ext>
            </a:extLst>
          </p:cNvPr>
          <p:cNvSpPr txBox="1"/>
          <p:nvPr/>
        </p:nvSpPr>
        <p:spPr>
          <a:xfrm>
            <a:off x="744020" y="1173199"/>
            <a:ext cx="10334196" cy="701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499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EF3220"/>
                </a:solidFill>
                <a:latin typeface="Comic Sans MS" panose="030F0702030302020204" pitchFamily="66" charset="0"/>
                <a:cs typeface="Arial"/>
                <a:sym typeface="Arial"/>
              </a:rPr>
              <a:t>Celebrations</a:t>
            </a:r>
            <a:endParaRPr sz="1050" b="1" dirty="0">
              <a:latin typeface="Comic Sans MS" panose="030F0702030302020204" pitchFamily="66" charset="0"/>
            </a:endParaRPr>
          </a:p>
        </p:txBody>
      </p:sp>
      <p:sp>
        <p:nvSpPr>
          <p:cNvPr id="6" name="Google Shape;191;p2">
            <a:extLst>
              <a:ext uri="{FF2B5EF4-FFF2-40B4-BE49-F238E27FC236}">
                <a16:creationId xmlns:a16="http://schemas.microsoft.com/office/drawing/2014/main" id="{66A8F81C-64F6-3BDE-52B7-461959620045}"/>
              </a:ext>
            </a:extLst>
          </p:cNvPr>
          <p:cNvSpPr txBox="1"/>
          <p:nvPr/>
        </p:nvSpPr>
        <p:spPr>
          <a:xfrm>
            <a:off x="717194" y="2060134"/>
            <a:ext cx="9958825" cy="443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7958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rgbClr val="1A1A1A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Lesson 3: Activity 4-5-6</a:t>
            </a:r>
            <a:endParaRPr sz="3600" b="1" i="0" u="none" strike="noStrike" cap="none" dirty="0">
              <a:solidFill>
                <a:srgbClr val="1A1A1A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7" name="Google Shape;192;p2">
            <a:extLst>
              <a:ext uri="{FF2B5EF4-FFF2-40B4-BE49-F238E27FC236}">
                <a16:creationId xmlns:a16="http://schemas.microsoft.com/office/drawing/2014/main" id="{9F373BDF-60D4-E6DA-25CE-37C5FD7C60D2}"/>
              </a:ext>
            </a:extLst>
          </p:cNvPr>
          <p:cNvSpPr txBox="1"/>
          <p:nvPr/>
        </p:nvSpPr>
        <p:spPr>
          <a:xfrm>
            <a:off x="2823614" y="307376"/>
            <a:ext cx="5745987" cy="877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EF3220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Unit 5</a:t>
            </a:r>
            <a:endParaRPr sz="1100" b="1" dirty="0"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1EBEAB6-E9D6-663E-B5A2-731996854A8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3373" y="166087"/>
            <a:ext cx="1564144" cy="749977"/>
          </a:xfrm>
          <a:prstGeom prst="rect">
            <a:avLst/>
          </a:prstGeom>
        </p:spPr>
      </p:pic>
      <p:pic>
        <p:nvPicPr>
          <p:cNvPr id="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4437CBBE-B8ED-4555-F3B0-907BB9BB11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95443" y="-79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205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1319 L 0.19544 0.21412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48" y="113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4.375E-6 -2.22222E-6 L 4.375E-6 -0.07222 " pathEditMode="relative" rAng="0" ptsTypes="AA">
                                      <p:cBhvr>
                                        <p:cTn id="2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5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752256" y="4401242"/>
            <a:ext cx="490576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did he eat?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212" y="744866"/>
            <a:ext cx="5372933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212" y="1978989"/>
            <a:ext cx="5372933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5211" y="3237930"/>
            <a:ext cx="5372933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779688" y="926414"/>
            <a:ext cx="490576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eat mooncakes.</a:t>
            </a:r>
            <a:endParaRPr lang="en-US" sz="32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732952" y="2197290"/>
            <a:ext cx="490576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eats mooncakes.</a:t>
            </a:r>
            <a:endParaRPr lang="en-US" sz="32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666108" y="3404378"/>
            <a:ext cx="490576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0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ate mooncakes.</a:t>
            </a:r>
            <a:endParaRPr lang="en-US" sz="32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2C1C6133-EE7E-DAFA-9E93-06ED57C9F2BC}"/>
              </a:ext>
            </a:extLst>
          </p:cNvPr>
          <p:cNvSpPr/>
          <p:nvPr/>
        </p:nvSpPr>
        <p:spPr>
          <a:xfrm>
            <a:off x="7821291" y="1441871"/>
            <a:ext cx="2819784" cy="2147735"/>
          </a:xfrm>
          <a:custGeom>
            <a:avLst/>
            <a:gdLst/>
            <a:ahLst/>
            <a:cxnLst/>
            <a:rect l="l" t="t" r="r" b="b"/>
            <a:pathLst>
              <a:path w="6935750" h="5282729">
                <a:moveTo>
                  <a:pt x="0" y="0"/>
                </a:moveTo>
                <a:lnTo>
                  <a:pt x="6935750" y="0"/>
                </a:lnTo>
                <a:lnTo>
                  <a:pt x="6935750" y="5282730"/>
                </a:lnTo>
                <a:lnTo>
                  <a:pt x="0" y="528273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hlinkClick r:id="rId20" action="ppaction://hlinksldjump">
              <a:snd r:embed="rId21" name="click.wav"/>
            </a:hlinkClick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3265" y="5089935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10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593113" y="4423958"/>
            <a:ext cx="527614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My sister ___ a lot of Halloween costumes last October.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144210" y="3494229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0836" y="897845"/>
            <a:ext cx="2482814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0836" y="2131968"/>
            <a:ext cx="2482814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40835" y="3390909"/>
            <a:ext cx="2482814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2004643" y="1056243"/>
            <a:ext cx="2759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gave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1957907" y="2327119"/>
            <a:ext cx="2759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ate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1891063" y="3534207"/>
            <a:ext cx="2759098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had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A389AD-C022-1F8B-6506-EF51D9866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86" b="32039"/>
          <a:stretch/>
        </p:blipFill>
        <p:spPr bwMode="auto">
          <a:xfrm>
            <a:off x="7336663" y="912087"/>
            <a:ext cx="3807547" cy="2945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2" name="Picture 21">
            <a:hlinkClick r:id="rId20" action="ppaction://hlinksldjump">
              <a:snd r:embed="rId21" name="click.wav"/>
            </a:hlinkClick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03265" y="5089935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07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09279" y="4625877"/>
            <a:ext cx="490576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When was his birthday?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" y="883980"/>
            <a:ext cx="6143936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" y="2118103"/>
            <a:ext cx="6143936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0" y="3377044"/>
            <a:ext cx="6143936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201647" y="1123578"/>
            <a:ext cx="585513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His birthday was yesterday.</a:t>
            </a:r>
            <a:endParaRPr lang="en-US" sz="24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154911" y="2394454"/>
            <a:ext cx="585513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Yesterday is his birthday.</a:t>
            </a:r>
            <a:endParaRPr lang="en-US" sz="24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88067" y="3601542"/>
            <a:ext cx="5855139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2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Yesterday was my birthday.</a:t>
            </a:r>
            <a:endParaRPr lang="en-US" sz="24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D7B16C-12CE-1C44-B1E4-DFBB557DCC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2860" y="1828010"/>
            <a:ext cx="1907019" cy="21497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CA36AA-BA7B-8A4B-7002-F9E1C6234752}"/>
              </a:ext>
            </a:extLst>
          </p:cNvPr>
          <p:cNvSpPr txBox="1"/>
          <p:nvPr/>
        </p:nvSpPr>
        <p:spPr>
          <a:xfrm>
            <a:off x="7507578" y="1012804"/>
            <a:ext cx="350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choose the correct answer.</a:t>
            </a:r>
          </a:p>
        </p:txBody>
      </p:sp>
      <p:pic>
        <p:nvPicPr>
          <p:cNvPr id="4" name="5.7.1">
            <a:hlinkClick r:id="" action="ppaction://media"/>
            <a:extLst>
              <a:ext uri="{FF2B5EF4-FFF2-40B4-BE49-F238E27FC236}">
                <a16:creationId xmlns:a16="http://schemas.microsoft.com/office/drawing/2014/main" id="{3BA2331F-B49C-0EBA-3D8C-CE528862F3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395178" y="2079609"/>
            <a:ext cx="1646532" cy="1646532"/>
          </a:xfrm>
          <a:prstGeom prst="rect">
            <a:avLst/>
          </a:prstGeom>
        </p:spPr>
      </p:pic>
      <p:pic>
        <p:nvPicPr>
          <p:cNvPr id="24" name="Picture 23">
            <a:hlinkClick r:id="rId23" action="ppaction://hlinksldjump">
              <a:snd r:embed="rId24" name="click.wav"/>
            </a:hlinkClick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203265" y="5089935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687598" y="4442402"/>
            <a:ext cx="532749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My mom ___ a lot of housework before last Mid-Autumn festival</a:t>
            </a:r>
            <a:r>
              <a:rPr lang="en-US" sz="28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A happy housekeeper is carrying a bucket cloths for laundry in the house.">
            <a:extLst>
              <a:ext uri="{FF2B5EF4-FFF2-40B4-BE49-F238E27FC236}">
                <a16:creationId xmlns:a16="http://schemas.microsoft.com/office/drawing/2014/main" id="{E391ECEE-EFFA-DD45-3FB7-6EC8598EA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690" y="943615"/>
            <a:ext cx="4380986" cy="29113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9130" y="861372"/>
            <a:ext cx="2204519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9130" y="2095495"/>
            <a:ext cx="2204519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19129" y="3354436"/>
            <a:ext cx="2204519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2272068" y="1023646"/>
            <a:ext cx="23058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was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2299474" y="2294522"/>
            <a:ext cx="23058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2319129" y="3501610"/>
            <a:ext cx="23058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went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Picture 21">
            <a:hlinkClick r:id="rId20" action="ppaction://hlinksldjump">
              <a:snd r:embed="rId21" name="click.wav"/>
            </a:hlinkClick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06156" y="5113760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7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09279" y="4466611"/>
            <a:ext cx="4905761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 lot of students __ to the music show last night.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66396" y="827613"/>
            <a:ext cx="2093570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66396" y="2061736"/>
            <a:ext cx="2093570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66395" y="3320677"/>
            <a:ext cx="2093570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2204610" y="1012804"/>
            <a:ext cx="22981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ate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2166053" y="2324628"/>
            <a:ext cx="22981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2136280" y="3531716"/>
            <a:ext cx="22981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went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D7B16C-12CE-1C44-B1E4-DFBB557DCC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2860" y="1828010"/>
            <a:ext cx="1907019" cy="2149730"/>
          </a:xfrm>
          <a:prstGeom prst="rect">
            <a:avLst/>
          </a:prstGeom>
        </p:spPr>
      </p:pic>
      <p:pic>
        <p:nvPicPr>
          <p:cNvPr id="12" name="5.9.2">
            <a:hlinkClick r:id="" action="ppaction://media"/>
            <a:extLst>
              <a:ext uri="{FF2B5EF4-FFF2-40B4-BE49-F238E27FC236}">
                <a16:creationId xmlns:a16="http://schemas.microsoft.com/office/drawing/2014/main" id="{72AC9B62-FF1F-7EAD-0B8B-4A5376B85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958103" y="2332718"/>
            <a:ext cx="1140314" cy="11403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CA36AA-BA7B-8A4B-7002-F9E1C6234752}"/>
              </a:ext>
            </a:extLst>
          </p:cNvPr>
          <p:cNvSpPr txBox="1"/>
          <p:nvPr/>
        </p:nvSpPr>
        <p:spPr>
          <a:xfrm>
            <a:off x="7507578" y="1012804"/>
            <a:ext cx="350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choose the correct answer.</a:t>
            </a:r>
          </a:p>
        </p:txBody>
      </p:sp>
      <p:pic>
        <p:nvPicPr>
          <p:cNvPr id="24" name="Picture 23">
            <a:hlinkClick r:id="rId23" action="ppaction://hlinksldjump">
              <a:snd r:embed="rId24" name="click.wav"/>
            </a:hlinkClick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06156" y="5113760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5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31516" y="4630300"/>
            <a:ext cx="4905761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___ was his birthday.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714" y="755008"/>
            <a:ext cx="4722354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714" y="1989131"/>
            <a:ext cx="4722354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53713" y="3248072"/>
            <a:ext cx="4722354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1088502" y="894497"/>
            <a:ext cx="43307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This Monday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1041766" y="2165373"/>
            <a:ext cx="43307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Today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974922" y="3372461"/>
            <a:ext cx="433077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Yesterday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2128AF-4BEB-666D-D754-57AEAA6AA9A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31366" y="958156"/>
            <a:ext cx="4399633" cy="29312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2" name="Picture 21">
            <a:hlinkClick r:id="rId20" action="ppaction://hlinksldjump">
              <a:snd r:embed="rId21" name="click.wav"/>
            </a:hlinkClick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59897" y="5070869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556504" y="4306604"/>
            <a:ext cx="55047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 ___ some good memories about Halloween last October.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2629" y="883980"/>
            <a:ext cx="2160834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2629" y="2118103"/>
            <a:ext cx="2160834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2628" y="3377044"/>
            <a:ext cx="2160834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2167667" y="1046254"/>
            <a:ext cx="22793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went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2120931" y="2317130"/>
            <a:ext cx="22793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2054087" y="3524218"/>
            <a:ext cx="2279375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had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AD7B16C-12CE-1C44-B1E4-DFBB557DCC7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652860" y="1828010"/>
            <a:ext cx="1907019" cy="214973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1CA36AA-BA7B-8A4B-7002-F9E1C6234752}"/>
              </a:ext>
            </a:extLst>
          </p:cNvPr>
          <p:cNvSpPr txBox="1"/>
          <p:nvPr/>
        </p:nvSpPr>
        <p:spPr>
          <a:xfrm>
            <a:off x="7507578" y="1012804"/>
            <a:ext cx="35091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Listen and choose the correct answer.</a:t>
            </a:r>
          </a:p>
        </p:txBody>
      </p:sp>
      <p:pic>
        <p:nvPicPr>
          <p:cNvPr id="4" name="5.9.5">
            <a:hlinkClick r:id="" action="ppaction://media"/>
            <a:extLst>
              <a:ext uri="{FF2B5EF4-FFF2-40B4-BE49-F238E27FC236}">
                <a16:creationId xmlns:a16="http://schemas.microsoft.com/office/drawing/2014/main" id="{FA340011-C331-2E27-22C5-E82AE237C2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7592514" y="2090759"/>
            <a:ext cx="1716378" cy="1716378"/>
          </a:xfrm>
          <a:prstGeom prst="rect">
            <a:avLst/>
          </a:prstGeom>
        </p:spPr>
      </p:pic>
      <p:pic>
        <p:nvPicPr>
          <p:cNvPr id="24" name="Picture 23">
            <a:hlinkClick r:id="rId23" action="ppaction://hlinksldjump">
              <a:snd r:embed="rId24" name="click.wav"/>
            </a:hlinkClick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42151" y="4969382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7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96000" y="-165100"/>
            <a:ext cx="6278125" cy="7226300"/>
            <a:chOff x="0" y="0"/>
            <a:chExt cx="2055236" cy="2365635"/>
          </a:xfrm>
        </p:grpSpPr>
        <p:sp>
          <p:nvSpPr>
            <p:cNvPr id="3" name="Freeform 3"/>
            <p:cNvSpPr/>
            <p:nvPr/>
          </p:nvSpPr>
          <p:spPr>
            <a:xfrm>
              <a:off x="-3810" y="1270"/>
              <a:ext cx="2060316" cy="2364365"/>
            </a:xfrm>
            <a:custGeom>
              <a:avLst/>
              <a:gdLst/>
              <a:ahLst/>
              <a:cxnLst/>
              <a:rect l="l" t="t" r="r" b="b"/>
              <a:pathLst>
                <a:path w="2060316" h="2364365">
                  <a:moveTo>
                    <a:pt x="2056506" y="2030936"/>
                  </a:moveTo>
                  <a:cubicBezTo>
                    <a:pt x="2056506" y="1925259"/>
                    <a:pt x="2060316" y="1817790"/>
                    <a:pt x="2053966" y="1712112"/>
                  </a:cubicBezTo>
                  <a:cubicBezTo>
                    <a:pt x="2046346" y="1642257"/>
                    <a:pt x="2034916" y="264863"/>
                    <a:pt x="2034916" y="195009"/>
                  </a:cubicBezTo>
                  <a:cubicBezTo>
                    <a:pt x="2032376" y="146648"/>
                    <a:pt x="2031106" y="96496"/>
                    <a:pt x="2028566" y="54610"/>
                  </a:cubicBezTo>
                  <a:cubicBezTo>
                    <a:pt x="2028566" y="44450"/>
                    <a:pt x="2027296" y="34290"/>
                    <a:pt x="2026026" y="21590"/>
                  </a:cubicBezTo>
                  <a:cubicBezTo>
                    <a:pt x="2015866" y="19050"/>
                    <a:pt x="2006976" y="17780"/>
                    <a:pt x="1996816" y="16510"/>
                  </a:cubicBezTo>
                  <a:cubicBezTo>
                    <a:pt x="1987998" y="15240"/>
                    <a:pt x="1978719" y="16510"/>
                    <a:pt x="1970986" y="16510"/>
                  </a:cubicBezTo>
                  <a:cubicBezTo>
                    <a:pt x="1932323" y="13970"/>
                    <a:pt x="1893660" y="8890"/>
                    <a:pt x="1854997" y="7620"/>
                  </a:cubicBezTo>
                  <a:cubicBezTo>
                    <a:pt x="1782311" y="5080"/>
                    <a:pt x="1708077" y="3810"/>
                    <a:pt x="1635391" y="2540"/>
                  </a:cubicBezTo>
                  <a:cubicBezTo>
                    <a:pt x="1609100" y="2540"/>
                    <a:pt x="1581263" y="0"/>
                    <a:pt x="1554972" y="0"/>
                  </a:cubicBezTo>
                  <a:cubicBezTo>
                    <a:pt x="1491564" y="0"/>
                    <a:pt x="1429703" y="1270"/>
                    <a:pt x="1366296" y="1270"/>
                  </a:cubicBezTo>
                  <a:cubicBezTo>
                    <a:pt x="1329179" y="1270"/>
                    <a:pt x="1292063" y="3810"/>
                    <a:pt x="1253400" y="3810"/>
                  </a:cubicBezTo>
                  <a:cubicBezTo>
                    <a:pt x="1214737" y="5080"/>
                    <a:pt x="514162" y="7620"/>
                    <a:pt x="475499" y="7620"/>
                  </a:cubicBezTo>
                  <a:cubicBezTo>
                    <a:pt x="444568" y="7620"/>
                    <a:pt x="413638" y="6350"/>
                    <a:pt x="382707" y="7620"/>
                  </a:cubicBezTo>
                  <a:cubicBezTo>
                    <a:pt x="354870" y="8890"/>
                    <a:pt x="325486" y="11430"/>
                    <a:pt x="297649" y="12700"/>
                  </a:cubicBezTo>
                  <a:cubicBezTo>
                    <a:pt x="268265" y="15240"/>
                    <a:pt x="238881" y="16510"/>
                    <a:pt x="211043" y="19050"/>
                  </a:cubicBezTo>
                  <a:cubicBezTo>
                    <a:pt x="169287" y="21590"/>
                    <a:pt x="125984" y="24130"/>
                    <a:pt x="84228" y="27940"/>
                  </a:cubicBezTo>
                  <a:cubicBezTo>
                    <a:pt x="59484" y="30480"/>
                    <a:pt x="38100" y="34290"/>
                    <a:pt x="16510" y="36830"/>
                  </a:cubicBezTo>
                  <a:cubicBezTo>
                    <a:pt x="16510" y="38100"/>
                    <a:pt x="13970" y="40640"/>
                    <a:pt x="13970" y="43180"/>
                  </a:cubicBezTo>
                  <a:cubicBezTo>
                    <a:pt x="12700" y="71419"/>
                    <a:pt x="10160" y="112616"/>
                    <a:pt x="8890" y="152021"/>
                  </a:cubicBezTo>
                  <a:cubicBezTo>
                    <a:pt x="7620" y="175306"/>
                    <a:pt x="8890" y="200382"/>
                    <a:pt x="7620" y="223667"/>
                  </a:cubicBezTo>
                  <a:cubicBezTo>
                    <a:pt x="0" y="341883"/>
                    <a:pt x="5080" y="1805252"/>
                    <a:pt x="7620" y="1925259"/>
                  </a:cubicBezTo>
                  <a:cubicBezTo>
                    <a:pt x="6350" y="2020190"/>
                    <a:pt x="11430" y="2113329"/>
                    <a:pt x="11430" y="2208260"/>
                  </a:cubicBezTo>
                  <a:cubicBezTo>
                    <a:pt x="11430" y="2253039"/>
                    <a:pt x="15240" y="2299609"/>
                    <a:pt x="7620" y="2333885"/>
                  </a:cubicBezTo>
                  <a:cubicBezTo>
                    <a:pt x="5080" y="2342775"/>
                    <a:pt x="10160" y="2349125"/>
                    <a:pt x="19050" y="2350395"/>
                  </a:cubicBezTo>
                  <a:cubicBezTo>
                    <a:pt x="29210" y="2351665"/>
                    <a:pt x="38100" y="2351665"/>
                    <a:pt x="48260" y="2351665"/>
                  </a:cubicBezTo>
                  <a:cubicBezTo>
                    <a:pt x="96601" y="2352935"/>
                    <a:pt x="146089" y="2352935"/>
                    <a:pt x="197124" y="2354205"/>
                  </a:cubicBezTo>
                  <a:cubicBezTo>
                    <a:pt x="224962" y="2355475"/>
                    <a:pt x="252799" y="2356745"/>
                    <a:pt x="279090" y="2358015"/>
                  </a:cubicBezTo>
                  <a:cubicBezTo>
                    <a:pt x="325486" y="2359285"/>
                    <a:pt x="370335" y="2359285"/>
                    <a:pt x="416731" y="2360555"/>
                  </a:cubicBezTo>
                  <a:cubicBezTo>
                    <a:pt x="435289" y="2360555"/>
                    <a:pt x="452301" y="2360555"/>
                    <a:pt x="470859" y="2359285"/>
                  </a:cubicBezTo>
                  <a:cubicBezTo>
                    <a:pt x="478592" y="2359285"/>
                    <a:pt x="487871" y="2358015"/>
                    <a:pt x="495603" y="2358015"/>
                  </a:cubicBezTo>
                  <a:cubicBezTo>
                    <a:pt x="526534" y="2359285"/>
                    <a:pt x="1145143" y="2350395"/>
                    <a:pt x="1176074" y="2351665"/>
                  </a:cubicBezTo>
                  <a:cubicBezTo>
                    <a:pt x="1219376" y="2352935"/>
                    <a:pt x="1338459" y="2352935"/>
                    <a:pt x="1381761" y="2352935"/>
                  </a:cubicBezTo>
                  <a:cubicBezTo>
                    <a:pt x="1398773" y="2352935"/>
                    <a:pt x="1414238" y="2351665"/>
                    <a:pt x="1431250" y="2351665"/>
                  </a:cubicBezTo>
                  <a:cubicBezTo>
                    <a:pt x="1459087" y="2352935"/>
                    <a:pt x="1486925" y="2354205"/>
                    <a:pt x="1514762" y="2355475"/>
                  </a:cubicBezTo>
                  <a:cubicBezTo>
                    <a:pt x="1575077" y="2358015"/>
                    <a:pt x="1633844" y="2355475"/>
                    <a:pt x="1694159" y="2359285"/>
                  </a:cubicBezTo>
                  <a:cubicBezTo>
                    <a:pt x="1794683" y="2364365"/>
                    <a:pt x="1896753" y="2358015"/>
                    <a:pt x="1996816" y="2363095"/>
                  </a:cubicBezTo>
                  <a:cubicBezTo>
                    <a:pt x="2017136" y="2364365"/>
                    <a:pt x="2037456" y="2363095"/>
                    <a:pt x="2060316" y="2363095"/>
                  </a:cubicBezTo>
                  <a:cubicBezTo>
                    <a:pt x="2060316" y="2338965"/>
                    <a:pt x="2060316" y="2326265"/>
                    <a:pt x="2060316" y="2301400"/>
                  </a:cubicBezTo>
                  <a:cubicBezTo>
                    <a:pt x="2059046" y="2210051"/>
                    <a:pt x="2056506" y="2124076"/>
                    <a:pt x="2056506" y="2030936"/>
                  </a:cubicBezTo>
                </a:path>
              </a:pathLst>
            </a:custGeom>
            <a:solidFill>
              <a:srgbClr val="FFAA64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2506917">
            <a:off x="4721896" y="4218195"/>
            <a:ext cx="1637556" cy="2399350"/>
          </a:xfrm>
          <a:custGeom>
            <a:avLst/>
            <a:gdLst/>
            <a:ahLst/>
            <a:cxnLst/>
            <a:rect l="l" t="t" r="r" b="b"/>
            <a:pathLst>
              <a:path w="2456334" h="3599025">
                <a:moveTo>
                  <a:pt x="0" y="0"/>
                </a:moveTo>
                <a:lnTo>
                  <a:pt x="2456334" y="0"/>
                </a:lnTo>
                <a:lnTo>
                  <a:pt x="2456334" y="3599024"/>
                </a:lnTo>
                <a:lnTo>
                  <a:pt x="0" y="35990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99729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34870" y="-50800"/>
            <a:ext cx="3043896" cy="1069169"/>
          </a:xfrm>
          <a:custGeom>
            <a:avLst/>
            <a:gdLst/>
            <a:ahLst/>
            <a:cxnLst/>
            <a:rect l="l" t="t" r="r" b="b"/>
            <a:pathLst>
              <a:path w="4565844" h="1603753">
                <a:moveTo>
                  <a:pt x="0" y="0"/>
                </a:moveTo>
                <a:lnTo>
                  <a:pt x="4565844" y="0"/>
                </a:lnTo>
                <a:lnTo>
                  <a:pt x="4565844" y="1603753"/>
                </a:lnTo>
                <a:lnTo>
                  <a:pt x="0" y="1603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8696" y="2118103"/>
            <a:ext cx="828114" cy="671651"/>
          </a:xfrm>
          <a:custGeom>
            <a:avLst/>
            <a:gdLst/>
            <a:ahLst/>
            <a:cxnLst/>
            <a:rect l="l" t="t" r="r" b="b"/>
            <a:pathLst>
              <a:path w="1242171" h="1007477">
                <a:moveTo>
                  <a:pt x="0" y="0"/>
                </a:moveTo>
                <a:lnTo>
                  <a:pt x="1242171" y="0"/>
                </a:lnTo>
                <a:lnTo>
                  <a:pt x="1242171" y="1007477"/>
                </a:lnTo>
                <a:lnTo>
                  <a:pt x="0" y="100747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5360484" y="-226068"/>
            <a:ext cx="1471032" cy="899168"/>
          </a:xfrm>
          <a:custGeom>
            <a:avLst/>
            <a:gdLst/>
            <a:ahLst/>
            <a:cxnLst/>
            <a:rect l="l" t="t" r="r" b="b"/>
            <a:pathLst>
              <a:path w="2206548" h="1348752">
                <a:moveTo>
                  <a:pt x="0" y="0"/>
                </a:moveTo>
                <a:lnTo>
                  <a:pt x="2206548" y="0"/>
                </a:lnTo>
                <a:lnTo>
                  <a:pt x="2206548" y="1348752"/>
                </a:lnTo>
                <a:lnTo>
                  <a:pt x="0" y="134875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-473829" y="4141322"/>
            <a:ext cx="3043897" cy="2716678"/>
          </a:xfrm>
          <a:custGeom>
            <a:avLst/>
            <a:gdLst/>
            <a:ahLst/>
            <a:cxnLst/>
            <a:rect l="l" t="t" r="r" b="b"/>
            <a:pathLst>
              <a:path w="6843941" h="6108217">
                <a:moveTo>
                  <a:pt x="0" y="0"/>
                </a:moveTo>
                <a:lnTo>
                  <a:pt x="6843941" y="0"/>
                </a:lnTo>
                <a:lnTo>
                  <a:pt x="6843941" y="6108217"/>
                </a:lnTo>
                <a:lnTo>
                  <a:pt x="0" y="610821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>
            <a:off x="6755086" y="820816"/>
            <a:ext cx="4959954" cy="3156924"/>
            <a:chOff x="0" y="0"/>
            <a:chExt cx="1959488" cy="182773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59488" cy="1827737"/>
            </a:xfrm>
            <a:custGeom>
              <a:avLst/>
              <a:gdLst/>
              <a:ahLst/>
              <a:cxnLst/>
              <a:rect l="l" t="t" r="r" b="b"/>
              <a:pathLst>
                <a:path w="1959488" h="1827737">
                  <a:moveTo>
                    <a:pt x="53070" y="0"/>
                  </a:moveTo>
                  <a:lnTo>
                    <a:pt x="1906418" y="0"/>
                  </a:lnTo>
                  <a:cubicBezTo>
                    <a:pt x="1935728" y="0"/>
                    <a:pt x="1959488" y="23760"/>
                    <a:pt x="1959488" y="53070"/>
                  </a:cubicBezTo>
                  <a:lnTo>
                    <a:pt x="1959488" y="1774667"/>
                  </a:lnTo>
                  <a:cubicBezTo>
                    <a:pt x="1959488" y="1803977"/>
                    <a:pt x="1935728" y="1827737"/>
                    <a:pt x="1906418" y="1827737"/>
                  </a:cubicBezTo>
                  <a:lnTo>
                    <a:pt x="53070" y="1827737"/>
                  </a:lnTo>
                  <a:cubicBezTo>
                    <a:pt x="23760" y="1827737"/>
                    <a:pt x="0" y="1803977"/>
                    <a:pt x="0" y="1774667"/>
                  </a:cubicBezTo>
                  <a:lnTo>
                    <a:pt x="0" y="53070"/>
                  </a:lnTo>
                  <a:cubicBezTo>
                    <a:pt x="0" y="23760"/>
                    <a:pt x="23760" y="0"/>
                    <a:pt x="530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044"/>
                </a:lnSpc>
              </a:pPr>
              <a:endParaRPr sz="120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6809279" y="4466611"/>
            <a:ext cx="4905761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36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He went on a parade, it __ so much fun.</a:t>
            </a:r>
            <a:endParaRPr lang="en-US" sz="28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1282190" y="3534853"/>
            <a:ext cx="951532" cy="771751"/>
          </a:xfrm>
          <a:custGeom>
            <a:avLst/>
            <a:gdLst/>
            <a:ahLst/>
            <a:cxnLst/>
            <a:rect l="l" t="t" r="r" b="b"/>
            <a:pathLst>
              <a:path w="1427298" h="1157627">
                <a:moveTo>
                  <a:pt x="0" y="0"/>
                </a:moveTo>
                <a:lnTo>
                  <a:pt x="1427297" y="0"/>
                </a:lnTo>
                <a:lnTo>
                  <a:pt x="1427297" y="1157627"/>
                </a:lnTo>
                <a:lnTo>
                  <a:pt x="0" y="115762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r="-46137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188660A-BAAF-87F0-5655-48E26CE2D1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4167" y="883980"/>
            <a:ext cx="1889295" cy="10931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F12B680-D297-0C88-F5FD-32BEA85629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4167" y="2118103"/>
            <a:ext cx="1889295" cy="109313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56A438A-A30F-5F9F-FCCC-AF93489AFA81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44166" y="3377044"/>
            <a:ext cx="1889295" cy="1093130"/>
          </a:xfrm>
          <a:prstGeom prst="rect">
            <a:avLst/>
          </a:prstGeom>
        </p:spPr>
      </p:pic>
      <p:sp>
        <p:nvSpPr>
          <p:cNvPr id="31" name="TextBox 20">
            <a:extLst>
              <a:ext uri="{FF2B5EF4-FFF2-40B4-BE49-F238E27FC236}">
                <a16:creationId xmlns:a16="http://schemas.microsoft.com/office/drawing/2014/main" id="{87F9461B-B04B-DDCB-8128-F7C43C954780}"/>
              </a:ext>
            </a:extLst>
          </p:cNvPr>
          <p:cNvSpPr txBox="1"/>
          <p:nvPr/>
        </p:nvSpPr>
        <p:spPr>
          <a:xfrm>
            <a:off x="2264909" y="1046254"/>
            <a:ext cx="23105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did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2" name="TextBox 20">
            <a:extLst>
              <a:ext uri="{FF2B5EF4-FFF2-40B4-BE49-F238E27FC236}">
                <a16:creationId xmlns:a16="http://schemas.microsoft.com/office/drawing/2014/main" id="{BB1D84E9-6707-0A13-D2B4-DF3FE54F5EE4}"/>
              </a:ext>
            </a:extLst>
          </p:cNvPr>
          <p:cNvSpPr txBox="1"/>
          <p:nvPr/>
        </p:nvSpPr>
        <p:spPr>
          <a:xfrm>
            <a:off x="2279958" y="2317130"/>
            <a:ext cx="23105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was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23A0B261-729B-9687-E3DB-C2697D8C3B29}"/>
              </a:ext>
            </a:extLst>
          </p:cNvPr>
          <p:cNvSpPr txBox="1"/>
          <p:nvPr/>
        </p:nvSpPr>
        <p:spPr>
          <a:xfrm>
            <a:off x="2213114" y="3524218"/>
            <a:ext cx="2310534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4400" spc="1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had</a:t>
            </a:r>
            <a:endParaRPr lang="en-US" sz="3600" spc="1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Yau Kung Moon USA Lion Dance Parade ~ Chinese New Year 2020 San Francisco  Flower Fair - YouTube">
            <a:extLst>
              <a:ext uri="{FF2B5EF4-FFF2-40B4-BE49-F238E27FC236}">
                <a16:creationId xmlns:a16="http://schemas.microsoft.com/office/drawing/2014/main" id="{56CA9551-20E9-5197-35FB-954AFC1C2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586" y="1210653"/>
            <a:ext cx="4420532" cy="24865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0" dist="5000" dir="5400000" sy="-100000" algn="bl" rotWithShape="0"/>
          </a:effectLst>
        </p:spPr>
      </p:pic>
      <p:pic>
        <p:nvPicPr>
          <p:cNvPr id="22" name="Picture 21">
            <a:hlinkClick r:id="rId20" action="ppaction://hlinksldjump">
              <a:snd r:embed="rId21" name="click.wav"/>
            </a:hlinkClick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82586" y="5020609"/>
            <a:ext cx="1648930" cy="169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4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0" grpId="0"/>
      <p:bldP spid="31" grpId="0"/>
      <p:bldP spid="31" grpId="1"/>
      <p:bldP spid="32" grpId="0"/>
      <p:bldP spid="32" grpId="1"/>
      <p:bldP spid="33" grpId="0"/>
      <p:bldP spid="3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552;p56">
            <a:extLst>
              <a:ext uri="{FF2B5EF4-FFF2-40B4-BE49-F238E27FC236}">
                <a16:creationId xmlns:a16="http://schemas.microsoft.com/office/drawing/2014/main" id="{7F623B60-7003-B840-A983-C116EFF3B7E2}"/>
              </a:ext>
            </a:extLst>
          </p:cNvPr>
          <p:cNvSpPr/>
          <p:nvPr/>
        </p:nvSpPr>
        <p:spPr>
          <a:xfrm rot="10800000" flipV="1">
            <a:off x="3877072" y="4596558"/>
            <a:ext cx="4991205" cy="1375074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400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Let’s write about your last </a:t>
            </a:r>
            <a:r>
              <a:rPr lang="en-GB" sz="2400" kern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rPr>
              <a:t>Mid-Autumn Festival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78788" y="3083493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8000" dirty="0">
                <a:latin typeface="Comic Sans MS" panose="030F0702030302020204" pitchFamily="66" charset="0"/>
              </a:rPr>
              <a:t>PRODUCTION</a:t>
            </a:r>
            <a:endParaRPr sz="80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10" descr="Linux, Tux, Dịp Kỉ Niệm, Chim">
            <a:extLst>
              <a:ext uri="{FF2B5EF4-FFF2-40B4-BE49-F238E27FC236}">
                <a16:creationId xmlns:a16="http://schemas.microsoft.com/office/drawing/2014/main" id="{3E1F2015-30F7-5A5F-7B25-FC4AD52EE1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3" y="2838635"/>
            <a:ext cx="2264890" cy="35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Bóng Bay, Bầu Trời, Lễ Kỷ Niệm">
            <a:extLst>
              <a:ext uri="{FF2B5EF4-FFF2-40B4-BE49-F238E27FC236}">
                <a16:creationId xmlns:a16="http://schemas.microsoft.com/office/drawing/2014/main" id="{D1917ED5-44C1-944B-2B51-4804B2310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280">
            <a:off x="8663759" y="560355"/>
            <a:ext cx="3463126" cy="31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B0F96-326C-DC03-5744-05A21A57DB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110116"/>
            <a:ext cx="1564144" cy="658379"/>
          </a:xfrm>
          <a:prstGeom prst="rect">
            <a:avLst/>
          </a:prstGeom>
        </p:spPr>
      </p:pic>
      <p:pic>
        <p:nvPicPr>
          <p:cNvPr id="67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5270" y="-8356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8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5033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ảng Đen, Bảng Trắng, Hội Đồng Quản Trị">
            <a:extLst>
              <a:ext uri="{FF2B5EF4-FFF2-40B4-BE49-F238E27FC236}">
                <a16:creationId xmlns:a16="http://schemas.microsoft.com/office/drawing/2014/main" id="{C1159A52-5A09-2C42-751C-6E1A0CDD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842" y="1382172"/>
            <a:ext cx="5908770" cy="51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4" name="Google Shape;1204;p35"/>
          <p:cNvSpPr/>
          <p:nvPr/>
        </p:nvSpPr>
        <p:spPr>
          <a:xfrm>
            <a:off x="11139886" y="4470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5" name="Google Shape;1205;p35"/>
          <p:cNvSpPr/>
          <p:nvPr/>
        </p:nvSpPr>
        <p:spPr>
          <a:xfrm>
            <a:off x="9754506" y="6174661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6" name="Google Shape;1206;p35"/>
          <p:cNvSpPr/>
          <p:nvPr/>
        </p:nvSpPr>
        <p:spPr>
          <a:xfrm>
            <a:off x="642549" y="58673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9811455" y="52361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35"/>
          <p:cNvGrpSpPr/>
          <p:nvPr/>
        </p:nvGrpSpPr>
        <p:grpSpPr>
          <a:xfrm flipH="1">
            <a:off x="983932" y="1118580"/>
            <a:ext cx="607815" cy="587376"/>
            <a:chOff x="2994987" y="1523060"/>
            <a:chExt cx="305026" cy="294769"/>
          </a:xfrm>
        </p:grpSpPr>
        <p:sp>
          <p:nvSpPr>
            <p:cNvPr id="1220" name="Google Shape;1220;p35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1" name="Google Shape;1221;p35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1222" name="Google Shape;1222;p35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5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5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5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5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5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5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4B3F71A-2947-8BA0-5A38-20318D54D16C}"/>
              </a:ext>
            </a:extLst>
          </p:cNvPr>
          <p:cNvSpPr txBox="1"/>
          <p:nvPr/>
        </p:nvSpPr>
        <p:spPr>
          <a:xfrm>
            <a:off x="953483" y="639821"/>
            <a:ext cx="82260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Mid-Autumn symbols and activities.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89814-E8C9-4488-DDA7-44EDCE616B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89D5AF-54F4-9F58-BC78-F9C554D4B8EA}"/>
              </a:ext>
            </a:extLst>
          </p:cNvPr>
          <p:cNvSpPr txBox="1"/>
          <p:nvPr/>
        </p:nvSpPr>
        <p:spPr>
          <a:xfrm>
            <a:off x="6962849" y="1227666"/>
            <a:ext cx="516050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Symbols</a:t>
            </a:r>
            <a:r>
              <a:rPr lang="en-US" sz="3200" dirty="0">
                <a:latin typeface="Comic Sans MS" panose="030F0702030302020204" pitchFamily="66" charset="0"/>
              </a:rPr>
              <a:t>: lanterns, dragon, mooncakes, full moon</a:t>
            </a:r>
          </a:p>
          <a:p>
            <a:r>
              <a:rPr lang="en-US" sz="3200" b="1" dirty="0">
                <a:latin typeface="Comic Sans MS" panose="030F0702030302020204" pitchFamily="66" charset="0"/>
              </a:rPr>
              <a:t>Activities</a:t>
            </a:r>
            <a:r>
              <a:rPr lang="en-US" sz="3200" dirty="0">
                <a:latin typeface="Comic Sans MS" panose="030F0702030302020204" pitchFamily="66" charset="0"/>
              </a:rPr>
              <a:t>: watch lion dance, make lanterns, parade, eat mooncake, </a:t>
            </a:r>
          </a:p>
        </p:txBody>
      </p:sp>
      <p:pic>
        <p:nvPicPr>
          <p:cNvPr id="2" name="Picture 2" descr="Premium Vector | Kids in mid autumn festival">
            <a:extLst>
              <a:ext uri="{FF2B5EF4-FFF2-40B4-BE49-F238E27FC236}">
                <a16:creationId xmlns:a16="http://schemas.microsoft.com/office/drawing/2014/main" id="{00AA38F7-119A-06B1-ED09-593FA4180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6"/>
          <a:stretch/>
        </p:blipFill>
        <p:spPr bwMode="auto">
          <a:xfrm>
            <a:off x="593121" y="1534818"/>
            <a:ext cx="5585702" cy="3494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421AD-CE9B-D269-63BD-FC14BFA96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4985" y="1828796"/>
            <a:ext cx="6553200" cy="515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2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250" y="3991644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9392" y="3981298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Warm</a:t>
            </a:r>
            <a:r>
              <a:rPr lang="en-US" sz="2000" dirty="0">
                <a:latin typeface="Comic Sans MS" panose="030F0702030302020204" pitchFamily="66" charset="0"/>
              </a:rPr>
              <a:t>-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0070" y="5808004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56588" y="4049286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341156" y="400834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6610208" y="5767005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2000">
                <a:latin typeface="Comic Sans MS" panose="030F0702030302020204" pitchFamily="66" charset="0"/>
              </a:rPr>
              <a:t>Wrap-up &amp; </a:t>
            </a:r>
            <a:r>
              <a:rPr lang="vi-VN" sz="2000" dirty="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587379" y="300617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sz="2000" kern="0">
                <a:latin typeface="Comic Sans MS" panose="030F0702030302020204" pitchFamily="66" charset="0"/>
              </a:rPr>
              <a:t>Practice</a:t>
            </a:r>
            <a:endParaRPr lang="vi-VN" sz="2000" kern="0" dirty="0">
              <a:latin typeface="Comic Sans MS" panose="030F0702030302020204" pitchFamily="66" charset="0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vi-VN" kern="0" dirty="0">
                <a:latin typeface="Comic Sans MS" panose="030F0702030302020204" pitchFamily="66" charset="0"/>
              </a:rPr>
              <a:t>03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4DB2D8-427E-CBEA-906A-8CFA0678376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4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5443" y="-7918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3000" fill="hold"/>
                                        <p:tgtEl>
                                          <p:spTgt spid="56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3000" fill="hold"/>
                                        <p:tgtEl>
                                          <p:spTgt spid="56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3000" fill="hold"/>
                                        <p:tgtEl>
                                          <p:spTgt spid="56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3000" fill="hold"/>
                                        <p:tgtEl>
                                          <p:spTgt spid="56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56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D465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Bảng Đen, Bảng Trắng, Hội Đồng Quản Trị">
            <a:extLst>
              <a:ext uri="{FF2B5EF4-FFF2-40B4-BE49-F238E27FC236}">
                <a16:creationId xmlns:a16="http://schemas.microsoft.com/office/drawing/2014/main" id="{C1159A52-5A09-2C42-751C-6E1A0CDDB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88" y="2250703"/>
            <a:ext cx="5145154" cy="452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04" name="Google Shape;1204;p35"/>
          <p:cNvSpPr/>
          <p:nvPr/>
        </p:nvSpPr>
        <p:spPr>
          <a:xfrm>
            <a:off x="11139886" y="447067"/>
            <a:ext cx="529951" cy="532519"/>
          </a:xfrm>
          <a:custGeom>
            <a:avLst/>
            <a:gdLst/>
            <a:ahLst/>
            <a:cxnLst/>
            <a:rect l="l" t="t" r="r" b="b"/>
            <a:pathLst>
              <a:path w="5494" h="5521" extrusionOk="0">
                <a:moveTo>
                  <a:pt x="1986" y="0"/>
                </a:moveTo>
                <a:cubicBezTo>
                  <a:pt x="1739" y="0"/>
                  <a:pt x="1752" y="1967"/>
                  <a:pt x="1752" y="1967"/>
                </a:cubicBezTo>
                <a:cubicBezTo>
                  <a:pt x="1752" y="1967"/>
                  <a:pt x="300" y="2567"/>
                  <a:pt x="142" y="2803"/>
                </a:cubicBezTo>
                <a:cubicBezTo>
                  <a:pt x="0" y="3056"/>
                  <a:pt x="1642" y="3672"/>
                  <a:pt x="1642" y="3672"/>
                </a:cubicBezTo>
                <a:cubicBezTo>
                  <a:pt x="1642" y="3672"/>
                  <a:pt x="1547" y="5045"/>
                  <a:pt x="1831" y="5487"/>
                </a:cubicBezTo>
                <a:cubicBezTo>
                  <a:pt x="1845" y="5510"/>
                  <a:pt x="1864" y="5520"/>
                  <a:pt x="1889" y="5520"/>
                </a:cubicBezTo>
                <a:cubicBezTo>
                  <a:pt x="2193" y="5520"/>
                  <a:pt x="3284" y="3972"/>
                  <a:pt x="3284" y="3972"/>
                </a:cubicBezTo>
                <a:cubicBezTo>
                  <a:pt x="3284" y="3972"/>
                  <a:pt x="4504" y="4267"/>
                  <a:pt x="5009" y="4267"/>
                </a:cubicBezTo>
                <a:cubicBezTo>
                  <a:pt x="5064" y="4267"/>
                  <a:pt x="5111" y="4263"/>
                  <a:pt x="5146" y="4256"/>
                </a:cubicBezTo>
                <a:cubicBezTo>
                  <a:pt x="5494" y="4177"/>
                  <a:pt x="4215" y="2772"/>
                  <a:pt x="4215" y="2772"/>
                </a:cubicBezTo>
                <a:cubicBezTo>
                  <a:pt x="4215" y="2772"/>
                  <a:pt x="4988" y="1209"/>
                  <a:pt x="4957" y="1067"/>
                </a:cubicBezTo>
                <a:cubicBezTo>
                  <a:pt x="4952" y="1047"/>
                  <a:pt x="4916" y="1038"/>
                  <a:pt x="4857" y="1038"/>
                </a:cubicBezTo>
                <a:cubicBezTo>
                  <a:pt x="4502" y="1038"/>
                  <a:pt x="3331" y="1351"/>
                  <a:pt x="3331" y="1351"/>
                </a:cubicBezTo>
                <a:cubicBezTo>
                  <a:pt x="3331" y="1351"/>
                  <a:pt x="2352" y="325"/>
                  <a:pt x="2037" y="25"/>
                </a:cubicBezTo>
                <a:cubicBezTo>
                  <a:pt x="2019" y="8"/>
                  <a:pt x="2002" y="0"/>
                  <a:pt x="1986" y="0"/>
                </a:cubicBezTo>
                <a:close/>
              </a:path>
            </a:pathLst>
          </a:custGeom>
          <a:solidFill>
            <a:srgbClr val="DEBC2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5" name="Google Shape;1205;p35"/>
          <p:cNvSpPr/>
          <p:nvPr/>
        </p:nvSpPr>
        <p:spPr>
          <a:xfrm>
            <a:off x="9754506" y="6174661"/>
            <a:ext cx="946407" cy="606079"/>
          </a:xfrm>
          <a:custGeom>
            <a:avLst/>
            <a:gdLst/>
            <a:ahLst/>
            <a:cxnLst/>
            <a:rect l="l" t="t" r="r" b="b"/>
            <a:pathLst>
              <a:path w="6599" h="4226" extrusionOk="0">
                <a:moveTo>
                  <a:pt x="3299" y="658"/>
                </a:moveTo>
                <a:cubicBezTo>
                  <a:pt x="3520" y="864"/>
                  <a:pt x="3552" y="1085"/>
                  <a:pt x="3552" y="1164"/>
                </a:cubicBezTo>
                <a:cubicBezTo>
                  <a:pt x="3568" y="1321"/>
                  <a:pt x="3505" y="1479"/>
                  <a:pt x="3410" y="1511"/>
                </a:cubicBezTo>
                <a:cubicBezTo>
                  <a:pt x="3387" y="1525"/>
                  <a:pt x="3365" y="1531"/>
                  <a:pt x="3344" y="1531"/>
                </a:cubicBezTo>
                <a:cubicBezTo>
                  <a:pt x="3294" y="1531"/>
                  <a:pt x="3249" y="1497"/>
                  <a:pt x="3205" y="1464"/>
                </a:cubicBezTo>
                <a:cubicBezTo>
                  <a:pt x="3031" y="1306"/>
                  <a:pt x="3078" y="958"/>
                  <a:pt x="3299" y="658"/>
                </a:cubicBezTo>
                <a:close/>
                <a:moveTo>
                  <a:pt x="5241" y="1621"/>
                </a:moveTo>
                <a:cubicBezTo>
                  <a:pt x="5241" y="1653"/>
                  <a:pt x="5241" y="1685"/>
                  <a:pt x="5225" y="1700"/>
                </a:cubicBezTo>
                <a:cubicBezTo>
                  <a:pt x="5162" y="2016"/>
                  <a:pt x="4957" y="2221"/>
                  <a:pt x="4704" y="2253"/>
                </a:cubicBezTo>
                <a:cubicBezTo>
                  <a:pt x="4641" y="2253"/>
                  <a:pt x="4578" y="2253"/>
                  <a:pt x="4578" y="2237"/>
                </a:cubicBezTo>
                <a:cubicBezTo>
                  <a:pt x="4546" y="2158"/>
                  <a:pt x="4689" y="1906"/>
                  <a:pt x="4973" y="1732"/>
                </a:cubicBezTo>
                <a:cubicBezTo>
                  <a:pt x="5036" y="1700"/>
                  <a:pt x="5130" y="1653"/>
                  <a:pt x="5241" y="1621"/>
                </a:cubicBezTo>
                <a:close/>
                <a:moveTo>
                  <a:pt x="1847" y="2458"/>
                </a:moveTo>
                <a:cubicBezTo>
                  <a:pt x="1879" y="2458"/>
                  <a:pt x="1926" y="2474"/>
                  <a:pt x="1973" y="2553"/>
                </a:cubicBezTo>
                <a:cubicBezTo>
                  <a:pt x="2147" y="2774"/>
                  <a:pt x="2147" y="3010"/>
                  <a:pt x="1973" y="3184"/>
                </a:cubicBezTo>
                <a:cubicBezTo>
                  <a:pt x="1879" y="3279"/>
                  <a:pt x="1721" y="3342"/>
                  <a:pt x="1531" y="3342"/>
                </a:cubicBezTo>
                <a:cubicBezTo>
                  <a:pt x="1484" y="2932"/>
                  <a:pt x="1658" y="2537"/>
                  <a:pt x="1816" y="2474"/>
                </a:cubicBezTo>
                <a:cubicBezTo>
                  <a:pt x="1816" y="2474"/>
                  <a:pt x="1831" y="2458"/>
                  <a:pt x="1847" y="2458"/>
                </a:cubicBezTo>
                <a:close/>
                <a:moveTo>
                  <a:pt x="3985" y="2775"/>
                </a:moveTo>
                <a:lnTo>
                  <a:pt x="3985" y="2775"/>
                </a:lnTo>
                <a:cubicBezTo>
                  <a:pt x="4004" y="2782"/>
                  <a:pt x="4043" y="2816"/>
                  <a:pt x="4057" y="2900"/>
                </a:cubicBezTo>
                <a:cubicBezTo>
                  <a:pt x="4136" y="3137"/>
                  <a:pt x="4089" y="3358"/>
                  <a:pt x="3947" y="3547"/>
                </a:cubicBezTo>
                <a:cubicBezTo>
                  <a:pt x="3947" y="3547"/>
                  <a:pt x="3931" y="3563"/>
                  <a:pt x="3931" y="3579"/>
                </a:cubicBezTo>
                <a:cubicBezTo>
                  <a:pt x="3789" y="3310"/>
                  <a:pt x="3820" y="3058"/>
                  <a:pt x="3868" y="2916"/>
                </a:cubicBezTo>
                <a:cubicBezTo>
                  <a:pt x="3911" y="2830"/>
                  <a:pt x="3953" y="2783"/>
                  <a:pt x="3985" y="2775"/>
                </a:cubicBezTo>
                <a:close/>
                <a:moveTo>
                  <a:pt x="4103" y="197"/>
                </a:moveTo>
                <a:cubicBezTo>
                  <a:pt x="4264" y="197"/>
                  <a:pt x="4436" y="245"/>
                  <a:pt x="4610" y="359"/>
                </a:cubicBezTo>
                <a:cubicBezTo>
                  <a:pt x="5083" y="658"/>
                  <a:pt x="5257" y="1069"/>
                  <a:pt x="5257" y="1416"/>
                </a:cubicBezTo>
                <a:cubicBezTo>
                  <a:pt x="5130" y="1448"/>
                  <a:pt x="5004" y="1495"/>
                  <a:pt x="4878" y="1558"/>
                </a:cubicBezTo>
                <a:cubicBezTo>
                  <a:pt x="4546" y="1763"/>
                  <a:pt x="4325" y="2079"/>
                  <a:pt x="4389" y="2284"/>
                </a:cubicBezTo>
                <a:cubicBezTo>
                  <a:pt x="4403" y="2341"/>
                  <a:pt x="4467" y="2447"/>
                  <a:pt x="4649" y="2447"/>
                </a:cubicBezTo>
                <a:cubicBezTo>
                  <a:pt x="4671" y="2447"/>
                  <a:pt x="4694" y="2446"/>
                  <a:pt x="4720" y="2442"/>
                </a:cubicBezTo>
                <a:cubicBezTo>
                  <a:pt x="5067" y="2395"/>
                  <a:pt x="5336" y="2142"/>
                  <a:pt x="5430" y="1748"/>
                </a:cubicBezTo>
                <a:cubicBezTo>
                  <a:pt x="5430" y="1700"/>
                  <a:pt x="5446" y="1653"/>
                  <a:pt x="5446" y="1606"/>
                </a:cubicBezTo>
                <a:cubicBezTo>
                  <a:pt x="5636" y="1606"/>
                  <a:pt x="5825" y="1685"/>
                  <a:pt x="6030" y="1906"/>
                </a:cubicBezTo>
                <a:cubicBezTo>
                  <a:pt x="6441" y="2363"/>
                  <a:pt x="6172" y="2979"/>
                  <a:pt x="5778" y="3389"/>
                </a:cubicBezTo>
                <a:cubicBezTo>
                  <a:pt x="5444" y="3746"/>
                  <a:pt x="4960" y="4018"/>
                  <a:pt x="4576" y="4018"/>
                </a:cubicBezTo>
                <a:cubicBezTo>
                  <a:pt x="4432" y="4018"/>
                  <a:pt x="4302" y="3980"/>
                  <a:pt x="4199" y="3894"/>
                </a:cubicBezTo>
                <a:cubicBezTo>
                  <a:pt x="4136" y="3831"/>
                  <a:pt x="4089" y="3784"/>
                  <a:pt x="4041" y="3737"/>
                </a:cubicBezTo>
                <a:cubicBezTo>
                  <a:pt x="4073" y="3721"/>
                  <a:pt x="4089" y="3689"/>
                  <a:pt x="4120" y="3658"/>
                </a:cubicBezTo>
                <a:cubicBezTo>
                  <a:pt x="4294" y="3421"/>
                  <a:pt x="4341" y="3137"/>
                  <a:pt x="4262" y="2853"/>
                </a:cubicBezTo>
                <a:cubicBezTo>
                  <a:pt x="4183" y="2616"/>
                  <a:pt x="4073" y="2569"/>
                  <a:pt x="3994" y="2569"/>
                </a:cubicBezTo>
                <a:cubicBezTo>
                  <a:pt x="3868" y="2569"/>
                  <a:pt x="3757" y="2679"/>
                  <a:pt x="3678" y="2853"/>
                </a:cubicBezTo>
                <a:cubicBezTo>
                  <a:pt x="3599" y="3089"/>
                  <a:pt x="3599" y="3421"/>
                  <a:pt x="3773" y="3705"/>
                </a:cubicBezTo>
                <a:cubicBezTo>
                  <a:pt x="3492" y="3927"/>
                  <a:pt x="3030" y="4038"/>
                  <a:pt x="2440" y="4038"/>
                </a:cubicBezTo>
                <a:cubicBezTo>
                  <a:pt x="2401" y="4038"/>
                  <a:pt x="2361" y="4038"/>
                  <a:pt x="2321" y="4037"/>
                </a:cubicBezTo>
                <a:cubicBezTo>
                  <a:pt x="1863" y="4021"/>
                  <a:pt x="1674" y="3784"/>
                  <a:pt x="1579" y="3531"/>
                </a:cubicBezTo>
                <a:lnTo>
                  <a:pt x="1595" y="3531"/>
                </a:lnTo>
                <a:cubicBezTo>
                  <a:pt x="1816" y="3516"/>
                  <a:pt x="2005" y="3437"/>
                  <a:pt x="2131" y="3310"/>
                </a:cubicBezTo>
                <a:cubicBezTo>
                  <a:pt x="2368" y="3074"/>
                  <a:pt x="2368" y="2726"/>
                  <a:pt x="2131" y="2426"/>
                </a:cubicBezTo>
                <a:cubicBezTo>
                  <a:pt x="2036" y="2292"/>
                  <a:pt x="1934" y="2257"/>
                  <a:pt x="1855" y="2257"/>
                </a:cubicBezTo>
                <a:cubicBezTo>
                  <a:pt x="1803" y="2257"/>
                  <a:pt x="1762" y="2272"/>
                  <a:pt x="1737" y="2284"/>
                </a:cubicBezTo>
                <a:cubicBezTo>
                  <a:pt x="1468" y="2411"/>
                  <a:pt x="1295" y="2884"/>
                  <a:pt x="1342" y="3326"/>
                </a:cubicBezTo>
                <a:cubicBezTo>
                  <a:pt x="1153" y="3279"/>
                  <a:pt x="947" y="3184"/>
                  <a:pt x="726" y="3010"/>
                </a:cubicBezTo>
                <a:cubicBezTo>
                  <a:pt x="221" y="2632"/>
                  <a:pt x="300" y="2048"/>
                  <a:pt x="584" y="1621"/>
                </a:cubicBezTo>
                <a:cubicBezTo>
                  <a:pt x="763" y="1371"/>
                  <a:pt x="1031" y="1175"/>
                  <a:pt x="1281" y="1175"/>
                </a:cubicBezTo>
                <a:cubicBezTo>
                  <a:pt x="1363" y="1175"/>
                  <a:pt x="1442" y="1196"/>
                  <a:pt x="1516" y="1243"/>
                </a:cubicBezTo>
                <a:cubicBezTo>
                  <a:pt x="1531" y="1250"/>
                  <a:pt x="1551" y="1254"/>
                  <a:pt x="1571" y="1254"/>
                </a:cubicBezTo>
                <a:cubicBezTo>
                  <a:pt x="1591" y="1254"/>
                  <a:pt x="1610" y="1250"/>
                  <a:pt x="1626" y="1243"/>
                </a:cubicBezTo>
                <a:cubicBezTo>
                  <a:pt x="1658" y="1227"/>
                  <a:pt x="1674" y="1179"/>
                  <a:pt x="1658" y="1148"/>
                </a:cubicBezTo>
                <a:cubicBezTo>
                  <a:pt x="1658" y="1148"/>
                  <a:pt x="1595" y="580"/>
                  <a:pt x="1910" y="327"/>
                </a:cubicBezTo>
                <a:cubicBezTo>
                  <a:pt x="2000" y="254"/>
                  <a:pt x="2114" y="218"/>
                  <a:pt x="2256" y="218"/>
                </a:cubicBezTo>
                <a:cubicBezTo>
                  <a:pt x="2389" y="218"/>
                  <a:pt x="2547" y="250"/>
                  <a:pt x="2731" y="311"/>
                </a:cubicBezTo>
                <a:cubicBezTo>
                  <a:pt x="2905" y="374"/>
                  <a:pt x="3047" y="437"/>
                  <a:pt x="3157" y="516"/>
                </a:cubicBezTo>
                <a:cubicBezTo>
                  <a:pt x="2889" y="879"/>
                  <a:pt x="2794" y="1353"/>
                  <a:pt x="3078" y="1606"/>
                </a:cubicBezTo>
                <a:cubicBezTo>
                  <a:pt x="3173" y="1690"/>
                  <a:pt x="3275" y="1732"/>
                  <a:pt x="3370" y="1732"/>
                </a:cubicBezTo>
                <a:cubicBezTo>
                  <a:pt x="3417" y="1732"/>
                  <a:pt x="3463" y="1721"/>
                  <a:pt x="3505" y="1700"/>
                </a:cubicBezTo>
                <a:cubicBezTo>
                  <a:pt x="3678" y="1606"/>
                  <a:pt x="3773" y="1400"/>
                  <a:pt x="3757" y="1148"/>
                </a:cubicBezTo>
                <a:cubicBezTo>
                  <a:pt x="3757" y="1053"/>
                  <a:pt x="3710" y="769"/>
                  <a:pt x="3441" y="501"/>
                </a:cubicBezTo>
                <a:cubicBezTo>
                  <a:pt x="3608" y="324"/>
                  <a:pt x="3841" y="197"/>
                  <a:pt x="4103" y="197"/>
                </a:cubicBezTo>
                <a:close/>
                <a:moveTo>
                  <a:pt x="4103" y="0"/>
                </a:moveTo>
                <a:cubicBezTo>
                  <a:pt x="3787" y="0"/>
                  <a:pt x="3497" y="152"/>
                  <a:pt x="3284" y="374"/>
                </a:cubicBezTo>
                <a:cubicBezTo>
                  <a:pt x="3157" y="280"/>
                  <a:pt x="2999" y="201"/>
                  <a:pt x="2794" y="122"/>
                </a:cubicBezTo>
                <a:cubicBezTo>
                  <a:pt x="2600" y="59"/>
                  <a:pt x="2423" y="27"/>
                  <a:pt x="2268" y="27"/>
                </a:cubicBezTo>
                <a:cubicBezTo>
                  <a:pt x="2071" y="27"/>
                  <a:pt x="1908" y="79"/>
                  <a:pt x="1784" y="185"/>
                </a:cubicBezTo>
                <a:cubicBezTo>
                  <a:pt x="1500" y="390"/>
                  <a:pt x="1453" y="785"/>
                  <a:pt x="1453" y="1006"/>
                </a:cubicBezTo>
                <a:cubicBezTo>
                  <a:pt x="1396" y="989"/>
                  <a:pt x="1339" y="981"/>
                  <a:pt x="1280" y="981"/>
                </a:cubicBezTo>
                <a:cubicBezTo>
                  <a:pt x="962" y="981"/>
                  <a:pt x="624" y="1220"/>
                  <a:pt x="411" y="1527"/>
                </a:cubicBezTo>
                <a:cubicBezTo>
                  <a:pt x="79" y="2016"/>
                  <a:pt x="0" y="2711"/>
                  <a:pt x="600" y="3168"/>
                </a:cubicBezTo>
                <a:cubicBezTo>
                  <a:pt x="868" y="3389"/>
                  <a:pt x="1137" y="3500"/>
                  <a:pt x="1374" y="3531"/>
                </a:cubicBezTo>
                <a:cubicBezTo>
                  <a:pt x="1484" y="3958"/>
                  <a:pt x="1831" y="4210"/>
                  <a:pt x="2321" y="4226"/>
                </a:cubicBezTo>
                <a:lnTo>
                  <a:pt x="2463" y="4226"/>
                </a:lnTo>
                <a:cubicBezTo>
                  <a:pt x="3078" y="4226"/>
                  <a:pt x="3568" y="4100"/>
                  <a:pt x="3899" y="3879"/>
                </a:cubicBezTo>
                <a:cubicBezTo>
                  <a:pt x="3947" y="3926"/>
                  <a:pt x="4010" y="3989"/>
                  <a:pt x="4073" y="4037"/>
                </a:cubicBezTo>
                <a:cubicBezTo>
                  <a:pt x="4216" y="4156"/>
                  <a:pt x="4393" y="4209"/>
                  <a:pt x="4584" y="4209"/>
                </a:cubicBezTo>
                <a:cubicBezTo>
                  <a:pt x="5025" y="4209"/>
                  <a:pt x="5545" y="3928"/>
                  <a:pt x="5920" y="3531"/>
                </a:cubicBezTo>
                <a:cubicBezTo>
                  <a:pt x="6488" y="2916"/>
                  <a:pt x="6599" y="2237"/>
                  <a:pt x="6172" y="1779"/>
                </a:cubicBezTo>
                <a:cubicBezTo>
                  <a:pt x="5967" y="1542"/>
                  <a:pt x="5715" y="1432"/>
                  <a:pt x="5462" y="1416"/>
                </a:cubicBezTo>
                <a:cubicBezTo>
                  <a:pt x="5446" y="1022"/>
                  <a:pt x="5241" y="548"/>
                  <a:pt x="4720" y="201"/>
                </a:cubicBezTo>
                <a:cubicBezTo>
                  <a:pt x="4513" y="60"/>
                  <a:pt x="4303" y="0"/>
                  <a:pt x="41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6" name="Google Shape;1206;p35"/>
          <p:cNvSpPr/>
          <p:nvPr/>
        </p:nvSpPr>
        <p:spPr>
          <a:xfrm>
            <a:off x="642549" y="5867376"/>
            <a:ext cx="621868" cy="554617"/>
          </a:xfrm>
          <a:custGeom>
            <a:avLst/>
            <a:gdLst/>
            <a:ahLst/>
            <a:cxnLst/>
            <a:rect l="l" t="t" r="r" b="b"/>
            <a:pathLst>
              <a:path w="3663" h="3267" extrusionOk="0">
                <a:moveTo>
                  <a:pt x="1026" y="1"/>
                </a:moveTo>
                <a:cubicBezTo>
                  <a:pt x="853" y="1"/>
                  <a:pt x="1042" y="1121"/>
                  <a:pt x="1042" y="1121"/>
                </a:cubicBezTo>
                <a:cubicBezTo>
                  <a:pt x="1042" y="1121"/>
                  <a:pt x="253" y="1516"/>
                  <a:pt x="95" y="1816"/>
                </a:cubicBezTo>
                <a:cubicBezTo>
                  <a:pt x="0" y="2021"/>
                  <a:pt x="1421" y="2132"/>
                  <a:pt x="1421" y="2132"/>
                </a:cubicBezTo>
                <a:cubicBezTo>
                  <a:pt x="1421" y="2132"/>
                  <a:pt x="1721" y="3079"/>
                  <a:pt x="1879" y="3252"/>
                </a:cubicBezTo>
                <a:cubicBezTo>
                  <a:pt x="1889" y="3262"/>
                  <a:pt x="1900" y="3267"/>
                  <a:pt x="1911" y="3267"/>
                </a:cubicBezTo>
                <a:cubicBezTo>
                  <a:pt x="2081" y="3267"/>
                  <a:pt x="2400" y="2242"/>
                  <a:pt x="2400" y="2242"/>
                </a:cubicBezTo>
                <a:cubicBezTo>
                  <a:pt x="2400" y="2242"/>
                  <a:pt x="3520" y="2163"/>
                  <a:pt x="3584" y="2084"/>
                </a:cubicBezTo>
                <a:cubicBezTo>
                  <a:pt x="3662" y="2021"/>
                  <a:pt x="2889" y="1279"/>
                  <a:pt x="2889" y="1279"/>
                </a:cubicBezTo>
                <a:cubicBezTo>
                  <a:pt x="2889" y="1279"/>
                  <a:pt x="3142" y="395"/>
                  <a:pt x="3205" y="127"/>
                </a:cubicBezTo>
                <a:cubicBezTo>
                  <a:pt x="3214" y="86"/>
                  <a:pt x="3194" y="69"/>
                  <a:pt x="3154" y="69"/>
                </a:cubicBezTo>
                <a:cubicBezTo>
                  <a:pt x="2925" y="69"/>
                  <a:pt x="2037" y="616"/>
                  <a:pt x="2037" y="616"/>
                </a:cubicBezTo>
                <a:cubicBezTo>
                  <a:pt x="2037" y="616"/>
                  <a:pt x="1216" y="1"/>
                  <a:pt x="10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07" name="Google Shape;1207;p35"/>
          <p:cNvGrpSpPr/>
          <p:nvPr/>
        </p:nvGrpSpPr>
        <p:grpSpPr>
          <a:xfrm>
            <a:off x="9752752" y="0"/>
            <a:ext cx="2553813" cy="1698139"/>
            <a:chOff x="1719600" y="414750"/>
            <a:chExt cx="370025" cy="246050"/>
          </a:xfrm>
        </p:grpSpPr>
        <p:sp>
          <p:nvSpPr>
            <p:cNvPr id="1208" name="Google Shape;1208;p35"/>
            <p:cNvSpPr/>
            <p:nvPr/>
          </p:nvSpPr>
          <p:spPr>
            <a:xfrm>
              <a:off x="1809975" y="489225"/>
              <a:ext cx="167350" cy="125000"/>
            </a:xfrm>
            <a:custGeom>
              <a:avLst/>
              <a:gdLst/>
              <a:ahLst/>
              <a:cxnLst/>
              <a:rect l="l" t="t" r="r" b="b"/>
              <a:pathLst>
                <a:path w="6694" h="5000" extrusionOk="0">
                  <a:moveTo>
                    <a:pt x="2157" y="0"/>
                  </a:moveTo>
                  <a:cubicBezTo>
                    <a:pt x="1247" y="0"/>
                    <a:pt x="521" y="312"/>
                    <a:pt x="1" y="658"/>
                  </a:cubicBezTo>
                  <a:lnTo>
                    <a:pt x="238" y="911"/>
                  </a:lnTo>
                  <a:cubicBezTo>
                    <a:pt x="238" y="911"/>
                    <a:pt x="1016" y="709"/>
                    <a:pt x="1990" y="709"/>
                  </a:cubicBezTo>
                  <a:cubicBezTo>
                    <a:pt x="3740" y="709"/>
                    <a:pt x="6123" y="1360"/>
                    <a:pt x="5778" y="4999"/>
                  </a:cubicBezTo>
                  <a:lnTo>
                    <a:pt x="6662" y="4968"/>
                  </a:lnTo>
                  <a:cubicBezTo>
                    <a:pt x="6694" y="4321"/>
                    <a:pt x="6631" y="1590"/>
                    <a:pt x="4121" y="453"/>
                  </a:cubicBezTo>
                  <a:cubicBezTo>
                    <a:pt x="3395" y="127"/>
                    <a:pt x="2738" y="0"/>
                    <a:pt x="21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9" name="Google Shape;1209;p35"/>
            <p:cNvSpPr/>
            <p:nvPr/>
          </p:nvSpPr>
          <p:spPr>
            <a:xfrm>
              <a:off x="1773675" y="422475"/>
              <a:ext cx="266800" cy="188975"/>
            </a:xfrm>
            <a:custGeom>
              <a:avLst/>
              <a:gdLst/>
              <a:ahLst/>
              <a:cxnLst/>
              <a:rect l="l" t="t" r="r" b="b"/>
              <a:pathLst>
                <a:path w="10672" h="7559" extrusionOk="0">
                  <a:moveTo>
                    <a:pt x="4128" y="1"/>
                  </a:moveTo>
                  <a:cubicBezTo>
                    <a:pt x="1649" y="1"/>
                    <a:pt x="1" y="1766"/>
                    <a:pt x="1" y="1766"/>
                  </a:cubicBezTo>
                  <a:lnTo>
                    <a:pt x="395" y="2176"/>
                  </a:lnTo>
                  <a:cubicBezTo>
                    <a:pt x="1059" y="1591"/>
                    <a:pt x="2348" y="701"/>
                    <a:pt x="4017" y="701"/>
                  </a:cubicBezTo>
                  <a:cubicBezTo>
                    <a:pt x="4690" y="701"/>
                    <a:pt x="5424" y="846"/>
                    <a:pt x="6204" y="1213"/>
                  </a:cubicBezTo>
                  <a:cubicBezTo>
                    <a:pt x="9156" y="2618"/>
                    <a:pt x="9787" y="6217"/>
                    <a:pt x="9930" y="7559"/>
                  </a:cubicBezTo>
                  <a:lnTo>
                    <a:pt x="10466" y="7401"/>
                  </a:lnTo>
                  <a:cubicBezTo>
                    <a:pt x="10466" y="7401"/>
                    <a:pt x="10671" y="2681"/>
                    <a:pt x="6772" y="677"/>
                  </a:cubicBezTo>
                  <a:cubicBezTo>
                    <a:pt x="5822" y="186"/>
                    <a:pt x="4932" y="1"/>
                    <a:pt x="412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0" name="Google Shape;1210;p35"/>
            <p:cNvSpPr/>
            <p:nvPr/>
          </p:nvSpPr>
          <p:spPr>
            <a:xfrm>
              <a:off x="1783550" y="440000"/>
              <a:ext cx="238375" cy="172650"/>
            </a:xfrm>
            <a:custGeom>
              <a:avLst/>
              <a:gdLst/>
              <a:ahLst/>
              <a:cxnLst/>
              <a:rect l="l" t="t" r="r" b="b"/>
              <a:pathLst>
                <a:path w="9535" h="6906" extrusionOk="0">
                  <a:moveTo>
                    <a:pt x="3629" y="0"/>
                  </a:moveTo>
                  <a:cubicBezTo>
                    <a:pt x="1961" y="0"/>
                    <a:pt x="664" y="890"/>
                    <a:pt x="0" y="1475"/>
                  </a:cubicBezTo>
                  <a:lnTo>
                    <a:pt x="474" y="1980"/>
                  </a:lnTo>
                  <a:cubicBezTo>
                    <a:pt x="1135" y="1556"/>
                    <a:pt x="2240" y="1008"/>
                    <a:pt x="3532" y="1008"/>
                  </a:cubicBezTo>
                  <a:cubicBezTo>
                    <a:pt x="4306" y="1008"/>
                    <a:pt x="5147" y="1205"/>
                    <a:pt x="5999" y="1743"/>
                  </a:cubicBezTo>
                  <a:cubicBezTo>
                    <a:pt x="8272" y="3180"/>
                    <a:pt x="8587" y="5769"/>
                    <a:pt x="8619" y="6905"/>
                  </a:cubicBezTo>
                  <a:lnTo>
                    <a:pt x="9535" y="6858"/>
                  </a:lnTo>
                  <a:cubicBezTo>
                    <a:pt x="9392" y="5516"/>
                    <a:pt x="8761" y="1917"/>
                    <a:pt x="5809" y="512"/>
                  </a:cubicBezTo>
                  <a:cubicBezTo>
                    <a:pt x="5034" y="145"/>
                    <a:pt x="4301" y="0"/>
                    <a:pt x="3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1" name="Google Shape;1211;p35"/>
            <p:cNvSpPr/>
            <p:nvPr/>
          </p:nvSpPr>
          <p:spPr>
            <a:xfrm>
              <a:off x="1794975" y="465200"/>
              <a:ext cx="204050" cy="148225"/>
            </a:xfrm>
            <a:custGeom>
              <a:avLst/>
              <a:gdLst/>
              <a:ahLst/>
              <a:cxnLst/>
              <a:rect l="l" t="t" r="r" b="b"/>
              <a:pathLst>
                <a:path w="8162" h="5929" extrusionOk="0">
                  <a:moveTo>
                    <a:pt x="3067" y="0"/>
                  </a:moveTo>
                  <a:cubicBezTo>
                    <a:pt x="1775" y="0"/>
                    <a:pt x="672" y="548"/>
                    <a:pt x="1" y="972"/>
                  </a:cubicBezTo>
                  <a:lnTo>
                    <a:pt x="601" y="1604"/>
                  </a:lnTo>
                  <a:cubicBezTo>
                    <a:pt x="1120" y="1267"/>
                    <a:pt x="1844" y="960"/>
                    <a:pt x="2751" y="960"/>
                  </a:cubicBezTo>
                  <a:cubicBezTo>
                    <a:pt x="3334" y="960"/>
                    <a:pt x="3992" y="1087"/>
                    <a:pt x="4721" y="1414"/>
                  </a:cubicBezTo>
                  <a:cubicBezTo>
                    <a:pt x="7231" y="2551"/>
                    <a:pt x="7294" y="5282"/>
                    <a:pt x="7262" y="5929"/>
                  </a:cubicBezTo>
                  <a:lnTo>
                    <a:pt x="8162" y="5881"/>
                  </a:lnTo>
                  <a:cubicBezTo>
                    <a:pt x="8130" y="4745"/>
                    <a:pt x="7815" y="2172"/>
                    <a:pt x="5542" y="735"/>
                  </a:cubicBezTo>
                  <a:cubicBezTo>
                    <a:pt x="4684" y="197"/>
                    <a:pt x="3841" y="0"/>
                    <a:pt x="30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2" name="Google Shape;1212;p35"/>
            <p:cNvSpPr/>
            <p:nvPr/>
          </p:nvSpPr>
          <p:spPr>
            <a:xfrm>
              <a:off x="1780775" y="438800"/>
              <a:ext cx="244700" cy="175425"/>
            </a:xfrm>
            <a:custGeom>
              <a:avLst/>
              <a:gdLst/>
              <a:ahLst/>
              <a:cxnLst/>
              <a:rect l="l" t="t" r="r" b="b"/>
              <a:pathLst>
                <a:path w="9788" h="7017" extrusionOk="0">
                  <a:moveTo>
                    <a:pt x="3921" y="0"/>
                  </a:moveTo>
                  <a:cubicBezTo>
                    <a:pt x="1770" y="0"/>
                    <a:pt x="71" y="1421"/>
                    <a:pt x="48" y="1444"/>
                  </a:cubicBezTo>
                  <a:cubicBezTo>
                    <a:pt x="1" y="1476"/>
                    <a:pt x="1" y="1539"/>
                    <a:pt x="32" y="1586"/>
                  </a:cubicBezTo>
                  <a:cubicBezTo>
                    <a:pt x="50" y="1604"/>
                    <a:pt x="76" y="1616"/>
                    <a:pt x="105" y="1616"/>
                  </a:cubicBezTo>
                  <a:cubicBezTo>
                    <a:pt x="128" y="1616"/>
                    <a:pt x="153" y="1608"/>
                    <a:pt x="174" y="1586"/>
                  </a:cubicBezTo>
                  <a:cubicBezTo>
                    <a:pt x="174" y="1586"/>
                    <a:pt x="979" y="907"/>
                    <a:pt x="2148" y="497"/>
                  </a:cubicBezTo>
                  <a:cubicBezTo>
                    <a:pt x="2751" y="290"/>
                    <a:pt x="3339" y="186"/>
                    <a:pt x="3908" y="186"/>
                  </a:cubicBezTo>
                  <a:cubicBezTo>
                    <a:pt x="4811" y="186"/>
                    <a:pt x="5669" y="448"/>
                    <a:pt x="6473" y="971"/>
                  </a:cubicBezTo>
                  <a:cubicBezTo>
                    <a:pt x="9582" y="3039"/>
                    <a:pt x="9551" y="6874"/>
                    <a:pt x="9551" y="6906"/>
                  </a:cubicBezTo>
                  <a:cubicBezTo>
                    <a:pt x="9551" y="6969"/>
                    <a:pt x="9582" y="7016"/>
                    <a:pt x="9646" y="7016"/>
                  </a:cubicBezTo>
                  <a:lnTo>
                    <a:pt x="9646" y="7001"/>
                  </a:lnTo>
                  <a:cubicBezTo>
                    <a:pt x="9693" y="7001"/>
                    <a:pt x="9740" y="6969"/>
                    <a:pt x="9740" y="6906"/>
                  </a:cubicBezTo>
                  <a:cubicBezTo>
                    <a:pt x="9740" y="6874"/>
                    <a:pt x="9788" y="2928"/>
                    <a:pt x="6567" y="813"/>
                  </a:cubicBezTo>
                  <a:cubicBezTo>
                    <a:pt x="5665" y="216"/>
                    <a:pt x="4759" y="0"/>
                    <a:pt x="39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3" name="Google Shape;1213;p35"/>
            <p:cNvSpPr/>
            <p:nvPr/>
          </p:nvSpPr>
          <p:spPr>
            <a:xfrm>
              <a:off x="1792625" y="464525"/>
              <a:ext cx="208775" cy="150475"/>
            </a:xfrm>
            <a:custGeom>
              <a:avLst/>
              <a:gdLst/>
              <a:ahLst/>
              <a:cxnLst/>
              <a:rect l="l" t="t" r="r" b="b"/>
              <a:pathLst>
                <a:path w="8351" h="6019" extrusionOk="0">
                  <a:moveTo>
                    <a:pt x="3306" y="1"/>
                  </a:moveTo>
                  <a:cubicBezTo>
                    <a:pt x="1545" y="1"/>
                    <a:pt x="70" y="909"/>
                    <a:pt x="48" y="920"/>
                  </a:cubicBezTo>
                  <a:cubicBezTo>
                    <a:pt x="0" y="952"/>
                    <a:pt x="0" y="1015"/>
                    <a:pt x="16" y="1062"/>
                  </a:cubicBezTo>
                  <a:cubicBezTo>
                    <a:pt x="36" y="1093"/>
                    <a:pt x="70" y="1110"/>
                    <a:pt x="104" y="1110"/>
                  </a:cubicBezTo>
                  <a:cubicBezTo>
                    <a:pt x="123" y="1110"/>
                    <a:pt x="141" y="1105"/>
                    <a:pt x="158" y="1094"/>
                  </a:cubicBezTo>
                  <a:cubicBezTo>
                    <a:pt x="180" y="1072"/>
                    <a:pt x="1600" y="199"/>
                    <a:pt x="3290" y="199"/>
                  </a:cubicBezTo>
                  <a:cubicBezTo>
                    <a:pt x="4036" y="199"/>
                    <a:pt x="4834" y="369"/>
                    <a:pt x="5588" y="857"/>
                  </a:cubicBezTo>
                  <a:cubicBezTo>
                    <a:pt x="7924" y="2357"/>
                    <a:pt x="8130" y="5340"/>
                    <a:pt x="8145" y="5924"/>
                  </a:cubicBezTo>
                  <a:cubicBezTo>
                    <a:pt x="8161" y="5972"/>
                    <a:pt x="8193" y="6019"/>
                    <a:pt x="8256" y="6019"/>
                  </a:cubicBezTo>
                  <a:cubicBezTo>
                    <a:pt x="8303" y="6019"/>
                    <a:pt x="8351" y="5972"/>
                    <a:pt x="8351" y="5908"/>
                  </a:cubicBezTo>
                  <a:cubicBezTo>
                    <a:pt x="8335" y="5309"/>
                    <a:pt x="8114" y="2246"/>
                    <a:pt x="5699" y="684"/>
                  </a:cubicBezTo>
                  <a:cubicBezTo>
                    <a:pt x="4912" y="177"/>
                    <a:pt x="4081" y="1"/>
                    <a:pt x="33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>
              <a:off x="1806825" y="488300"/>
              <a:ext cx="172475" cy="127500"/>
            </a:xfrm>
            <a:custGeom>
              <a:avLst/>
              <a:gdLst/>
              <a:ahLst/>
              <a:cxnLst/>
              <a:rect l="l" t="t" r="r" b="b"/>
              <a:pathLst>
                <a:path w="6899" h="5100" extrusionOk="0">
                  <a:moveTo>
                    <a:pt x="2439" y="1"/>
                  </a:moveTo>
                  <a:cubicBezTo>
                    <a:pt x="1085" y="1"/>
                    <a:pt x="85" y="590"/>
                    <a:pt x="64" y="601"/>
                  </a:cubicBezTo>
                  <a:cubicBezTo>
                    <a:pt x="16" y="632"/>
                    <a:pt x="1" y="695"/>
                    <a:pt x="32" y="743"/>
                  </a:cubicBezTo>
                  <a:cubicBezTo>
                    <a:pt x="53" y="773"/>
                    <a:pt x="86" y="791"/>
                    <a:pt x="120" y="791"/>
                  </a:cubicBezTo>
                  <a:cubicBezTo>
                    <a:pt x="139" y="791"/>
                    <a:pt x="157" y="786"/>
                    <a:pt x="174" y="774"/>
                  </a:cubicBezTo>
                  <a:cubicBezTo>
                    <a:pt x="185" y="764"/>
                    <a:pt x="1146" y="195"/>
                    <a:pt x="2443" y="195"/>
                  </a:cubicBezTo>
                  <a:cubicBezTo>
                    <a:pt x="3073" y="195"/>
                    <a:pt x="3782" y="330"/>
                    <a:pt x="4499" y="727"/>
                  </a:cubicBezTo>
                  <a:cubicBezTo>
                    <a:pt x="6693" y="1927"/>
                    <a:pt x="6693" y="4973"/>
                    <a:pt x="6693" y="4989"/>
                  </a:cubicBezTo>
                  <a:cubicBezTo>
                    <a:pt x="6693" y="5052"/>
                    <a:pt x="6741" y="5100"/>
                    <a:pt x="6788" y="5100"/>
                  </a:cubicBezTo>
                  <a:cubicBezTo>
                    <a:pt x="6836" y="5100"/>
                    <a:pt x="6883" y="5052"/>
                    <a:pt x="6883" y="5005"/>
                  </a:cubicBezTo>
                  <a:cubicBezTo>
                    <a:pt x="6883" y="4957"/>
                    <a:pt x="6899" y="1816"/>
                    <a:pt x="4594" y="553"/>
                  </a:cubicBezTo>
                  <a:cubicBezTo>
                    <a:pt x="3840" y="140"/>
                    <a:pt x="3098" y="1"/>
                    <a:pt x="24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>
              <a:off x="1909875" y="550225"/>
              <a:ext cx="179750" cy="108225"/>
            </a:xfrm>
            <a:custGeom>
              <a:avLst/>
              <a:gdLst/>
              <a:ahLst/>
              <a:cxnLst/>
              <a:rect l="l" t="t" r="r" b="b"/>
              <a:pathLst>
                <a:path w="7190" h="4329" extrusionOk="0">
                  <a:moveTo>
                    <a:pt x="4266" y="0"/>
                  </a:moveTo>
                  <a:cubicBezTo>
                    <a:pt x="3914" y="0"/>
                    <a:pt x="3613" y="214"/>
                    <a:pt x="3417" y="489"/>
                  </a:cubicBezTo>
                  <a:lnTo>
                    <a:pt x="3417" y="489"/>
                  </a:lnTo>
                  <a:cubicBezTo>
                    <a:pt x="3274" y="382"/>
                    <a:pt x="3089" y="289"/>
                    <a:pt x="2856" y="223"/>
                  </a:cubicBezTo>
                  <a:cubicBezTo>
                    <a:pt x="2691" y="176"/>
                    <a:pt x="2550" y="156"/>
                    <a:pt x="2428" y="156"/>
                  </a:cubicBezTo>
                  <a:cubicBezTo>
                    <a:pt x="1526" y="156"/>
                    <a:pt x="1735" y="1297"/>
                    <a:pt x="1735" y="1297"/>
                  </a:cubicBezTo>
                  <a:cubicBezTo>
                    <a:pt x="1657" y="1254"/>
                    <a:pt x="1575" y="1235"/>
                    <a:pt x="1492" y="1235"/>
                  </a:cubicBezTo>
                  <a:cubicBezTo>
                    <a:pt x="775" y="1235"/>
                    <a:pt x="1" y="2701"/>
                    <a:pt x="977" y="3380"/>
                  </a:cubicBezTo>
                  <a:cubicBezTo>
                    <a:pt x="1281" y="3584"/>
                    <a:pt x="1562" y="3669"/>
                    <a:pt x="1798" y="3671"/>
                  </a:cubicBezTo>
                  <a:lnTo>
                    <a:pt x="1798" y="3671"/>
                  </a:lnTo>
                  <a:cubicBezTo>
                    <a:pt x="1894" y="4027"/>
                    <a:pt x="2150" y="4329"/>
                    <a:pt x="2657" y="4329"/>
                  </a:cubicBezTo>
                  <a:cubicBezTo>
                    <a:pt x="2676" y="4329"/>
                    <a:pt x="2694" y="4328"/>
                    <a:pt x="2714" y="4327"/>
                  </a:cubicBezTo>
                  <a:cubicBezTo>
                    <a:pt x="3498" y="4286"/>
                    <a:pt x="4005" y="4077"/>
                    <a:pt x="4278" y="3789"/>
                  </a:cubicBezTo>
                  <a:lnTo>
                    <a:pt x="4278" y="3789"/>
                  </a:lnTo>
                  <a:cubicBezTo>
                    <a:pt x="4341" y="3867"/>
                    <a:pt x="4418" y="3942"/>
                    <a:pt x="4513" y="4012"/>
                  </a:cubicBezTo>
                  <a:cubicBezTo>
                    <a:pt x="4631" y="4098"/>
                    <a:pt x="4768" y="4137"/>
                    <a:pt x="4914" y="4137"/>
                  </a:cubicBezTo>
                  <a:cubicBezTo>
                    <a:pt x="5860" y="4137"/>
                    <a:pt x="7190" y="2507"/>
                    <a:pt x="6328" y="1660"/>
                  </a:cubicBezTo>
                  <a:cubicBezTo>
                    <a:pt x="6106" y="1444"/>
                    <a:pt x="5879" y="1361"/>
                    <a:pt x="5670" y="1361"/>
                  </a:cubicBezTo>
                  <a:cubicBezTo>
                    <a:pt x="5630" y="1361"/>
                    <a:pt x="5592" y="1364"/>
                    <a:pt x="5554" y="1369"/>
                  </a:cubicBezTo>
                  <a:lnTo>
                    <a:pt x="5554" y="1369"/>
                  </a:lnTo>
                  <a:cubicBezTo>
                    <a:pt x="5535" y="937"/>
                    <a:pt x="5297" y="452"/>
                    <a:pt x="4766" y="144"/>
                  </a:cubicBezTo>
                  <a:cubicBezTo>
                    <a:pt x="4592" y="44"/>
                    <a:pt x="4424" y="0"/>
                    <a:pt x="42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>
              <a:off x="1916925" y="547825"/>
              <a:ext cx="167350" cy="112975"/>
            </a:xfrm>
            <a:custGeom>
              <a:avLst/>
              <a:gdLst/>
              <a:ahLst/>
              <a:cxnLst/>
              <a:rect l="l" t="t" r="r" b="b"/>
              <a:pathLst>
                <a:path w="6694" h="4519" extrusionOk="0">
                  <a:moveTo>
                    <a:pt x="3158" y="730"/>
                  </a:moveTo>
                  <a:cubicBezTo>
                    <a:pt x="3379" y="935"/>
                    <a:pt x="3442" y="1172"/>
                    <a:pt x="3442" y="1251"/>
                  </a:cubicBezTo>
                  <a:cubicBezTo>
                    <a:pt x="3473" y="1456"/>
                    <a:pt x="3394" y="1582"/>
                    <a:pt x="3331" y="1629"/>
                  </a:cubicBezTo>
                  <a:cubicBezTo>
                    <a:pt x="3308" y="1643"/>
                    <a:pt x="3285" y="1649"/>
                    <a:pt x="3263" y="1649"/>
                  </a:cubicBezTo>
                  <a:cubicBezTo>
                    <a:pt x="3209" y="1649"/>
                    <a:pt x="3160" y="1615"/>
                    <a:pt x="3126" y="1582"/>
                  </a:cubicBezTo>
                  <a:cubicBezTo>
                    <a:pt x="2937" y="1440"/>
                    <a:pt x="2952" y="1077"/>
                    <a:pt x="3158" y="730"/>
                  </a:cubicBezTo>
                  <a:close/>
                  <a:moveTo>
                    <a:pt x="5162" y="1598"/>
                  </a:moveTo>
                  <a:cubicBezTo>
                    <a:pt x="5162" y="1629"/>
                    <a:pt x="5162" y="1661"/>
                    <a:pt x="5162" y="1692"/>
                  </a:cubicBezTo>
                  <a:cubicBezTo>
                    <a:pt x="5099" y="2008"/>
                    <a:pt x="4910" y="2245"/>
                    <a:pt x="4673" y="2292"/>
                  </a:cubicBezTo>
                  <a:cubicBezTo>
                    <a:pt x="4657" y="2292"/>
                    <a:pt x="4630" y="2296"/>
                    <a:pt x="4604" y="2296"/>
                  </a:cubicBezTo>
                  <a:cubicBezTo>
                    <a:pt x="4578" y="2296"/>
                    <a:pt x="4555" y="2292"/>
                    <a:pt x="4547" y="2277"/>
                  </a:cubicBezTo>
                  <a:cubicBezTo>
                    <a:pt x="4515" y="2198"/>
                    <a:pt x="4642" y="1898"/>
                    <a:pt x="4926" y="1708"/>
                  </a:cubicBezTo>
                  <a:cubicBezTo>
                    <a:pt x="4989" y="1661"/>
                    <a:pt x="5068" y="1629"/>
                    <a:pt x="5162" y="1598"/>
                  </a:cubicBezTo>
                  <a:close/>
                  <a:moveTo>
                    <a:pt x="1848" y="2719"/>
                  </a:moveTo>
                  <a:cubicBezTo>
                    <a:pt x="1879" y="2719"/>
                    <a:pt x="1926" y="2734"/>
                    <a:pt x="1974" y="2797"/>
                  </a:cubicBezTo>
                  <a:cubicBezTo>
                    <a:pt x="2163" y="3018"/>
                    <a:pt x="2179" y="3287"/>
                    <a:pt x="2021" y="3476"/>
                  </a:cubicBezTo>
                  <a:cubicBezTo>
                    <a:pt x="1926" y="3587"/>
                    <a:pt x="1784" y="3650"/>
                    <a:pt x="1595" y="3666"/>
                  </a:cubicBezTo>
                  <a:cubicBezTo>
                    <a:pt x="1516" y="3239"/>
                    <a:pt x="1658" y="2813"/>
                    <a:pt x="1816" y="2719"/>
                  </a:cubicBezTo>
                  <a:close/>
                  <a:moveTo>
                    <a:pt x="3994" y="2876"/>
                  </a:moveTo>
                  <a:cubicBezTo>
                    <a:pt x="4010" y="2876"/>
                    <a:pt x="4042" y="2892"/>
                    <a:pt x="4089" y="3003"/>
                  </a:cubicBezTo>
                  <a:cubicBezTo>
                    <a:pt x="4184" y="3255"/>
                    <a:pt x="4152" y="3492"/>
                    <a:pt x="4010" y="3697"/>
                  </a:cubicBezTo>
                  <a:cubicBezTo>
                    <a:pt x="4010" y="3713"/>
                    <a:pt x="4010" y="3713"/>
                    <a:pt x="4010" y="3729"/>
                  </a:cubicBezTo>
                  <a:cubicBezTo>
                    <a:pt x="3836" y="3460"/>
                    <a:pt x="3852" y="3176"/>
                    <a:pt x="3900" y="3034"/>
                  </a:cubicBezTo>
                  <a:cubicBezTo>
                    <a:pt x="3931" y="2924"/>
                    <a:pt x="3979" y="2876"/>
                    <a:pt x="3994" y="2876"/>
                  </a:cubicBezTo>
                  <a:close/>
                  <a:moveTo>
                    <a:pt x="3995" y="195"/>
                  </a:moveTo>
                  <a:cubicBezTo>
                    <a:pt x="4135" y="195"/>
                    <a:pt x="4283" y="232"/>
                    <a:pt x="4436" y="319"/>
                  </a:cubicBezTo>
                  <a:cubicBezTo>
                    <a:pt x="4926" y="619"/>
                    <a:pt x="5131" y="1030"/>
                    <a:pt x="5162" y="1393"/>
                  </a:cubicBezTo>
                  <a:cubicBezTo>
                    <a:pt x="5020" y="1424"/>
                    <a:pt x="4894" y="1503"/>
                    <a:pt x="4815" y="1550"/>
                  </a:cubicBezTo>
                  <a:cubicBezTo>
                    <a:pt x="4499" y="1771"/>
                    <a:pt x="4278" y="2150"/>
                    <a:pt x="4373" y="2355"/>
                  </a:cubicBezTo>
                  <a:cubicBezTo>
                    <a:pt x="4387" y="2396"/>
                    <a:pt x="4445" y="2492"/>
                    <a:pt x="4606" y="2492"/>
                  </a:cubicBezTo>
                  <a:cubicBezTo>
                    <a:pt x="4636" y="2492"/>
                    <a:pt x="4668" y="2489"/>
                    <a:pt x="4705" y="2482"/>
                  </a:cubicBezTo>
                  <a:cubicBezTo>
                    <a:pt x="5036" y="2419"/>
                    <a:pt x="5289" y="2134"/>
                    <a:pt x="5352" y="1724"/>
                  </a:cubicBezTo>
                  <a:cubicBezTo>
                    <a:pt x="5368" y="1677"/>
                    <a:pt x="5368" y="1614"/>
                    <a:pt x="5368" y="1566"/>
                  </a:cubicBezTo>
                  <a:lnTo>
                    <a:pt x="5383" y="1566"/>
                  </a:lnTo>
                  <a:cubicBezTo>
                    <a:pt x="5557" y="1566"/>
                    <a:pt x="5762" y="1629"/>
                    <a:pt x="5967" y="1835"/>
                  </a:cubicBezTo>
                  <a:cubicBezTo>
                    <a:pt x="6457" y="2308"/>
                    <a:pt x="6157" y="3003"/>
                    <a:pt x="5778" y="3476"/>
                  </a:cubicBezTo>
                  <a:cubicBezTo>
                    <a:pt x="5459" y="3842"/>
                    <a:pt x="5008" y="4138"/>
                    <a:pt x="4635" y="4138"/>
                  </a:cubicBezTo>
                  <a:cubicBezTo>
                    <a:pt x="4510" y="4138"/>
                    <a:pt x="4394" y="4104"/>
                    <a:pt x="4294" y="4029"/>
                  </a:cubicBezTo>
                  <a:cubicBezTo>
                    <a:pt x="4231" y="3981"/>
                    <a:pt x="4168" y="3934"/>
                    <a:pt x="4121" y="3887"/>
                  </a:cubicBezTo>
                  <a:cubicBezTo>
                    <a:pt x="4152" y="3855"/>
                    <a:pt x="4168" y="3839"/>
                    <a:pt x="4184" y="3808"/>
                  </a:cubicBezTo>
                  <a:cubicBezTo>
                    <a:pt x="4357" y="3555"/>
                    <a:pt x="4389" y="3255"/>
                    <a:pt x="4278" y="2940"/>
                  </a:cubicBezTo>
                  <a:cubicBezTo>
                    <a:pt x="4200" y="2719"/>
                    <a:pt x="4089" y="2671"/>
                    <a:pt x="3994" y="2671"/>
                  </a:cubicBezTo>
                  <a:cubicBezTo>
                    <a:pt x="3868" y="2687"/>
                    <a:pt x="3758" y="2782"/>
                    <a:pt x="3710" y="2971"/>
                  </a:cubicBezTo>
                  <a:cubicBezTo>
                    <a:pt x="3631" y="3224"/>
                    <a:pt x="3663" y="3571"/>
                    <a:pt x="3868" y="3871"/>
                  </a:cubicBezTo>
                  <a:cubicBezTo>
                    <a:pt x="3584" y="4139"/>
                    <a:pt x="3079" y="4297"/>
                    <a:pt x="2432" y="4313"/>
                  </a:cubicBezTo>
                  <a:cubicBezTo>
                    <a:pt x="2404" y="4315"/>
                    <a:pt x="2377" y="4316"/>
                    <a:pt x="2351" y="4316"/>
                  </a:cubicBezTo>
                  <a:cubicBezTo>
                    <a:pt x="1947" y="4316"/>
                    <a:pt x="1747" y="4092"/>
                    <a:pt x="1658" y="3855"/>
                  </a:cubicBezTo>
                  <a:cubicBezTo>
                    <a:pt x="1879" y="3839"/>
                    <a:pt x="2037" y="3745"/>
                    <a:pt x="2163" y="3618"/>
                  </a:cubicBezTo>
                  <a:cubicBezTo>
                    <a:pt x="2400" y="3350"/>
                    <a:pt x="2384" y="2971"/>
                    <a:pt x="2116" y="2671"/>
                  </a:cubicBezTo>
                  <a:cubicBezTo>
                    <a:pt x="2020" y="2558"/>
                    <a:pt x="1928" y="2526"/>
                    <a:pt x="1855" y="2526"/>
                  </a:cubicBezTo>
                  <a:cubicBezTo>
                    <a:pt x="1796" y="2526"/>
                    <a:pt x="1749" y="2547"/>
                    <a:pt x="1721" y="2561"/>
                  </a:cubicBezTo>
                  <a:cubicBezTo>
                    <a:pt x="1453" y="2687"/>
                    <a:pt x="1327" y="3208"/>
                    <a:pt x="1406" y="3666"/>
                  </a:cubicBezTo>
                  <a:cubicBezTo>
                    <a:pt x="1216" y="3634"/>
                    <a:pt x="995" y="3555"/>
                    <a:pt x="758" y="3397"/>
                  </a:cubicBezTo>
                  <a:cubicBezTo>
                    <a:pt x="206" y="3018"/>
                    <a:pt x="269" y="2355"/>
                    <a:pt x="537" y="1913"/>
                  </a:cubicBezTo>
                  <a:cubicBezTo>
                    <a:pt x="698" y="1654"/>
                    <a:pt x="956" y="1433"/>
                    <a:pt x="1204" y="1433"/>
                  </a:cubicBezTo>
                  <a:cubicBezTo>
                    <a:pt x="1273" y="1433"/>
                    <a:pt x="1341" y="1450"/>
                    <a:pt x="1406" y="1487"/>
                  </a:cubicBezTo>
                  <a:cubicBezTo>
                    <a:pt x="1425" y="1494"/>
                    <a:pt x="1442" y="1498"/>
                    <a:pt x="1457" y="1498"/>
                  </a:cubicBezTo>
                  <a:cubicBezTo>
                    <a:pt x="1479" y="1498"/>
                    <a:pt x="1498" y="1490"/>
                    <a:pt x="1516" y="1472"/>
                  </a:cubicBezTo>
                  <a:cubicBezTo>
                    <a:pt x="1548" y="1456"/>
                    <a:pt x="1563" y="1408"/>
                    <a:pt x="1563" y="1377"/>
                  </a:cubicBezTo>
                  <a:cubicBezTo>
                    <a:pt x="1548" y="1377"/>
                    <a:pt x="1437" y="761"/>
                    <a:pt x="1737" y="493"/>
                  </a:cubicBezTo>
                  <a:cubicBezTo>
                    <a:pt x="1840" y="399"/>
                    <a:pt x="1977" y="355"/>
                    <a:pt x="2151" y="355"/>
                  </a:cubicBezTo>
                  <a:cubicBezTo>
                    <a:pt x="2269" y="355"/>
                    <a:pt x="2404" y="376"/>
                    <a:pt x="2558" y="414"/>
                  </a:cubicBezTo>
                  <a:cubicBezTo>
                    <a:pt x="2731" y="477"/>
                    <a:pt x="2889" y="540"/>
                    <a:pt x="3000" y="619"/>
                  </a:cubicBezTo>
                  <a:cubicBezTo>
                    <a:pt x="2763" y="998"/>
                    <a:pt x="2684" y="1503"/>
                    <a:pt x="3000" y="1740"/>
                  </a:cubicBezTo>
                  <a:cubicBezTo>
                    <a:pt x="3088" y="1809"/>
                    <a:pt x="3183" y="1847"/>
                    <a:pt x="3272" y="1847"/>
                  </a:cubicBezTo>
                  <a:cubicBezTo>
                    <a:pt x="3326" y="1847"/>
                    <a:pt x="3378" y="1833"/>
                    <a:pt x="3426" y="1803"/>
                  </a:cubicBezTo>
                  <a:cubicBezTo>
                    <a:pt x="3584" y="1708"/>
                    <a:pt x="3679" y="1487"/>
                    <a:pt x="3647" y="1235"/>
                  </a:cubicBezTo>
                  <a:cubicBezTo>
                    <a:pt x="3631" y="1124"/>
                    <a:pt x="3568" y="824"/>
                    <a:pt x="3268" y="572"/>
                  </a:cubicBezTo>
                  <a:cubicBezTo>
                    <a:pt x="3450" y="358"/>
                    <a:pt x="3704" y="195"/>
                    <a:pt x="3995" y="195"/>
                  </a:cubicBezTo>
                  <a:close/>
                  <a:moveTo>
                    <a:pt x="3991" y="0"/>
                  </a:moveTo>
                  <a:cubicBezTo>
                    <a:pt x="3631" y="0"/>
                    <a:pt x="3328" y="206"/>
                    <a:pt x="3126" y="461"/>
                  </a:cubicBezTo>
                  <a:cubicBezTo>
                    <a:pt x="2984" y="367"/>
                    <a:pt x="2826" y="288"/>
                    <a:pt x="2605" y="224"/>
                  </a:cubicBezTo>
                  <a:cubicBezTo>
                    <a:pt x="2440" y="183"/>
                    <a:pt x="2291" y="162"/>
                    <a:pt x="2156" y="162"/>
                  </a:cubicBezTo>
                  <a:cubicBezTo>
                    <a:pt x="1931" y="162"/>
                    <a:pt x="1749" y="222"/>
                    <a:pt x="1611" y="351"/>
                  </a:cubicBezTo>
                  <a:cubicBezTo>
                    <a:pt x="1342" y="588"/>
                    <a:pt x="1327" y="1014"/>
                    <a:pt x="1342" y="1251"/>
                  </a:cubicBezTo>
                  <a:cubicBezTo>
                    <a:pt x="1298" y="1240"/>
                    <a:pt x="1252" y="1235"/>
                    <a:pt x="1206" y="1235"/>
                  </a:cubicBezTo>
                  <a:cubicBezTo>
                    <a:pt x="911" y="1235"/>
                    <a:pt x="598" y="1448"/>
                    <a:pt x="379" y="1803"/>
                  </a:cubicBezTo>
                  <a:cubicBezTo>
                    <a:pt x="48" y="2340"/>
                    <a:pt x="1" y="3113"/>
                    <a:pt x="648" y="3555"/>
                  </a:cubicBezTo>
                  <a:cubicBezTo>
                    <a:pt x="932" y="3760"/>
                    <a:pt x="1216" y="3839"/>
                    <a:pt x="1453" y="3871"/>
                  </a:cubicBezTo>
                  <a:cubicBezTo>
                    <a:pt x="1595" y="4281"/>
                    <a:pt x="1926" y="4518"/>
                    <a:pt x="2384" y="4518"/>
                  </a:cubicBezTo>
                  <a:lnTo>
                    <a:pt x="2447" y="4518"/>
                  </a:lnTo>
                  <a:cubicBezTo>
                    <a:pt x="3126" y="4486"/>
                    <a:pt x="3663" y="4313"/>
                    <a:pt x="3994" y="4029"/>
                  </a:cubicBezTo>
                  <a:cubicBezTo>
                    <a:pt x="4042" y="4092"/>
                    <a:pt x="4105" y="4139"/>
                    <a:pt x="4168" y="4187"/>
                  </a:cubicBezTo>
                  <a:cubicBezTo>
                    <a:pt x="4306" y="4290"/>
                    <a:pt x="4464" y="4336"/>
                    <a:pt x="4629" y="4336"/>
                  </a:cubicBezTo>
                  <a:cubicBezTo>
                    <a:pt x="5068" y="4336"/>
                    <a:pt x="5565" y="4015"/>
                    <a:pt x="5920" y="3603"/>
                  </a:cubicBezTo>
                  <a:cubicBezTo>
                    <a:pt x="6378" y="3082"/>
                    <a:pt x="6694" y="2261"/>
                    <a:pt x="6110" y="1692"/>
                  </a:cubicBezTo>
                  <a:cubicBezTo>
                    <a:pt x="5841" y="1440"/>
                    <a:pt x="5589" y="1361"/>
                    <a:pt x="5368" y="1361"/>
                  </a:cubicBezTo>
                  <a:cubicBezTo>
                    <a:pt x="5320" y="951"/>
                    <a:pt x="5099" y="477"/>
                    <a:pt x="4547" y="161"/>
                  </a:cubicBezTo>
                  <a:cubicBezTo>
                    <a:pt x="4352" y="48"/>
                    <a:pt x="4165" y="0"/>
                    <a:pt x="39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>
              <a:off x="1719600" y="417350"/>
              <a:ext cx="179975" cy="109775"/>
            </a:xfrm>
            <a:custGeom>
              <a:avLst/>
              <a:gdLst/>
              <a:ahLst/>
              <a:cxnLst/>
              <a:rect l="l" t="t" r="r" b="b"/>
              <a:pathLst>
                <a:path w="7199" h="4391" extrusionOk="0">
                  <a:moveTo>
                    <a:pt x="4187" y="0"/>
                  </a:moveTo>
                  <a:cubicBezTo>
                    <a:pt x="3819" y="0"/>
                    <a:pt x="3513" y="233"/>
                    <a:pt x="3324" y="525"/>
                  </a:cubicBezTo>
                  <a:lnTo>
                    <a:pt x="3324" y="525"/>
                  </a:lnTo>
                  <a:cubicBezTo>
                    <a:pt x="3176" y="423"/>
                    <a:pt x="2986" y="337"/>
                    <a:pt x="2748" y="282"/>
                  </a:cubicBezTo>
                  <a:cubicBezTo>
                    <a:pt x="2610" y="251"/>
                    <a:pt x="2489" y="237"/>
                    <a:pt x="2383" y="237"/>
                  </a:cubicBezTo>
                  <a:cubicBezTo>
                    <a:pt x="1408" y="237"/>
                    <a:pt x="1690" y="1418"/>
                    <a:pt x="1690" y="1418"/>
                  </a:cubicBezTo>
                  <a:cubicBezTo>
                    <a:pt x="1613" y="1380"/>
                    <a:pt x="1535" y="1362"/>
                    <a:pt x="1456" y="1362"/>
                  </a:cubicBezTo>
                  <a:cubicBezTo>
                    <a:pt x="725" y="1362"/>
                    <a:pt x="1" y="2890"/>
                    <a:pt x="1027" y="3518"/>
                  </a:cubicBezTo>
                  <a:cubicBezTo>
                    <a:pt x="1323" y="3701"/>
                    <a:pt x="1596" y="3777"/>
                    <a:pt x="1825" y="3777"/>
                  </a:cubicBezTo>
                  <a:cubicBezTo>
                    <a:pt x="1837" y="3777"/>
                    <a:pt x="1848" y="3777"/>
                    <a:pt x="1860" y="3776"/>
                  </a:cubicBezTo>
                  <a:lnTo>
                    <a:pt x="1860" y="3776"/>
                  </a:lnTo>
                  <a:cubicBezTo>
                    <a:pt x="1972" y="4112"/>
                    <a:pt x="2230" y="4391"/>
                    <a:pt x="2701" y="4391"/>
                  </a:cubicBezTo>
                  <a:cubicBezTo>
                    <a:pt x="2737" y="4391"/>
                    <a:pt x="2773" y="4389"/>
                    <a:pt x="2811" y="4386"/>
                  </a:cubicBezTo>
                  <a:cubicBezTo>
                    <a:pt x="3584" y="4319"/>
                    <a:pt x="4081" y="4087"/>
                    <a:pt x="4339" y="3784"/>
                  </a:cubicBezTo>
                  <a:lnTo>
                    <a:pt x="4339" y="3784"/>
                  </a:lnTo>
                  <a:cubicBezTo>
                    <a:pt x="4405" y="3858"/>
                    <a:pt x="4484" y="3928"/>
                    <a:pt x="4579" y="3991"/>
                  </a:cubicBezTo>
                  <a:cubicBezTo>
                    <a:pt x="4688" y="4064"/>
                    <a:pt x="4812" y="4097"/>
                    <a:pt x="4942" y="4097"/>
                  </a:cubicBezTo>
                  <a:cubicBezTo>
                    <a:pt x="5885" y="4097"/>
                    <a:pt x="7199" y="2378"/>
                    <a:pt x="6284" y="1560"/>
                  </a:cubicBezTo>
                  <a:cubicBezTo>
                    <a:pt x="6067" y="1367"/>
                    <a:pt x="5852" y="1291"/>
                    <a:pt x="5654" y="1291"/>
                  </a:cubicBezTo>
                  <a:cubicBezTo>
                    <a:pt x="5600" y="1291"/>
                    <a:pt x="5548" y="1297"/>
                    <a:pt x="5498" y="1307"/>
                  </a:cubicBezTo>
                  <a:lnTo>
                    <a:pt x="5498" y="1307"/>
                  </a:lnTo>
                  <a:cubicBezTo>
                    <a:pt x="5460" y="878"/>
                    <a:pt x="5203" y="408"/>
                    <a:pt x="4658" y="124"/>
                  </a:cubicBezTo>
                  <a:cubicBezTo>
                    <a:pt x="4493" y="38"/>
                    <a:pt x="4335" y="0"/>
                    <a:pt x="41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>
              <a:off x="1727100" y="414750"/>
              <a:ext cx="166175" cy="115025"/>
            </a:xfrm>
            <a:custGeom>
              <a:avLst/>
              <a:gdLst/>
              <a:ahLst/>
              <a:cxnLst/>
              <a:rect l="l" t="t" r="r" b="b"/>
              <a:pathLst>
                <a:path w="6647" h="4601" extrusionOk="0">
                  <a:moveTo>
                    <a:pt x="3063" y="780"/>
                  </a:moveTo>
                  <a:cubicBezTo>
                    <a:pt x="3300" y="970"/>
                    <a:pt x="3363" y="1191"/>
                    <a:pt x="3379" y="1285"/>
                  </a:cubicBezTo>
                  <a:cubicBezTo>
                    <a:pt x="3411" y="1475"/>
                    <a:pt x="3347" y="1617"/>
                    <a:pt x="3268" y="1664"/>
                  </a:cubicBezTo>
                  <a:cubicBezTo>
                    <a:pt x="3249" y="1679"/>
                    <a:pt x="3229" y="1684"/>
                    <a:pt x="3207" y="1684"/>
                  </a:cubicBezTo>
                  <a:cubicBezTo>
                    <a:pt x="3159" y="1684"/>
                    <a:pt x="3107" y="1655"/>
                    <a:pt x="3063" y="1633"/>
                  </a:cubicBezTo>
                  <a:cubicBezTo>
                    <a:pt x="2874" y="1491"/>
                    <a:pt x="2874" y="1128"/>
                    <a:pt x="3063" y="780"/>
                  </a:cubicBezTo>
                  <a:close/>
                  <a:moveTo>
                    <a:pt x="5100" y="1538"/>
                  </a:moveTo>
                  <a:cubicBezTo>
                    <a:pt x="5100" y="1585"/>
                    <a:pt x="5100" y="1617"/>
                    <a:pt x="5100" y="1648"/>
                  </a:cubicBezTo>
                  <a:cubicBezTo>
                    <a:pt x="5068" y="1964"/>
                    <a:pt x="4879" y="2201"/>
                    <a:pt x="4642" y="2264"/>
                  </a:cubicBezTo>
                  <a:cubicBezTo>
                    <a:pt x="4634" y="2264"/>
                    <a:pt x="4606" y="2268"/>
                    <a:pt x="4579" y="2268"/>
                  </a:cubicBezTo>
                  <a:cubicBezTo>
                    <a:pt x="4551" y="2268"/>
                    <a:pt x="4523" y="2264"/>
                    <a:pt x="4516" y="2248"/>
                  </a:cubicBezTo>
                  <a:cubicBezTo>
                    <a:pt x="4484" y="2169"/>
                    <a:pt x="4594" y="1869"/>
                    <a:pt x="4863" y="1664"/>
                  </a:cubicBezTo>
                  <a:cubicBezTo>
                    <a:pt x="4926" y="1633"/>
                    <a:pt x="5005" y="1585"/>
                    <a:pt x="5100" y="1538"/>
                  </a:cubicBezTo>
                  <a:close/>
                  <a:moveTo>
                    <a:pt x="3995" y="2880"/>
                  </a:moveTo>
                  <a:cubicBezTo>
                    <a:pt x="4010" y="2880"/>
                    <a:pt x="4042" y="2896"/>
                    <a:pt x="4089" y="3006"/>
                  </a:cubicBezTo>
                  <a:cubicBezTo>
                    <a:pt x="4184" y="3259"/>
                    <a:pt x="4184" y="3495"/>
                    <a:pt x="4042" y="3701"/>
                  </a:cubicBezTo>
                  <a:cubicBezTo>
                    <a:pt x="4042" y="3716"/>
                    <a:pt x="4042" y="3716"/>
                    <a:pt x="4042" y="3732"/>
                  </a:cubicBezTo>
                  <a:cubicBezTo>
                    <a:pt x="3853" y="3464"/>
                    <a:pt x="3853" y="3195"/>
                    <a:pt x="3900" y="3038"/>
                  </a:cubicBezTo>
                  <a:cubicBezTo>
                    <a:pt x="3931" y="2927"/>
                    <a:pt x="3979" y="2880"/>
                    <a:pt x="3995" y="2880"/>
                  </a:cubicBezTo>
                  <a:close/>
                  <a:moveTo>
                    <a:pt x="1848" y="2817"/>
                  </a:moveTo>
                  <a:cubicBezTo>
                    <a:pt x="1864" y="2817"/>
                    <a:pt x="1911" y="2832"/>
                    <a:pt x="1958" y="2896"/>
                  </a:cubicBezTo>
                  <a:cubicBezTo>
                    <a:pt x="2164" y="3101"/>
                    <a:pt x="2195" y="3369"/>
                    <a:pt x="2037" y="3574"/>
                  </a:cubicBezTo>
                  <a:cubicBezTo>
                    <a:pt x="1943" y="3685"/>
                    <a:pt x="1816" y="3748"/>
                    <a:pt x="1627" y="3780"/>
                  </a:cubicBezTo>
                  <a:cubicBezTo>
                    <a:pt x="1532" y="3369"/>
                    <a:pt x="1658" y="2911"/>
                    <a:pt x="1800" y="2832"/>
                  </a:cubicBezTo>
                  <a:cubicBezTo>
                    <a:pt x="1800" y="2832"/>
                    <a:pt x="1816" y="2817"/>
                    <a:pt x="1848" y="2817"/>
                  </a:cubicBezTo>
                  <a:close/>
                  <a:moveTo>
                    <a:pt x="3891" y="197"/>
                  </a:moveTo>
                  <a:cubicBezTo>
                    <a:pt x="4022" y="197"/>
                    <a:pt x="4163" y="231"/>
                    <a:pt x="4310" y="307"/>
                  </a:cubicBezTo>
                  <a:cubicBezTo>
                    <a:pt x="4815" y="575"/>
                    <a:pt x="5036" y="986"/>
                    <a:pt x="5084" y="1349"/>
                  </a:cubicBezTo>
                  <a:cubicBezTo>
                    <a:pt x="4942" y="1396"/>
                    <a:pt x="4815" y="1459"/>
                    <a:pt x="4752" y="1522"/>
                  </a:cubicBezTo>
                  <a:cubicBezTo>
                    <a:pt x="4437" y="1759"/>
                    <a:pt x="4231" y="2138"/>
                    <a:pt x="4342" y="2343"/>
                  </a:cubicBezTo>
                  <a:cubicBezTo>
                    <a:pt x="4355" y="2381"/>
                    <a:pt x="4419" y="2471"/>
                    <a:pt x="4559" y="2471"/>
                  </a:cubicBezTo>
                  <a:cubicBezTo>
                    <a:pt x="4593" y="2471"/>
                    <a:pt x="4631" y="2466"/>
                    <a:pt x="4673" y="2454"/>
                  </a:cubicBezTo>
                  <a:cubicBezTo>
                    <a:pt x="5005" y="2375"/>
                    <a:pt x="5242" y="2075"/>
                    <a:pt x="5289" y="1680"/>
                  </a:cubicBezTo>
                  <a:cubicBezTo>
                    <a:pt x="5305" y="1617"/>
                    <a:pt x="5305" y="1570"/>
                    <a:pt x="5305" y="1506"/>
                  </a:cubicBezTo>
                  <a:cubicBezTo>
                    <a:pt x="5322" y="1505"/>
                    <a:pt x="5339" y="1504"/>
                    <a:pt x="5356" y="1504"/>
                  </a:cubicBezTo>
                  <a:cubicBezTo>
                    <a:pt x="5519" y="1504"/>
                    <a:pt x="5707" y="1572"/>
                    <a:pt x="5920" y="1743"/>
                  </a:cubicBezTo>
                  <a:cubicBezTo>
                    <a:pt x="6410" y="2201"/>
                    <a:pt x="6157" y="2911"/>
                    <a:pt x="5794" y="3401"/>
                  </a:cubicBezTo>
                  <a:cubicBezTo>
                    <a:pt x="5491" y="3789"/>
                    <a:pt x="5039" y="4112"/>
                    <a:pt x="4659" y="4112"/>
                  </a:cubicBezTo>
                  <a:cubicBezTo>
                    <a:pt x="4545" y="4112"/>
                    <a:pt x="4437" y="4082"/>
                    <a:pt x="4342" y="4016"/>
                  </a:cubicBezTo>
                  <a:cubicBezTo>
                    <a:pt x="4279" y="3985"/>
                    <a:pt x="4216" y="3937"/>
                    <a:pt x="4168" y="3890"/>
                  </a:cubicBezTo>
                  <a:cubicBezTo>
                    <a:pt x="4184" y="3858"/>
                    <a:pt x="4200" y="3843"/>
                    <a:pt x="4216" y="3811"/>
                  </a:cubicBezTo>
                  <a:cubicBezTo>
                    <a:pt x="4373" y="3543"/>
                    <a:pt x="4389" y="3243"/>
                    <a:pt x="4279" y="2943"/>
                  </a:cubicBezTo>
                  <a:cubicBezTo>
                    <a:pt x="4184" y="2722"/>
                    <a:pt x="4058" y="2675"/>
                    <a:pt x="3979" y="2675"/>
                  </a:cubicBezTo>
                  <a:cubicBezTo>
                    <a:pt x="3853" y="2690"/>
                    <a:pt x="3758" y="2801"/>
                    <a:pt x="3710" y="2990"/>
                  </a:cubicBezTo>
                  <a:cubicBezTo>
                    <a:pt x="3632" y="3243"/>
                    <a:pt x="3679" y="3590"/>
                    <a:pt x="3900" y="3890"/>
                  </a:cubicBezTo>
                  <a:cubicBezTo>
                    <a:pt x="3632" y="4158"/>
                    <a:pt x="3142" y="4332"/>
                    <a:pt x="2495" y="4395"/>
                  </a:cubicBezTo>
                  <a:cubicBezTo>
                    <a:pt x="2465" y="4397"/>
                    <a:pt x="2437" y="4398"/>
                    <a:pt x="2409" y="4398"/>
                  </a:cubicBezTo>
                  <a:cubicBezTo>
                    <a:pt x="2009" y="4398"/>
                    <a:pt x="1809" y="4190"/>
                    <a:pt x="1706" y="3969"/>
                  </a:cubicBezTo>
                  <a:cubicBezTo>
                    <a:pt x="1911" y="3937"/>
                    <a:pt x="2085" y="3827"/>
                    <a:pt x="2195" y="3701"/>
                  </a:cubicBezTo>
                  <a:cubicBezTo>
                    <a:pt x="2416" y="3416"/>
                    <a:pt x="2385" y="3053"/>
                    <a:pt x="2116" y="2753"/>
                  </a:cubicBezTo>
                  <a:cubicBezTo>
                    <a:pt x="2014" y="2652"/>
                    <a:pt x="1922" y="2623"/>
                    <a:pt x="1848" y="2623"/>
                  </a:cubicBezTo>
                  <a:cubicBezTo>
                    <a:pt x="1784" y="2623"/>
                    <a:pt x="1735" y="2644"/>
                    <a:pt x="1706" y="2659"/>
                  </a:cubicBezTo>
                  <a:cubicBezTo>
                    <a:pt x="1453" y="2817"/>
                    <a:pt x="1327" y="3322"/>
                    <a:pt x="1437" y="3780"/>
                  </a:cubicBezTo>
                  <a:cubicBezTo>
                    <a:pt x="1248" y="3764"/>
                    <a:pt x="1027" y="3685"/>
                    <a:pt x="774" y="3543"/>
                  </a:cubicBezTo>
                  <a:cubicBezTo>
                    <a:pt x="222" y="3195"/>
                    <a:pt x="238" y="2532"/>
                    <a:pt x="490" y="2075"/>
                  </a:cubicBezTo>
                  <a:cubicBezTo>
                    <a:pt x="644" y="1806"/>
                    <a:pt x="901" y="1558"/>
                    <a:pt x="1162" y="1558"/>
                  </a:cubicBezTo>
                  <a:cubicBezTo>
                    <a:pt x="1222" y="1558"/>
                    <a:pt x="1283" y="1571"/>
                    <a:pt x="1343" y="1601"/>
                  </a:cubicBezTo>
                  <a:cubicBezTo>
                    <a:pt x="1356" y="1608"/>
                    <a:pt x="1372" y="1612"/>
                    <a:pt x="1388" y="1612"/>
                  </a:cubicBezTo>
                  <a:cubicBezTo>
                    <a:pt x="1411" y="1612"/>
                    <a:pt x="1435" y="1604"/>
                    <a:pt x="1453" y="1585"/>
                  </a:cubicBezTo>
                  <a:cubicBezTo>
                    <a:pt x="1485" y="1570"/>
                    <a:pt x="1485" y="1522"/>
                    <a:pt x="1485" y="1491"/>
                  </a:cubicBezTo>
                  <a:cubicBezTo>
                    <a:pt x="1485" y="1491"/>
                    <a:pt x="1343" y="891"/>
                    <a:pt x="1627" y="591"/>
                  </a:cubicBezTo>
                  <a:cubicBezTo>
                    <a:pt x="1725" y="492"/>
                    <a:pt x="1867" y="443"/>
                    <a:pt x="2052" y="443"/>
                  </a:cubicBezTo>
                  <a:cubicBezTo>
                    <a:pt x="2163" y="443"/>
                    <a:pt x="2290" y="461"/>
                    <a:pt x="2432" y="496"/>
                  </a:cubicBezTo>
                  <a:cubicBezTo>
                    <a:pt x="2621" y="528"/>
                    <a:pt x="2763" y="591"/>
                    <a:pt x="2890" y="670"/>
                  </a:cubicBezTo>
                  <a:cubicBezTo>
                    <a:pt x="2669" y="1049"/>
                    <a:pt x="2621" y="1570"/>
                    <a:pt x="2937" y="1791"/>
                  </a:cubicBezTo>
                  <a:cubicBezTo>
                    <a:pt x="3029" y="1855"/>
                    <a:pt x="3121" y="1887"/>
                    <a:pt x="3204" y="1887"/>
                  </a:cubicBezTo>
                  <a:cubicBezTo>
                    <a:pt x="3263" y="1887"/>
                    <a:pt x="3317" y="1871"/>
                    <a:pt x="3363" y="1838"/>
                  </a:cubicBezTo>
                  <a:cubicBezTo>
                    <a:pt x="3521" y="1727"/>
                    <a:pt x="3600" y="1506"/>
                    <a:pt x="3568" y="1254"/>
                  </a:cubicBezTo>
                  <a:cubicBezTo>
                    <a:pt x="3537" y="1143"/>
                    <a:pt x="3458" y="843"/>
                    <a:pt x="3158" y="607"/>
                  </a:cubicBezTo>
                  <a:cubicBezTo>
                    <a:pt x="3334" y="375"/>
                    <a:pt x="3588" y="197"/>
                    <a:pt x="3891" y="197"/>
                  </a:cubicBezTo>
                  <a:close/>
                  <a:moveTo>
                    <a:pt x="3893" y="1"/>
                  </a:moveTo>
                  <a:cubicBezTo>
                    <a:pt x="3511" y="1"/>
                    <a:pt x="3201" y="229"/>
                    <a:pt x="3000" y="496"/>
                  </a:cubicBezTo>
                  <a:cubicBezTo>
                    <a:pt x="2858" y="417"/>
                    <a:pt x="2684" y="338"/>
                    <a:pt x="2479" y="291"/>
                  </a:cubicBezTo>
                  <a:cubicBezTo>
                    <a:pt x="2337" y="260"/>
                    <a:pt x="2206" y="245"/>
                    <a:pt x="2087" y="245"/>
                  </a:cubicBezTo>
                  <a:cubicBezTo>
                    <a:pt x="1835" y="245"/>
                    <a:pt x="1635" y="315"/>
                    <a:pt x="1485" y="465"/>
                  </a:cubicBezTo>
                  <a:cubicBezTo>
                    <a:pt x="1232" y="717"/>
                    <a:pt x="1232" y="1143"/>
                    <a:pt x="1264" y="1364"/>
                  </a:cubicBezTo>
                  <a:cubicBezTo>
                    <a:pt x="1234" y="1360"/>
                    <a:pt x="1205" y="1358"/>
                    <a:pt x="1175" y="1358"/>
                  </a:cubicBezTo>
                  <a:cubicBezTo>
                    <a:pt x="869" y="1358"/>
                    <a:pt x="547" y="1577"/>
                    <a:pt x="317" y="1980"/>
                  </a:cubicBezTo>
                  <a:cubicBezTo>
                    <a:pt x="17" y="2517"/>
                    <a:pt x="1" y="3290"/>
                    <a:pt x="680" y="3701"/>
                  </a:cubicBezTo>
                  <a:cubicBezTo>
                    <a:pt x="980" y="3890"/>
                    <a:pt x="1248" y="3969"/>
                    <a:pt x="1485" y="3985"/>
                  </a:cubicBezTo>
                  <a:cubicBezTo>
                    <a:pt x="1643" y="4379"/>
                    <a:pt x="1974" y="4600"/>
                    <a:pt x="2400" y="4600"/>
                  </a:cubicBezTo>
                  <a:cubicBezTo>
                    <a:pt x="2432" y="4600"/>
                    <a:pt x="2479" y="4585"/>
                    <a:pt x="2511" y="4585"/>
                  </a:cubicBezTo>
                  <a:cubicBezTo>
                    <a:pt x="3190" y="4521"/>
                    <a:pt x="3726" y="4332"/>
                    <a:pt x="4042" y="4032"/>
                  </a:cubicBezTo>
                  <a:cubicBezTo>
                    <a:pt x="4089" y="4079"/>
                    <a:pt x="4152" y="4143"/>
                    <a:pt x="4231" y="4190"/>
                  </a:cubicBezTo>
                  <a:cubicBezTo>
                    <a:pt x="4359" y="4271"/>
                    <a:pt x="4500" y="4308"/>
                    <a:pt x="4646" y="4308"/>
                  </a:cubicBezTo>
                  <a:cubicBezTo>
                    <a:pt x="5094" y="4308"/>
                    <a:pt x="5595" y="3963"/>
                    <a:pt x="5952" y="3511"/>
                  </a:cubicBezTo>
                  <a:cubicBezTo>
                    <a:pt x="6362" y="2959"/>
                    <a:pt x="6647" y="2138"/>
                    <a:pt x="6047" y="1601"/>
                  </a:cubicBezTo>
                  <a:cubicBezTo>
                    <a:pt x="5789" y="1372"/>
                    <a:pt x="5558" y="1299"/>
                    <a:pt x="5352" y="1299"/>
                  </a:cubicBezTo>
                  <a:cubicBezTo>
                    <a:pt x="5331" y="1299"/>
                    <a:pt x="5310" y="1300"/>
                    <a:pt x="5289" y="1301"/>
                  </a:cubicBezTo>
                  <a:cubicBezTo>
                    <a:pt x="5226" y="891"/>
                    <a:pt x="4973" y="433"/>
                    <a:pt x="4405" y="133"/>
                  </a:cubicBezTo>
                  <a:cubicBezTo>
                    <a:pt x="4224" y="40"/>
                    <a:pt x="4052" y="1"/>
                    <a:pt x="38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219" name="Google Shape;1219;p35"/>
          <p:cNvGrpSpPr/>
          <p:nvPr/>
        </p:nvGrpSpPr>
        <p:grpSpPr>
          <a:xfrm flipH="1">
            <a:off x="295445" y="2092398"/>
            <a:ext cx="607815" cy="587376"/>
            <a:chOff x="2994987" y="1523060"/>
            <a:chExt cx="305026" cy="294769"/>
          </a:xfrm>
        </p:grpSpPr>
        <p:sp>
          <p:nvSpPr>
            <p:cNvPr id="1220" name="Google Shape;1220;p35"/>
            <p:cNvSpPr/>
            <p:nvPr/>
          </p:nvSpPr>
          <p:spPr>
            <a:xfrm>
              <a:off x="2994987" y="1592397"/>
              <a:ext cx="88796" cy="34703"/>
            </a:xfrm>
            <a:custGeom>
              <a:avLst/>
              <a:gdLst/>
              <a:ahLst/>
              <a:cxnLst/>
              <a:rect l="l" t="t" r="r" b="b"/>
              <a:pathLst>
                <a:path w="1264" h="494" extrusionOk="0">
                  <a:moveTo>
                    <a:pt x="427" y="0"/>
                  </a:moveTo>
                  <a:cubicBezTo>
                    <a:pt x="337" y="0"/>
                    <a:pt x="258" y="18"/>
                    <a:pt x="190" y="52"/>
                  </a:cubicBezTo>
                  <a:cubicBezTo>
                    <a:pt x="1" y="162"/>
                    <a:pt x="1" y="383"/>
                    <a:pt x="1" y="399"/>
                  </a:cubicBezTo>
                  <a:cubicBezTo>
                    <a:pt x="1" y="447"/>
                    <a:pt x="48" y="494"/>
                    <a:pt x="95" y="494"/>
                  </a:cubicBezTo>
                  <a:cubicBezTo>
                    <a:pt x="158" y="494"/>
                    <a:pt x="206" y="447"/>
                    <a:pt x="206" y="399"/>
                  </a:cubicBezTo>
                  <a:cubicBezTo>
                    <a:pt x="206" y="383"/>
                    <a:pt x="206" y="273"/>
                    <a:pt x="300" y="226"/>
                  </a:cubicBezTo>
                  <a:cubicBezTo>
                    <a:pt x="328" y="209"/>
                    <a:pt x="371" y="194"/>
                    <a:pt x="436" y="194"/>
                  </a:cubicBezTo>
                  <a:cubicBezTo>
                    <a:pt x="559" y="194"/>
                    <a:pt x="760" y="246"/>
                    <a:pt x="1090" y="431"/>
                  </a:cubicBezTo>
                  <a:cubicBezTo>
                    <a:pt x="1106" y="442"/>
                    <a:pt x="1125" y="447"/>
                    <a:pt x="1144" y="447"/>
                  </a:cubicBezTo>
                  <a:cubicBezTo>
                    <a:pt x="1178" y="447"/>
                    <a:pt x="1211" y="430"/>
                    <a:pt x="1232" y="399"/>
                  </a:cubicBezTo>
                  <a:cubicBezTo>
                    <a:pt x="1263" y="352"/>
                    <a:pt x="1248" y="289"/>
                    <a:pt x="1200" y="273"/>
                  </a:cubicBezTo>
                  <a:cubicBezTo>
                    <a:pt x="884" y="88"/>
                    <a:pt x="628" y="0"/>
                    <a:pt x="4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221" name="Google Shape;1221;p35"/>
            <p:cNvGrpSpPr/>
            <p:nvPr/>
          </p:nvGrpSpPr>
          <p:grpSpPr>
            <a:xfrm>
              <a:off x="3029339" y="1523060"/>
              <a:ext cx="270673" cy="294769"/>
              <a:chOff x="3029339" y="1523060"/>
              <a:chExt cx="270673" cy="294769"/>
            </a:xfrm>
          </p:grpSpPr>
          <p:sp>
            <p:nvSpPr>
              <p:cNvPr id="1222" name="Google Shape;1222;p35"/>
              <p:cNvSpPr/>
              <p:nvPr/>
            </p:nvSpPr>
            <p:spPr>
              <a:xfrm>
                <a:off x="3080340" y="1615790"/>
                <a:ext cx="81069" cy="81209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6" extrusionOk="0">
                    <a:moveTo>
                      <a:pt x="553" y="204"/>
                    </a:moveTo>
                    <a:cubicBezTo>
                      <a:pt x="656" y="204"/>
                      <a:pt x="781" y="232"/>
                      <a:pt x="885" y="271"/>
                    </a:cubicBezTo>
                    <a:lnTo>
                      <a:pt x="364" y="855"/>
                    </a:lnTo>
                    <a:cubicBezTo>
                      <a:pt x="301" y="540"/>
                      <a:pt x="301" y="256"/>
                      <a:pt x="364" y="224"/>
                    </a:cubicBezTo>
                    <a:cubicBezTo>
                      <a:pt x="396" y="208"/>
                      <a:pt x="443" y="208"/>
                      <a:pt x="490" y="208"/>
                    </a:cubicBezTo>
                    <a:cubicBezTo>
                      <a:pt x="510" y="205"/>
                      <a:pt x="531" y="204"/>
                      <a:pt x="553" y="204"/>
                    </a:cubicBezTo>
                    <a:close/>
                    <a:moveTo>
                      <a:pt x="493" y="1"/>
                    </a:moveTo>
                    <a:cubicBezTo>
                      <a:pt x="408" y="1"/>
                      <a:pt x="330" y="14"/>
                      <a:pt x="269" y="50"/>
                    </a:cubicBezTo>
                    <a:cubicBezTo>
                      <a:pt x="1" y="208"/>
                      <a:pt x="159" y="887"/>
                      <a:pt x="206" y="1076"/>
                    </a:cubicBezTo>
                    <a:cubicBezTo>
                      <a:pt x="222" y="1124"/>
                      <a:pt x="254" y="1140"/>
                      <a:pt x="285" y="1155"/>
                    </a:cubicBezTo>
                    <a:lnTo>
                      <a:pt x="301" y="1155"/>
                    </a:lnTo>
                    <a:cubicBezTo>
                      <a:pt x="332" y="1155"/>
                      <a:pt x="364" y="1140"/>
                      <a:pt x="380" y="1124"/>
                    </a:cubicBezTo>
                    <a:lnTo>
                      <a:pt x="1122" y="287"/>
                    </a:lnTo>
                    <a:cubicBezTo>
                      <a:pt x="1138" y="271"/>
                      <a:pt x="1153" y="240"/>
                      <a:pt x="1138" y="208"/>
                    </a:cubicBezTo>
                    <a:cubicBezTo>
                      <a:pt x="1138" y="177"/>
                      <a:pt x="1122" y="145"/>
                      <a:pt x="1090" y="129"/>
                    </a:cubicBezTo>
                    <a:cubicBezTo>
                      <a:pt x="1043" y="118"/>
                      <a:pt x="742" y="1"/>
                      <a:pt x="4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3" name="Google Shape;1223;p35"/>
              <p:cNvSpPr/>
              <p:nvPr/>
            </p:nvSpPr>
            <p:spPr>
              <a:xfrm>
                <a:off x="3029339" y="1567598"/>
                <a:ext cx="270673" cy="250231"/>
              </a:xfrm>
              <a:custGeom>
                <a:avLst/>
                <a:gdLst/>
                <a:ahLst/>
                <a:cxnLst/>
                <a:rect l="l" t="t" r="r" b="b"/>
                <a:pathLst>
                  <a:path w="3853" h="3562" extrusionOk="0">
                    <a:moveTo>
                      <a:pt x="2544" y="1"/>
                    </a:moveTo>
                    <a:cubicBezTo>
                      <a:pt x="1847" y="1"/>
                      <a:pt x="1343" y="1021"/>
                      <a:pt x="1343" y="1021"/>
                    </a:cubicBezTo>
                    <a:cubicBezTo>
                      <a:pt x="1343" y="1021"/>
                      <a:pt x="1" y="1762"/>
                      <a:pt x="538" y="2567"/>
                    </a:cubicBezTo>
                    <a:cubicBezTo>
                      <a:pt x="1058" y="3388"/>
                      <a:pt x="2369" y="3562"/>
                      <a:pt x="2369" y="3562"/>
                    </a:cubicBezTo>
                    <a:lnTo>
                      <a:pt x="2242" y="1810"/>
                    </a:lnTo>
                    <a:lnTo>
                      <a:pt x="3852" y="2236"/>
                    </a:lnTo>
                    <a:cubicBezTo>
                      <a:pt x="3852" y="2236"/>
                      <a:pt x="3852" y="657"/>
                      <a:pt x="2953" y="121"/>
                    </a:cubicBezTo>
                    <a:cubicBezTo>
                      <a:pt x="2811" y="36"/>
                      <a:pt x="2674" y="1"/>
                      <a:pt x="2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4" name="Google Shape;1224;p35"/>
              <p:cNvSpPr/>
              <p:nvPr/>
            </p:nvSpPr>
            <p:spPr>
              <a:xfrm>
                <a:off x="3136962" y="1658151"/>
                <a:ext cx="3997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20" extrusionOk="0">
                    <a:moveTo>
                      <a:pt x="291" y="1"/>
                    </a:moveTo>
                    <a:cubicBezTo>
                      <a:pt x="233" y="1"/>
                      <a:pt x="175" y="21"/>
                      <a:pt x="126" y="63"/>
                    </a:cubicBezTo>
                    <a:cubicBezTo>
                      <a:pt x="16" y="158"/>
                      <a:pt x="0" y="316"/>
                      <a:pt x="95" y="426"/>
                    </a:cubicBezTo>
                    <a:cubicBezTo>
                      <a:pt x="139" y="488"/>
                      <a:pt x="212" y="520"/>
                      <a:pt x="285" y="520"/>
                    </a:cubicBezTo>
                    <a:cubicBezTo>
                      <a:pt x="343" y="520"/>
                      <a:pt x="400" y="500"/>
                      <a:pt x="442" y="458"/>
                    </a:cubicBezTo>
                    <a:cubicBezTo>
                      <a:pt x="553" y="363"/>
                      <a:pt x="568" y="205"/>
                      <a:pt x="489" y="95"/>
                    </a:cubicBezTo>
                    <a:cubicBezTo>
                      <a:pt x="437" y="33"/>
                      <a:pt x="364" y="1"/>
                      <a:pt x="2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5" name="Google Shape;1225;p35"/>
              <p:cNvSpPr/>
              <p:nvPr/>
            </p:nvSpPr>
            <p:spPr>
              <a:xfrm>
                <a:off x="3166888" y="1592537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1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6" y="145"/>
                      <a:pt x="0" y="318"/>
                      <a:pt x="95" y="429"/>
                    </a:cubicBezTo>
                    <a:cubicBezTo>
                      <a:pt x="138" y="489"/>
                      <a:pt x="208" y="516"/>
                      <a:pt x="282" y="516"/>
                    </a:cubicBezTo>
                    <a:cubicBezTo>
                      <a:pt x="344" y="516"/>
                      <a:pt x="407" y="496"/>
                      <a:pt x="458" y="460"/>
                    </a:cubicBezTo>
                    <a:cubicBezTo>
                      <a:pt x="568" y="366"/>
                      <a:pt x="584" y="208"/>
                      <a:pt x="490" y="97"/>
                    </a:cubicBezTo>
                    <a:cubicBezTo>
                      <a:pt x="434" y="33"/>
                      <a:pt x="358" y="1"/>
                      <a:pt x="2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6" name="Google Shape;1226;p35"/>
              <p:cNvSpPr/>
              <p:nvPr/>
            </p:nvSpPr>
            <p:spPr>
              <a:xfrm>
                <a:off x="3069311" y="1697420"/>
                <a:ext cx="39972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69" h="517" extrusionOk="0">
                    <a:moveTo>
                      <a:pt x="297" y="1"/>
                    </a:moveTo>
                    <a:cubicBezTo>
                      <a:pt x="238" y="1"/>
                      <a:pt x="177" y="20"/>
                      <a:pt x="126" y="56"/>
                    </a:cubicBezTo>
                    <a:cubicBezTo>
                      <a:pt x="16" y="151"/>
                      <a:pt x="0" y="309"/>
                      <a:pt x="79" y="420"/>
                    </a:cubicBezTo>
                    <a:cubicBezTo>
                      <a:pt x="134" y="484"/>
                      <a:pt x="211" y="516"/>
                      <a:pt x="287" y="516"/>
                    </a:cubicBezTo>
                    <a:cubicBezTo>
                      <a:pt x="342" y="516"/>
                      <a:pt x="396" y="500"/>
                      <a:pt x="442" y="467"/>
                    </a:cubicBezTo>
                    <a:cubicBezTo>
                      <a:pt x="553" y="372"/>
                      <a:pt x="568" y="199"/>
                      <a:pt x="489" y="88"/>
                    </a:cubicBezTo>
                    <a:cubicBezTo>
                      <a:pt x="438" y="28"/>
                      <a:pt x="368" y="1"/>
                      <a:pt x="2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7" name="Google Shape;1227;p35"/>
              <p:cNvSpPr/>
              <p:nvPr/>
            </p:nvSpPr>
            <p:spPr>
              <a:xfrm>
                <a:off x="3231167" y="1647964"/>
                <a:ext cx="41096" cy="36319"/>
              </a:xfrm>
              <a:custGeom>
                <a:avLst/>
                <a:gdLst/>
                <a:ahLst/>
                <a:cxnLst/>
                <a:rect l="l" t="t" r="r" b="b"/>
                <a:pathLst>
                  <a:path w="585" h="517" extrusionOk="0">
                    <a:moveTo>
                      <a:pt x="282" y="1"/>
                    </a:moveTo>
                    <a:cubicBezTo>
                      <a:pt x="227" y="1"/>
                      <a:pt x="173" y="17"/>
                      <a:pt x="127" y="50"/>
                    </a:cubicBezTo>
                    <a:cubicBezTo>
                      <a:pt x="17" y="145"/>
                      <a:pt x="1" y="319"/>
                      <a:pt x="95" y="429"/>
                    </a:cubicBezTo>
                    <a:cubicBezTo>
                      <a:pt x="138" y="489"/>
                      <a:pt x="209" y="516"/>
                      <a:pt x="282" y="516"/>
                    </a:cubicBezTo>
                    <a:cubicBezTo>
                      <a:pt x="344" y="516"/>
                      <a:pt x="408" y="497"/>
                      <a:pt x="459" y="461"/>
                    </a:cubicBezTo>
                    <a:cubicBezTo>
                      <a:pt x="569" y="366"/>
                      <a:pt x="585" y="208"/>
                      <a:pt x="490" y="98"/>
                    </a:cubicBezTo>
                    <a:cubicBezTo>
                      <a:pt x="435" y="33"/>
                      <a:pt x="358" y="1"/>
                      <a:pt x="2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8" name="Google Shape;1228;p35"/>
              <p:cNvSpPr/>
              <p:nvPr/>
            </p:nvSpPr>
            <p:spPr>
              <a:xfrm>
                <a:off x="3116941" y="1755728"/>
                <a:ext cx="40042" cy="3653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520" extrusionOk="0">
                    <a:moveTo>
                      <a:pt x="284" y="1"/>
                    </a:moveTo>
                    <a:cubicBezTo>
                      <a:pt x="226" y="1"/>
                      <a:pt x="169" y="21"/>
                      <a:pt x="127" y="63"/>
                    </a:cubicBezTo>
                    <a:cubicBezTo>
                      <a:pt x="17" y="158"/>
                      <a:pt x="1" y="316"/>
                      <a:pt x="80" y="426"/>
                    </a:cubicBezTo>
                    <a:cubicBezTo>
                      <a:pt x="133" y="488"/>
                      <a:pt x="205" y="520"/>
                      <a:pt x="278" y="520"/>
                    </a:cubicBezTo>
                    <a:cubicBezTo>
                      <a:pt x="336" y="520"/>
                      <a:pt x="394" y="500"/>
                      <a:pt x="443" y="458"/>
                    </a:cubicBezTo>
                    <a:cubicBezTo>
                      <a:pt x="553" y="363"/>
                      <a:pt x="569" y="205"/>
                      <a:pt x="474" y="95"/>
                    </a:cubicBezTo>
                    <a:cubicBezTo>
                      <a:pt x="430" y="33"/>
                      <a:pt x="357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9" name="Google Shape;1229;p35"/>
              <p:cNvSpPr/>
              <p:nvPr/>
            </p:nvSpPr>
            <p:spPr>
              <a:xfrm>
                <a:off x="3078163" y="1523060"/>
                <a:ext cx="46646" cy="84089"/>
              </a:xfrm>
              <a:custGeom>
                <a:avLst/>
                <a:gdLst/>
                <a:ahLst/>
                <a:cxnLst/>
                <a:rect l="l" t="t" r="r" b="b"/>
                <a:pathLst>
                  <a:path w="664" h="1197" extrusionOk="0">
                    <a:moveTo>
                      <a:pt x="548" y="0"/>
                    </a:moveTo>
                    <a:cubicBezTo>
                      <a:pt x="533" y="0"/>
                      <a:pt x="519" y="4"/>
                      <a:pt x="506" y="13"/>
                    </a:cubicBezTo>
                    <a:cubicBezTo>
                      <a:pt x="490" y="29"/>
                      <a:pt x="64" y="250"/>
                      <a:pt x="16" y="613"/>
                    </a:cubicBezTo>
                    <a:cubicBezTo>
                      <a:pt x="0" y="818"/>
                      <a:pt x="95" y="1007"/>
                      <a:pt x="316" y="1181"/>
                    </a:cubicBezTo>
                    <a:cubicBezTo>
                      <a:pt x="332" y="1197"/>
                      <a:pt x="348" y="1197"/>
                      <a:pt x="379" y="1197"/>
                    </a:cubicBezTo>
                    <a:cubicBezTo>
                      <a:pt x="411" y="1197"/>
                      <a:pt x="427" y="1197"/>
                      <a:pt x="458" y="1165"/>
                    </a:cubicBezTo>
                    <a:cubicBezTo>
                      <a:pt x="490" y="1134"/>
                      <a:pt x="474" y="1070"/>
                      <a:pt x="442" y="1023"/>
                    </a:cubicBezTo>
                    <a:cubicBezTo>
                      <a:pt x="285" y="897"/>
                      <a:pt x="206" y="771"/>
                      <a:pt x="221" y="644"/>
                    </a:cubicBezTo>
                    <a:cubicBezTo>
                      <a:pt x="237" y="376"/>
                      <a:pt x="600" y="186"/>
                      <a:pt x="600" y="186"/>
                    </a:cubicBezTo>
                    <a:cubicBezTo>
                      <a:pt x="648" y="155"/>
                      <a:pt x="663" y="108"/>
                      <a:pt x="648" y="60"/>
                    </a:cubicBezTo>
                    <a:cubicBezTo>
                      <a:pt x="625" y="26"/>
                      <a:pt x="586" y="0"/>
                      <a:pt x="5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0" name="Google Shape;1230;p35"/>
              <p:cNvSpPr/>
              <p:nvPr/>
            </p:nvSpPr>
            <p:spPr>
              <a:xfrm>
                <a:off x="3184591" y="1702689"/>
                <a:ext cx="85494" cy="79663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1134" extrusionOk="0">
                    <a:moveTo>
                      <a:pt x="823" y="0"/>
                    </a:moveTo>
                    <a:cubicBezTo>
                      <a:pt x="801" y="0"/>
                      <a:pt x="778" y="9"/>
                      <a:pt x="758" y="29"/>
                    </a:cubicBezTo>
                    <a:cubicBezTo>
                      <a:pt x="711" y="60"/>
                      <a:pt x="711" y="124"/>
                      <a:pt x="743" y="155"/>
                    </a:cubicBezTo>
                    <a:cubicBezTo>
                      <a:pt x="758" y="171"/>
                      <a:pt x="979" y="487"/>
                      <a:pt x="806" y="802"/>
                    </a:cubicBezTo>
                    <a:cubicBezTo>
                      <a:pt x="774" y="865"/>
                      <a:pt x="727" y="913"/>
                      <a:pt x="664" y="929"/>
                    </a:cubicBezTo>
                    <a:cubicBezTo>
                      <a:pt x="637" y="936"/>
                      <a:pt x="609" y="939"/>
                      <a:pt x="579" y="939"/>
                    </a:cubicBezTo>
                    <a:cubicBezTo>
                      <a:pt x="417" y="939"/>
                      <a:pt x="225" y="842"/>
                      <a:pt x="159" y="802"/>
                    </a:cubicBezTo>
                    <a:cubicBezTo>
                      <a:pt x="147" y="798"/>
                      <a:pt x="134" y="796"/>
                      <a:pt x="121" y="796"/>
                    </a:cubicBezTo>
                    <a:cubicBezTo>
                      <a:pt x="82" y="796"/>
                      <a:pt x="40" y="814"/>
                      <a:pt x="17" y="850"/>
                    </a:cubicBezTo>
                    <a:cubicBezTo>
                      <a:pt x="1" y="897"/>
                      <a:pt x="17" y="944"/>
                      <a:pt x="64" y="976"/>
                    </a:cubicBezTo>
                    <a:cubicBezTo>
                      <a:pt x="64" y="992"/>
                      <a:pt x="316" y="1134"/>
                      <a:pt x="569" y="1134"/>
                    </a:cubicBezTo>
                    <a:cubicBezTo>
                      <a:pt x="616" y="1134"/>
                      <a:pt x="664" y="1134"/>
                      <a:pt x="711" y="1118"/>
                    </a:cubicBezTo>
                    <a:cubicBezTo>
                      <a:pt x="822" y="1086"/>
                      <a:pt x="916" y="1008"/>
                      <a:pt x="979" y="897"/>
                    </a:cubicBezTo>
                    <a:cubicBezTo>
                      <a:pt x="1216" y="471"/>
                      <a:pt x="916" y="60"/>
                      <a:pt x="901" y="45"/>
                    </a:cubicBezTo>
                    <a:cubicBezTo>
                      <a:pt x="882" y="17"/>
                      <a:pt x="853" y="0"/>
                      <a:pt x="8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1" name="Google Shape;1231;p35"/>
              <p:cNvSpPr/>
              <p:nvPr/>
            </p:nvSpPr>
            <p:spPr>
              <a:xfrm>
                <a:off x="3184591" y="1699949"/>
                <a:ext cx="36671" cy="35828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10" extrusionOk="0">
                    <a:moveTo>
                      <a:pt x="419" y="1"/>
                    </a:moveTo>
                    <a:cubicBezTo>
                      <a:pt x="395" y="1"/>
                      <a:pt x="372" y="13"/>
                      <a:pt x="348" y="36"/>
                    </a:cubicBezTo>
                    <a:lnTo>
                      <a:pt x="48" y="336"/>
                    </a:lnTo>
                    <a:cubicBezTo>
                      <a:pt x="1" y="368"/>
                      <a:pt x="1" y="431"/>
                      <a:pt x="48" y="478"/>
                    </a:cubicBezTo>
                    <a:cubicBezTo>
                      <a:pt x="64" y="494"/>
                      <a:pt x="96" y="510"/>
                      <a:pt x="111" y="510"/>
                    </a:cubicBezTo>
                    <a:lnTo>
                      <a:pt x="111" y="494"/>
                    </a:lnTo>
                    <a:cubicBezTo>
                      <a:pt x="143" y="494"/>
                      <a:pt x="159" y="494"/>
                      <a:pt x="190" y="478"/>
                    </a:cubicBezTo>
                    <a:lnTo>
                      <a:pt x="490" y="178"/>
                    </a:lnTo>
                    <a:cubicBezTo>
                      <a:pt x="522" y="131"/>
                      <a:pt x="522" y="68"/>
                      <a:pt x="490" y="36"/>
                    </a:cubicBezTo>
                    <a:cubicBezTo>
                      <a:pt x="466" y="13"/>
                      <a:pt x="443" y="1"/>
                      <a:pt x="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2" name="Google Shape;1232;p35"/>
              <p:cNvSpPr/>
              <p:nvPr/>
            </p:nvSpPr>
            <p:spPr>
              <a:xfrm>
                <a:off x="3195691" y="1719760"/>
                <a:ext cx="45522" cy="41518"/>
              </a:xfrm>
              <a:custGeom>
                <a:avLst/>
                <a:gdLst/>
                <a:ahLst/>
                <a:cxnLst/>
                <a:rect l="l" t="t" r="r" b="b"/>
                <a:pathLst>
                  <a:path w="648" h="591" extrusionOk="0">
                    <a:moveTo>
                      <a:pt x="543" y="1"/>
                    </a:moveTo>
                    <a:cubicBezTo>
                      <a:pt x="520" y="1"/>
                      <a:pt x="495" y="8"/>
                      <a:pt x="474" y="23"/>
                    </a:cubicBezTo>
                    <a:lnTo>
                      <a:pt x="48" y="417"/>
                    </a:lnTo>
                    <a:cubicBezTo>
                      <a:pt x="1" y="465"/>
                      <a:pt x="1" y="528"/>
                      <a:pt x="48" y="559"/>
                    </a:cubicBezTo>
                    <a:cubicBezTo>
                      <a:pt x="64" y="591"/>
                      <a:pt x="95" y="591"/>
                      <a:pt x="111" y="591"/>
                    </a:cubicBezTo>
                    <a:cubicBezTo>
                      <a:pt x="143" y="591"/>
                      <a:pt x="158" y="591"/>
                      <a:pt x="190" y="575"/>
                    </a:cubicBezTo>
                    <a:lnTo>
                      <a:pt x="616" y="180"/>
                    </a:lnTo>
                    <a:cubicBezTo>
                      <a:pt x="648" y="133"/>
                      <a:pt x="648" y="70"/>
                      <a:pt x="616" y="38"/>
                    </a:cubicBezTo>
                    <a:cubicBezTo>
                      <a:pt x="599" y="12"/>
                      <a:pt x="572" y="1"/>
                      <a:pt x="54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4B3F71A-2947-8BA0-5A38-20318D54D16C}"/>
              </a:ext>
            </a:extLst>
          </p:cNvPr>
          <p:cNvSpPr txBox="1"/>
          <p:nvPr/>
        </p:nvSpPr>
        <p:spPr>
          <a:xfrm>
            <a:off x="624215" y="643959"/>
            <a:ext cx="82260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Write five sentences about your activities last Mid-Autumn Festival, using </a:t>
            </a:r>
            <a:r>
              <a:rPr lang="en-US" sz="2800" b="1" i="1" dirty="0">
                <a:latin typeface="Comic Sans MS" panose="030F0702030302020204" pitchFamily="66" charset="0"/>
              </a:rPr>
              <a:t>had, did, went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389814-E8C9-4488-DDA7-44EDCE616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55421AD-CE9B-D269-63BD-FC14BFA960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4290" y="2679774"/>
            <a:ext cx="5265028" cy="4143772"/>
          </a:xfrm>
          <a:prstGeom prst="rect">
            <a:avLst/>
          </a:prstGeom>
        </p:spPr>
      </p:pic>
      <p:pic>
        <p:nvPicPr>
          <p:cNvPr id="2" name="Picture 2" descr="Premium Vector | Kids in mid autumn festival">
            <a:extLst>
              <a:ext uri="{FF2B5EF4-FFF2-40B4-BE49-F238E27FC236}">
                <a16:creationId xmlns:a16="http://schemas.microsoft.com/office/drawing/2014/main" id="{C1797363-5539-E264-7058-7721802C70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6"/>
          <a:stretch/>
        </p:blipFill>
        <p:spPr bwMode="auto">
          <a:xfrm>
            <a:off x="589555" y="2372994"/>
            <a:ext cx="4953162" cy="309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C89D5AF-54F4-9F58-BC78-F9C554D4B8EA}"/>
              </a:ext>
            </a:extLst>
          </p:cNvPr>
          <p:cNvSpPr txBox="1"/>
          <p:nvPr/>
        </p:nvSpPr>
        <p:spPr>
          <a:xfrm>
            <a:off x="5852083" y="1849498"/>
            <a:ext cx="611526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The Mid-Autumn Festival is a …. Last year, we (have / work) ….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My brother (do / his homework) ….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My mother (do / cooking) ….</a:t>
            </a:r>
          </a:p>
          <a:p>
            <a:r>
              <a:rPr lang="en-US" sz="2800" dirty="0">
                <a:latin typeface="Comic Sans MS" panose="030F0702030302020204" pitchFamily="66" charset="0"/>
              </a:rPr>
              <a:t>In the evening, we (go / a parade) ….</a:t>
            </a:r>
          </a:p>
        </p:txBody>
      </p:sp>
    </p:spTree>
    <p:extLst>
      <p:ext uri="{BB962C8B-B14F-4D97-AF65-F5344CB8AC3E}">
        <p14:creationId xmlns:p14="http://schemas.microsoft.com/office/powerpoint/2010/main" val="169889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114321" y="3578234"/>
            <a:ext cx="8693652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7200" dirty="0">
                <a:latin typeface="Comic Sans MS" panose="030F0702030302020204" pitchFamily="66" charset="0"/>
              </a:rPr>
              <a:t>WRAP-UP &amp; </a:t>
            </a:r>
            <a:r>
              <a:rPr lang="vi-VN" sz="7200" dirty="0">
                <a:latin typeface="Comic Sans MS" panose="030F0702030302020204" pitchFamily="66" charset="0"/>
              </a:rPr>
              <a:t>ASSESSMENT</a:t>
            </a:r>
            <a:endParaRPr sz="7200"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0" descr="Linux, Tux, Dịp Kỉ Niệm, Chim">
            <a:extLst>
              <a:ext uri="{FF2B5EF4-FFF2-40B4-BE49-F238E27FC236}">
                <a16:creationId xmlns:a16="http://schemas.microsoft.com/office/drawing/2014/main" id="{C2140891-DA2A-1B7D-F567-ECB160295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33" y="2838635"/>
            <a:ext cx="2264890" cy="3552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Bóng Bay, Bầu Trời, Lễ Kỷ Niệm">
            <a:extLst>
              <a:ext uri="{FF2B5EF4-FFF2-40B4-BE49-F238E27FC236}">
                <a16:creationId xmlns:a16="http://schemas.microsoft.com/office/drawing/2014/main" id="{74A0FE6F-D7C0-1FF5-E229-794A1CACE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280">
            <a:off x="8482870" y="667834"/>
            <a:ext cx="3463126" cy="319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E043A4-4C83-7B54-1A4E-381101D83E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6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A7DA5CC8-4724-C343-15BC-7F57DF5D813E}"/>
              </a:ext>
            </a:extLst>
          </p:cNvPr>
          <p:cNvSpPr/>
          <p:nvPr/>
        </p:nvSpPr>
        <p:spPr>
          <a:xfrm>
            <a:off x="213301" y="62538"/>
            <a:ext cx="5218057" cy="47019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FFCD50">
                    <a:lumMod val="20000"/>
                    <a:lumOff val="8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Fill in the blanks:</a:t>
            </a:r>
          </a:p>
        </p:txBody>
      </p:sp>
      <p:pic>
        <p:nvPicPr>
          <p:cNvPr id="1027" name="Picture 1026">
            <a:extLst>
              <a:ext uri="{FF2B5EF4-FFF2-40B4-BE49-F238E27FC236}">
                <a16:creationId xmlns:a16="http://schemas.microsoft.com/office/drawing/2014/main" id="{FD85E671-1D47-D2B1-B505-5670F2BEEC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856" y="62538"/>
            <a:ext cx="1564144" cy="749977"/>
          </a:xfrm>
          <a:prstGeom prst="rect">
            <a:avLst/>
          </a:prstGeom>
        </p:spPr>
      </p:pic>
      <p:sp>
        <p:nvSpPr>
          <p:cNvPr id="1030" name="Rectangle 1029">
            <a:extLst>
              <a:ext uri="{FF2B5EF4-FFF2-40B4-BE49-F238E27FC236}">
                <a16:creationId xmlns:a16="http://schemas.microsoft.com/office/drawing/2014/main" id="{35D3263E-87EE-399F-53A3-0B1C7B36AFB4}"/>
              </a:ext>
            </a:extLst>
          </p:cNvPr>
          <p:cNvSpPr/>
          <p:nvPr/>
        </p:nvSpPr>
        <p:spPr>
          <a:xfrm>
            <a:off x="537029" y="2091658"/>
            <a:ext cx="511753" cy="481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1</a:t>
            </a:r>
            <a:endParaRPr lang="vi-VN" sz="2400" b="1" dirty="0">
              <a:solidFill>
                <a:srgbClr val="FFFF00"/>
              </a:solidFill>
            </a:endParaRPr>
          </a:p>
        </p:txBody>
      </p:sp>
      <p:sp>
        <p:nvSpPr>
          <p:cNvPr id="1031" name="Rectangle 1030">
            <a:extLst>
              <a:ext uri="{FF2B5EF4-FFF2-40B4-BE49-F238E27FC236}">
                <a16:creationId xmlns:a16="http://schemas.microsoft.com/office/drawing/2014/main" id="{7335965C-A063-6F44-6C59-7DAED8CCE2A5}"/>
              </a:ext>
            </a:extLst>
          </p:cNvPr>
          <p:cNvSpPr/>
          <p:nvPr/>
        </p:nvSpPr>
        <p:spPr>
          <a:xfrm>
            <a:off x="434248" y="6173583"/>
            <a:ext cx="511753" cy="4814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Comic Sans MS" panose="030F0702030302020204" pitchFamily="66" charset="0"/>
              </a:rPr>
              <a:t>3</a:t>
            </a:r>
            <a:endParaRPr lang="vi-VN" sz="2400" b="1" dirty="0">
              <a:solidFill>
                <a:srgbClr val="FFFF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A0A8E85-E5D5-C4C8-343D-CC02057CD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4225270"/>
              </p:ext>
            </p:extLst>
          </p:nvPr>
        </p:nvGraphicFramePr>
        <p:xfrm>
          <a:off x="1556143" y="835216"/>
          <a:ext cx="9333572" cy="43597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333572">
                  <a:extLst>
                    <a:ext uri="{9D8B030D-6E8A-4147-A177-3AD203B41FA5}">
                      <a16:colId xmlns:a16="http://schemas.microsoft.com/office/drawing/2014/main" val="35238364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>
                        <a:lnSpc>
                          <a:spcPct val="120000"/>
                        </a:lnSpc>
                        <a:buNone/>
                      </a:pP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1. I _________ to a birthday party last weekend.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34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2. He _________ a lot </a:t>
                      </a:r>
                      <a:r>
                        <a:rPr lang="en-US" sz="2800" b="0">
                          <a:latin typeface="Comic Sans MS" panose="030F0702030302020204" pitchFamily="66" charset="0"/>
                        </a:rPr>
                        <a:t>of work </a:t>
                      </a: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during Christmas.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0420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3. My mother _________ a lot of housework before Tet holiday.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28898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4</a:t>
                      </a:r>
                      <a:r>
                        <a:rPr lang="en-US" sz="2800" b="0">
                          <a:latin typeface="Comic Sans MS" panose="030F0702030302020204" pitchFamily="66" charset="0"/>
                        </a:rPr>
                        <a:t>. At </a:t>
                      </a: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the Holi festival last year, we _________ into the streets with powder and paint.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26992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20000"/>
                        </a:lnSpc>
                      </a:pPr>
                      <a:r>
                        <a:rPr lang="en-US" sz="2800" b="0" dirty="0">
                          <a:latin typeface="Comic Sans MS" panose="030F0702030302020204" pitchFamily="66" charset="0"/>
                        </a:rPr>
                        <a:t>5. My sister _________ a lot of Halloween costumes last October.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9237648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D319CCE4-1FC2-6FD8-39D0-754EDF303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6923" y="3890712"/>
            <a:ext cx="3815438" cy="3678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CD45C-6AC4-CAAB-4801-FCAFF21876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681" y="5230252"/>
            <a:ext cx="4528973" cy="16599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92400" y="798976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went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24200" y="1427375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had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13889" y="1966967"/>
            <a:ext cx="7809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did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97067" y="3015077"/>
            <a:ext cx="10983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went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2517" y="4087739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had</a:t>
            </a:r>
            <a:endParaRPr lang="en-US" sz="32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09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30" grpId="0"/>
      <p:bldP spid="1031" grpId="0"/>
      <p:bldP spid="4" grpId="0"/>
      <p:bldP spid="11" grpId="0"/>
      <p:bldP spid="12" grpId="0"/>
      <p:bldP spid="13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63813E5-CAEC-55D0-CF6E-33E8020166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4" b="28945"/>
          <a:stretch/>
        </p:blipFill>
        <p:spPr>
          <a:xfrm>
            <a:off x="0" y="13600"/>
            <a:ext cx="12194853" cy="6844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5630779" y="3205213"/>
            <a:ext cx="6410568" cy="3542097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2551805" y="2756672"/>
              <a:ext cx="4726278" cy="9849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Structures: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359860" y="329153"/>
            <a:ext cx="9885634" cy="1741382"/>
          </a:xfrm>
          <a:prstGeom prst="roundRect">
            <a:avLst/>
          </a:prstGeom>
          <a:solidFill>
            <a:schemeClr val="tx2">
              <a:lumMod val="20000"/>
              <a:lumOff val="80000"/>
              <a:alpha val="8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kumimoji="0" lang="vi-VN" sz="3600" b="1" i="0" u="sng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Unit 5:</a:t>
            </a:r>
            <a:r>
              <a:rPr kumimoji="0" lang="vi-VN" sz="3600" b="1" i="0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  </a:t>
            </a:r>
            <a:r>
              <a:rPr kumimoji="0" lang="vi-VN" sz="6000" b="1" i="0" strike="noStrike" kern="0" cap="none" spc="400" normalizeH="0" baseline="0" noProof="0" dirty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sym typeface="Changa One"/>
              </a:rPr>
              <a:t>CELEBRATIONS</a:t>
            </a:r>
            <a:endParaRPr kumimoji="0" lang="en-US" sz="6000" b="1" i="0" strike="noStrike" kern="0" cap="none" spc="40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AE54"/>
              </a:buClr>
              <a:buSzPts val="3000"/>
              <a:buFont typeface="Changa One"/>
              <a:buNone/>
              <a:tabLst/>
              <a:defRPr/>
            </a:pPr>
            <a:r>
              <a:rPr lang="en-US" sz="4400" b="1" u="none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Lesson </a:t>
            </a:r>
            <a:r>
              <a:rPr lang="en-US" sz="4400" b="1" kern="0" spc="400" dirty="0">
                <a:solidFill>
                  <a:srgbClr val="261D2A"/>
                </a:solidFill>
                <a:latin typeface="Comic Sans MS" panose="030F0702030302020204" pitchFamily="66" charset="0"/>
              </a:rPr>
              <a:t>3 – Task 4-5-6</a:t>
            </a:r>
            <a:endParaRPr kumimoji="0" lang="en-VN" sz="5400" b="1" i="0" u="none" strike="noStrike" kern="0" cap="none" spc="400" normalizeH="0" baseline="0" noProof="0" dirty="0">
              <a:ln>
                <a:noFill/>
              </a:ln>
              <a:solidFill>
                <a:srgbClr val="261D2A"/>
              </a:solidFill>
              <a:effectLst/>
              <a:uLnTx/>
              <a:uFillTx/>
              <a:latin typeface="Comic Sans MS" panose="030F0702030302020204" pitchFamily="66" charset="0"/>
              <a:sym typeface="Changa One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201343" y="2211046"/>
            <a:ext cx="7789312" cy="737720"/>
          </a:xfrm>
          <a:prstGeom prst="roundRect">
            <a:avLst/>
          </a:prstGeom>
          <a:solidFill>
            <a:schemeClr val="tx2">
              <a:lumMod val="40000"/>
              <a:lumOff val="60000"/>
              <a:alpha val="8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What </a:t>
            </a:r>
            <a:r>
              <a:rPr kumimoji="0" lang="en-US" sz="3733" b="0" i="0" u="none" strike="noStrike" kern="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have </a:t>
            </a:r>
            <a:r>
              <a: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we learnt today</a:t>
            </a:r>
            <a:r>
              <a:rPr kumimoji="0" lang="en-US" sz="3733" b="0" i="0" u="none" strike="noStrike" kern="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?</a:t>
            </a:r>
            <a:endParaRPr kumimoji="0" lang="en-VN" sz="3733" b="0" i="0" u="none" strike="noStrike" kern="0" cap="none" spc="40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448226" y="3205213"/>
            <a:ext cx="11593121" cy="3542097"/>
            <a:chOff x="555284" y="2499444"/>
            <a:chExt cx="8350428" cy="2656573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555284" y="2499444"/>
              <a:ext cx="3178869" cy="2656573"/>
            </a:xfrm>
            <a:prstGeom prst="roundRect">
              <a:avLst/>
            </a:prstGeom>
            <a:solidFill>
              <a:schemeClr val="tx2">
                <a:lumMod val="40000"/>
                <a:lumOff val="60000"/>
                <a:alpha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VN" sz="1867" b="0" i="0" u="none" strike="noStrike" kern="0" cap="none" spc="0" normalizeH="0" baseline="0" noProof="0">
                <a:ln>
                  <a:noFill/>
                </a:ln>
                <a:solidFill>
                  <a:srgbClr val="261D2A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901696" y="2546814"/>
              <a:ext cx="2461978" cy="5000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7AE54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3733" b="0" i="0" u="none" strike="noStrike" kern="0" cap="none" spc="40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Changa One"/>
                </a:rPr>
                <a:t>Past tense:</a:t>
              </a:r>
              <a:endParaRPr kumimoji="0" lang="en-VN" sz="3733" b="0" i="0" u="none" strike="noStrike" kern="0" cap="none" spc="40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817949" y="3038024"/>
              <a:ext cx="2732556" cy="2008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Verbs: 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go – went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do – did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have/has – had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lang="en-US" sz="2400" b="1" kern="0" dirty="0">
                <a:solidFill>
                  <a:schemeClr val="bg1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Adv: last year, last month, last week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4288234" y="3289597"/>
              <a:ext cx="4617478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lang="en-US" sz="2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I went to a birthday party last week.</a:t>
              </a:r>
            </a:p>
            <a:p>
              <a:pPr marL="342900" marR="0" lvl="0" indent="-3429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He had a lot of w</a:t>
              </a:r>
              <a:r>
                <a:rPr lang="en-US" sz="2400" b="1" kern="0" dirty="0" err="1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ork</a:t>
              </a:r>
              <a:r>
                <a:rPr lang="en-US" sz="2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 during Christmas.</a:t>
              </a:r>
            </a:p>
            <a:p>
              <a:pPr marL="342900" marR="0" lvl="0" indent="-34290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Char char="-"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My mother did a lot of housework before </a:t>
              </a:r>
              <a:r>
                <a:rPr lang="en-US" sz="2400" b="1" kern="0" dirty="0">
                  <a:solidFill>
                    <a:schemeClr val="bg1"/>
                  </a:solidFill>
                  <a:latin typeface="Comic Sans MS" panose="030F0702030302020204" pitchFamily="66" charset="0"/>
                  <a:cs typeface="Arial"/>
                  <a:sym typeface="Arial"/>
                </a:rPr>
                <a:t>Tet holiday.</a:t>
              </a:r>
              <a:endParaRPr kumimoji="0" lang="en-V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408DEC6-C71C-4341-699D-3E2DCFE86B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6716" y="0"/>
            <a:ext cx="1564144" cy="74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himes.wav"/>
          </p:stSnd>
        </p:sndAc>
      </p:transition>
    </mc:Choice>
    <mc:Fallback xmlns="">
      <p:transition spd="slow">
        <p:random/>
        <p:sndAc>
          <p:stSnd>
            <p:snd r:embed="rId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738" y="700852"/>
            <a:ext cx="1693532" cy="78817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598524" y="3429000"/>
            <a:ext cx="6786995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Thank you &amp; goodbye!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07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6" name="chimes.wav"/>
          </p:stSnd>
        </p:sndAc>
      </p:transition>
    </mc:Choice>
    <mc:Fallback xmlns="">
      <p:transition spd="slow">
        <p:random/>
        <p:sndAc>
          <p:stSnd>
            <p:snd r:embed="rId1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24;p28">
            <a:extLst>
              <a:ext uri="{FF2B5EF4-FFF2-40B4-BE49-F238E27FC236}">
                <a16:creationId xmlns:a16="http://schemas.microsoft.com/office/drawing/2014/main" id="{3D9D83EC-DBA2-DF19-E3F6-9F0E9FE02E3F}"/>
              </a:ext>
            </a:extLst>
          </p:cNvPr>
          <p:cNvSpPr/>
          <p:nvPr/>
        </p:nvSpPr>
        <p:spPr>
          <a:xfrm>
            <a:off x="4790418" y="733658"/>
            <a:ext cx="2590392" cy="2536305"/>
          </a:xfrm>
          <a:custGeom>
            <a:avLst/>
            <a:gdLst/>
            <a:ahLst/>
            <a:cxnLst/>
            <a:rect l="l" t="t" r="r" b="b"/>
            <a:pathLst>
              <a:path w="43260" h="41774" extrusionOk="0">
                <a:moveTo>
                  <a:pt x="9628" y="2809"/>
                </a:moveTo>
                <a:cubicBezTo>
                  <a:pt x="4606" y="6071"/>
                  <a:pt x="-820" y="14989"/>
                  <a:pt x="103" y="21339"/>
                </a:cubicBezTo>
                <a:cubicBezTo>
                  <a:pt x="1027" y="27689"/>
                  <a:pt x="9108" y="38398"/>
                  <a:pt x="15169" y="40909"/>
                </a:cubicBezTo>
                <a:cubicBezTo>
                  <a:pt x="21230" y="43420"/>
                  <a:pt x="31824" y="40014"/>
                  <a:pt x="36471" y="36406"/>
                </a:cubicBezTo>
                <a:cubicBezTo>
                  <a:pt x="41118" y="32798"/>
                  <a:pt x="44091" y="25034"/>
                  <a:pt x="43052" y="19261"/>
                </a:cubicBezTo>
                <a:cubicBezTo>
                  <a:pt x="42013" y="13488"/>
                  <a:pt x="35807" y="4511"/>
                  <a:pt x="30236" y="1769"/>
                </a:cubicBezTo>
                <a:cubicBezTo>
                  <a:pt x="24665" y="-973"/>
                  <a:pt x="14650" y="-453"/>
                  <a:pt x="9628" y="2809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vi-VN"/>
          </a:p>
        </p:txBody>
      </p:sp>
      <p:sp>
        <p:nvSpPr>
          <p:cNvPr id="5931" name="Google Shape;5931;p39"/>
          <p:cNvSpPr/>
          <p:nvPr/>
        </p:nvSpPr>
        <p:spPr>
          <a:xfrm>
            <a:off x="10624997" y="27146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3" name="Google Shape;5933;p39"/>
          <p:cNvSpPr/>
          <p:nvPr/>
        </p:nvSpPr>
        <p:spPr>
          <a:xfrm>
            <a:off x="8738166" y="259534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4" name="Google Shape;5934;p39"/>
          <p:cNvSpPr/>
          <p:nvPr/>
        </p:nvSpPr>
        <p:spPr>
          <a:xfrm>
            <a:off x="8552319" y="173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5" name="Google Shape;5935;p39"/>
          <p:cNvSpPr/>
          <p:nvPr/>
        </p:nvSpPr>
        <p:spPr>
          <a:xfrm flipH="1">
            <a:off x="10512886" y="12933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6" name="Google Shape;5936;p39"/>
          <p:cNvSpPr/>
          <p:nvPr/>
        </p:nvSpPr>
        <p:spPr>
          <a:xfrm>
            <a:off x="11739189" y="1833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7" name="Google Shape;5937;p39"/>
          <p:cNvSpPr/>
          <p:nvPr/>
        </p:nvSpPr>
        <p:spPr>
          <a:xfrm>
            <a:off x="8431556" y="885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8" name="Google Shape;5938;p39"/>
          <p:cNvSpPr/>
          <p:nvPr/>
        </p:nvSpPr>
        <p:spPr>
          <a:xfrm>
            <a:off x="10267672" y="1105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39" name="Google Shape;5939;p39"/>
          <p:cNvSpPr/>
          <p:nvPr/>
        </p:nvSpPr>
        <p:spPr>
          <a:xfrm>
            <a:off x="11833105" y="34687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0" name="Google Shape;5940;p39"/>
          <p:cNvSpPr/>
          <p:nvPr/>
        </p:nvSpPr>
        <p:spPr>
          <a:xfrm>
            <a:off x="7961372" y="11992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1" name="Google Shape;5941;p39"/>
          <p:cNvSpPr/>
          <p:nvPr/>
        </p:nvSpPr>
        <p:spPr>
          <a:xfrm>
            <a:off x="11519172" y="3069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5942" name="Google Shape;5942;p39"/>
          <p:cNvSpPr txBox="1">
            <a:spLocks noGrp="1"/>
          </p:cNvSpPr>
          <p:nvPr>
            <p:ph type="title"/>
          </p:nvPr>
        </p:nvSpPr>
        <p:spPr>
          <a:xfrm>
            <a:off x="2970617" y="3269963"/>
            <a:ext cx="6229993" cy="158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Warm</a:t>
            </a:r>
            <a:r>
              <a:rPr lang="en-US" dirty="0">
                <a:latin typeface="Comic Sans MS" panose="030F0702030302020204" pitchFamily="66" charset="0"/>
              </a:rPr>
              <a:t>-</a:t>
            </a:r>
            <a:r>
              <a:rPr lang="vi-VN" dirty="0">
                <a:latin typeface="Comic Sans MS" panose="030F0702030302020204" pitchFamily="66" charset="0"/>
              </a:rPr>
              <a:t>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944" name="Google Shape;5944;p39"/>
          <p:cNvSpPr txBox="1">
            <a:spLocks noGrp="1"/>
          </p:cNvSpPr>
          <p:nvPr>
            <p:ph type="title" idx="2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6165" name="Google Shape;6165;p39"/>
          <p:cNvSpPr/>
          <p:nvPr/>
        </p:nvSpPr>
        <p:spPr>
          <a:xfrm>
            <a:off x="546504" y="159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6" name="Google Shape;6166;p39"/>
          <p:cNvSpPr/>
          <p:nvPr/>
        </p:nvSpPr>
        <p:spPr>
          <a:xfrm>
            <a:off x="3151230" y="7175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7" name="Google Shape;6167;p39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168" name="Google Shape;6168;p39"/>
          <p:cNvSpPr/>
          <p:nvPr/>
        </p:nvSpPr>
        <p:spPr>
          <a:xfrm>
            <a:off x="2665205" y="717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6169" name="Google Shape;6169;p39"/>
          <p:cNvGrpSpPr/>
          <p:nvPr/>
        </p:nvGrpSpPr>
        <p:grpSpPr>
          <a:xfrm flipH="1">
            <a:off x="9797891" y="5486601"/>
            <a:ext cx="630947" cy="693209"/>
            <a:chOff x="1799697" y="4222450"/>
            <a:chExt cx="473210" cy="519907"/>
          </a:xfrm>
        </p:grpSpPr>
        <p:sp>
          <p:nvSpPr>
            <p:cNvPr id="6170" name="Google Shape;6170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1" name="Google Shape;6171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2" name="Google Shape;6172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3" name="Google Shape;6173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4" name="Google Shape;6174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5" name="Google Shape;6175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6" name="Google Shape;6176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7" name="Google Shape;6177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8" name="Google Shape;6178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79" name="Google Shape;6179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0" name="Google Shape;6180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1" name="Google Shape;6181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2" name="Google Shape;6182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83" name="Google Shape;6183;p39"/>
          <p:cNvGrpSpPr/>
          <p:nvPr/>
        </p:nvGrpSpPr>
        <p:grpSpPr>
          <a:xfrm flipH="1">
            <a:off x="10571647" y="5296008"/>
            <a:ext cx="556997" cy="883813"/>
            <a:chOff x="1296693" y="4078131"/>
            <a:chExt cx="417748" cy="662860"/>
          </a:xfrm>
        </p:grpSpPr>
        <p:sp>
          <p:nvSpPr>
            <p:cNvPr id="6184" name="Google Shape;6184;p39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5" name="Google Shape;6185;p39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6" name="Google Shape;6186;p39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7" name="Google Shape;6187;p39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8" name="Google Shape;6188;p39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89" name="Google Shape;6189;p39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0" name="Google Shape;6190;p39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1" name="Google Shape;6191;p39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2" name="Google Shape;6192;p39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3" name="Google Shape;6193;p39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4" name="Google Shape;6194;p39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5" name="Google Shape;6195;p39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6" name="Google Shape;6196;p39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grpSp>
        <p:nvGrpSpPr>
          <p:cNvPr id="6197" name="Google Shape;6197;p39"/>
          <p:cNvGrpSpPr/>
          <p:nvPr/>
        </p:nvGrpSpPr>
        <p:grpSpPr>
          <a:xfrm>
            <a:off x="11271429" y="5525434"/>
            <a:ext cx="630947" cy="693209"/>
            <a:chOff x="1799697" y="4222450"/>
            <a:chExt cx="473210" cy="519907"/>
          </a:xfrm>
        </p:grpSpPr>
        <p:sp>
          <p:nvSpPr>
            <p:cNvPr id="6198" name="Google Shape;6198;p39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199" name="Google Shape;6199;p39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0" name="Google Shape;6200;p39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1" name="Google Shape;6201;p39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2" name="Google Shape;6202;p39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3" name="Google Shape;6203;p39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4" name="Google Shape;6204;p39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5" name="Google Shape;6205;p39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6" name="Google Shape;6206;p39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7" name="Google Shape;6207;p39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8" name="Google Shape;6208;p39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09" name="Google Shape;6209;p39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  <p:sp>
          <p:nvSpPr>
            <p:cNvPr id="6210" name="Google Shape;6210;p39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Comic Sans MS" panose="030F0702030302020204" pitchFamily="66" charset="0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643C5F2-C638-5F58-CD11-C4EEB18113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62" y="3619500"/>
            <a:ext cx="3238500" cy="3238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F55FF-0F1A-D144-66DC-49BE406F84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42"/>
            <a:ext cx="1564144" cy="749977"/>
          </a:xfrm>
          <a:prstGeom prst="rect">
            <a:avLst/>
          </a:prstGeom>
        </p:spPr>
      </p:pic>
      <p:pic>
        <p:nvPicPr>
          <p:cNvPr id="63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0097D859-D149-CBB8-E334-43CE697B7D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95443" y="-7918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9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9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59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033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449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6" grpId="0" animBg="1"/>
      <p:bldP spid="59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79124" y="-833387"/>
            <a:ext cx="3899551" cy="2612699"/>
          </a:xfrm>
          <a:custGeom>
            <a:avLst/>
            <a:gdLst/>
            <a:ahLst/>
            <a:cxnLst/>
            <a:rect l="l" t="t" r="r" b="b"/>
            <a:pathLst>
              <a:path w="5849326" h="3919048">
                <a:moveTo>
                  <a:pt x="0" y="0"/>
                </a:moveTo>
                <a:lnTo>
                  <a:pt x="5849326" y="0"/>
                </a:lnTo>
                <a:lnTo>
                  <a:pt x="5849326" y="3919048"/>
                </a:lnTo>
                <a:lnTo>
                  <a:pt x="0" y="39190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8228231" y="3585718"/>
            <a:ext cx="2060788" cy="592477"/>
          </a:xfrm>
          <a:custGeom>
            <a:avLst/>
            <a:gdLst/>
            <a:ahLst/>
            <a:cxnLst/>
            <a:rect l="l" t="t" r="r" b="b"/>
            <a:pathLst>
              <a:path w="3091182" h="888715">
                <a:moveTo>
                  <a:pt x="0" y="0"/>
                </a:moveTo>
                <a:lnTo>
                  <a:pt x="3091182" y="0"/>
                </a:lnTo>
                <a:lnTo>
                  <a:pt x="3091182" y="888715"/>
                </a:lnTo>
                <a:lnTo>
                  <a:pt x="0" y="888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582394" y="4102944"/>
            <a:ext cx="2743200" cy="726948"/>
          </a:xfrm>
          <a:custGeom>
            <a:avLst/>
            <a:gdLst/>
            <a:ahLst/>
            <a:cxnLst/>
            <a:rect l="l" t="t" r="r" b="b"/>
            <a:pathLst>
              <a:path w="4114800" h="1090422">
                <a:moveTo>
                  <a:pt x="0" y="0"/>
                </a:moveTo>
                <a:lnTo>
                  <a:pt x="4114800" y="0"/>
                </a:lnTo>
                <a:lnTo>
                  <a:pt x="4114800" y="1090422"/>
                </a:lnTo>
                <a:lnTo>
                  <a:pt x="0" y="1090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1039775" y="4607949"/>
            <a:ext cx="13759833" cy="3723375"/>
            <a:chOff x="0" y="0"/>
            <a:chExt cx="5714831" cy="154641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714831" cy="1546418"/>
            </a:xfrm>
            <a:custGeom>
              <a:avLst/>
              <a:gdLst/>
              <a:ahLst/>
              <a:cxnLst/>
              <a:rect l="l" t="t" r="r" b="b"/>
              <a:pathLst>
                <a:path w="5714831" h="1546418">
                  <a:moveTo>
                    <a:pt x="2857416" y="0"/>
                  </a:moveTo>
                  <a:cubicBezTo>
                    <a:pt x="1279309" y="0"/>
                    <a:pt x="0" y="346177"/>
                    <a:pt x="0" y="773209"/>
                  </a:cubicBezTo>
                  <a:cubicBezTo>
                    <a:pt x="0" y="1200240"/>
                    <a:pt x="1279309" y="1546418"/>
                    <a:pt x="2857416" y="1546418"/>
                  </a:cubicBezTo>
                  <a:cubicBezTo>
                    <a:pt x="4435522" y="1546418"/>
                    <a:pt x="5714831" y="1200240"/>
                    <a:pt x="5714831" y="773209"/>
                  </a:cubicBezTo>
                  <a:cubicBezTo>
                    <a:pt x="5714831" y="346177"/>
                    <a:pt x="4435522" y="0"/>
                    <a:pt x="2857416" y="0"/>
                  </a:cubicBezTo>
                </a:path>
              </a:pathLst>
            </a:custGeom>
            <a:solidFill>
              <a:srgbClr val="FFC7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sp>
        <p:nvSpPr>
          <p:cNvPr id="8" name="Freeform 8"/>
          <p:cNvSpPr/>
          <p:nvPr/>
        </p:nvSpPr>
        <p:spPr>
          <a:xfrm>
            <a:off x="4022299" y="3324233"/>
            <a:ext cx="5061631" cy="2847967"/>
          </a:xfrm>
          <a:custGeom>
            <a:avLst/>
            <a:gdLst/>
            <a:ahLst/>
            <a:cxnLst/>
            <a:rect l="l" t="t" r="r" b="b"/>
            <a:pathLst>
              <a:path w="7592446" h="4271950">
                <a:moveTo>
                  <a:pt x="0" y="0"/>
                </a:moveTo>
                <a:lnTo>
                  <a:pt x="7592446" y="0"/>
                </a:lnTo>
                <a:lnTo>
                  <a:pt x="7592446" y="4271950"/>
                </a:lnTo>
                <a:lnTo>
                  <a:pt x="0" y="427195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2411" b="-24866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Freeform 9"/>
          <p:cNvSpPr/>
          <p:nvPr/>
        </p:nvSpPr>
        <p:spPr>
          <a:xfrm>
            <a:off x="9083929" y="6092607"/>
            <a:ext cx="631455" cy="874848"/>
          </a:xfrm>
          <a:custGeom>
            <a:avLst/>
            <a:gdLst/>
            <a:ahLst/>
            <a:cxnLst/>
            <a:rect l="l" t="t" r="r" b="b"/>
            <a:pathLst>
              <a:path w="947182" h="1312272">
                <a:moveTo>
                  <a:pt x="0" y="0"/>
                </a:moveTo>
                <a:lnTo>
                  <a:pt x="947182" y="0"/>
                </a:lnTo>
                <a:lnTo>
                  <a:pt x="947182" y="1312272"/>
                </a:lnTo>
                <a:lnTo>
                  <a:pt x="0" y="13122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2527865" y="6092607"/>
            <a:ext cx="631455" cy="874848"/>
          </a:xfrm>
          <a:custGeom>
            <a:avLst/>
            <a:gdLst/>
            <a:ahLst/>
            <a:cxnLst/>
            <a:rect l="l" t="t" r="r" b="b"/>
            <a:pathLst>
              <a:path w="947182" h="1312272">
                <a:moveTo>
                  <a:pt x="947182" y="0"/>
                </a:moveTo>
                <a:lnTo>
                  <a:pt x="0" y="0"/>
                </a:lnTo>
                <a:lnTo>
                  <a:pt x="0" y="1312272"/>
                </a:lnTo>
                <a:lnTo>
                  <a:pt x="947182" y="1312272"/>
                </a:lnTo>
                <a:lnTo>
                  <a:pt x="947182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295121" y="6092607"/>
            <a:ext cx="380321" cy="387364"/>
          </a:xfrm>
          <a:custGeom>
            <a:avLst/>
            <a:gdLst/>
            <a:ahLst/>
            <a:cxnLst/>
            <a:rect l="l" t="t" r="r" b="b"/>
            <a:pathLst>
              <a:path w="570482" h="581046">
                <a:moveTo>
                  <a:pt x="0" y="0"/>
                </a:moveTo>
                <a:lnTo>
                  <a:pt x="570482" y="0"/>
                </a:lnTo>
                <a:lnTo>
                  <a:pt x="570482" y="581046"/>
                </a:lnTo>
                <a:lnTo>
                  <a:pt x="0" y="581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8608315" y="5258024"/>
            <a:ext cx="475615" cy="460914"/>
          </a:xfrm>
          <a:custGeom>
            <a:avLst/>
            <a:gdLst/>
            <a:ahLst/>
            <a:cxnLst/>
            <a:rect l="l" t="t" r="r" b="b"/>
            <a:pathLst>
              <a:path w="713422" h="691371">
                <a:moveTo>
                  <a:pt x="0" y="0"/>
                </a:moveTo>
                <a:lnTo>
                  <a:pt x="713422" y="0"/>
                </a:lnTo>
                <a:lnTo>
                  <a:pt x="713422" y="691371"/>
                </a:lnTo>
                <a:lnTo>
                  <a:pt x="0" y="69137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5400000">
            <a:off x="7233920" y="5898925"/>
            <a:ext cx="380321" cy="387364"/>
          </a:xfrm>
          <a:custGeom>
            <a:avLst/>
            <a:gdLst/>
            <a:ahLst/>
            <a:cxnLst/>
            <a:rect l="l" t="t" r="r" b="b"/>
            <a:pathLst>
              <a:path w="570482" h="581046">
                <a:moveTo>
                  <a:pt x="0" y="0"/>
                </a:moveTo>
                <a:lnTo>
                  <a:pt x="570482" y="0"/>
                </a:lnTo>
                <a:lnTo>
                  <a:pt x="570482" y="581046"/>
                </a:lnTo>
                <a:lnTo>
                  <a:pt x="0" y="581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H="1">
            <a:off x="2527865" y="5258024"/>
            <a:ext cx="475615" cy="460914"/>
          </a:xfrm>
          <a:custGeom>
            <a:avLst/>
            <a:gdLst/>
            <a:ahLst/>
            <a:cxnLst/>
            <a:rect l="l" t="t" r="r" b="b"/>
            <a:pathLst>
              <a:path w="713422" h="691371">
                <a:moveTo>
                  <a:pt x="713422" y="0"/>
                </a:moveTo>
                <a:lnTo>
                  <a:pt x="0" y="0"/>
                </a:lnTo>
                <a:lnTo>
                  <a:pt x="0" y="691371"/>
                </a:lnTo>
                <a:lnTo>
                  <a:pt x="713422" y="691371"/>
                </a:lnTo>
                <a:lnTo>
                  <a:pt x="713422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5400000">
            <a:off x="8224472" y="6336349"/>
            <a:ext cx="380321" cy="387364"/>
          </a:xfrm>
          <a:custGeom>
            <a:avLst/>
            <a:gdLst/>
            <a:ahLst/>
            <a:cxnLst/>
            <a:rect l="l" t="t" r="r" b="b"/>
            <a:pathLst>
              <a:path w="570482" h="581046">
                <a:moveTo>
                  <a:pt x="0" y="0"/>
                </a:moveTo>
                <a:lnTo>
                  <a:pt x="570482" y="0"/>
                </a:lnTo>
                <a:lnTo>
                  <a:pt x="570482" y="581046"/>
                </a:lnTo>
                <a:lnTo>
                  <a:pt x="0" y="581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765904" y="6365882"/>
            <a:ext cx="380321" cy="387364"/>
          </a:xfrm>
          <a:custGeom>
            <a:avLst/>
            <a:gdLst/>
            <a:ahLst/>
            <a:cxnLst/>
            <a:rect l="l" t="t" r="r" b="b"/>
            <a:pathLst>
              <a:path w="570482" h="581046">
                <a:moveTo>
                  <a:pt x="0" y="0"/>
                </a:moveTo>
                <a:lnTo>
                  <a:pt x="570482" y="0"/>
                </a:lnTo>
                <a:lnTo>
                  <a:pt x="570482" y="581046"/>
                </a:lnTo>
                <a:lnTo>
                  <a:pt x="0" y="581046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2441716" y="2004328"/>
            <a:ext cx="7635617" cy="779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67"/>
              </a:lnSpc>
            </a:pPr>
            <a:r>
              <a:rPr lang="en-US" sz="6600" b="1" dirty="0">
                <a:solidFill>
                  <a:srgbClr val="BB2523"/>
                </a:solidFill>
                <a:latin typeface="Comic Sans MS" panose="030F0702030302020204" pitchFamily="66" charset="0"/>
              </a:rPr>
              <a:t>Catch the words</a:t>
            </a:r>
          </a:p>
        </p:txBody>
      </p:sp>
      <p:sp>
        <p:nvSpPr>
          <p:cNvPr id="18" name="Freeform 18"/>
          <p:cNvSpPr/>
          <p:nvPr/>
        </p:nvSpPr>
        <p:spPr>
          <a:xfrm rot="1835334">
            <a:off x="8752867" y="1063529"/>
            <a:ext cx="4099049" cy="1689067"/>
          </a:xfrm>
          <a:custGeom>
            <a:avLst/>
            <a:gdLst/>
            <a:ahLst/>
            <a:cxnLst/>
            <a:rect l="l" t="t" r="r" b="b"/>
            <a:pathLst>
              <a:path w="6148574" h="2533601">
                <a:moveTo>
                  <a:pt x="0" y="0"/>
                </a:moveTo>
                <a:lnTo>
                  <a:pt x="6148574" y="0"/>
                </a:lnTo>
                <a:lnTo>
                  <a:pt x="6148574" y="2533601"/>
                </a:lnTo>
                <a:lnTo>
                  <a:pt x="0" y="2533601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258196" y="2141283"/>
            <a:ext cx="844553" cy="1816243"/>
          </a:xfrm>
          <a:custGeom>
            <a:avLst/>
            <a:gdLst/>
            <a:ahLst/>
            <a:cxnLst/>
            <a:rect l="l" t="t" r="r" b="b"/>
            <a:pathLst>
              <a:path w="1266829" h="2724364">
                <a:moveTo>
                  <a:pt x="0" y="0"/>
                </a:moveTo>
                <a:lnTo>
                  <a:pt x="1266830" y="0"/>
                </a:lnTo>
                <a:lnTo>
                  <a:pt x="1266830" y="2724364"/>
                </a:lnTo>
                <a:lnTo>
                  <a:pt x="0" y="27243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72218" flipH="1">
            <a:off x="-84413" y="680506"/>
            <a:ext cx="4165883" cy="1716607"/>
          </a:xfrm>
          <a:custGeom>
            <a:avLst/>
            <a:gdLst/>
            <a:ahLst/>
            <a:cxnLst/>
            <a:rect l="l" t="t" r="r" b="b"/>
            <a:pathLst>
              <a:path w="6248825" h="2574910">
                <a:moveTo>
                  <a:pt x="6248824" y="0"/>
                </a:moveTo>
                <a:lnTo>
                  <a:pt x="0" y="0"/>
                </a:lnTo>
                <a:lnTo>
                  <a:pt x="0" y="2574910"/>
                </a:lnTo>
                <a:lnTo>
                  <a:pt x="6248824" y="2574910"/>
                </a:lnTo>
                <a:lnTo>
                  <a:pt x="6248824" y="0"/>
                </a:lnTo>
                <a:close/>
              </a:path>
            </a:pathLst>
          </a:custGeom>
          <a:blipFill>
            <a:blip r:embed="rId18">
              <a:alphaModFix amt="77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2388544" y="2320453"/>
            <a:ext cx="901832" cy="1446596"/>
          </a:xfrm>
          <a:custGeom>
            <a:avLst/>
            <a:gdLst/>
            <a:ahLst/>
            <a:cxnLst/>
            <a:rect l="l" t="t" r="r" b="b"/>
            <a:pathLst>
              <a:path w="1009001" h="2169894">
                <a:moveTo>
                  <a:pt x="0" y="0"/>
                </a:moveTo>
                <a:lnTo>
                  <a:pt x="1009001" y="0"/>
                </a:lnTo>
                <a:lnTo>
                  <a:pt x="1009001" y="2169895"/>
                </a:lnTo>
                <a:lnTo>
                  <a:pt x="0" y="216989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46663F1-123C-C991-8B2F-2E92AF7A162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6790" y="122568"/>
            <a:ext cx="1564144" cy="749977"/>
          </a:xfrm>
          <a:prstGeom prst="rect">
            <a:avLst/>
          </a:prstGeom>
        </p:spPr>
      </p:pic>
      <p:pic>
        <p:nvPicPr>
          <p:cNvPr id="25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860636" y="-1168288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-4.44444E-6 L -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872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2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4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6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8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1462560"/>
            <a:ext cx="10535856" cy="5128740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05" y="240260"/>
            <a:ext cx="1564144" cy="749977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897384" y="1113471"/>
            <a:ext cx="3626424" cy="779681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6875987" y="459960"/>
            <a:ext cx="1571984" cy="752587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4492209" y="4361821"/>
            <a:ext cx="2965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mooncake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8EB2C3-5940-BFE8-48C1-A31BAAB7B6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027966" y="2312154"/>
            <a:ext cx="3194402" cy="1865531"/>
          </a:xfrm>
          <a:prstGeom prst="rect">
            <a:avLst/>
          </a:prstGeom>
        </p:spPr>
      </p:pic>
      <p:pic>
        <p:nvPicPr>
          <p:cNvPr id="1026" name="Picture 2" descr="Cartoon Birthday Cake PNG Images | AI Free Download - Pikbest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221" y="1508265"/>
            <a:ext cx="2915214" cy="291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ross 1"/>
          <p:cNvSpPr/>
          <p:nvPr/>
        </p:nvSpPr>
        <p:spPr>
          <a:xfrm>
            <a:off x="5647314" y="3017675"/>
            <a:ext cx="663522" cy="663522"/>
          </a:xfrm>
          <a:prstGeom prst="plu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44820" y="3235551"/>
            <a:ext cx="2501679" cy="3607494"/>
          </a:xfrm>
          <a:prstGeom prst="rect">
            <a:avLst/>
          </a:prstGeom>
        </p:spPr>
      </p:pic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" action="ppaction://hlinkshowjump?jump=nextslide">
              <a:snd r:embed="rId25" name="click.wav"/>
            </a:hlinkClick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394391" y="5484280"/>
            <a:ext cx="2670275" cy="848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56767" y="5508599"/>
            <a:ext cx="2670275" cy="848900"/>
          </a:xfrm>
          <a:prstGeom prst="rect">
            <a:avLst/>
          </a:prstGeom>
        </p:spPr>
      </p:pic>
      <p:pic>
        <p:nvPicPr>
          <p:cNvPr id="20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8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6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2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1462560"/>
            <a:ext cx="10535856" cy="5128740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05" y="240260"/>
            <a:ext cx="1564144" cy="749977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897384" y="1113471"/>
            <a:ext cx="3626424" cy="779681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6875987" y="459960"/>
            <a:ext cx="1571984" cy="752587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4573370" y="4564895"/>
            <a:ext cx="31261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lion dance</a:t>
            </a:r>
          </a:p>
        </p:txBody>
      </p:sp>
      <p:sp>
        <p:nvSpPr>
          <p:cNvPr id="2" name="Cross 1"/>
          <p:cNvSpPr/>
          <p:nvPr/>
        </p:nvSpPr>
        <p:spPr>
          <a:xfrm>
            <a:off x="5244146" y="3023507"/>
            <a:ext cx="663522" cy="663522"/>
          </a:xfrm>
          <a:prstGeom prst="plu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258822" y="1840497"/>
            <a:ext cx="2492900" cy="2550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86413" y="1549082"/>
            <a:ext cx="4305300" cy="2971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724714" y="3235550"/>
            <a:ext cx="2476921" cy="3571793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424209" y="5684737"/>
            <a:ext cx="2670275" cy="8489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986585" y="5709056"/>
            <a:ext cx="2670275" cy="848900"/>
          </a:xfrm>
          <a:prstGeom prst="rect">
            <a:avLst/>
          </a:prstGeom>
        </p:spPr>
      </p:pic>
      <p:pic>
        <p:nvPicPr>
          <p:cNvPr id="22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91"/>
                </p14:media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24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1462560"/>
            <a:ext cx="10535856" cy="5052540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05" y="240260"/>
            <a:ext cx="1564144" cy="749977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897384" y="1113471"/>
            <a:ext cx="3626424" cy="779681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6875987" y="459960"/>
            <a:ext cx="1571984" cy="752587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3891753" y="4756526"/>
            <a:ext cx="418896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latin typeface="Comic Sans MS" panose="030F0702030302020204" pitchFamily="66" charset="0"/>
              </a:rPr>
              <a:t>lantern parade</a:t>
            </a:r>
          </a:p>
        </p:txBody>
      </p:sp>
      <p:sp>
        <p:nvSpPr>
          <p:cNvPr id="2" name="Cross 1"/>
          <p:cNvSpPr/>
          <p:nvPr/>
        </p:nvSpPr>
        <p:spPr>
          <a:xfrm>
            <a:off x="5244146" y="3023507"/>
            <a:ext cx="663522" cy="663522"/>
          </a:xfrm>
          <a:prstGeom prst="plu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1945140" y="2311486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281439" y="2146061"/>
            <a:ext cx="5010150" cy="2390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940149" y="3235551"/>
            <a:ext cx="2476921" cy="3571793"/>
          </a:xfrm>
          <a:prstGeom prst="rect">
            <a:avLst/>
          </a:prstGeom>
        </p:spPr>
      </p:pic>
      <p:pic>
        <p:nvPicPr>
          <p:cNvPr id="20" name="Picture 1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441802" y="5765161"/>
            <a:ext cx="2670275" cy="848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04178" y="5789480"/>
            <a:ext cx="2670275" cy="848900"/>
          </a:xfrm>
          <a:prstGeom prst="rect">
            <a:avLst/>
          </a:prstGeom>
        </p:spPr>
      </p:pic>
      <p:pic>
        <p:nvPicPr>
          <p:cNvPr id="23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655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8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A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4">
            <a:extLst>
              <a:ext uri="{FF2B5EF4-FFF2-40B4-BE49-F238E27FC236}">
                <a16:creationId xmlns:a16="http://schemas.microsoft.com/office/drawing/2014/main" id="{CE59BCE4-3159-F978-E16F-E93522707F50}"/>
              </a:ext>
            </a:extLst>
          </p:cNvPr>
          <p:cNvSpPr/>
          <p:nvPr/>
        </p:nvSpPr>
        <p:spPr>
          <a:xfrm>
            <a:off x="828072" y="1462560"/>
            <a:ext cx="10535856" cy="5052540"/>
          </a:xfrm>
          <a:custGeom>
            <a:avLst/>
            <a:gdLst/>
            <a:ahLst/>
            <a:cxnLst/>
            <a:rect l="l" t="t" r="r" b="b"/>
            <a:pathLst>
              <a:path w="13299312" h="4763572">
                <a:moveTo>
                  <a:pt x="0" y="0"/>
                </a:moveTo>
                <a:lnTo>
                  <a:pt x="13299312" y="0"/>
                </a:lnTo>
                <a:lnTo>
                  <a:pt x="13299312" y="4763572"/>
                </a:lnTo>
                <a:lnTo>
                  <a:pt x="0" y="476357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>
            <a:off x="9501306" y="0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705" y="240260"/>
            <a:ext cx="1564144" cy="749977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E47A6E80-0DA3-FCAA-8391-C40FD2B98312}"/>
              </a:ext>
            </a:extLst>
          </p:cNvPr>
          <p:cNvSpPr/>
          <p:nvPr/>
        </p:nvSpPr>
        <p:spPr>
          <a:xfrm>
            <a:off x="3897384" y="1113471"/>
            <a:ext cx="3626424" cy="779681"/>
          </a:xfrm>
          <a:custGeom>
            <a:avLst/>
            <a:gdLst/>
            <a:ahLst/>
            <a:cxnLst/>
            <a:rect l="l" t="t" r="r" b="b"/>
            <a:pathLst>
              <a:path w="4577601" h="984184">
                <a:moveTo>
                  <a:pt x="0" y="0"/>
                </a:moveTo>
                <a:lnTo>
                  <a:pt x="4577600" y="0"/>
                </a:lnTo>
                <a:lnTo>
                  <a:pt x="4577600" y="984184"/>
                </a:lnTo>
                <a:lnTo>
                  <a:pt x="0" y="98418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712ABC6C-42F4-B5E3-D3C3-AF25261593E3}"/>
              </a:ext>
            </a:extLst>
          </p:cNvPr>
          <p:cNvSpPr/>
          <p:nvPr/>
        </p:nvSpPr>
        <p:spPr>
          <a:xfrm>
            <a:off x="319314" y="2723697"/>
            <a:ext cx="1017515" cy="1004796"/>
          </a:xfrm>
          <a:custGeom>
            <a:avLst/>
            <a:gdLst/>
            <a:ahLst/>
            <a:cxnLst/>
            <a:rect l="l" t="t" r="r" b="b"/>
            <a:pathLst>
              <a:path w="1284400" h="1268345">
                <a:moveTo>
                  <a:pt x="0" y="0"/>
                </a:moveTo>
                <a:lnTo>
                  <a:pt x="1284401" y="0"/>
                </a:lnTo>
                <a:lnTo>
                  <a:pt x="1284401" y="1268345"/>
                </a:lnTo>
                <a:lnTo>
                  <a:pt x="0" y="12683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6CDFFAE4-FD2F-BA07-D92B-C77A743315DD}"/>
              </a:ext>
            </a:extLst>
          </p:cNvPr>
          <p:cNvSpPr/>
          <p:nvPr/>
        </p:nvSpPr>
        <p:spPr>
          <a:xfrm rot="1462019">
            <a:off x="6875987" y="459960"/>
            <a:ext cx="1571984" cy="752587"/>
          </a:xfrm>
          <a:custGeom>
            <a:avLst/>
            <a:gdLst/>
            <a:ahLst/>
            <a:cxnLst/>
            <a:rect l="l" t="t" r="r" b="b"/>
            <a:pathLst>
              <a:path w="1984300" h="949983">
                <a:moveTo>
                  <a:pt x="0" y="0"/>
                </a:moveTo>
                <a:lnTo>
                  <a:pt x="1984300" y="0"/>
                </a:lnTo>
                <a:lnTo>
                  <a:pt x="1984300" y="949983"/>
                </a:lnTo>
                <a:lnTo>
                  <a:pt x="0" y="94998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1">
            <a:extLst>
              <a:ext uri="{FF2B5EF4-FFF2-40B4-BE49-F238E27FC236}">
                <a16:creationId xmlns:a16="http://schemas.microsoft.com/office/drawing/2014/main" id="{DB03F829-D988-BA62-58EB-EFEBEE69F46C}"/>
              </a:ext>
            </a:extLst>
          </p:cNvPr>
          <p:cNvSpPr/>
          <p:nvPr/>
        </p:nvSpPr>
        <p:spPr>
          <a:xfrm>
            <a:off x="11522415" y="1840498"/>
            <a:ext cx="523608" cy="723465"/>
          </a:xfrm>
          <a:custGeom>
            <a:avLst/>
            <a:gdLst/>
            <a:ahLst/>
            <a:cxnLst/>
            <a:rect l="l" t="t" r="r" b="b"/>
            <a:pathLst>
              <a:path w="660946" h="913224">
                <a:moveTo>
                  <a:pt x="0" y="0"/>
                </a:moveTo>
                <a:lnTo>
                  <a:pt x="660946" y="0"/>
                </a:lnTo>
                <a:lnTo>
                  <a:pt x="660946" y="913224"/>
                </a:lnTo>
                <a:lnTo>
                  <a:pt x="0" y="9132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2">
            <a:extLst>
              <a:ext uri="{FF2B5EF4-FFF2-40B4-BE49-F238E27FC236}">
                <a16:creationId xmlns:a16="http://schemas.microsoft.com/office/drawing/2014/main" id="{D5E4069C-7198-7FED-454C-BB2FA0CC3F87}"/>
              </a:ext>
            </a:extLst>
          </p:cNvPr>
          <p:cNvSpPr/>
          <p:nvPr/>
        </p:nvSpPr>
        <p:spPr>
          <a:xfrm>
            <a:off x="10116548" y="529783"/>
            <a:ext cx="347422" cy="389269"/>
          </a:xfrm>
          <a:custGeom>
            <a:avLst/>
            <a:gdLst/>
            <a:ahLst/>
            <a:cxnLst/>
            <a:rect l="l" t="t" r="r" b="b"/>
            <a:pathLst>
              <a:path w="438548" h="491371">
                <a:moveTo>
                  <a:pt x="0" y="0"/>
                </a:moveTo>
                <a:lnTo>
                  <a:pt x="438548" y="0"/>
                </a:lnTo>
                <a:lnTo>
                  <a:pt x="438548" y="491370"/>
                </a:lnTo>
                <a:lnTo>
                  <a:pt x="0" y="4913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5">
            <a:extLst>
              <a:ext uri="{FF2B5EF4-FFF2-40B4-BE49-F238E27FC236}">
                <a16:creationId xmlns:a16="http://schemas.microsoft.com/office/drawing/2014/main" id="{AEB11B08-D3EB-33AA-9F57-100F719FD181}"/>
              </a:ext>
            </a:extLst>
          </p:cNvPr>
          <p:cNvSpPr/>
          <p:nvPr/>
        </p:nvSpPr>
        <p:spPr>
          <a:xfrm>
            <a:off x="-579004" y="4694648"/>
            <a:ext cx="4290755" cy="3277064"/>
          </a:xfrm>
          <a:custGeom>
            <a:avLst/>
            <a:gdLst/>
            <a:ahLst/>
            <a:cxnLst/>
            <a:rect l="l" t="t" r="r" b="b"/>
            <a:pathLst>
              <a:path w="7642950" h="5837303">
                <a:moveTo>
                  <a:pt x="0" y="0"/>
                </a:moveTo>
                <a:lnTo>
                  <a:pt x="7642950" y="0"/>
                </a:lnTo>
                <a:lnTo>
                  <a:pt x="7642950" y="5837303"/>
                </a:lnTo>
                <a:lnTo>
                  <a:pt x="0" y="583730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5D3F5-06DC-4671-A2A7-1DF796D568E2}"/>
              </a:ext>
            </a:extLst>
          </p:cNvPr>
          <p:cNvSpPr txBox="1"/>
          <p:nvPr/>
        </p:nvSpPr>
        <p:spPr>
          <a:xfrm>
            <a:off x="4442363" y="4788400"/>
            <a:ext cx="28696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full moon</a:t>
            </a:r>
          </a:p>
        </p:txBody>
      </p:sp>
      <p:sp>
        <p:nvSpPr>
          <p:cNvPr id="2" name="Cross 1"/>
          <p:cNvSpPr/>
          <p:nvPr/>
        </p:nvSpPr>
        <p:spPr>
          <a:xfrm>
            <a:off x="5244146" y="3023507"/>
            <a:ext cx="663522" cy="663522"/>
          </a:xfrm>
          <a:prstGeom prst="plus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4">
            <a:extLst>
              <a:ext uri="{FF2B5EF4-FFF2-40B4-BE49-F238E27FC236}">
                <a16:creationId xmlns:a16="http://schemas.microsoft.com/office/drawing/2014/main" id="{C876646C-0428-B1D4-1C67-EBD60C47CBCE}"/>
              </a:ext>
            </a:extLst>
          </p:cNvPr>
          <p:cNvSpPr/>
          <p:nvPr/>
        </p:nvSpPr>
        <p:spPr>
          <a:xfrm flipH="1">
            <a:off x="-1026033" y="-686213"/>
            <a:ext cx="2690694" cy="2763228"/>
          </a:xfrm>
          <a:custGeom>
            <a:avLst/>
            <a:gdLst/>
            <a:ahLst/>
            <a:cxnLst/>
            <a:rect l="l" t="t" r="r" b="b"/>
            <a:pathLst>
              <a:path w="4793382" h="4922600">
                <a:moveTo>
                  <a:pt x="0" y="0"/>
                </a:moveTo>
                <a:lnTo>
                  <a:pt x="4793382" y="0"/>
                </a:lnTo>
                <a:lnTo>
                  <a:pt x="4793382" y="4922601"/>
                </a:lnTo>
                <a:lnTo>
                  <a:pt x="0" y="49226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24714" y="3235550"/>
            <a:ext cx="2476921" cy="3571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781915" y="2103750"/>
            <a:ext cx="1961471" cy="316655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F8EB2C3-5940-BFE8-48C1-A31BAAB7B60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530312" y="2489388"/>
            <a:ext cx="3194402" cy="1865531"/>
          </a:xfrm>
          <a:prstGeom prst="rect">
            <a:avLst/>
          </a:prstGeom>
        </p:spPr>
      </p:pic>
      <p:pic>
        <p:nvPicPr>
          <p:cNvPr id="21" name="Picture 20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414270" y="5756629"/>
            <a:ext cx="2670275" cy="848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76646" y="5780948"/>
            <a:ext cx="2670275" cy="848900"/>
          </a:xfrm>
          <a:prstGeom prst="rect">
            <a:avLst/>
          </a:prstGeom>
        </p:spPr>
      </p:pic>
      <p:pic>
        <p:nvPicPr>
          <p:cNvPr id="23" name="Vietnamese Mid autumn festival folk song karaoke">
            <a:hlinkClick r:id="" action="ppaction://media"/>
            <a:extLst>
              <a:ext uri="{FF2B5EF4-FFF2-40B4-BE49-F238E27FC236}">
                <a16:creationId xmlns:a16="http://schemas.microsoft.com/office/drawing/2014/main" id="{5175D468-ED3E-9FAA-9882-91D735E575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977828" y="-964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0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2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606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9B5596D-161E-4C94-845E-57BA94ABC6EC}:258"/>
</p:tagLst>
</file>

<file path=ppt/theme/theme1.xml><?xml version="1.0" encoding="utf-8"?>
<a:theme xmlns:a="http://schemas.openxmlformats.org/drawingml/2006/main" name="Traditional Games in Spain by Slidesgo">
  <a:themeElements>
    <a:clrScheme name="Simple Light">
      <a:dk1>
        <a:srgbClr val="191919"/>
      </a:dk1>
      <a:lt1>
        <a:srgbClr val="FFFFFF"/>
      </a:lt1>
      <a:dk2>
        <a:srgbClr val="EEEBD5"/>
      </a:dk2>
      <a:lt2>
        <a:srgbClr val="75ADA5"/>
      </a:lt2>
      <a:accent1>
        <a:srgbClr val="C35041"/>
      </a:accent1>
      <a:accent2>
        <a:srgbClr val="E9C831"/>
      </a:accent2>
      <a:accent3>
        <a:srgbClr val="E08C97"/>
      </a:accent3>
      <a:accent4>
        <a:srgbClr val="C293B6"/>
      </a:accent4>
      <a:accent5>
        <a:srgbClr val="E6924F"/>
      </a:accent5>
      <a:accent6>
        <a:srgbClr val="FFFFFF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4356</TotalTime>
  <Words>940</Words>
  <Application>Microsoft Office PowerPoint</Application>
  <PresentationFormat>Widescreen</PresentationFormat>
  <Paragraphs>204</Paragraphs>
  <Slides>34</Slides>
  <Notes>27</Notes>
  <HiddenSlides>0</HiddenSlides>
  <MMClips>21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34</vt:i4>
      </vt:variant>
    </vt:vector>
  </HeadingPairs>
  <TitlesOfParts>
    <vt:vector size="57" baseType="lpstr">
      <vt:lpstr>Baloo 2</vt:lpstr>
      <vt:lpstr>Bebas Neue</vt:lpstr>
      <vt:lpstr>Catamaran</vt:lpstr>
      <vt:lpstr>Changa One</vt:lpstr>
      <vt:lpstr>Chewy</vt:lpstr>
      <vt:lpstr>Delius</vt:lpstr>
      <vt:lpstr>Didact Gothic</vt:lpstr>
      <vt:lpstr>Russo One</vt:lpstr>
      <vt:lpstr>Source Sans 3</vt:lpstr>
      <vt:lpstr>Arial</vt:lpstr>
      <vt:lpstr>Barlow</vt:lpstr>
      <vt:lpstr>Barlow Medium</vt:lpstr>
      <vt:lpstr>Calibri</vt:lpstr>
      <vt:lpstr>Comic Sans MS</vt:lpstr>
      <vt:lpstr>Montserrat</vt:lpstr>
      <vt:lpstr>Nunito</vt:lpstr>
      <vt:lpstr>PT Sans</vt:lpstr>
      <vt:lpstr>Roboto</vt:lpstr>
      <vt:lpstr>Traditional Games in Spain by Slidesgo</vt:lpstr>
      <vt:lpstr>Elementary Activities to Celebrate Japanese Culture Day by Slidesgo</vt:lpstr>
      <vt:lpstr>English for Business &amp; Management Workshop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Warm-up</vt:lpstr>
      <vt:lpstr>Warm-up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PRESENTATION</vt:lpstr>
      <vt:lpstr>PowerPoint Presentation</vt:lpstr>
      <vt:lpstr>PowerPoint Presentation</vt:lpstr>
      <vt:lpstr>PowerPoint Presentation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PRODUCTION</vt:lpstr>
      <vt:lpstr>PowerPoint Presentation</vt:lpstr>
      <vt:lpstr>PowerPoint Presentation</vt:lpstr>
      <vt:lpstr>WRAP-UP &amp; ASSESSMENT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Roxy Dâu</dc:creator>
  <cp:lastModifiedBy>Vũ Đăng Hoàng Hưng</cp:lastModifiedBy>
  <cp:revision>302</cp:revision>
  <dcterms:created xsi:type="dcterms:W3CDTF">2023-12-16T10:48:42Z</dcterms:created>
  <dcterms:modified xsi:type="dcterms:W3CDTF">2025-06-17T09:59:30Z</dcterms:modified>
</cp:coreProperties>
</file>