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48.jpg" ContentType="image/png"/>
  <Override PartName="/ppt/activeX/activeX1.xml" ContentType="application/vnd.ms-office.activeX+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 id="2147483686" r:id="rId4"/>
  </p:sldMasterIdLst>
  <p:notesMasterIdLst>
    <p:notesMasterId r:id="rId38"/>
  </p:notesMasterIdLst>
  <p:sldIdLst>
    <p:sldId id="258" r:id="rId5"/>
    <p:sldId id="278" r:id="rId6"/>
    <p:sldId id="378" r:id="rId7"/>
    <p:sldId id="260" r:id="rId8"/>
    <p:sldId id="256" r:id="rId9"/>
    <p:sldId id="257" r:id="rId10"/>
    <p:sldId id="284" r:id="rId11"/>
    <p:sldId id="259" r:id="rId12"/>
    <p:sldId id="279" r:id="rId13"/>
    <p:sldId id="271" r:id="rId14"/>
    <p:sldId id="270" r:id="rId15"/>
    <p:sldId id="273" r:id="rId16"/>
    <p:sldId id="280" r:id="rId17"/>
    <p:sldId id="281" r:id="rId18"/>
    <p:sldId id="282" r:id="rId19"/>
    <p:sldId id="283" r:id="rId20"/>
    <p:sldId id="285" r:id="rId21"/>
    <p:sldId id="287" r:id="rId22"/>
    <p:sldId id="288" r:id="rId23"/>
    <p:sldId id="289" r:id="rId24"/>
    <p:sldId id="286" r:id="rId25"/>
    <p:sldId id="290" r:id="rId26"/>
    <p:sldId id="291" r:id="rId27"/>
    <p:sldId id="292" r:id="rId28"/>
    <p:sldId id="293" r:id="rId29"/>
    <p:sldId id="297" r:id="rId30"/>
    <p:sldId id="376" r:id="rId31"/>
    <p:sldId id="377" r:id="rId32"/>
    <p:sldId id="294" r:id="rId33"/>
    <p:sldId id="295" r:id="rId34"/>
    <p:sldId id="296" r:id="rId35"/>
    <p:sldId id="277" r:id="rId36"/>
    <p:sldId id="4410"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754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6932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3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49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874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451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8288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247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808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89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90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0B71DAC-C927-3DC3-3356-1385EEB42A28}"/>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DF5BA68-F4A8-44EA-2B38-C9C4DC5B17AF}"/>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8/19/2024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34757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4.xml"/><Relationship Id="rId1" Type="http://schemas.openxmlformats.org/officeDocument/2006/relationships/control" Target="../activeX/activeX1.xml"/><Relationship Id="rId6" Type="http://schemas.openxmlformats.org/officeDocument/2006/relationships/image" Target="../media/image57.wmf"/><Relationship Id="rId5" Type="http://schemas.microsoft.com/office/2007/relationships/hdphoto" Target="../media/hdphoto7.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TA ĐI VÀO RỪNG XANH_1080p">
            <a:hlinkClick r:id="" action="ppaction://media"/>
            <a:extLst>
              <a:ext uri="{FF2B5EF4-FFF2-40B4-BE49-F238E27FC236}">
                <a16:creationId xmlns:a16="http://schemas.microsoft.com/office/drawing/2014/main" id="{67201BCD-1130-88B5-3152-DE3F92C905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91376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403440" imgH="1428840"/>
        </mc:Choice>
        <mc:Fallback>
          <p:control name="TextBox1" r:id="rId1"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
        <p:nvSpPr>
          <p:cNvPr id="3" name="TextBox 2">
            <a:extLst>
              <a:ext uri="{FF2B5EF4-FFF2-40B4-BE49-F238E27FC236}">
                <a16:creationId xmlns:a16="http://schemas.microsoft.com/office/drawing/2014/main" id="{5510DC8C-CD16-C91A-79D7-9E012DAE9410}"/>
              </a:ext>
            </a:extLst>
          </p:cNvPr>
          <p:cNvSpPr txBox="1"/>
          <p:nvPr/>
        </p:nvSpPr>
        <p:spPr>
          <a:xfrm>
            <a:off x="3665220" y="503070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6996142"/>
              <a:gd name="connsiteY0" fmla="*/ 299230 h 1795347"/>
              <a:gd name="connsiteX1" fmla="*/ 299230 w 6996142"/>
              <a:gd name="connsiteY1" fmla="*/ 0 h 1795347"/>
              <a:gd name="connsiteX2" fmla="*/ 1166024 w 6996142"/>
              <a:gd name="connsiteY2" fmla="*/ 0 h 1795347"/>
              <a:gd name="connsiteX3" fmla="*/ 1166024 w 6996142"/>
              <a:gd name="connsiteY3" fmla="*/ 0 h 1795347"/>
              <a:gd name="connsiteX4" fmla="*/ 2915059 w 6996142"/>
              <a:gd name="connsiteY4" fmla="*/ 0 h 1795347"/>
              <a:gd name="connsiteX5" fmla="*/ 6696912 w 6996142"/>
              <a:gd name="connsiteY5" fmla="*/ 0 h 1795347"/>
              <a:gd name="connsiteX6" fmla="*/ 6996142 w 6996142"/>
              <a:gd name="connsiteY6" fmla="*/ 299230 h 1795347"/>
              <a:gd name="connsiteX7" fmla="*/ 6996142 w 6996142"/>
              <a:gd name="connsiteY7" fmla="*/ 1047286 h 1795347"/>
              <a:gd name="connsiteX8" fmla="*/ 6996142 w 6996142"/>
              <a:gd name="connsiteY8" fmla="*/ 1047286 h 1795347"/>
              <a:gd name="connsiteX9" fmla="*/ 6996142 w 6996142"/>
              <a:gd name="connsiteY9" fmla="*/ 1496123 h 1795347"/>
              <a:gd name="connsiteX10" fmla="*/ 6996142 w 6996142"/>
              <a:gd name="connsiteY10" fmla="*/ 1496117 h 1795347"/>
              <a:gd name="connsiteX11" fmla="*/ 6696912 w 6996142"/>
              <a:gd name="connsiteY11" fmla="*/ 1795347 h 1795347"/>
              <a:gd name="connsiteX12" fmla="*/ 2915059 w 6996142"/>
              <a:gd name="connsiteY12" fmla="*/ 1795347 h 1795347"/>
              <a:gd name="connsiteX13" fmla="*/ 3023663 w 6996142"/>
              <a:gd name="connsiteY13" fmla="*/ 2568352 h 1795347"/>
              <a:gd name="connsiteX14" fmla="*/ 1166024 w 6996142"/>
              <a:gd name="connsiteY14" fmla="*/ 1795347 h 1795347"/>
              <a:gd name="connsiteX15" fmla="*/ 299230 w 6996142"/>
              <a:gd name="connsiteY15" fmla="*/ 1795347 h 1795347"/>
              <a:gd name="connsiteX16" fmla="*/ 0 w 6996142"/>
              <a:gd name="connsiteY16" fmla="*/ 1496117 h 1795347"/>
              <a:gd name="connsiteX17" fmla="*/ 0 w 6996142"/>
              <a:gd name="connsiteY17" fmla="*/ 1496123 h 1795347"/>
              <a:gd name="connsiteX18" fmla="*/ 0 w 6996142"/>
              <a:gd name="connsiteY18" fmla="*/ 1047286 h 1795347"/>
              <a:gd name="connsiteX19" fmla="*/ 0 w 6996142"/>
              <a:gd name="connsiteY19" fmla="*/ 1047286 h 1795347"/>
              <a:gd name="connsiteX20" fmla="*/ 0 w 6996142"/>
              <a:gd name="connsiteY20" fmla="*/ 299230 h 179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6142" h="1795347" fill="none" extrusionOk="0">
                <a:moveTo>
                  <a:pt x="0" y="299230"/>
                </a:moveTo>
                <a:cubicBezTo>
                  <a:pt x="-13632" y="150358"/>
                  <a:pt x="139874" y="-15973"/>
                  <a:pt x="299230" y="0"/>
                </a:cubicBezTo>
                <a:cubicBezTo>
                  <a:pt x="624555" y="74080"/>
                  <a:pt x="1057159" y="-22603"/>
                  <a:pt x="1166024" y="0"/>
                </a:cubicBezTo>
                <a:lnTo>
                  <a:pt x="1166024" y="0"/>
                </a:lnTo>
                <a:cubicBezTo>
                  <a:pt x="1677042" y="-5463"/>
                  <a:pt x="2139617" y="-122069"/>
                  <a:pt x="2915059" y="0"/>
                </a:cubicBezTo>
                <a:cubicBezTo>
                  <a:pt x="3868893" y="-165514"/>
                  <a:pt x="4938345" y="-96643"/>
                  <a:pt x="6696912" y="0"/>
                </a:cubicBezTo>
                <a:cubicBezTo>
                  <a:pt x="6874744" y="10115"/>
                  <a:pt x="6990249" y="132059"/>
                  <a:pt x="6996142" y="299230"/>
                </a:cubicBezTo>
                <a:cubicBezTo>
                  <a:pt x="6982797" y="554544"/>
                  <a:pt x="6952788" y="698296"/>
                  <a:pt x="6996142" y="1047286"/>
                </a:cubicBezTo>
                <a:lnTo>
                  <a:pt x="6996142" y="1047286"/>
                </a:lnTo>
                <a:cubicBezTo>
                  <a:pt x="6957997" y="1229532"/>
                  <a:pt x="7011854" y="1415837"/>
                  <a:pt x="6996142" y="1496123"/>
                </a:cubicBezTo>
                <a:lnTo>
                  <a:pt x="6996142" y="1496117"/>
                </a:lnTo>
                <a:cubicBezTo>
                  <a:pt x="6998527" y="1667240"/>
                  <a:pt x="6845654" y="1786970"/>
                  <a:pt x="6696912" y="1795347"/>
                </a:cubicBezTo>
                <a:cubicBezTo>
                  <a:pt x="5404425" y="1943293"/>
                  <a:pt x="3942001" y="1707713"/>
                  <a:pt x="2915059" y="1795347"/>
                </a:cubicBezTo>
                <a:cubicBezTo>
                  <a:pt x="2916103" y="1953900"/>
                  <a:pt x="2949227" y="2252917"/>
                  <a:pt x="3023663" y="2568352"/>
                </a:cubicBezTo>
                <a:cubicBezTo>
                  <a:pt x="2302336" y="2231496"/>
                  <a:pt x="1446004" y="1944758"/>
                  <a:pt x="1166024" y="1795347"/>
                </a:cubicBezTo>
                <a:cubicBezTo>
                  <a:pt x="780538" y="1861845"/>
                  <a:pt x="556603" y="1817446"/>
                  <a:pt x="299230" y="1795347"/>
                </a:cubicBezTo>
                <a:cubicBezTo>
                  <a:pt x="113073" y="1770702"/>
                  <a:pt x="24768" y="1676341"/>
                  <a:pt x="0" y="1496117"/>
                </a:cubicBezTo>
                <a:lnTo>
                  <a:pt x="0" y="1496123"/>
                </a:lnTo>
                <a:cubicBezTo>
                  <a:pt x="34296" y="1389871"/>
                  <a:pt x="-22454" y="1238679"/>
                  <a:pt x="0" y="1047286"/>
                </a:cubicBezTo>
                <a:lnTo>
                  <a:pt x="0" y="1047286"/>
                </a:lnTo>
                <a:cubicBezTo>
                  <a:pt x="-11646" y="900784"/>
                  <a:pt x="-9391" y="661781"/>
                  <a:pt x="0" y="299230"/>
                </a:cubicBezTo>
                <a:close/>
              </a:path>
              <a:path w="6996142" h="1795347" stroke="0" extrusionOk="0">
                <a:moveTo>
                  <a:pt x="0" y="299230"/>
                </a:moveTo>
                <a:cubicBezTo>
                  <a:pt x="4014" y="120906"/>
                  <a:pt x="131403" y="2647"/>
                  <a:pt x="299230" y="0"/>
                </a:cubicBezTo>
                <a:cubicBezTo>
                  <a:pt x="644278" y="39730"/>
                  <a:pt x="983479" y="-66907"/>
                  <a:pt x="1166024" y="0"/>
                </a:cubicBezTo>
                <a:lnTo>
                  <a:pt x="1166024" y="0"/>
                </a:lnTo>
                <a:cubicBezTo>
                  <a:pt x="1797741" y="-37898"/>
                  <a:pt x="2625956" y="138927"/>
                  <a:pt x="2915059" y="0"/>
                </a:cubicBezTo>
                <a:cubicBezTo>
                  <a:pt x="3822159" y="-137111"/>
                  <a:pt x="6048904" y="4097"/>
                  <a:pt x="6696912" y="0"/>
                </a:cubicBezTo>
                <a:cubicBezTo>
                  <a:pt x="6894042" y="-3804"/>
                  <a:pt x="6981456" y="112963"/>
                  <a:pt x="6996142" y="299230"/>
                </a:cubicBezTo>
                <a:cubicBezTo>
                  <a:pt x="6932880" y="498762"/>
                  <a:pt x="6944564" y="830171"/>
                  <a:pt x="6996142" y="1047286"/>
                </a:cubicBezTo>
                <a:lnTo>
                  <a:pt x="6996142" y="1047286"/>
                </a:lnTo>
                <a:cubicBezTo>
                  <a:pt x="7029235" y="1233716"/>
                  <a:pt x="6966393" y="1408649"/>
                  <a:pt x="6996142" y="1496123"/>
                </a:cubicBezTo>
                <a:lnTo>
                  <a:pt x="6996142" y="1496117"/>
                </a:lnTo>
                <a:cubicBezTo>
                  <a:pt x="7006383" y="1632231"/>
                  <a:pt x="6840985" y="1770700"/>
                  <a:pt x="6696912" y="1795347"/>
                </a:cubicBezTo>
                <a:cubicBezTo>
                  <a:pt x="4898036" y="1729787"/>
                  <a:pt x="4217958" y="1798407"/>
                  <a:pt x="2915059" y="1795347"/>
                </a:cubicBezTo>
                <a:cubicBezTo>
                  <a:pt x="2918823" y="2114979"/>
                  <a:pt x="3056694" y="2456696"/>
                  <a:pt x="3023663" y="2568352"/>
                </a:cubicBezTo>
                <a:cubicBezTo>
                  <a:pt x="2551956" y="2311974"/>
                  <a:pt x="1956164" y="2209661"/>
                  <a:pt x="1166024" y="1795347"/>
                </a:cubicBezTo>
                <a:cubicBezTo>
                  <a:pt x="787246" y="1805401"/>
                  <a:pt x="695811" y="1755075"/>
                  <a:pt x="299230" y="1795347"/>
                </a:cubicBezTo>
                <a:cubicBezTo>
                  <a:pt x="127838" y="1775808"/>
                  <a:pt x="15419" y="1685943"/>
                  <a:pt x="0" y="1496117"/>
                </a:cubicBezTo>
                <a:lnTo>
                  <a:pt x="0" y="1496123"/>
                </a:lnTo>
                <a:cubicBezTo>
                  <a:pt x="22686" y="1274124"/>
                  <a:pt x="17834" y="1172027"/>
                  <a:pt x="0" y="1047286"/>
                </a:cubicBezTo>
                <a:lnTo>
                  <a:pt x="0" y="1047286"/>
                </a:lnTo>
                <a:cubicBezTo>
                  <a:pt x="-59008" y="924854"/>
                  <a:pt x="-43621" y="524165"/>
                  <a:pt x="0" y="299230"/>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
        <p:nvSpPr>
          <p:cNvPr id="5" name="TextBox 4">
            <a:extLst>
              <a:ext uri="{FF2B5EF4-FFF2-40B4-BE49-F238E27FC236}">
                <a16:creationId xmlns:a16="http://schemas.microsoft.com/office/drawing/2014/main" id="{BE9F7C82-2FA3-8BCF-CF33-9AAF928295AD}"/>
              </a:ext>
            </a:extLst>
          </p:cNvPr>
          <p:cNvSpPr txBox="1"/>
          <p:nvPr/>
        </p:nvSpPr>
        <p:spPr>
          <a:xfrm>
            <a:off x="4112260" y="638198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784614" y="425162"/>
            <a:ext cx="10635226" cy="5940047"/>
          </a:xfrm>
          <a:prstGeom prst="rect">
            <a:avLst/>
          </a:prstGeom>
          <a:noFill/>
          <a:ln>
            <a:noFill/>
          </a:ln>
        </p:spPr>
        <p:txBody>
          <a:bodyPr spcFirstLastPara="1" wrap="square" lIns="91425" tIns="45700" rIns="91425" bIns="45700" anchor="t" anchorCtr="0">
            <a:spAutoFit/>
          </a:bodyPr>
          <a:lstStyle/>
          <a:p>
            <a:pPr algn="ctr"/>
            <a:r>
              <a:rPr lang="vi-VN" sz="2800" b="1" dirty="0">
                <a:solidFill>
                  <a:srgbClr val="FF0000"/>
                </a:solidFill>
                <a:latin typeface="Cambria" panose="02040503050406030204" pitchFamily="18" charset="0"/>
                <a:ea typeface="Cambria" panose="02040503050406030204" pitchFamily="18" charset="0"/>
              </a:rPr>
              <a:t>Kì diệu rừng xanh</a:t>
            </a:r>
            <a:endParaRPr lang="vi-VN" sz="2800" dirty="0">
              <a:solidFill>
                <a:srgbClr val="FF0000"/>
              </a:solidFill>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a:p>
            <a:pPr algn="just"/>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Tôi có cảm giác mình lạc vào một thế giới thần bí.</a:t>
            </a:r>
          </a:p>
          <a:p>
            <a:pPr algn="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 name="Group 1">
            <a:extLst>
              <a:ext uri="{FF2B5EF4-FFF2-40B4-BE49-F238E27FC236}">
                <a16:creationId xmlns:a16="http://schemas.microsoft.com/office/drawing/2014/main" id="{8D5F2984-5BA1-6449-6184-F20DB7EC196E}"/>
              </a:ext>
            </a:extLst>
          </p:cNvPr>
          <p:cNvGrpSpPr/>
          <p:nvPr/>
        </p:nvGrpSpPr>
        <p:grpSpPr>
          <a:xfrm>
            <a:off x="908391" y="1957025"/>
            <a:ext cx="7382169" cy="1483344"/>
            <a:chOff x="892967" y="2103140"/>
            <a:chExt cx="10089994" cy="802640"/>
          </a:xfrm>
        </p:grpSpPr>
        <p:sp>
          <p:nvSpPr>
            <p:cNvPr id="3" name="Rectangle: Rounded Corners 2">
              <a:extLst>
                <a:ext uri="{FF2B5EF4-FFF2-40B4-BE49-F238E27FC236}">
                  <a16:creationId xmlns:a16="http://schemas.microsoft.com/office/drawing/2014/main" id="{6A7174B6-59BD-E653-EAE0-8194F196FC95}"/>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0DE0E75-CCE1-4217-019C-68696E12CA06}"/>
                </a:ext>
              </a:extLst>
            </p:cNvPr>
            <p:cNvSpPr txBox="1"/>
            <p:nvPr/>
          </p:nvSpPr>
          <p:spPr>
            <a:xfrm>
              <a:off x="1209040" y="2194083"/>
              <a:ext cx="9510073" cy="6495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dưới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84EB94D-33BB-5BF6-E5E0-8FA9E44DD8AE}"/>
              </a:ext>
            </a:extLst>
          </p:cNvPr>
          <p:cNvGrpSpPr/>
          <p:nvPr/>
        </p:nvGrpSpPr>
        <p:grpSpPr>
          <a:xfrm>
            <a:off x="907016" y="3706723"/>
            <a:ext cx="7448069" cy="1386971"/>
            <a:chOff x="892967" y="3219281"/>
            <a:chExt cx="10089994" cy="802640"/>
          </a:xfrm>
        </p:grpSpPr>
        <p:sp>
          <p:nvSpPr>
            <p:cNvPr id="6" name="Rectangle: Rounded Corners 5">
              <a:extLst>
                <a:ext uri="{FF2B5EF4-FFF2-40B4-BE49-F238E27FC236}">
                  <a16:creationId xmlns:a16="http://schemas.microsoft.com/office/drawing/2014/main" id="{8059DFF6-3690-5A01-BBB8-45D359C177B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CB5B625-59D6-495A-048C-3C308CA85BBF}"/>
                </a:ext>
              </a:extLst>
            </p:cNvPr>
            <p:cNvSpPr txBox="1"/>
            <p:nvPr/>
          </p:nvSpPr>
          <p:spPr>
            <a:xfrm>
              <a:off x="1225163" y="3304115"/>
              <a:ext cx="9340052" cy="6946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nhìn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7BA5A030-DE94-33FA-F1AE-A02F767E85CB}"/>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05BBE3F4-B366-3232-B5C0-05E812FA7BC7}"/>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FE4E493-50C7-DE6E-8C59-A98AEE4EA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0BB8DED3-CA8B-D285-6EE0-3A82C6C6127F}"/>
              </a:ext>
            </a:extLst>
          </p:cNvPr>
          <p:cNvGrpSpPr/>
          <p:nvPr/>
        </p:nvGrpSpPr>
        <p:grpSpPr>
          <a:xfrm>
            <a:off x="1051003" y="5314036"/>
            <a:ext cx="7239557" cy="802640"/>
            <a:chOff x="892967" y="4375091"/>
            <a:chExt cx="10089994" cy="802640"/>
          </a:xfrm>
        </p:grpSpPr>
        <p:sp>
          <p:nvSpPr>
            <p:cNvPr id="12" name="Rectangle: Rounded Corners 11">
              <a:extLst>
                <a:ext uri="{FF2B5EF4-FFF2-40B4-BE49-F238E27FC236}">
                  <a16:creationId xmlns:a16="http://schemas.microsoft.com/office/drawing/2014/main" id="{47F37182-C471-B47A-728F-212DDC8F2ED3}"/>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9C6B75B-C90A-4FD0-1B8C-FA2D9742CBD2}"/>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 3: </a:t>
              </a:r>
              <a:r>
                <a:rPr lang="en-US" sz="3600">
                  <a:solidFill>
                    <a:prstClr val="black"/>
                  </a:solidFill>
                  <a:latin typeface="Cambria" panose="02040503050406030204" pitchFamily="18" charset="0"/>
                  <a:ea typeface="Cambria" panose="02040503050406030204" pitchFamily="18" charset="0"/>
                  <a:cs typeface="Calibri" panose="020F0502020204030204" pitchFamily="34" charset="0"/>
                </a:rPr>
                <a:t>Đoạn còn lại</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675E2F35-5C3D-4C74-F47A-47428E23E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536240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1868</Words>
  <Application>Microsoft Office PowerPoint</Application>
  <PresentationFormat>Widescreen</PresentationFormat>
  <Paragraphs>115</Paragraphs>
  <Slides>33</Slides>
  <Notes>19</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33</vt:i4>
      </vt:variant>
    </vt:vector>
  </HeadingPairs>
  <TitlesOfParts>
    <vt:vector size="47" baseType="lpstr">
      <vt:lpstr>等线</vt:lpstr>
      <vt:lpstr>等线 Light</vt:lpstr>
      <vt:lpstr>DFPOP1-W9</vt:lpstr>
      <vt:lpstr>Arial</vt:lpstr>
      <vt:lpstr>Calibri</vt:lpstr>
      <vt:lpstr>Calibri Light</vt:lpstr>
      <vt:lpstr>Cambria</vt:lpstr>
      <vt:lpstr>Tahoma</vt:lpstr>
      <vt:lpstr>UTM Cookies</vt:lpstr>
      <vt:lpstr>UTM Showcard</vt:lpstr>
      <vt:lpstr>千图网海量PPT模板www.58pic.com​​</vt:lpstr>
      <vt:lpstr>1_千图网海量PPT模板www.58pic.com​​</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Thao Tran</cp:lastModifiedBy>
  <cp:revision>55</cp:revision>
  <dcterms:created xsi:type="dcterms:W3CDTF">2019-05-23T17:46:57Z</dcterms:created>
  <dcterms:modified xsi:type="dcterms:W3CDTF">2024-08-19T02:32:34Z</dcterms:modified>
</cp:coreProperties>
</file>