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3"/>
  </p:notesMasterIdLst>
  <p:sldIdLst>
    <p:sldId id="262" r:id="rId3"/>
    <p:sldId id="285" r:id="rId4"/>
    <p:sldId id="286" r:id="rId5"/>
    <p:sldId id="258" r:id="rId6"/>
    <p:sldId id="287" r:id="rId7"/>
    <p:sldId id="260" r:id="rId8"/>
    <p:sldId id="261" r:id="rId9"/>
    <p:sldId id="257" r:id="rId10"/>
    <p:sldId id="278" r:id="rId11"/>
    <p:sldId id="295" r:id="rId12"/>
    <p:sldId id="277" r:id="rId13"/>
    <p:sldId id="288" r:id="rId14"/>
    <p:sldId id="289" r:id="rId15"/>
    <p:sldId id="290" r:id="rId16"/>
    <p:sldId id="291" r:id="rId17"/>
    <p:sldId id="283" r:id="rId18"/>
    <p:sldId id="284" r:id="rId19"/>
    <p:sldId id="292" r:id="rId20"/>
    <p:sldId id="293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586</Words>
  <Application>Microsoft Office PowerPoint</Application>
  <PresentationFormat>Màn hình rộng</PresentationFormat>
  <Paragraphs>107</Paragraphs>
  <Slides>20</Slides>
  <Notes>11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31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Vu Hoang Anh</cp:lastModifiedBy>
  <cp:revision>45</cp:revision>
  <dcterms:created xsi:type="dcterms:W3CDTF">2024-07-19T05:20:07Z</dcterms:created>
  <dcterms:modified xsi:type="dcterms:W3CDTF">2025-10-17T07:00:58Z</dcterms:modified>
</cp:coreProperties>
</file>