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497" r:id="rId3"/>
    <p:sldId id="525" r:id="rId4"/>
    <p:sldId id="523" r:id="rId5"/>
    <p:sldId id="532" r:id="rId6"/>
    <p:sldId id="531" r:id="rId7"/>
    <p:sldId id="527" r:id="rId8"/>
    <p:sldId id="528" r:id="rId9"/>
    <p:sldId id="5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B2306-DAB8-B993-B332-D294155DF9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851" y="361951"/>
            <a:ext cx="10096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Rubik Light</vt:lpstr>
      <vt:lpstr>Arial</vt:lpstr>
      <vt:lpstr>Cambria</vt:lpstr>
      <vt:lpstr>Fredoka One</vt:lpstr>
      <vt:lpstr>Tahoma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2024-07-08T11:17:57Z</dcterms:created>
  <dcterms:modified xsi:type="dcterms:W3CDTF">2024-07-08T11:31:06Z</dcterms:modified>
</cp:coreProperties>
</file>