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notesMasterIdLst>
    <p:notesMasterId r:id="rId35"/>
  </p:notesMasterIdLst>
  <p:sldIdLst>
    <p:sldId id="288" r:id="rId4"/>
    <p:sldId id="339" r:id="rId5"/>
    <p:sldId id="340" r:id="rId6"/>
    <p:sldId id="341" r:id="rId7"/>
    <p:sldId id="342" r:id="rId8"/>
    <p:sldId id="286" r:id="rId9"/>
    <p:sldId id="287" r:id="rId10"/>
    <p:sldId id="289" r:id="rId11"/>
    <p:sldId id="290" r:id="rId12"/>
    <p:sldId id="310" r:id="rId13"/>
    <p:sldId id="308" r:id="rId14"/>
    <p:sldId id="268" r:id="rId15"/>
    <p:sldId id="269" r:id="rId16"/>
    <p:sldId id="315" r:id="rId17"/>
    <p:sldId id="313" r:id="rId18"/>
    <p:sldId id="343" r:id="rId19"/>
    <p:sldId id="316" r:id="rId20"/>
    <p:sldId id="317" r:id="rId21"/>
    <p:sldId id="318" r:id="rId22"/>
    <p:sldId id="344" r:id="rId23"/>
    <p:sldId id="319" r:id="rId24"/>
    <p:sldId id="345" r:id="rId25"/>
    <p:sldId id="321" r:id="rId26"/>
    <p:sldId id="322" r:id="rId27"/>
    <p:sldId id="346" r:id="rId28"/>
    <p:sldId id="329" r:id="rId29"/>
    <p:sldId id="347" r:id="rId30"/>
    <p:sldId id="348" r:id="rId31"/>
    <p:sldId id="331" r:id="rId32"/>
    <p:sldId id="338" r:id="rId33"/>
    <p:sldId id="306"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27858C"/>
    <a:srgbClr val="2E6C74"/>
    <a:srgbClr val="FEDC6E"/>
    <a:srgbClr val="FFF3CD"/>
    <a:srgbClr val="D3EAED"/>
    <a:srgbClr val="258A8E"/>
    <a:srgbClr val="50AEBA"/>
    <a:srgbClr val="D10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8" autoAdjust="0"/>
    <p:restoredTop sz="94660"/>
  </p:normalViewPr>
  <p:slideViewPr>
    <p:cSldViewPr snapToGrid="0">
      <p:cViewPr varScale="1">
        <p:scale>
          <a:sx n="59" d="100"/>
          <a:sy n="59" d="100"/>
        </p:scale>
        <p:origin x="100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9320A-B86D-4E64-BAA9-F344064A369C}"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72436-B3A5-414B-9286-B5B6A728B735}" type="slidenum">
              <a:rPr lang="en-US" smtClean="0"/>
              <a:t>‹#›</a:t>
            </a:fld>
            <a:endParaRPr lang="en-US"/>
          </a:p>
        </p:txBody>
      </p:sp>
    </p:spTree>
    <p:extLst>
      <p:ext uri="{BB962C8B-B14F-4D97-AF65-F5344CB8AC3E}">
        <p14:creationId xmlns:p14="http://schemas.microsoft.com/office/powerpoint/2010/main" val="2363829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72436-B3A5-414B-9286-B5B6A728B735}" type="slidenum">
              <a:rPr lang="en-US" smtClean="0"/>
              <a:t>18</a:t>
            </a:fld>
            <a:endParaRPr lang="en-US"/>
          </a:p>
        </p:txBody>
      </p:sp>
    </p:spTree>
    <p:extLst>
      <p:ext uri="{BB962C8B-B14F-4D97-AF65-F5344CB8AC3E}">
        <p14:creationId xmlns:p14="http://schemas.microsoft.com/office/powerpoint/2010/main" val="1822441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141E-D707-05F4-CBC3-0C90B50CF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CD00F2-BBC3-2A23-29AF-0F4A333ED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8FC72-B619-BDA1-8427-6E64FF833FF6}"/>
              </a:ext>
            </a:extLst>
          </p:cNvPr>
          <p:cNvSpPr>
            <a:spLocks noGrp="1"/>
          </p:cNvSpPr>
          <p:nvPr>
            <p:ph type="dt" sz="half" idx="10"/>
          </p:nvPr>
        </p:nvSpPr>
        <p:spPr/>
        <p:txBody>
          <a:bodyPr/>
          <a:lstStyle/>
          <a:p>
            <a:fld id="{6826ED18-2B3B-4A1A-9A2C-29384F2A8DC9}" type="datetimeFigureOut">
              <a:rPr lang="en-US" smtClean="0"/>
              <a:t>10/10/2024</a:t>
            </a:fld>
            <a:endParaRPr lang="en-US"/>
          </a:p>
        </p:txBody>
      </p:sp>
      <p:sp>
        <p:nvSpPr>
          <p:cNvPr id="5" name="Footer Placeholder 4">
            <a:extLst>
              <a:ext uri="{FF2B5EF4-FFF2-40B4-BE49-F238E27FC236}">
                <a16:creationId xmlns:a16="http://schemas.microsoft.com/office/drawing/2014/main" id="{2AC7735B-C34C-4412-0477-2B25E1D97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1F81F-995C-C6FC-68F4-2085B327B01E}"/>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2370473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939B-B6FE-27F8-9BAF-20EE20020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2FEE1D-8151-6FB2-FF3B-8B63158CD4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57F17-E74B-09BE-1708-32C04C829396}"/>
              </a:ext>
            </a:extLst>
          </p:cNvPr>
          <p:cNvSpPr>
            <a:spLocks noGrp="1"/>
          </p:cNvSpPr>
          <p:nvPr>
            <p:ph type="dt" sz="half" idx="10"/>
          </p:nvPr>
        </p:nvSpPr>
        <p:spPr/>
        <p:txBody>
          <a:bodyPr/>
          <a:lstStyle/>
          <a:p>
            <a:fld id="{6826ED18-2B3B-4A1A-9A2C-29384F2A8DC9}" type="datetimeFigureOut">
              <a:rPr lang="en-US" smtClean="0"/>
              <a:t>10/10/2024</a:t>
            </a:fld>
            <a:endParaRPr lang="en-US"/>
          </a:p>
        </p:txBody>
      </p:sp>
      <p:sp>
        <p:nvSpPr>
          <p:cNvPr id="5" name="Footer Placeholder 4">
            <a:extLst>
              <a:ext uri="{FF2B5EF4-FFF2-40B4-BE49-F238E27FC236}">
                <a16:creationId xmlns:a16="http://schemas.microsoft.com/office/drawing/2014/main" id="{D7398DD1-B65F-6BFE-BE67-36331CBCD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549E4-FB5B-A87E-89DE-9B8F50912926}"/>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30852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7A251C-2ACA-CE1D-A1F9-5131EF7ED6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E94ABE-EA91-D74A-AFE9-385215DCCB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BE9C0-906E-8DC6-962F-49FC83E4893E}"/>
              </a:ext>
            </a:extLst>
          </p:cNvPr>
          <p:cNvSpPr>
            <a:spLocks noGrp="1"/>
          </p:cNvSpPr>
          <p:nvPr>
            <p:ph type="dt" sz="half" idx="10"/>
          </p:nvPr>
        </p:nvSpPr>
        <p:spPr/>
        <p:txBody>
          <a:bodyPr/>
          <a:lstStyle/>
          <a:p>
            <a:fld id="{6826ED18-2B3B-4A1A-9A2C-29384F2A8DC9}" type="datetimeFigureOut">
              <a:rPr lang="en-US" smtClean="0"/>
              <a:t>10/10/2024</a:t>
            </a:fld>
            <a:endParaRPr lang="en-US"/>
          </a:p>
        </p:txBody>
      </p:sp>
      <p:sp>
        <p:nvSpPr>
          <p:cNvPr id="5" name="Footer Placeholder 4">
            <a:extLst>
              <a:ext uri="{FF2B5EF4-FFF2-40B4-BE49-F238E27FC236}">
                <a16:creationId xmlns:a16="http://schemas.microsoft.com/office/drawing/2014/main" id="{DDA24C10-8DF4-6829-F5C4-F1A9D64B7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38FFB-D836-0393-97B0-943374C1FAE0}"/>
              </a:ext>
            </a:extLst>
          </p:cNvPr>
          <p:cNvSpPr>
            <a:spLocks noGrp="1"/>
          </p:cNvSpPr>
          <p:nvPr>
            <p:ph type="sldNum" sz="quarter" idx="12"/>
          </p:nvPr>
        </p:nvSpPr>
        <p:spPr/>
        <p:txBody>
          <a:bodyPr/>
          <a:lstStyle/>
          <a:p>
            <a:fld id="{B0BDC7C9-860E-4558-A233-5F4A757B7500}"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AEF319AB-B17C-A6AE-7C92-1D936E926A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90208"/>
            <a:ext cx="1538824" cy="1538824"/>
          </a:xfrm>
          <a:prstGeom prst="rect">
            <a:avLst/>
          </a:prstGeom>
        </p:spPr>
      </p:pic>
    </p:spTree>
    <p:extLst>
      <p:ext uri="{BB962C8B-B14F-4D97-AF65-F5344CB8AC3E}">
        <p14:creationId xmlns:p14="http://schemas.microsoft.com/office/powerpoint/2010/main" val="4277667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509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9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4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048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307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842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6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4C209-9FF6-7FE1-5898-8CB8AD8A6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4A70F-1E8A-9BCB-2C44-E764D5265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6C836-BC9D-D4ED-1FCB-568D6154FD45}"/>
              </a:ext>
            </a:extLst>
          </p:cNvPr>
          <p:cNvSpPr>
            <a:spLocks noGrp="1"/>
          </p:cNvSpPr>
          <p:nvPr>
            <p:ph type="dt" sz="half" idx="10"/>
          </p:nvPr>
        </p:nvSpPr>
        <p:spPr/>
        <p:txBody>
          <a:bodyPr/>
          <a:lstStyle/>
          <a:p>
            <a:fld id="{6826ED18-2B3B-4A1A-9A2C-29384F2A8DC9}" type="datetimeFigureOut">
              <a:rPr lang="en-US" smtClean="0"/>
              <a:t>10/10/2024</a:t>
            </a:fld>
            <a:endParaRPr lang="en-US"/>
          </a:p>
        </p:txBody>
      </p:sp>
      <p:sp>
        <p:nvSpPr>
          <p:cNvPr id="5" name="Footer Placeholder 4">
            <a:extLst>
              <a:ext uri="{FF2B5EF4-FFF2-40B4-BE49-F238E27FC236}">
                <a16:creationId xmlns:a16="http://schemas.microsoft.com/office/drawing/2014/main" id="{3DAE8252-54CA-FC6B-ABE6-30DD07669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4E6BE-6666-F210-1065-EFF88349744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2183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276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714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603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951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464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23651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6922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5105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31746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357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667D-EE9E-7C64-15BF-AD8E01432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EE875F-C4D6-279F-750D-5C2A4CA27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E82138-BE8D-9DB3-EA65-9395575CA8F3}"/>
              </a:ext>
            </a:extLst>
          </p:cNvPr>
          <p:cNvSpPr>
            <a:spLocks noGrp="1"/>
          </p:cNvSpPr>
          <p:nvPr>
            <p:ph type="dt" sz="half" idx="10"/>
          </p:nvPr>
        </p:nvSpPr>
        <p:spPr/>
        <p:txBody>
          <a:bodyPr/>
          <a:lstStyle/>
          <a:p>
            <a:fld id="{6826ED18-2B3B-4A1A-9A2C-29384F2A8DC9}" type="datetimeFigureOut">
              <a:rPr lang="en-US" smtClean="0"/>
              <a:t>10/10/2024</a:t>
            </a:fld>
            <a:endParaRPr lang="en-US"/>
          </a:p>
        </p:txBody>
      </p:sp>
      <p:sp>
        <p:nvSpPr>
          <p:cNvPr id="5" name="Footer Placeholder 4">
            <a:extLst>
              <a:ext uri="{FF2B5EF4-FFF2-40B4-BE49-F238E27FC236}">
                <a16:creationId xmlns:a16="http://schemas.microsoft.com/office/drawing/2014/main" id="{FB7D08B3-631D-D19E-B1A2-AE9A47B63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15407-88B2-FB1B-8B9C-6975A60A60B7}"/>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625683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0817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26858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44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8745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745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4715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DE75-73FE-8CDA-A649-6AA77FD72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96E88-E319-1240-E7D6-B9DF5066A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722207-825D-F715-7415-CF257D86F5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66430C-E738-E794-1CAA-5811722C5772}"/>
              </a:ext>
            </a:extLst>
          </p:cNvPr>
          <p:cNvSpPr>
            <a:spLocks noGrp="1"/>
          </p:cNvSpPr>
          <p:nvPr>
            <p:ph type="dt" sz="half" idx="10"/>
          </p:nvPr>
        </p:nvSpPr>
        <p:spPr/>
        <p:txBody>
          <a:bodyPr/>
          <a:lstStyle/>
          <a:p>
            <a:fld id="{6826ED18-2B3B-4A1A-9A2C-29384F2A8DC9}" type="datetimeFigureOut">
              <a:rPr lang="en-US" smtClean="0"/>
              <a:t>10/10/2024</a:t>
            </a:fld>
            <a:endParaRPr lang="en-US"/>
          </a:p>
        </p:txBody>
      </p:sp>
      <p:sp>
        <p:nvSpPr>
          <p:cNvPr id="6" name="Footer Placeholder 5">
            <a:extLst>
              <a:ext uri="{FF2B5EF4-FFF2-40B4-BE49-F238E27FC236}">
                <a16:creationId xmlns:a16="http://schemas.microsoft.com/office/drawing/2014/main" id="{2A5852CC-246B-B58B-D646-906E145E5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F25D2-4AA6-D7DF-FF0A-A1FCDD4A172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035109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4ED4-2694-4E26-02E6-EE3DB38863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3C8FE-132B-4DEC-8250-D4D95EF8DB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0C23FB-7B95-51F2-743E-724EC0AE36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514288-9867-55E2-95A2-9E556DCFC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1E622E-970D-36E6-13FC-45E2AF716A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3B369B-15A2-9A28-B808-4F2064D59993}"/>
              </a:ext>
            </a:extLst>
          </p:cNvPr>
          <p:cNvSpPr>
            <a:spLocks noGrp="1"/>
          </p:cNvSpPr>
          <p:nvPr>
            <p:ph type="dt" sz="half" idx="10"/>
          </p:nvPr>
        </p:nvSpPr>
        <p:spPr/>
        <p:txBody>
          <a:bodyPr/>
          <a:lstStyle/>
          <a:p>
            <a:fld id="{6826ED18-2B3B-4A1A-9A2C-29384F2A8DC9}" type="datetimeFigureOut">
              <a:rPr lang="en-US" smtClean="0"/>
              <a:t>10/10/2024</a:t>
            </a:fld>
            <a:endParaRPr lang="en-US"/>
          </a:p>
        </p:txBody>
      </p:sp>
      <p:sp>
        <p:nvSpPr>
          <p:cNvPr id="8" name="Footer Placeholder 7">
            <a:extLst>
              <a:ext uri="{FF2B5EF4-FFF2-40B4-BE49-F238E27FC236}">
                <a16:creationId xmlns:a16="http://schemas.microsoft.com/office/drawing/2014/main" id="{6E8DEE3E-34DC-AD9E-F535-E19533AAE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8DB6D-CF33-9EFC-8F40-EAB2E90E5D09}"/>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0231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15B29-0F37-3BA0-0BAA-88AE6C0A6E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9C614E-F666-998A-91B9-B5F994920FBB}"/>
              </a:ext>
            </a:extLst>
          </p:cNvPr>
          <p:cNvSpPr>
            <a:spLocks noGrp="1"/>
          </p:cNvSpPr>
          <p:nvPr>
            <p:ph type="dt" sz="half" idx="10"/>
          </p:nvPr>
        </p:nvSpPr>
        <p:spPr/>
        <p:txBody>
          <a:bodyPr/>
          <a:lstStyle/>
          <a:p>
            <a:fld id="{6826ED18-2B3B-4A1A-9A2C-29384F2A8DC9}" type="datetimeFigureOut">
              <a:rPr lang="en-US" smtClean="0"/>
              <a:t>10/10/2024</a:t>
            </a:fld>
            <a:endParaRPr lang="en-US"/>
          </a:p>
        </p:txBody>
      </p:sp>
      <p:sp>
        <p:nvSpPr>
          <p:cNvPr id="4" name="Footer Placeholder 3">
            <a:extLst>
              <a:ext uri="{FF2B5EF4-FFF2-40B4-BE49-F238E27FC236}">
                <a16:creationId xmlns:a16="http://schemas.microsoft.com/office/drawing/2014/main" id="{41A3852A-B7B0-3251-B81E-F7343D144D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2A40F1-0ED5-1048-F494-41752721E6B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20175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56C06C-ACFC-9DCE-0AF7-15159BC3F541}"/>
              </a:ext>
            </a:extLst>
          </p:cNvPr>
          <p:cNvSpPr>
            <a:spLocks noGrp="1"/>
          </p:cNvSpPr>
          <p:nvPr>
            <p:ph type="dt" sz="half" idx="10"/>
          </p:nvPr>
        </p:nvSpPr>
        <p:spPr/>
        <p:txBody>
          <a:bodyPr/>
          <a:lstStyle/>
          <a:p>
            <a:fld id="{6826ED18-2B3B-4A1A-9A2C-29384F2A8DC9}" type="datetimeFigureOut">
              <a:rPr lang="en-US" smtClean="0"/>
              <a:t>10/10/2024</a:t>
            </a:fld>
            <a:endParaRPr lang="en-US"/>
          </a:p>
        </p:txBody>
      </p:sp>
      <p:sp>
        <p:nvSpPr>
          <p:cNvPr id="3" name="Footer Placeholder 2">
            <a:extLst>
              <a:ext uri="{FF2B5EF4-FFF2-40B4-BE49-F238E27FC236}">
                <a16:creationId xmlns:a16="http://schemas.microsoft.com/office/drawing/2014/main" id="{120F742B-4E09-7449-8C73-A596FA545E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737E7E-A07E-6323-3EE1-79C05DA0DA7A}"/>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78980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0C791-D4EC-28EE-6EF6-5682E72E1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E2F54B-1028-25E7-AFF7-0DCACB2222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24FE22-B97A-D145-D2B8-A1C1F16A7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11E3D-F1E0-D824-1AA1-998D2676184D}"/>
              </a:ext>
            </a:extLst>
          </p:cNvPr>
          <p:cNvSpPr>
            <a:spLocks noGrp="1"/>
          </p:cNvSpPr>
          <p:nvPr>
            <p:ph type="dt" sz="half" idx="10"/>
          </p:nvPr>
        </p:nvSpPr>
        <p:spPr/>
        <p:txBody>
          <a:bodyPr/>
          <a:lstStyle/>
          <a:p>
            <a:fld id="{6826ED18-2B3B-4A1A-9A2C-29384F2A8DC9}" type="datetimeFigureOut">
              <a:rPr lang="en-US" smtClean="0"/>
              <a:t>10/10/2024</a:t>
            </a:fld>
            <a:endParaRPr lang="en-US"/>
          </a:p>
        </p:txBody>
      </p:sp>
      <p:sp>
        <p:nvSpPr>
          <p:cNvPr id="6" name="Footer Placeholder 5">
            <a:extLst>
              <a:ext uri="{FF2B5EF4-FFF2-40B4-BE49-F238E27FC236}">
                <a16:creationId xmlns:a16="http://schemas.microsoft.com/office/drawing/2014/main" id="{7A681D10-52FD-F243-8104-60C296A9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05931-9B13-D6FC-F0EB-1CA3C8A506A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183544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0BE7-8400-2C08-69DA-E533EAA10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3DF5E-BB1B-75F5-754C-F33F418261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832DF9-7415-FC87-6BF0-4BD852468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8AC229-D4A7-8F85-FBBA-F982D41436A1}"/>
              </a:ext>
            </a:extLst>
          </p:cNvPr>
          <p:cNvSpPr>
            <a:spLocks noGrp="1"/>
          </p:cNvSpPr>
          <p:nvPr>
            <p:ph type="dt" sz="half" idx="10"/>
          </p:nvPr>
        </p:nvSpPr>
        <p:spPr/>
        <p:txBody>
          <a:bodyPr/>
          <a:lstStyle/>
          <a:p>
            <a:fld id="{6826ED18-2B3B-4A1A-9A2C-29384F2A8DC9}" type="datetimeFigureOut">
              <a:rPr lang="en-US" smtClean="0"/>
              <a:t>10/10/2024</a:t>
            </a:fld>
            <a:endParaRPr lang="en-US"/>
          </a:p>
        </p:txBody>
      </p:sp>
      <p:sp>
        <p:nvSpPr>
          <p:cNvPr id="6" name="Footer Placeholder 5">
            <a:extLst>
              <a:ext uri="{FF2B5EF4-FFF2-40B4-BE49-F238E27FC236}">
                <a16:creationId xmlns:a16="http://schemas.microsoft.com/office/drawing/2014/main" id="{DB964EDC-86EF-856D-C926-21CE0C46E9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E7C4F-B81F-C139-0F2C-5FB08AC815A5}"/>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80331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4CE5A-F68F-093C-00A6-4F6632AEA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250B43-5926-A372-8BC9-8DE40D8A41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1AA8E-FA52-34F2-D677-F71F0EA27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6ED18-2B3B-4A1A-9A2C-29384F2A8DC9}" type="datetimeFigureOut">
              <a:rPr lang="en-US" smtClean="0"/>
              <a:t>10/10/2024</a:t>
            </a:fld>
            <a:endParaRPr lang="en-US"/>
          </a:p>
        </p:txBody>
      </p:sp>
      <p:sp>
        <p:nvSpPr>
          <p:cNvPr id="5" name="Footer Placeholder 4">
            <a:extLst>
              <a:ext uri="{FF2B5EF4-FFF2-40B4-BE49-F238E27FC236}">
                <a16:creationId xmlns:a16="http://schemas.microsoft.com/office/drawing/2014/main" id="{AED8897C-6449-9703-BA72-BB5CBF926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171BBA-FEE8-87DA-61A0-2BFDCE26C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DC7C9-860E-4558-A233-5F4A757B7500}" type="slidenum">
              <a:rPr lang="en-US" smtClean="0"/>
              <a:t>‹#›</a:t>
            </a:fld>
            <a:endParaRPr lang="en-US"/>
          </a:p>
        </p:txBody>
      </p:sp>
      <p:sp>
        <p:nvSpPr>
          <p:cNvPr id="8" name="TextBox 3">
            <a:extLst>
              <a:ext uri="{FF2B5EF4-FFF2-40B4-BE49-F238E27FC236}">
                <a16:creationId xmlns:a16="http://schemas.microsoft.com/office/drawing/2014/main" id="{12DAADD3-2BA9-7908-5FBF-01D0B360F31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D8275C1-D439-4B9F-F033-C82B87FE41E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FE783C5-4288-EA98-3C1A-EFB46B71932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CC60C5B2-D306-B57F-F5DC-8A6E355821F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74C95222-211B-87AB-7587-A88176C770D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B77FCFA1-BD3B-55DA-09CE-A00190DE415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20" name="Picture 19">
            <a:extLst>
              <a:ext uri="{FF2B5EF4-FFF2-40B4-BE49-F238E27FC236}">
                <a16:creationId xmlns:a16="http://schemas.microsoft.com/office/drawing/2014/main" id="{80A91E1F-CD33-58FE-13A4-EFF89996830D}"/>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2" name="Picture 21">
            <a:extLst>
              <a:ext uri="{FF2B5EF4-FFF2-40B4-BE49-F238E27FC236}">
                <a16:creationId xmlns:a16="http://schemas.microsoft.com/office/drawing/2014/main" id="{225CCD78-95CA-29BB-EF4F-18A0B3C78238}"/>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24" name="Picture 23">
            <a:extLst>
              <a:ext uri="{FF2B5EF4-FFF2-40B4-BE49-F238E27FC236}">
                <a16:creationId xmlns:a16="http://schemas.microsoft.com/office/drawing/2014/main" id="{4CEC0B48-2AB7-E2F1-A35C-B84859AB8A07}"/>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26" name="Picture 25">
            <a:extLst>
              <a:ext uri="{FF2B5EF4-FFF2-40B4-BE49-F238E27FC236}">
                <a16:creationId xmlns:a16="http://schemas.microsoft.com/office/drawing/2014/main" id="{3DA55B8D-DCBD-B84F-CDAA-DB1832BD4C4A}"/>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744376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C47FBDA-4D44-06AD-5C99-B5772A8B30E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43959" y="190208"/>
            <a:ext cx="1538824" cy="1538824"/>
          </a:xfrm>
          <a:prstGeom prst="rect">
            <a:avLst/>
          </a:prstGeom>
        </p:spPr>
      </p:pic>
    </p:spTree>
    <p:extLst>
      <p:ext uri="{BB962C8B-B14F-4D97-AF65-F5344CB8AC3E}">
        <p14:creationId xmlns:p14="http://schemas.microsoft.com/office/powerpoint/2010/main" val="2372704062"/>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4" r:id="rId3"/>
    <p:sldLayoutId id="2147483672" r:id="rId4"/>
    <p:sldLayoutId id="2147483671" r:id="rId5"/>
    <p:sldLayoutId id="2147483670" r:id="rId6"/>
    <p:sldLayoutId id="2147483662" r:id="rId7"/>
    <p:sldLayoutId id="2147483676" r:id="rId8"/>
    <p:sldLayoutId id="2147483673" r:id="rId9"/>
    <p:sldLayoutId id="2147483663" r:id="rId10"/>
    <p:sldLayoutId id="2147483664" r:id="rId11"/>
    <p:sldLayoutId id="2147483665"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spTree>
    <p:extLst>
      <p:ext uri="{BB962C8B-B14F-4D97-AF65-F5344CB8AC3E}">
        <p14:creationId xmlns:p14="http://schemas.microsoft.com/office/powerpoint/2010/main" val="17335445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2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sv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3.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736A2E1-C8D0-4040-B0B2-06617BE85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161" y="1167319"/>
            <a:ext cx="5882928" cy="5882928"/>
          </a:xfrm>
          <a:prstGeom prst="rect">
            <a:avLst/>
          </a:prstGeom>
        </p:spPr>
      </p:pic>
      <p:pic>
        <p:nvPicPr>
          <p:cNvPr id="6" name="Picture 5">
            <a:extLst>
              <a:ext uri="{FF2B5EF4-FFF2-40B4-BE49-F238E27FC236}">
                <a16:creationId xmlns:a16="http://schemas.microsoft.com/office/drawing/2014/main" id="{AB2C8527-3DF7-D45D-6C40-218E71221F87}"/>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343A829C-AAA4-1AC6-C1AC-59698D1861BD}"/>
              </a:ext>
            </a:extLst>
          </p:cNvPr>
          <p:cNvPicPr>
            <a:picLocks noChangeAspect="1"/>
          </p:cNvPicPr>
          <p:nvPr/>
        </p:nvPicPr>
        <p:blipFill>
          <a:blip r:embed="rId5"/>
          <a:stretch>
            <a:fillRect/>
          </a:stretch>
        </p:blipFill>
        <p:spPr>
          <a:xfrm>
            <a:off x="4013520" y="1390620"/>
            <a:ext cx="7638950" cy="2676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4F16C0-FACD-9900-288F-9DDA8C0B9A9D}"/>
              </a:ext>
            </a:extLst>
          </p:cNvPr>
          <p:cNvSpPr txBox="1"/>
          <p:nvPr/>
        </p:nvSpPr>
        <p:spPr>
          <a:xfrm>
            <a:off x="1100924" y="1180052"/>
            <a:ext cx="9495956"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1: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đầu</a:t>
            </a:r>
            <a:r>
              <a:rPr lang="en-US" sz="3600" b="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Nghìn</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lẻ</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một</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đêm</a:t>
            </a:r>
            <a:r>
              <a:rPr lang="en-US" sz="3600" b="1" i="1" dirty="0">
                <a:solidFill>
                  <a:srgbClr val="D10505"/>
                </a:solidFill>
                <a:latin typeface="Cambria" panose="02040503050406030204" pitchFamily="18" charset="0"/>
                <a:ea typeface="Cambria" panose="02040503050406030204" pitchFamily="18" charset="0"/>
              </a:rPr>
              <a:t>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8B93964-0FE9-2D0A-267B-F19EF3881985}"/>
              </a:ext>
            </a:extLst>
          </p:cNvPr>
          <p:cNvSpPr txBox="1"/>
          <p:nvPr/>
        </p:nvSpPr>
        <p:spPr>
          <a:xfrm>
            <a:off x="1671409" y="2042418"/>
            <a:ext cx="8153311"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2: </a:t>
            </a:r>
            <a:r>
              <a:rPr lang="en-US" sz="3600" b="1" dirty="0" err="1">
                <a:solidFill>
                  <a:srgbClr val="D10505"/>
                </a:solidFill>
                <a:latin typeface="Cambria" panose="02040503050406030204" pitchFamily="18" charset="0"/>
                <a:ea typeface="Cambria" panose="02040503050406030204" pitchFamily="18" charset="0"/>
              </a:rPr>
              <a:t>Từ</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Bà</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và</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chú</a:t>
            </a:r>
            <a:r>
              <a:rPr lang="en-US" sz="3600" b="1" i="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kì</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diệu</a:t>
            </a:r>
            <a:r>
              <a:rPr lang="en-US" sz="3600" b="1" i="1" dirty="0">
                <a:solidFill>
                  <a:srgbClr val="D10505"/>
                </a:solidFill>
                <a:latin typeface="Cambria" panose="02040503050406030204" pitchFamily="18" charset="0"/>
                <a:ea typeface="Cambria" panose="02040503050406030204" pitchFamily="18" charset="0"/>
              </a:rPr>
              <a:t> kia.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067D917-52DE-39D3-238F-B9373FFC6455}"/>
              </a:ext>
            </a:extLst>
          </p:cNvPr>
          <p:cNvSpPr txBox="1"/>
          <p:nvPr/>
        </p:nvSpPr>
        <p:spPr>
          <a:xfrm>
            <a:off x="2465315" y="2904784"/>
            <a:ext cx="7937253"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3: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Bảy</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tuổi</a:t>
            </a:r>
            <a:r>
              <a:rPr lang="en-US" sz="3600" b="1" i="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khốn</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EFE63C8-82CD-611C-3E70-582589B607D8}"/>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842DDF58-1908-62B4-E3DA-28485688F13B}"/>
              </a:ext>
            </a:extLst>
          </p:cNvPr>
          <p:cNvPicPr>
            <a:picLocks noChangeAspect="1"/>
          </p:cNvPicPr>
          <p:nvPr/>
        </p:nvPicPr>
        <p:blipFill>
          <a:blip r:embed="rId3"/>
          <a:stretch>
            <a:fillRect/>
          </a:stretch>
        </p:blipFill>
        <p:spPr>
          <a:xfrm>
            <a:off x="4133141" y="-172423"/>
            <a:ext cx="3757658" cy="1347711"/>
          </a:xfrm>
          <a:prstGeom prst="rect">
            <a:avLst/>
          </a:prstGeom>
        </p:spPr>
      </p:pic>
      <p:sp>
        <p:nvSpPr>
          <p:cNvPr id="2" name="TextBox 1">
            <a:extLst>
              <a:ext uri="{FF2B5EF4-FFF2-40B4-BE49-F238E27FC236}">
                <a16:creationId xmlns:a16="http://schemas.microsoft.com/office/drawing/2014/main" id="{90884843-C73E-72F7-1BC1-18FB29BD7FFB}"/>
              </a:ext>
            </a:extLst>
          </p:cNvPr>
          <p:cNvSpPr txBox="1"/>
          <p:nvPr/>
        </p:nvSpPr>
        <p:spPr>
          <a:xfrm>
            <a:off x="3105395" y="3737904"/>
            <a:ext cx="830428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4: Từ </a:t>
            </a:r>
            <a:r>
              <a:rPr lang="vi-VN" sz="3600" b="1" i="1" dirty="0">
                <a:solidFill>
                  <a:srgbClr val="D10505"/>
                </a:solidFill>
                <a:latin typeface="Cambria" panose="02040503050406030204" pitchFamily="18" charset="0"/>
                <a:ea typeface="Cambria" panose="02040503050406030204" pitchFamily="18" charset="0"/>
              </a:rPr>
              <a:t>Tôi khóc </a:t>
            </a:r>
            <a:r>
              <a:rPr lang="vi-VN" sz="3600" b="1" dirty="0">
                <a:solidFill>
                  <a:srgbClr val="D10505"/>
                </a:solidFill>
                <a:latin typeface="Cambria" panose="02040503050406030204" pitchFamily="18" charset="0"/>
                <a:ea typeface="Cambria" panose="02040503050406030204" pitchFamily="18" charset="0"/>
              </a:rPr>
              <a:t>đến </a:t>
            </a:r>
            <a:r>
              <a:rPr lang="vi-VN" sz="3600" b="1" i="1" dirty="0">
                <a:solidFill>
                  <a:srgbClr val="D10505"/>
                </a:solidFill>
                <a:latin typeface="Cambria" panose="02040503050406030204" pitchFamily="18" charset="0"/>
                <a:ea typeface="Cambria" panose="02040503050406030204" pitchFamily="18" charset="0"/>
              </a:rPr>
              <a:t>tưởng tượng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776F734-6405-9397-CA43-7324300AEDB5}"/>
              </a:ext>
            </a:extLst>
          </p:cNvPr>
          <p:cNvSpPr txBox="1"/>
          <p:nvPr/>
        </p:nvSpPr>
        <p:spPr>
          <a:xfrm>
            <a:off x="3674355" y="4550704"/>
            <a:ext cx="723748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5: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vi-VN" sz="3600" b="1" i="1" dirty="0">
                <a:solidFill>
                  <a:srgbClr val="D10505"/>
                </a:solidFill>
                <a:latin typeface="Cambria" panose="02040503050406030204" pitchFamily="18" charset="0"/>
                <a:ea typeface="Cambria" panose="02040503050406030204" pitchFamily="18" charset="0"/>
              </a:rPr>
              <a:t>Rồi tới </a:t>
            </a:r>
            <a:r>
              <a:rPr lang="vi-VN" sz="3600" b="1" dirty="0">
                <a:solidFill>
                  <a:srgbClr val="D10505"/>
                </a:solidFill>
                <a:latin typeface="Cambria" panose="02040503050406030204" pitchFamily="18" charset="0"/>
                <a:ea typeface="Cambria" panose="02040503050406030204" pitchFamily="18" charset="0"/>
              </a:rPr>
              <a:t>đến </a:t>
            </a:r>
            <a:r>
              <a:rPr lang="vi-VN" sz="3600" b="1" i="1" dirty="0">
                <a:solidFill>
                  <a:srgbClr val="D10505"/>
                </a:solidFill>
                <a:latin typeface="Cambria" panose="02040503050406030204" pitchFamily="18" charset="0"/>
                <a:ea typeface="Cambria" panose="02040503050406030204" pitchFamily="18" charset="0"/>
              </a:rPr>
              <a:t>anh Hai</a:t>
            </a:r>
            <a:r>
              <a:rPr lang="vi-VN" sz="3600" b="1" dirty="0">
                <a:solidFill>
                  <a:srgbClr val="D10505"/>
                </a:solidFill>
                <a:latin typeface="Cambria" panose="02040503050406030204" pitchFamily="18" charset="0"/>
                <a:ea typeface="Cambria" panose="02040503050406030204" pitchFamily="18" charset="0"/>
              </a:rPr>
              <a:t>!</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9F84D80-5AFC-B984-A353-C57029DB25BA}"/>
              </a:ext>
            </a:extLst>
          </p:cNvPr>
          <p:cNvSpPr txBox="1"/>
          <p:nvPr/>
        </p:nvSpPr>
        <p:spPr>
          <a:xfrm>
            <a:off x="4243315" y="5495584"/>
            <a:ext cx="473812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6: Phần còn lại.</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41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B7394AE-3E1B-8BFD-C644-FACBF3C5409B}"/>
              </a:ext>
            </a:extLst>
          </p:cNvPr>
          <p:cNvGrpSpPr/>
          <p:nvPr/>
        </p:nvGrpSpPr>
        <p:grpSpPr>
          <a:xfrm>
            <a:off x="2346977" y="1867112"/>
            <a:ext cx="2552835" cy="718696"/>
            <a:chOff x="1779373" y="2432277"/>
            <a:chExt cx="2552835" cy="718696"/>
          </a:xfrm>
        </p:grpSpPr>
        <p:sp>
          <p:nvSpPr>
            <p:cNvPr id="6" name="Rectangle: Rounded Corners 5">
              <a:extLst>
                <a:ext uri="{FF2B5EF4-FFF2-40B4-BE49-F238E27FC236}">
                  <a16:creationId xmlns:a16="http://schemas.microsoft.com/office/drawing/2014/main" id="{0B4F48CA-1AEB-53DC-1DEB-FCE16ABC7DD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65754898-C08B-C4C9-9FFC-4F62132BE5AE}"/>
                </a:ext>
              </a:extLst>
            </p:cNvPr>
            <p:cNvSpPr txBox="1"/>
            <p:nvPr/>
          </p:nvSpPr>
          <p:spPr>
            <a:xfrm>
              <a:off x="1811429"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Tấm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Cám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8" name="Group 7">
            <a:extLst>
              <a:ext uri="{FF2B5EF4-FFF2-40B4-BE49-F238E27FC236}">
                <a16:creationId xmlns:a16="http://schemas.microsoft.com/office/drawing/2014/main" id="{7553CB44-D5A2-1835-F53B-430C21CF63E8}"/>
              </a:ext>
            </a:extLst>
          </p:cNvPr>
          <p:cNvGrpSpPr/>
          <p:nvPr/>
        </p:nvGrpSpPr>
        <p:grpSpPr>
          <a:xfrm>
            <a:off x="7355476" y="1867112"/>
            <a:ext cx="2967084" cy="1200329"/>
            <a:chOff x="1747317" y="2432277"/>
            <a:chExt cx="2552835" cy="1200329"/>
          </a:xfrm>
        </p:grpSpPr>
        <p:sp>
          <p:nvSpPr>
            <p:cNvPr id="9" name="Rectangle: Rounded Corners 8">
              <a:extLst>
                <a:ext uri="{FF2B5EF4-FFF2-40B4-BE49-F238E27FC236}">
                  <a16:creationId xmlns:a16="http://schemas.microsoft.com/office/drawing/2014/main" id="{D891F10F-FED0-C112-3FB0-BDF1A4624BC1}"/>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45FB4EB6-46CF-EDAF-180C-5D3E389E0911}"/>
                </a:ext>
              </a:extLst>
            </p:cNvPr>
            <p:cNvSpPr txBox="1"/>
            <p:nvPr/>
          </p:nvSpPr>
          <p:spPr>
            <a:xfrm>
              <a:off x="1747317" y="2432277"/>
              <a:ext cx="2520779"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Thạch</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Sanh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1" name="Group 10">
            <a:extLst>
              <a:ext uri="{FF2B5EF4-FFF2-40B4-BE49-F238E27FC236}">
                <a16:creationId xmlns:a16="http://schemas.microsoft.com/office/drawing/2014/main" id="{6F04EAB6-2063-560D-402A-B107A5D08617}"/>
              </a:ext>
            </a:extLst>
          </p:cNvPr>
          <p:cNvGrpSpPr/>
          <p:nvPr/>
        </p:nvGrpSpPr>
        <p:grpSpPr>
          <a:xfrm>
            <a:off x="904241" y="3271156"/>
            <a:ext cx="4027628" cy="718696"/>
            <a:chOff x="1747317" y="2432277"/>
            <a:chExt cx="2552835" cy="718696"/>
          </a:xfrm>
        </p:grpSpPr>
        <p:sp>
          <p:nvSpPr>
            <p:cNvPr id="12" name="Rectangle: Rounded Corners 11">
              <a:extLst>
                <a:ext uri="{FF2B5EF4-FFF2-40B4-BE49-F238E27FC236}">
                  <a16:creationId xmlns:a16="http://schemas.microsoft.com/office/drawing/2014/main" id="{62A5001F-0FF9-63A8-0AB2-E44D02F5140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C28C0B35-3E06-0AC0-18EA-0A40E855ABD3}"/>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Cây</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tre</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trăm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đốt</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4" name="Group 13">
            <a:extLst>
              <a:ext uri="{FF2B5EF4-FFF2-40B4-BE49-F238E27FC236}">
                <a16:creationId xmlns:a16="http://schemas.microsoft.com/office/drawing/2014/main" id="{DF711BD7-F459-ED48-A6F7-037C0E41633A}"/>
              </a:ext>
            </a:extLst>
          </p:cNvPr>
          <p:cNvGrpSpPr/>
          <p:nvPr/>
        </p:nvGrpSpPr>
        <p:grpSpPr>
          <a:xfrm>
            <a:off x="7387532" y="3282272"/>
            <a:ext cx="3798628" cy="718696"/>
            <a:chOff x="1747317" y="2432277"/>
            <a:chExt cx="2552835" cy="718696"/>
          </a:xfrm>
        </p:grpSpPr>
        <p:sp>
          <p:nvSpPr>
            <p:cNvPr id="15" name="Rectangle: Rounded Corners 14">
              <a:extLst>
                <a:ext uri="{FF2B5EF4-FFF2-40B4-BE49-F238E27FC236}">
                  <a16:creationId xmlns:a16="http://schemas.microsoft.com/office/drawing/2014/main" id="{51E0D996-AFA0-FC09-4DE7-1FACB311ADA3}"/>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11F134F5-48BA-7C92-F1E0-87CD00C209BE}"/>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rPr>
                <a:t>Đôi</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hài</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bảy</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dặm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7" name="Group 16">
            <a:extLst>
              <a:ext uri="{FF2B5EF4-FFF2-40B4-BE49-F238E27FC236}">
                <a16:creationId xmlns:a16="http://schemas.microsoft.com/office/drawing/2014/main" id="{F3A42807-E091-683E-7B37-C8B60D87B5F8}"/>
              </a:ext>
            </a:extLst>
          </p:cNvPr>
          <p:cNvGrpSpPr/>
          <p:nvPr/>
        </p:nvGrpSpPr>
        <p:grpSpPr>
          <a:xfrm>
            <a:off x="1081054" y="4510137"/>
            <a:ext cx="4537425" cy="718696"/>
            <a:chOff x="1779373" y="2432277"/>
            <a:chExt cx="2910938" cy="718696"/>
          </a:xfrm>
        </p:grpSpPr>
        <p:sp>
          <p:nvSpPr>
            <p:cNvPr id="18" name="Rectangle: Rounded Corners 17">
              <a:extLst>
                <a:ext uri="{FF2B5EF4-FFF2-40B4-BE49-F238E27FC236}">
                  <a16:creationId xmlns:a16="http://schemas.microsoft.com/office/drawing/2014/main" id="{10DA52A2-3466-107E-7FC2-9421E7C3A0FB}"/>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9" name="TextBox 18">
              <a:extLst>
                <a:ext uri="{FF2B5EF4-FFF2-40B4-BE49-F238E27FC236}">
                  <a16:creationId xmlns:a16="http://schemas.microsoft.com/office/drawing/2014/main" id="{389F72EA-539F-9D34-E2ED-0CDFE09E2690}"/>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Nghìn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lẻ</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một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đêm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pic>
        <p:nvPicPr>
          <p:cNvPr id="21" name="Picture 20">
            <a:extLst>
              <a:ext uri="{FF2B5EF4-FFF2-40B4-BE49-F238E27FC236}">
                <a16:creationId xmlns:a16="http://schemas.microsoft.com/office/drawing/2014/main" id="{052A7730-000B-5E33-89C2-49B44991350A}"/>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23" name="Picture 22">
            <a:extLst>
              <a:ext uri="{FF2B5EF4-FFF2-40B4-BE49-F238E27FC236}">
                <a16:creationId xmlns:a16="http://schemas.microsoft.com/office/drawing/2014/main" id="{EFBF23AB-23D0-4B70-7A1F-2BD9DAB9DA6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22" name="Picture 21">
            <a:extLst>
              <a:ext uri="{FF2B5EF4-FFF2-40B4-BE49-F238E27FC236}">
                <a16:creationId xmlns:a16="http://schemas.microsoft.com/office/drawing/2014/main" id="{01824585-B4C7-BE22-6C3A-4CDE45B0B1AE}"/>
              </a:ext>
            </a:extLst>
          </p:cNvPr>
          <p:cNvPicPr>
            <a:picLocks noChangeAspect="1"/>
          </p:cNvPicPr>
          <p:nvPr/>
        </p:nvPicPr>
        <p:blipFill>
          <a:blip r:embed="rId5"/>
          <a:stretch>
            <a:fillRect/>
          </a:stretch>
        </p:blipFill>
        <p:spPr>
          <a:xfrm>
            <a:off x="2995436" y="313956"/>
            <a:ext cx="6418008" cy="1357930"/>
          </a:xfrm>
          <a:prstGeom prst="rect">
            <a:avLst/>
          </a:prstGeom>
        </p:spPr>
      </p:pic>
      <p:grpSp>
        <p:nvGrpSpPr>
          <p:cNvPr id="2" name="Group 1">
            <a:extLst>
              <a:ext uri="{FF2B5EF4-FFF2-40B4-BE49-F238E27FC236}">
                <a16:creationId xmlns:a16="http://schemas.microsoft.com/office/drawing/2014/main" id="{36377429-92B9-E07A-31CD-C8DF389E0044}"/>
              </a:ext>
            </a:extLst>
          </p:cNvPr>
          <p:cNvGrpSpPr/>
          <p:nvPr/>
        </p:nvGrpSpPr>
        <p:grpSpPr>
          <a:xfrm>
            <a:off x="7498080" y="4367897"/>
            <a:ext cx="3565273" cy="718696"/>
            <a:chOff x="1779373" y="2432277"/>
            <a:chExt cx="2910938" cy="718696"/>
          </a:xfrm>
        </p:grpSpPr>
        <p:sp>
          <p:nvSpPr>
            <p:cNvPr id="3" name="Rectangle: Rounded Corners 2">
              <a:extLst>
                <a:ext uri="{FF2B5EF4-FFF2-40B4-BE49-F238E27FC236}">
                  <a16:creationId xmlns:a16="http://schemas.microsoft.com/office/drawing/2014/main" id="{7A65786D-0325-1A6D-0FCD-C2D5D8C5D7EF}"/>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4ADA9AB1-46B0-26FA-ED4C-55373C38D53D}"/>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Không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gia</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đình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20" name="Group 19">
            <a:extLst>
              <a:ext uri="{FF2B5EF4-FFF2-40B4-BE49-F238E27FC236}">
                <a16:creationId xmlns:a16="http://schemas.microsoft.com/office/drawing/2014/main" id="{84FCB236-B217-FF78-6AB5-603DA496A9E9}"/>
              </a:ext>
            </a:extLst>
          </p:cNvPr>
          <p:cNvGrpSpPr/>
          <p:nvPr/>
        </p:nvGrpSpPr>
        <p:grpSpPr>
          <a:xfrm>
            <a:off x="3586480" y="5587097"/>
            <a:ext cx="5222240" cy="718696"/>
            <a:chOff x="1779373" y="2432277"/>
            <a:chExt cx="2910938" cy="718696"/>
          </a:xfrm>
        </p:grpSpPr>
        <p:sp>
          <p:nvSpPr>
            <p:cNvPr id="24" name="Rectangle: Rounded Corners 23">
              <a:extLst>
                <a:ext uri="{FF2B5EF4-FFF2-40B4-BE49-F238E27FC236}">
                  <a16:creationId xmlns:a16="http://schemas.microsoft.com/office/drawing/2014/main" id="{637A5A36-03ED-B43E-6D59-7D40F4E21A0E}"/>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25" name="TextBox 24">
              <a:extLst>
                <a:ext uri="{FF2B5EF4-FFF2-40B4-BE49-F238E27FC236}">
                  <a16:creationId xmlns:a16="http://schemas.microsoft.com/office/drawing/2014/main" id="{CF51C38C-3FC4-D25D-F098-18715B569ECC}"/>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Những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người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khốn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khổ</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spTree>
    <p:extLst>
      <p:ext uri="{BB962C8B-B14F-4D97-AF65-F5344CB8AC3E}">
        <p14:creationId xmlns:p14="http://schemas.microsoft.com/office/powerpoint/2010/main" val="347430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5"/>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2183FA55-8B18-9A2D-F163-5E007A453C88}"/>
              </a:ext>
            </a:extLst>
          </p:cNvPr>
          <p:cNvPicPr>
            <a:picLocks noChangeAspect="1"/>
          </p:cNvPicPr>
          <p:nvPr/>
        </p:nvPicPr>
        <p:blipFill>
          <a:blip r:embed="rId6"/>
          <a:stretch>
            <a:fillRect/>
          </a:stretch>
        </p:blipFill>
        <p:spPr>
          <a:xfrm>
            <a:off x="7509866" y="750667"/>
            <a:ext cx="4682134" cy="3609145"/>
          </a:xfrm>
          <a:prstGeom prst="rect">
            <a:avLst/>
          </a:prstGeom>
        </p:spPr>
      </p:pic>
    </p:spTree>
    <p:extLst>
      <p:ext uri="{BB962C8B-B14F-4D97-AF65-F5344CB8AC3E}">
        <p14:creationId xmlns:p14="http://schemas.microsoft.com/office/powerpoint/2010/main" val="112462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7"/>
          <a:stretch>
            <a:fillRect/>
          </a:stretch>
        </p:blipFill>
        <p:spPr>
          <a:xfrm>
            <a:off x="406847" y="3045789"/>
            <a:ext cx="6888802" cy="2222742"/>
          </a:xfrm>
          <a:prstGeom prst="rect">
            <a:avLst/>
          </a:prstGeom>
        </p:spPr>
      </p:pic>
      <p:pic>
        <p:nvPicPr>
          <p:cNvPr id="6" name="Picture 5">
            <a:extLst>
              <a:ext uri="{FF2B5EF4-FFF2-40B4-BE49-F238E27FC236}">
                <a16:creationId xmlns:a16="http://schemas.microsoft.com/office/drawing/2014/main" id="{01A28AAF-0F98-0B53-104D-8F9D3F002EB5}"/>
              </a:ext>
            </a:extLst>
          </p:cNvPr>
          <p:cNvPicPr>
            <a:picLocks noChangeAspect="1"/>
          </p:cNvPicPr>
          <p:nvPr/>
        </p:nvPicPr>
        <p:blipFill>
          <a:blip r:embed="rId8"/>
          <a:stretch>
            <a:fillRect/>
          </a:stretch>
        </p:blipFill>
        <p:spPr>
          <a:xfrm>
            <a:off x="7300773" y="801467"/>
            <a:ext cx="4682134" cy="3609145"/>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F2F53B-D91B-3189-1593-B628280FF835}"/>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2" name="Picture 11">
            <a:extLst>
              <a:ext uri="{FF2B5EF4-FFF2-40B4-BE49-F238E27FC236}">
                <a16:creationId xmlns:a16="http://schemas.microsoft.com/office/drawing/2014/main" id="{3BCD8DAC-FEA5-8B93-8979-2AC6DDE3DE2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1" name="Picture 10">
            <a:extLst>
              <a:ext uri="{FF2B5EF4-FFF2-40B4-BE49-F238E27FC236}">
                <a16:creationId xmlns:a16="http://schemas.microsoft.com/office/drawing/2014/main" id="{A06F0B0B-819D-CCDA-BE68-9DDC846C0690}"/>
              </a:ext>
            </a:extLst>
          </p:cNvPr>
          <p:cNvPicPr>
            <a:picLocks noChangeAspect="1"/>
          </p:cNvPicPr>
          <p:nvPr/>
        </p:nvPicPr>
        <p:blipFill>
          <a:blip r:embed="rId6"/>
          <a:stretch>
            <a:fillRect/>
          </a:stretch>
        </p:blipFill>
        <p:spPr>
          <a:xfrm>
            <a:off x="967694" y="1266496"/>
            <a:ext cx="6736664" cy="4462659"/>
          </a:xfrm>
          <a:prstGeom prst="rect">
            <a:avLst/>
          </a:prstGeom>
        </p:spPr>
      </p:pic>
      <p:pic>
        <p:nvPicPr>
          <p:cNvPr id="4" name="Picture 3">
            <a:extLst>
              <a:ext uri="{FF2B5EF4-FFF2-40B4-BE49-F238E27FC236}">
                <a16:creationId xmlns:a16="http://schemas.microsoft.com/office/drawing/2014/main" id="{0578AB6E-D955-7457-2873-6B0555CC18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57035" y="1311438"/>
            <a:ext cx="5524412" cy="4558124"/>
          </a:xfrm>
          <a:prstGeom prst="rect">
            <a:avLst/>
          </a:prstGeom>
        </p:spPr>
      </p:pic>
    </p:spTree>
    <p:extLst>
      <p:ext uri="{BB962C8B-B14F-4D97-AF65-F5344CB8AC3E}">
        <p14:creationId xmlns:p14="http://schemas.microsoft.com/office/powerpoint/2010/main" val="135287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5BABE6-A3DA-9216-F585-3633800D6ED5}"/>
              </a:ext>
            </a:extLst>
          </p:cNvPr>
          <p:cNvSpPr txBox="1"/>
          <p:nvPr/>
        </p:nvSpPr>
        <p:spPr>
          <a:xfrm>
            <a:off x="3080378" y="5521628"/>
            <a:ext cx="7760241" cy="646331"/>
          </a:xfrm>
          <a:prstGeom prst="rect">
            <a:avLst/>
          </a:prstGeom>
          <a:noFill/>
        </p:spPr>
        <p:txBody>
          <a:bodyPr wrap="square">
            <a:spAutoFit/>
          </a:bodyPr>
          <a:lstStyle/>
          <a:p>
            <a:r>
              <a:rPr lang="vi-VN" sz="3600" dirty="0">
                <a:solidFill>
                  <a:srgbClr val="E7E6E6">
                    <a:lumMod val="10000"/>
                  </a:srgbClr>
                </a:solidFill>
                <a:latin typeface="Cambria" panose="02040503050406030204" pitchFamily="18" charset="0"/>
                <a:ea typeface="Cambria" panose="02040503050406030204" pitchFamily="18" charset="0"/>
              </a:rPr>
              <a:t>hòm gỗ để đựng đồ dùng </a:t>
            </a:r>
            <a:endParaRPr lang="en-US" dirty="0"/>
          </a:p>
        </p:txBody>
      </p:sp>
      <p:sp>
        <p:nvSpPr>
          <p:cNvPr id="8" name="TextBox 7">
            <a:extLst>
              <a:ext uri="{FF2B5EF4-FFF2-40B4-BE49-F238E27FC236}">
                <a16:creationId xmlns:a16="http://schemas.microsoft.com/office/drawing/2014/main" id="{BEC3A1F3-E63A-5261-103D-A75027A85C67}"/>
              </a:ext>
            </a:extLst>
          </p:cNvPr>
          <p:cNvSpPr txBox="1"/>
          <p:nvPr/>
        </p:nvSpPr>
        <p:spPr>
          <a:xfrm>
            <a:off x="1096842" y="5487207"/>
            <a:ext cx="2207056" cy="646331"/>
          </a:xfrm>
          <a:prstGeom prst="rect">
            <a:avLst/>
          </a:prstGeom>
          <a:noFill/>
        </p:spPr>
        <p:txBody>
          <a:bodyPr wrap="square">
            <a:spAutoFit/>
          </a:bodyPr>
          <a:lstStyle/>
          <a:p>
            <a:pPr algn="ct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rương</a:t>
            </a:r>
            <a:endParaRPr lang="en-US" b="1" i="1" dirty="0"/>
          </a:p>
        </p:txBody>
      </p:sp>
      <p:pic>
        <p:nvPicPr>
          <p:cNvPr id="7" name="Picture 6">
            <a:extLst>
              <a:ext uri="{FF2B5EF4-FFF2-40B4-BE49-F238E27FC236}">
                <a16:creationId xmlns:a16="http://schemas.microsoft.com/office/drawing/2014/main" id="{78099356-60FC-56DC-82EF-2B4998188A29}"/>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9" name="Picture 8">
            <a:extLst>
              <a:ext uri="{FF2B5EF4-FFF2-40B4-BE49-F238E27FC236}">
                <a16:creationId xmlns:a16="http://schemas.microsoft.com/office/drawing/2014/main" id="{327D5A92-D6AD-D408-BB70-5AC18FE635FB}"/>
              </a:ext>
            </a:extLst>
          </p:cNvPr>
          <p:cNvPicPr>
            <a:picLocks noChangeAspect="1"/>
          </p:cNvPicPr>
          <p:nvPr/>
        </p:nvPicPr>
        <p:blipFill>
          <a:blip r:embed="rId3"/>
          <a:stretch>
            <a:fillRect/>
          </a:stretch>
        </p:blipFill>
        <p:spPr>
          <a:xfrm>
            <a:off x="3429664" y="259102"/>
            <a:ext cx="5096698" cy="1255885"/>
          </a:xfrm>
          <a:prstGeom prst="rect">
            <a:avLst/>
          </a:prstGeom>
        </p:spPr>
      </p:pic>
      <p:pic>
        <p:nvPicPr>
          <p:cNvPr id="1026" name="Picture 2" descr="Tâm Shoppe - Thế giới Decor">
            <a:extLst>
              <a:ext uri="{FF2B5EF4-FFF2-40B4-BE49-F238E27FC236}">
                <a16:creationId xmlns:a16="http://schemas.microsoft.com/office/drawing/2014/main" id="{2127EB86-9071-11B3-B0AF-4E53D78E3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0" y="1529080"/>
            <a:ext cx="525399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1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down)">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5BABE6-A3DA-9216-F585-3633800D6ED5}"/>
              </a:ext>
            </a:extLst>
          </p:cNvPr>
          <p:cNvSpPr txBox="1"/>
          <p:nvPr/>
        </p:nvSpPr>
        <p:spPr>
          <a:xfrm>
            <a:off x="4645018" y="5491148"/>
            <a:ext cx="7760241" cy="646331"/>
          </a:xfrm>
          <a:prstGeom prst="rect">
            <a:avLst/>
          </a:prstGeom>
          <a:noFill/>
        </p:spPr>
        <p:txBody>
          <a:bodyPr wrap="square">
            <a:spAutoFit/>
          </a:bodyPr>
          <a:lstStyle/>
          <a:p>
            <a:pPr lvl="0"/>
            <a:r>
              <a:rPr lang="vi-VN" sz="3600" dirty="0">
                <a:solidFill>
                  <a:srgbClr val="E7E6E6">
                    <a:lumMod val="10000"/>
                  </a:srgbClr>
                </a:solidFill>
                <a:latin typeface="Cambria" panose="02040503050406030204" pitchFamily="18" charset="0"/>
                <a:ea typeface="Cambria" panose="02040503050406030204" pitchFamily="18" charset="0"/>
              </a:rPr>
              <a:t>còn gọi là thợ cắt tóc</a:t>
            </a:r>
            <a:r>
              <a:rPr lang="en-US" sz="3600" dirty="0">
                <a:solidFill>
                  <a:srgbClr val="E7E6E6">
                    <a:lumMod val="10000"/>
                  </a:srgbClr>
                </a:solidFill>
                <a:latin typeface="Cambria" panose="02040503050406030204" pitchFamily="18" charset="0"/>
                <a:ea typeface="Cambria" panose="02040503050406030204" pitchFamily="18" charset="0"/>
              </a:rPr>
              <a:t>.</a:t>
            </a:r>
            <a:endParaRPr kumimoji="0" lang="en-US" sz="1800" b="0" i="0" u="none" strike="noStrike" kern="1200" cap="none" spc="0" normalizeH="0" baseline="0" noProof="0" dirty="0">
              <a:ln>
                <a:noFill/>
              </a:ln>
              <a:solidFill>
                <a:prstClr val="black"/>
              </a:solidFill>
              <a:effectLst/>
              <a:uLnTx/>
              <a:uFillTx/>
              <a:latin typeface="思源黑体 CN Normal"/>
              <a:cs typeface="+mn-cs"/>
            </a:endParaRPr>
          </a:p>
        </p:txBody>
      </p:sp>
      <p:sp>
        <p:nvSpPr>
          <p:cNvPr id="8" name="TextBox 7">
            <a:extLst>
              <a:ext uri="{FF2B5EF4-FFF2-40B4-BE49-F238E27FC236}">
                <a16:creationId xmlns:a16="http://schemas.microsoft.com/office/drawing/2014/main" id="{BEC3A1F3-E63A-5261-103D-A75027A85C67}"/>
              </a:ext>
            </a:extLst>
          </p:cNvPr>
          <p:cNvSpPr txBox="1"/>
          <p:nvPr/>
        </p:nvSpPr>
        <p:spPr>
          <a:xfrm>
            <a:off x="1747520" y="5477047"/>
            <a:ext cx="269429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Thợ</a:t>
            </a:r>
            <a:r>
              <a:rPr kumimoji="0" lang="en-US" sz="3600" b="1" i="1"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hớt</a:t>
            </a:r>
            <a:r>
              <a:rPr kumimoji="0" lang="en-US" sz="3600" b="1" i="1" u="none" strike="noStrike" kern="1200" cap="none" spc="0" normalizeH="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tóc</a:t>
            </a:r>
            <a:endParaRPr kumimoji="0" lang="en-US" sz="1800" b="1" i="1" u="none" strike="noStrike" kern="1200" cap="none" spc="0" normalizeH="0" baseline="0" noProof="0" dirty="0">
              <a:ln>
                <a:noFill/>
              </a:ln>
              <a:solidFill>
                <a:prstClr val="black"/>
              </a:solidFill>
              <a:effectLst/>
              <a:uLnTx/>
              <a:uFillTx/>
              <a:latin typeface="思源黑体 CN Normal"/>
              <a:cs typeface="+mn-cs"/>
            </a:endParaRPr>
          </a:p>
        </p:txBody>
      </p:sp>
      <p:pic>
        <p:nvPicPr>
          <p:cNvPr id="7" name="Picture 6">
            <a:extLst>
              <a:ext uri="{FF2B5EF4-FFF2-40B4-BE49-F238E27FC236}">
                <a16:creationId xmlns:a16="http://schemas.microsoft.com/office/drawing/2014/main" id="{78099356-60FC-56DC-82EF-2B4998188A29}"/>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9" name="Picture 8">
            <a:extLst>
              <a:ext uri="{FF2B5EF4-FFF2-40B4-BE49-F238E27FC236}">
                <a16:creationId xmlns:a16="http://schemas.microsoft.com/office/drawing/2014/main" id="{327D5A92-D6AD-D408-BB70-5AC18FE635FB}"/>
              </a:ext>
            </a:extLst>
          </p:cNvPr>
          <p:cNvPicPr>
            <a:picLocks noChangeAspect="1"/>
          </p:cNvPicPr>
          <p:nvPr/>
        </p:nvPicPr>
        <p:blipFill>
          <a:blip r:embed="rId3"/>
          <a:stretch>
            <a:fillRect/>
          </a:stretch>
        </p:blipFill>
        <p:spPr>
          <a:xfrm>
            <a:off x="3429664" y="259102"/>
            <a:ext cx="5096698" cy="1255885"/>
          </a:xfrm>
          <a:prstGeom prst="rect">
            <a:avLst/>
          </a:prstGeom>
        </p:spPr>
      </p:pic>
      <p:pic>
        <p:nvPicPr>
          <p:cNvPr id="2050" name="Picture 2" descr="Nghề cắt tóc có làm giàu được không? - JobsGO Blog">
            <a:extLst>
              <a:ext uri="{FF2B5EF4-FFF2-40B4-BE49-F238E27FC236}">
                <a16:creationId xmlns:a16="http://schemas.microsoft.com/office/drawing/2014/main" id="{7B5AFCFB-BF79-A685-C207-6195734DD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570" y="1624330"/>
            <a:ext cx="3836670" cy="383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7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ipe(down)">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D8913B-D88A-4956-7DB9-B6AC88C1FAC7}"/>
              </a:ext>
            </a:extLst>
          </p:cNvPr>
          <p:cNvGrpSpPr/>
          <p:nvPr/>
        </p:nvGrpSpPr>
        <p:grpSpPr>
          <a:xfrm>
            <a:off x="1127760" y="641695"/>
            <a:ext cx="9977120" cy="1754326"/>
            <a:chOff x="1488332" y="641695"/>
            <a:chExt cx="9152656" cy="1754326"/>
          </a:xfrm>
        </p:grpSpPr>
        <p:sp>
          <p:nvSpPr>
            <p:cNvPr id="3" name="Rectangle: Rounded Corners 2">
              <a:extLst>
                <a:ext uri="{FF2B5EF4-FFF2-40B4-BE49-F238E27FC236}">
                  <a16:creationId xmlns:a16="http://schemas.microsoft.com/office/drawing/2014/main"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5F272B9-4003-3C2C-DE35-0B89B61F312C}"/>
                </a:ext>
              </a:extLst>
            </p:cNvPr>
            <p:cNvSpPr txBox="1"/>
            <p:nvPr/>
          </p:nvSpPr>
          <p:spPr>
            <a:xfrm>
              <a:off x="1551012" y="641695"/>
              <a:ext cx="9089976" cy="1754326"/>
            </a:xfrm>
            <a:prstGeom prst="rect">
              <a:avLst/>
            </a:prstGeom>
            <a:noFill/>
          </p:spPr>
          <p:txBody>
            <a:bodyPr wrap="square">
              <a:spAutoFit/>
            </a:bodyPr>
            <a:lstStyle/>
            <a:p>
              <a:pPr marL="0" marR="0" algn="ctr">
                <a:spcBef>
                  <a:spcPts val="0"/>
                </a:spcBef>
                <a:spcAft>
                  <a:spcPts val="0"/>
                </a:spcAft>
              </a:pPr>
              <a:r>
                <a:rPr lang="en-US" sz="3600" b="1" dirty="0">
                  <a:effectLst/>
                  <a:latin typeface="Cambria" panose="02040503050406030204" pitchFamily="18" charset="0"/>
                  <a:ea typeface="Cambria" panose="02040503050406030204" pitchFamily="18" charset="0"/>
                </a:rPr>
                <a:t>1.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đầu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tiên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nghe</a:t>
              </a:r>
              <a:r>
                <a:rPr lang="en-US" sz="3600" b="1" dirty="0">
                  <a:effectLst/>
                  <a:latin typeface="Cambria" panose="02040503050406030204" pitchFamily="18" charset="0"/>
                  <a:ea typeface="Cambria" panose="02040503050406030204" pitchFamily="18" charset="0"/>
                </a:rPr>
                <a:t> ai </a:t>
              </a:r>
              <a:r>
                <a:rPr lang="en-US" sz="3600" b="1" dirty="0" err="1">
                  <a:effectLst/>
                  <a:latin typeface="Cambria" panose="02040503050406030204" pitchFamily="18" charset="0"/>
                  <a:ea typeface="Cambria" panose="02040503050406030204" pitchFamily="18" charset="0"/>
                </a:rPr>
                <a:t>kể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gì</a:t>
              </a:r>
              <a:r>
                <a:rPr lang="en-US" sz="3600" b="1" dirty="0">
                  <a:effectLst/>
                  <a:latin typeface="Cambria" panose="02040503050406030204" pitchFamily="18" charset="0"/>
                  <a:ea typeface="Cambria" panose="02040503050406030204" pitchFamily="18" charset="0"/>
                </a:rPr>
                <a:t>? </a:t>
              </a:r>
            </a:p>
          </p:txBody>
        </p:sp>
      </p:grpSp>
      <p:sp>
        <p:nvSpPr>
          <p:cNvPr id="6" name="TextBox 5">
            <a:extLst>
              <a:ext uri="{FF2B5EF4-FFF2-40B4-BE49-F238E27FC236}">
                <a16:creationId xmlns:a16="http://schemas.microsoft.com/office/drawing/2014/main" id="{43ECD223-A1C3-8FF3-E933-54A6300A249B}"/>
              </a:ext>
            </a:extLst>
          </p:cNvPr>
          <p:cNvSpPr txBox="1"/>
          <p:nvPr/>
        </p:nvSpPr>
        <p:spPr>
          <a:xfrm>
            <a:off x="933056" y="2330202"/>
            <a:ext cx="8343024" cy="2862322"/>
          </a:xfrm>
          <a:prstGeom prst="rect">
            <a:avLst/>
          </a:prstGeom>
          <a:noFill/>
        </p:spPr>
        <p:txBody>
          <a:bodyPr wrap="square">
            <a:spAutoFit/>
          </a:bodyPr>
          <a:lstStyle/>
          <a:p>
            <a:pPr algn="just"/>
            <a:r>
              <a:rPr lang="en-US" sz="3600" b="1" dirty="0">
                <a:solidFill>
                  <a:srgbClr val="2E6C74"/>
                </a:solidFill>
                <a:latin typeface="Cambria" panose="02040503050406030204" pitchFamily="18" charset="0"/>
              </a:rPr>
              <a:t>   </a:t>
            </a:r>
            <a:r>
              <a:rPr lang="vi-VN" sz="3600" b="1" dirty="0">
                <a:solidFill>
                  <a:srgbClr val="2E6C74"/>
                </a:solidFill>
                <a:latin typeface="Cambria" panose="02040503050406030204" pitchFamily="18" charset="0"/>
              </a:rPr>
              <a:t>Những câu chuyện đầu tiên bạn nhỏ nghe được là từ bà và chú. Đó là truyện Tấm Cám, Thạch Sanh, Cây tre trăm đốt, chuyện về Tôn Ngộ Không, một số truyện trong Nghìn lẻ một đêm,...</a:t>
            </a:r>
            <a:endParaRPr lang="en-US" sz="3600" b="1" dirty="0">
              <a:solidFill>
                <a:srgbClr val="2E6C74"/>
              </a:solidFill>
              <a:latin typeface="Cambria" panose="02040503050406030204" pitchFamily="18" charset="0"/>
            </a:endParaRPr>
          </a:p>
        </p:txBody>
      </p:sp>
      <p:pic>
        <p:nvPicPr>
          <p:cNvPr id="7" name="Picture 6">
            <a:extLst>
              <a:ext uri="{FF2B5EF4-FFF2-40B4-BE49-F238E27FC236}">
                <a16:creationId xmlns:a16="http://schemas.microsoft.com/office/drawing/2014/main" id="{2E21F2EF-34F8-F783-C180-B5B424A51055}"/>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9F9E9400-0658-C4A2-3E60-E21DF32EF26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71840" y="3812839"/>
            <a:ext cx="3280630" cy="2706807"/>
          </a:xfrm>
          <a:prstGeom prst="rect">
            <a:avLst/>
          </a:prstGeom>
        </p:spPr>
      </p:pic>
    </p:spTree>
    <p:extLst>
      <p:ext uri="{BB962C8B-B14F-4D97-AF65-F5344CB8AC3E}">
        <p14:creationId xmlns:p14="http://schemas.microsoft.com/office/powerpoint/2010/main" val="108268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D8913B-D88A-4956-7DB9-B6AC88C1FAC7}"/>
              </a:ext>
            </a:extLst>
          </p:cNvPr>
          <p:cNvGrpSpPr/>
          <p:nvPr/>
        </p:nvGrpSpPr>
        <p:grpSpPr>
          <a:xfrm>
            <a:off x="944880" y="477106"/>
            <a:ext cx="10270273" cy="1200329"/>
            <a:chOff x="1488332" y="641695"/>
            <a:chExt cx="9017540" cy="1200329"/>
          </a:xfrm>
        </p:grpSpPr>
        <p:sp>
          <p:nvSpPr>
            <p:cNvPr id="3" name="Rectangle: Rounded Corners 2">
              <a:extLst>
                <a:ext uri="{FF2B5EF4-FFF2-40B4-BE49-F238E27FC236}">
                  <a16:creationId xmlns:a16="http://schemas.microsoft.com/office/drawing/2014/main"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5F272B9-4003-3C2C-DE35-0B89B61F312C}"/>
                </a:ext>
              </a:extLst>
            </p:cNvPr>
            <p:cNvSpPr txBox="1"/>
            <p:nvPr/>
          </p:nvSpPr>
          <p:spPr>
            <a:xfrm>
              <a:off x="1551012" y="641695"/>
              <a:ext cx="8813433" cy="1200329"/>
            </a:xfrm>
            <a:prstGeom prst="rect">
              <a:avLst/>
            </a:prstGeom>
            <a:noFill/>
          </p:spPr>
          <p:txBody>
            <a:bodyPr wrap="square">
              <a:spAutoFit/>
            </a:bodyPr>
            <a:lstStyle/>
            <a:p>
              <a:pPr marL="0" marR="0" algn="ctr">
                <a:spcBef>
                  <a:spcPts val="0"/>
                </a:spcBef>
                <a:spcAft>
                  <a:spcPts val="0"/>
                </a:spcAft>
              </a:pPr>
              <a:r>
                <a:rPr lang="en-US" sz="3600" b="1" dirty="0">
                  <a:effectLst/>
                  <a:latin typeface="Cambria" panose="02040503050406030204" pitchFamily="18" charset="0"/>
                  <a:ea typeface="Cambria" panose="02040503050406030204" pitchFamily="18" charset="0"/>
                </a:rPr>
                <a:t>2.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gì</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tự</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khám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phá</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giới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kì</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diệu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trong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C3B85B87-FE6F-C9BE-DC9B-62AC5251BAB6}"/>
              </a:ext>
            </a:extLst>
          </p:cNvPr>
          <p:cNvGrpSpPr/>
          <p:nvPr/>
        </p:nvGrpSpPr>
        <p:grpSpPr>
          <a:xfrm>
            <a:off x="1159957" y="1842025"/>
            <a:ext cx="9802683" cy="4477495"/>
            <a:chOff x="1159957" y="1842025"/>
            <a:chExt cx="3360329" cy="2377437"/>
          </a:xfrm>
        </p:grpSpPr>
        <p:pic>
          <p:nvPicPr>
            <p:cNvPr id="5" name="图片 2">
              <a:extLst>
                <a:ext uri="{FF2B5EF4-FFF2-40B4-BE49-F238E27FC236}">
                  <a16:creationId xmlns:a16="http://schemas.microsoft.com/office/drawing/2014/main" id="{A0419C38-24A1-A494-8585-12FD304B1E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3" name="TextBox 12">
              <a:extLst>
                <a:ext uri="{FF2B5EF4-FFF2-40B4-BE49-F238E27FC236}">
                  <a16:creationId xmlns:a16="http://schemas.microsoft.com/office/drawing/2014/main" id="{2CD0FC3B-E27F-DBA7-A1C1-A5CC4A50D134}"/>
                </a:ext>
              </a:extLst>
            </p:cNvPr>
            <p:cNvSpPr txBox="1"/>
            <p:nvPr/>
          </p:nvSpPr>
          <p:spPr>
            <a:xfrm>
              <a:off x="1678201" y="2314889"/>
              <a:ext cx="2323839" cy="122566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err="1">
                  <a:solidFill>
                    <a:srgbClr val="FF0000"/>
                  </a:solidFill>
                  <a:effectLst/>
                  <a:latin typeface="Cambria" panose="02040503050406030204" pitchFamily="18" charset="0"/>
                  <a:ea typeface="Cambria" panose="02040503050406030204" pitchFamily="18" charset="0"/>
                </a:rPr>
                <a:t>Để</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có</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thể</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tự</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mình</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khám</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phá</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thế</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giới</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kì</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diệu</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trong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những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câu</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chuyện</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bạn</a:t>
              </a:r>
              <a:r>
                <a:rPr lang="en-US" sz="3600" b="1" dirty="0">
                  <a:solidFill>
                    <a:srgbClr val="FF0000"/>
                  </a:solidFill>
                  <a:effectLst/>
                  <a:latin typeface="Cambria" panose="02040503050406030204" pitchFamily="18" charset="0"/>
                  <a:ea typeface="Cambria" panose="02040503050406030204" pitchFamily="18" charset="0"/>
                </a:rPr>
                <a:t> nhỏ </a:t>
              </a:r>
              <a:r>
                <a:rPr lang="en-US" sz="3600" b="1" dirty="0" err="1">
                  <a:solidFill>
                    <a:srgbClr val="FF0000"/>
                  </a:solidFill>
                  <a:effectLst/>
                  <a:latin typeface="Cambria" panose="02040503050406030204" pitchFamily="18" charset="0"/>
                  <a:ea typeface="Cambria" panose="02040503050406030204" pitchFamily="18" charset="0"/>
                </a:rPr>
                <a:t>đã</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cố</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gắng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học</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chữ</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thật</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endParaRPr kumimoji="0" lang="en-US" sz="66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AAB9F315-2DB1-CA6D-0FDF-CFA30BEB15A4}"/>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DBE98628-9854-6A20-7B8E-9E738109664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21361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284303-AEC9-C908-2674-5B6C8A9D4329}"/>
              </a:ext>
            </a:extLst>
          </p:cNvPr>
          <p:cNvGrpSpPr/>
          <p:nvPr/>
        </p:nvGrpSpPr>
        <p:grpSpPr>
          <a:xfrm>
            <a:off x="1488332" y="477106"/>
            <a:ext cx="9152656" cy="1200329"/>
            <a:chOff x="1488332" y="641695"/>
            <a:chExt cx="9152656" cy="1200329"/>
          </a:xfrm>
        </p:grpSpPr>
        <p:sp>
          <p:nvSpPr>
            <p:cNvPr id="3" name="Rectangle: Rounded Corners 2">
              <a:extLst>
                <a:ext uri="{FF2B5EF4-FFF2-40B4-BE49-F238E27FC236}">
                  <a16:creationId xmlns:a16="http://schemas.microsoft.com/office/drawing/2014/main" id="{E1531A17-5D06-DD8A-51FC-7A1403A09B8B}"/>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F79AA5C2-CB9F-2393-C460-30E3112458A7}"/>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a:effectLst/>
                  <a:latin typeface="Cambria" panose="02040503050406030204" pitchFamily="18" charset="0"/>
                  <a:ea typeface="Cambria" panose="02040503050406030204" pitchFamily="18" charset="0"/>
                </a:rPr>
                <a:t>3. </a:t>
              </a:r>
              <a:r>
                <a:rPr lang="en-US" sz="3600" b="1" dirty="0" err="1">
                  <a:effectLst/>
                  <a:latin typeface="Cambria" panose="02040503050406030204" pitchFamily="18" charset="0"/>
                  <a:ea typeface="Cambria" panose="02040503050406030204" pitchFamily="18" charset="0"/>
                </a:rPr>
                <a:t>Sắp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xếp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thông</a:t>
              </a:r>
              <a:r>
                <a:rPr lang="en-US" sz="3600" b="1" dirty="0">
                  <a:effectLst/>
                  <a:latin typeface="Cambria" panose="02040503050406030204" pitchFamily="18" charset="0"/>
                  <a:ea typeface="Cambria" panose="02040503050406030204" pitchFamily="18" charset="0"/>
                </a:rPr>
                <a:t> tin </a:t>
              </a:r>
              <a:r>
                <a:rPr lang="en-US" sz="3600" b="1" dirty="0" err="1">
                  <a:effectLst/>
                  <a:latin typeface="Cambria" panose="02040503050406030204" pitchFamily="18" charset="0"/>
                  <a:ea typeface="Cambria" panose="02040503050406030204" pitchFamily="18" charset="0"/>
                </a:rPr>
                <a:t>dưới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đây</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về</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hành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đọc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của</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a:t>
              </a:r>
              <a:endParaRPr kumimoji="0" lang="en-US" sz="7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23CE366E-08B7-0396-3A12-2BD6E85C3BF6}"/>
              </a:ext>
            </a:extLst>
          </p:cNvPr>
          <p:cNvPicPr>
            <a:picLocks noChangeAspect="1"/>
          </p:cNvPicPr>
          <p:nvPr/>
        </p:nvPicPr>
        <p:blipFill>
          <a:blip r:embed="rId2"/>
          <a:stretch>
            <a:fillRect/>
          </a:stretch>
        </p:blipFill>
        <p:spPr>
          <a:xfrm>
            <a:off x="-571321" y="6098214"/>
            <a:ext cx="2188654" cy="890093"/>
          </a:xfrm>
          <a:prstGeom prst="rect">
            <a:avLst/>
          </a:prstGeom>
        </p:spPr>
      </p:pic>
      <p:grpSp>
        <p:nvGrpSpPr>
          <p:cNvPr id="5" name="Group 4">
            <a:extLst>
              <a:ext uri="{FF2B5EF4-FFF2-40B4-BE49-F238E27FC236}">
                <a16:creationId xmlns:a16="http://schemas.microsoft.com/office/drawing/2014/main" id="{C178053D-1315-AC13-0D89-23D20D2BD14C}"/>
              </a:ext>
            </a:extLst>
          </p:cNvPr>
          <p:cNvGrpSpPr/>
          <p:nvPr/>
        </p:nvGrpSpPr>
        <p:grpSpPr>
          <a:xfrm>
            <a:off x="579121" y="2695465"/>
            <a:ext cx="4460240" cy="1978135"/>
            <a:chOff x="1159957" y="1842025"/>
            <a:chExt cx="3360329" cy="2377437"/>
          </a:xfrm>
        </p:grpSpPr>
        <p:pic>
          <p:nvPicPr>
            <p:cNvPr id="10" name="图片 2">
              <a:extLst>
                <a:ext uri="{FF2B5EF4-FFF2-40B4-BE49-F238E27FC236}">
                  <a16:creationId xmlns:a16="http://schemas.microsoft.com/office/drawing/2014/main" id="{599C0032-7202-2D49-2E34-8FAD4A6BA08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1" name="TextBox 10">
              <a:extLst>
                <a:ext uri="{FF2B5EF4-FFF2-40B4-BE49-F238E27FC236}">
                  <a16:creationId xmlns:a16="http://schemas.microsoft.com/office/drawing/2014/main" id="{9464F43E-F2B9-C226-F443-209EBAFA403C}"/>
                </a:ext>
              </a:extLst>
            </p:cNvPr>
            <p:cNvSpPr txBox="1"/>
            <p:nvPr/>
          </p:nvSpPr>
          <p:spPr>
            <a:xfrm>
              <a:off x="1678201" y="2314889"/>
              <a:ext cx="2323839" cy="99874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0" i="0" dirty="0" err="1">
                  <a:solidFill>
                    <a:srgbClr val="000000"/>
                  </a:solidFill>
                  <a:effectLst/>
                  <a:latin typeface="Cambria" panose="02040503050406030204" pitchFamily="18" charset="0"/>
                  <a:ea typeface="Cambria" panose="02040503050406030204" pitchFamily="18" charset="0"/>
                </a:rPr>
                <a:t>Đọc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phẩm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văn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nổi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tiếng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thế</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giới</a:t>
              </a:r>
              <a:endParaRPr kumimoji="0" lang="en-US" sz="48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8FE8E022-EBDC-AE5B-E977-750E661000DD}"/>
              </a:ext>
            </a:extLst>
          </p:cNvPr>
          <p:cNvGrpSpPr/>
          <p:nvPr/>
        </p:nvGrpSpPr>
        <p:grpSpPr>
          <a:xfrm>
            <a:off x="7255957" y="2939305"/>
            <a:ext cx="3666043" cy="1561575"/>
            <a:chOff x="1159957" y="1842025"/>
            <a:chExt cx="3360329" cy="2377437"/>
          </a:xfrm>
        </p:grpSpPr>
        <p:pic>
          <p:nvPicPr>
            <p:cNvPr id="13" name="图片 2">
              <a:extLst>
                <a:ext uri="{FF2B5EF4-FFF2-40B4-BE49-F238E27FC236}">
                  <a16:creationId xmlns:a16="http://schemas.microsoft.com/office/drawing/2014/main" id="{FD4FAA95-D746-63D2-085F-C4BB8568B2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4" name="TextBox 13">
              <a:extLst>
                <a:ext uri="{FF2B5EF4-FFF2-40B4-BE49-F238E27FC236}">
                  <a16:creationId xmlns:a16="http://schemas.microsoft.com/office/drawing/2014/main" id="{F3E391B8-EAFB-9659-56BB-7B8D1B5E77CA}"/>
                </a:ext>
              </a:extLst>
            </p:cNvPr>
            <p:cNvSpPr txBox="1"/>
            <p:nvPr/>
          </p:nvSpPr>
          <p:spPr>
            <a:xfrm>
              <a:off x="1678201" y="2314889"/>
              <a:ext cx="2323839" cy="126516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l-PL" sz="2400" b="0" i="0" dirty="0">
                  <a:solidFill>
                    <a:srgbClr val="000000"/>
                  </a:solidFill>
                  <a:effectLst/>
                  <a:latin typeface="Cambria" panose="02040503050406030204" pitchFamily="18" charset="0"/>
                  <a:ea typeface="Cambria" panose="02040503050406030204" pitchFamily="18" charset="0"/>
                </a:rPr>
                <a:t>Đọc hết sách do ba mua</a:t>
              </a:r>
              <a:endParaRPr kumimoji="0" lang="en-US" sz="48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CC1B9B13-1C64-F764-0B9A-DEA290FF0B3D}"/>
              </a:ext>
            </a:extLst>
          </p:cNvPr>
          <p:cNvGrpSpPr/>
          <p:nvPr/>
        </p:nvGrpSpPr>
        <p:grpSpPr>
          <a:xfrm>
            <a:off x="3454400" y="4236720"/>
            <a:ext cx="5974079" cy="2123440"/>
            <a:chOff x="1159957" y="1842025"/>
            <a:chExt cx="3360329" cy="2377437"/>
          </a:xfrm>
        </p:grpSpPr>
        <p:pic>
          <p:nvPicPr>
            <p:cNvPr id="16" name="图片 2">
              <a:extLst>
                <a:ext uri="{FF2B5EF4-FFF2-40B4-BE49-F238E27FC236}">
                  <a16:creationId xmlns:a16="http://schemas.microsoft.com/office/drawing/2014/main" id="{C07B01A5-08B3-B2F6-7B46-83393776B9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7" name="TextBox 16">
              <a:extLst>
                <a:ext uri="{FF2B5EF4-FFF2-40B4-BE49-F238E27FC236}">
                  <a16:creationId xmlns:a16="http://schemas.microsoft.com/office/drawing/2014/main" id="{A04D924A-F118-5068-641A-AEE524EECE6E}"/>
                </a:ext>
              </a:extLst>
            </p:cNvPr>
            <p:cNvSpPr txBox="1"/>
            <p:nvPr/>
          </p:nvSpPr>
          <p:spPr>
            <a:xfrm>
              <a:off x="1649627" y="2432650"/>
              <a:ext cx="2323839" cy="91239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rPr>
                <a:t>Đọc hết rương truyện của ông thợ hớt tóc trong làng</a:t>
              </a:r>
              <a:endParaRPr kumimoji="0" lang="en-US" sz="54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2" name="Rectangle: Rounded Corners 21">
            <a:extLst>
              <a:ext uri="{FF2B5EF4-FFF2-40B4-BE49-F238E27FC236}">
                <a16:creationId xmlns:a16="http://schemas.microsoft.com/office/drawing/2014/main" id="{7CE03260-100D-36EE-C592-E4D66F12D9A6}"/>
              </a:ext>
            </a:extLst>
          </p:cNvPr>
          <p:cNvSpPr/>
          <p:nvPr/>
        </p:nvSpPr>
        <p:spPr>
          <a:xfrm>
            <a:off x="1381760" y="2001520"/>
            <a:ext cx="159512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7 </a:t>
            </a:r>
            <a:r>
              <a:rPr lang="en-US" sz="2800" b="1" dirty="0" err="1">
                <a:latin typeface="Cambria" panose="02040503050406030204" pitchFamily="18" charset="0"/>
                <a:ea typeface="Cambria" panose="02040503050406030204" pitchFamily="18" charset="0"/>
              </a:rPr>
              <a:t>tuổi</a:t>
            </a:r>
            <a:endParaRPr lang="en-US" sz="2800" b="1" dirty="0">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E2C15B0-5155-94B4-16D2-8C8B502D44DA}"/>
              </a:ext>
            </a:extLst>
          </p:cNvPr>
          <p:cNvSpPr/>
          <p:nvPr/>
        </p:nvSpPr>
        <p:spPr>
          <a:xfrm>
            <a:off x="3911600" y="1991360"/>
            <a:ext cx="230632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8 - 9  </a:t>
            </a:r>
            <a:r>
              <a:rPr lang="en-US" sz="2800" b="1" dirty="0" err="1">
                <a:latin typeface="Cambria" panose="02040503050406030204" pitchFamily="18" charset="0"/>
                <a:ea typeface="Cambria" panose="02040503050406030204" pitchFamily="18" charset="0"/>
              </a:rPr>
              <a:t>tuổi</a:t>
            </a:r>
            <a:endParaRPr lang="en-US" sz="2800" b="1" dirty="0">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7AC81CEF-3FF4-D38F-28B9-A9B95996C0B7}"/>
              </a:ext>
            </a:extLst>
          </p:cNvPr>
          <p:cNvSpPr/>
          <p:nvPr/>
        </p:nvSpPr>
        <p:spPr>
          <a:xfrm>
            <a:off x="7396480" y="1971040"/>
            <a:ext cx="333248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lớn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chút</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680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284303-AEC9-C908-2674-5B6C8A9D4329}"/>
              </a:ext>
            </a:extLst>
          </p:cNvPr>
          <p:cNvGrpSpPr/>
          <p:nvPr/>
        </p:nvGrpSpPr>
        <p:grpSpPr>
          <a:xfrm>
            <a:off x="833120" y="771746"/>
            <a:ext cx="9858668" cy="1798733"/>
            <a:chOff x="1488332" y="641695"/>
            <a:chExt cx="9152656" cy="1798733"/>
          </a:xfrm>
        </p:grpSpPr>
        <p:sp>
          <p:nvSpPr>
            <p:cNvPr id="3" name="Rectangle: Rounded Corners 2">
              <a:extLst>
                <a:ext uri="{FF2B5EF4-FFF2-40B4-BE49-F238E27FC236}">
                  <a16:creationId xmlns:a16="http://schemas.microsoft.com/office/drawing/2014/main" id="{E1531A17-5D06-DD8A-51FC-7A1403A09B8B}"/>
                </a:ext>
              </a:extLst>
            </p:cNvPr>
            <p:cNvSpPr/>
            <p:nvPr/>
          </p:nvSpPr>
          <p:spPr>
            <a:xfrm>
              <a:off x="1488332" y="641695"/>
              <a:ext cx="9017540" cy="1798733"/>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F79AA5C2-CB9F-2393-C460-30E3112458A7}"/>
                </a:ext>
              </a:extLst>
            </p:cNvPr>
            <p:cNvSpPr txBox="1"/>
            <p:nvPr/>
          </p:nvSpPr>
          <p:spPr>
            <a:xfrm>
              <a:off x="1551012" y="641695"/>
              <a:ext cx="9089976" cy="1754326"/>
            </a:xfrm>
            <a:prstGeom prst="rect">
              <a:avLst/>
            </a:prstGeom>
            <a:noFill/>
          </p:spPr>
          <p:txBody>
            <a:bodyPr wrap="square">
              <a:spAutoFit/>
            </a:bodyPr>
            <a:lstStyle/>
            <a:p>
              <a:pPr marL="0" marR="0" algn="ctr">
                <a:spcBef>
                  <a:spcPts val="0"/>
                </a:spcBef>
                <a:spcAft>
                  <a:spcPts val="0"/>
                </a:spcAft>
              </a:pPr>
              <a:r>
                <a:rPr lang="nl-NL"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 từng được nghe người thân kể những câu chuyện nào? Hãy chia sẻ với bạn câu chuyện mà em nhớ nhất. </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23CE366E-08B7-0396-3A12-2BD6E85C3BF6}"/>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9AEA434E-6FA2-C2B4-CC20-860B734194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4494" y="3525116"/>
            <a:ext cx="5923073" cy="3018144"/>
          </a:xfrm>
          <a:prstGeom prst="rect">
            <a:avLst/>
          </a:prstGeom>
        </p:spPr>
      </p:pic>
    </p:spTree>
    <p:extLst>
      <p:ext uri="{BB962C8B-B14F-4D97-AF65-F5344CB8AC3E}">
        <p14:creationId xmlns:p14="http://schemas.microsoft.com/office/powerpoint/2010/main" val="100845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467303-8DAF-5180-6AD8-205A7A4105BC}"/>
              </a:ext>
            </a:extLst>
          </p:cNvPr>
          <p:cNvGraphicFramePr>
            <a:graphicFrameLocks noGrp="1"/>
          </p:cNvGraphicFramePr>
          <p:nvPr>
            <p:extLst>
              <p:ext uri="{D42A27DB-BD31-4B8C-83A1-F6EECF244321}">
                <p14:modId xmlns:p14="http://schemas.microsoft.com/office/powerpoint/2010/main" val="3650385853"/>
              </p:ext>
            </p:extLst>
          </p:nvPr>
        </p:nvGraphicFramePr>
        <p:xfrm>
          <a:off x="731520" y="1432561"/>
          <a:ext cx="10789920" cy="3047999"/>
        </p:xfrm>
        <a:graphic>
          <a:graphicData uri="http://schemas.openxmlformats.org/drawingml/2006/table">
            <a:tbl>
              <a:tblPr/>
              <a:tblGrid>
                <a:gridCol w="3078480">
                  <a:extLst>
                    <a:ext uri="{9D8B030D-6E8A-4147-A177-3AD203B41FA5}">
                      <a16:colId xmlns:a16="http://schemas.microsoft.com/office/drawing/2014/main" val="386567536"/>
                    </a:ext>
                  </a:extLst>
                </a:gridCol>
                <a:gridCol w="4114800">
                  <a:extLst>
                    <a:ext uri="{9D8B030D-6E8A-4147-A177-3AD203B41FA5}">
                      <a16:colId xmlns:a16="http://schemas.microsoft.com/office/drawing/2014/main" val="3505082933"/>
                    </a:ext>
                  </a:extLst>
                </a:gridCol>
                <a:gridCol w="3596640">
                  <a:extLst>
                    <a:ext uri="{9D8B030D-6E8A-4147-A177-3AD203B41FA5}">
                      <a16:colId xmlns:a16="http://schemas.microsoft.com/office/drawing/2014/main" val="2322384378"/>
                    </a:ext>
                  </a:extLst>
                </a:gridCol>
              </a:tblGrid>
              <a:tr h="839491">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7 </a:t>
                      </a:r>
                      <a:r>
                        <a:rPr lang="en-US" sz="3200" b="1" dirty="0" err="1">
                          <a:solidFill>
                            <a:srgbClr val="000000"/>
                          </a:solidFill>
                          <a:effectLst/>
                          <a:latin typeface="Cambria" panose="02040503050406030204" pitchFamily="18" charset="0"/>
                          <a:ea typeface="Cambria" panose="02040503050406030204" pitchFamily="18" charset="0"/>
                        </a:rPr>
                        <a:t>tuổi</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8 – 9 </a:t>
                      </a:r>
                      <a:r>
                        <a:rPr lang="en-US" sz="3200" b="1" dirty="0" err="1">
                          <a:solidFill>
                            <a:srgbClr val="000000"/>
                          </a:solidFill>
                          <a:effectLst/>
                          <a:latin typeface="Cambria" panose="02040503050406030204" pitchFamily="18" charset="0"/>
                          <a:ea typeface="Cambria" panose="02040503050406030204" pitchFamily="18" charset="0"/>
                        </a:rPr>
                        <a:t>tuổi</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Lớn hơn một chút</a:t>
                      </a:r>
                      <a:endParaRPr lang="vi-VN"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64919143"/>
                  </a:ext>
                </a:extLst>
              </a:tr>
              <a:tr h="2208508">
                <a:tc>
                  <a:txBody>
                    <a:bodyPr/>
                    <a:lstStyle/>
                    <a:p>
                      <a:pPr algn="ctr"/>
                      <a:r>
                        <a:rPr lang="pl-PL" sz="3600" dirty="0">
                          <a:solidFill>
                            <a:srgbClr val="000000"/>
                          </a:solidFill>
                          <a:effectLst/>
                          <a:latin typeface="Cambria" panose="02040503050406030204" pitchFamily="18" charset="0"/>
                          <a:ea typeface="Cambria" panose="02040503050406030204" pitchFamily="18" charset="0"/>
                        </a:rPr>
                        <a:t>Đọc hết sách do ba mua.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3600" dirty="0">
                          <a:solidFill>
                            <a:srgbClr val="000000"/>
                          </a:solidFill>
                          <a:effectLst/>
                          <a:latin typeface="Cambria" panose="02040503050406030204" pitchFamily="18" charset="0"/>
                          <a:ea typeface="Cambria" panose="02040503050406030204" pitchFamily="18" charset="0"/>
                        </a:rPr>
                        <a:t>Đọc hết rương truyện của ông thợ hớt tóc trong làng.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000000"/>
                          </a:solidFill>
                          <a:effectLst/>
                          <a:latin typeface="Cambria" panose="02040503050406030204" pitchFamily="18" charset="0"/>
                          <a:ea typeface="Cambria" panose="02040503050406030204" pitchFamily="18" charset="0"/>
                        </a:rPr>
                        <a:t>Đọc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phẩm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văn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học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nổi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tiếng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thế</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giới</a:t>
                      </a:r>
                      <a:r>
                        <a:rPr lang="en-US" sz="36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8801190"/>
                  </a:ext>
                </a:extLst>
              </a:tr>
            </a:tbl>
          </a:graphicData>
        </a:graphic>
      </p:graphicFrame>
    </p:spTree>
    <p:extLst>
      <p:ext uri="{BB962C8B-B14F-4D97-AF65-F5344CB8AC3E}">
        <p14:creationId xmlns:p14="http://schemas.microsoft.com/office/powerpoint/2010/main" val="292821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722012" y="477106"/>
            <a:ext cx="9152656" cy="1200329"/>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i="0" dirty="0">
                  <a:solidFill>
                    <a:srgbClr val="000000"/>
                  </a:solidFill>
                  <a:effectLst/>
                  <a:latin typeface="Cambria" panose="02040503050406030204" pitchFamily="18" charset="0"/>
                  <a:ea typeface="Cambria" panose="02040503050406030204" pitchFamily="18" charset="0"/>
                </a:rPr>
                <a:t>4. </a:t>
              </a:r>
              <a:r>
                <a:rPr lang="vi-VN" sz="3600" b="1" i="0" dirty="0">
                  <a:solidFill>
                    <a:srgbClr val="000000"/>
                  </a:solidFill>
                  <a:effectLst/>
                  <a:latin typeface="Cambria" panose="02040503050406030204" pitchFamily="18" charset="0"/>
                  <a:ea typeface="Cambria" panose="02040503050406030204" pitchFamily="18" charset="0"/>
                </a:rPr>
                <a:t>Những trang sách có ý nghĩa như thế nào đối với bạn nhỏ?</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778220EA-DF6D-F8F4-ABDA-16D856157BEA}"/>
              </a:ext>
            </a:extLst>
          </p:cNvPr>
          <p:cNvSpPr txBox="1"/>
          <p:nvPr/>
        </p:nvSpPr>
        <p:spPr>
          <a:xfrm>
            <a:off x="664712" y="2039861"/>
            <a:ext cx="10856727" cy="2308324"/>
          </a:xfrm>
          <a:prstGeom prst="rect">
            <a:avLst/>
          </a:prstGeom>
          <a:noFill/>
        </p:spPr>
        <p:txBody>
          <a:bodyPr wrap="square">
            <a:spAutoFit/>
          </a:bodyPr>
          <a:lstStyle/>
          <a:p>
            <a:pPr algn="just"/>
            <a:r>
              <a:rPr lang="en-US" sz="3600" b="1" dirty="0">
                <a:solidFill>
                  <a:srgbClr val="2E6C74"/>
                </a:solidFill>
                <a:latin typeface="Cambria" panose="02040503050406030204" pitchFamily="18" charset="0"/>
                <a:ea typeface="Times New Roman" panose="02020603050405020304" pitchFamily="18" charset="0"/>
              </a:rPr>
              <a:t>   </a:t>
            </a:r>
            <a:r>
              <a:rPr lang="vi-VN" sz="3600" b="1" dirty="0">
                <a:solidFill>
                  <a:srgbClr val="2E6C74"/>
                </a:solidFill>
                <a:latin typeface="Cambria" panose="02040503050406030204" pitchFamily="18" charset="0"/>
                <a:ea typeface="Times New Roman" panose="02020603050405020304" pitchFamily="18" charset="0"/>
              </a:rPr>
              <a:t>Những trang sách đã mang đến cho bạn nhỏ rất nhiều cảm xúc và nhiều trải nghiệm, bồi đắp tâm hồn, làm giàu có và làm trưởng thành tình cảm một đứa bé, phát triển trí tưởng tượng... </a:t>
            </a:r>
            <a:endParaRPr lang="en-US" sz="3200" b="1" dirty="0">
              <a:solidFill>
                <a:srgbClr val="2E6C74"/>
              </a:solidFill>
              <a:effectLst/>
              <a:latin typeface="Cambria" panose="020405030504060302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605AE2C1-F411-E441-8342-45D5FDB1A1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67119" y="4551006"/>
            <a:ext cx="4834863" cy="1959443"/>
          </a:xfrm>
          <a:prstGeom prst="rect">
            <a:avLst/>
          </a:prstGeom>
        </p:spPr>
      </p:pic>
    </p:spTree>
    <p:extLst>
      <p:ext uri="{BB962C8B-B14F-4D97-AF65-F5344CB8AC3E}">
        <p14:creationId xmlns:p14="http://schemas.microsoft.com/office/powerpoint/2010/main" val="160907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975360" y="477106"/>
            <a:ext cx="10546080" cy="1200329"/>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việc các em của bạn nhỏ rất háo hức được nghe anh kể chuyện thể hiện điều gì?</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778220EA-DF6D-F8F4-ABDA-16D856157BEA}"/>
              </a:ext>
            </a:extLst>
          </p:cNvPr>
          <p:cNvSpPr txBox="1"/>
          <p:nvPr/>
        </p:nvSpPr>
        <p:spPr>
          <a:xfrm>
            <a:off x="664712" y="2039861"/>
            <a:ext cx="10856727" cy="2554545"/>
          </a:xfrm>
          <a:prstGeom prst="rect">
            <a:avLst/>
          </a:prstGeom>
          <a:noFill/>
        </p:spPr>
        <p:txBody>
          <a:bodyPr wrap="square">
            <a:spAutoFit/>
          </a:bodyPr>
          <a:lstStyle/>
          <a:p>
            <a:pPr lvl="0" algn="just"/>
            <a:r>
              <a:rPr lang="en-US" sz="3200" b="1" dirty="0">
                <a:solidFill>
                  <a:srgbClr val="2E6C74"/>
                </a:solidFill>
                <a:latin typeface="Cambria" panose="02040503050406030204" pitchFamily="18" charset="0"/>
                <a:ea typeface="Times New Roman" panose="02020603050405020304" pitchFamily="18" charset="0"/>
              </a:rPr>
              <a:t>   </a:t>
            </a:r>
            <a:r>
              <a:rPr lang="vi-VN" sz="3200" b="1" dirty="0">
                <a:solidFill>
                  <a:srgbClr val="2E6C74"/>
                </a:solidFill>
                <a:latin typeface="Cambria" panose="02040503050406030204" pitchFamily="18" charset="0"/>
                <a:ea typeface="Times New Roman" panose="02020603050405020304" pitchFamily="18" charset="0"/>
              </a:rPr>
              <a:t>VD: Việc bà và chú kể chuyện cho bạn nhỏ, rồi bạn nhỏ lại kể chuyện cho các em nói lên sự tiếp nối trong gia đình bạn nhỏ, tạo thành một thói quen tốt, được duy trì một cách tự nhiên. Thói quen ấy giúp tất cả các thành viên đam mê đọc sách. </a:t>
            </a:r>
            <a:endParaRPr kumimoji="0" lang="en-US" sz="2800" b="1" i="0" u="none" strike="noStrike" kern="1200" cap="none" spc="0" normalizeH="0" baseline="0" noProof="0" dirty="0">
              <a:ln>
                <a:noFill/>
              </a:ln>
              <a:solidFill>
                <a:srgbClr val="2E6C74"/>
              </a:solidFill>
              <a:effectLst/>
              <a:uLnTx/>
              <a:uFillTx/>
              <a:latin typeface="Cambria" panose="02040503050406030204" pitchFamily="18" charset="0"/>
              <a:ea typeface="Times New Roman" panose="02020603050405020304" pitchFamily="18" charset="0"/>
              <a:cs typeface="+mn-cs"/>
            </a:endParaRPr>
          </a:p>
        </p:txBody>
      </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ADFCB732-402A-0724-E0E9-9A3A2718D2F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73524" y="4393048"/>
            <a:ext cx="2918416" cy="2346292"/>
          </a:xfrm>
          <a:prstGeom prst="rect">
            <a:avLst/>
          </a:prstGeom>
        </p:spPr>
      </p:pic>
    </p:spTree>
    <p:extLst>
      <p:ext uri="{BB962C8B-B14F-4D97-AF65-F5344CB8AC3E}">
        <p14:creationId xmlns:p14="http://schemas.microsoft.com/office/powerpoint/2010/main" val="62336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5033C4-2225-73D5-1BE8-D2B84E73D740}"/>
              </a:ext>
            </a:extLst>
          </p:cNvPr>
          <p:cNvSpPr txBox="1"/>
          <p:nvPr/>
        </p:nvSpPr>
        <p:spPr>
          <a:xfrm>
            <a:off x="1794001" y="2027470"/>
            <a:ext cx="9168639" cy="2992614"/>
          </a:xfrm>
          <a:prstGeom prst="rect">
            <a:avLst/>
          </a:prstGeom>
          <a:noFill/>
        </p:spPr>
        <p:txBody>
          <a:bodyPr wrap="square">
            <a:spAutoFit/>
          </a:bodyPr>
          <a:lstStyle/>
          <a:p>
            <a:pPr algn="just">
              <a:lnSpc>
                <a:spcPct val="120000"/>
              </a:lnSpc>
            </a:pPr>
            <a:r>
              <a:rPr lang="vi-VN" sz="3200" b="1" dirty="0">
                <a:latin typeface="Cambria" panose="02040503050406030204" pitchFamily="18" charset="0"/>
                <a:ea typeface="Times New Roman" panose="02020603050405020304" pitchFamily="18" charset="0"/>
              </a:rPr>
              <a:t>Những trang sách gắn liền với tuổi thơ: những câu chuyện được nghe, những bài học được đọc – đã nuôi lớn tâm hồn những bạn nhỏ. Khát khao được đọc sách, được khám phá nhiều câu chuyện qua trải nghiệm đọc là điều quý giá.</a:t>
            </a:r>
            <a:endParaRPr lang="en-US" sz="2800" b="1" dirty="0">
              <a:effectLst/>
              <a:latin typeface="Cambria" panose="020405030504060302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F33F4F28-8C05-3FF3-C117-4B699ACFA028}"/>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BC9FEED7-C086-C9A4-2403-95A245652ABB}"/>
              </a:ext>
            </a:extLst>
          </p:cNvPr>
          <p:cNvPicPr>
            <a:picLocks noChangeAspect="1"/>
          </p:cNvPicPr>
          <p:nvPr/>
        </p:nvPicPr>
        <p:blipFill>
          <a:blip r:embed="rId4"/>
          <a:stretch>
            <a:fillRect/>
          </a:stretch>
        </p:blipFill>
        <p:spPr>
          <a:xfrm>
            <a:off x="4300863" y="234500"/>
            <a:ext cx="4444369" cy="1499746"/>
          </a:xfrm>
          <a:prstGeom prst="rect">
            <a:avLst/>
          </a:prstGeom>
        </p:spPr>
      </p:pic>
    </p:spTree>
    <p:extLst>
      <p:ext uri="{BB962C8B-B14F-4D97-AF65-F5344CB8AC3E}">
        <p14:creationId xmlns:p14="http://schemas.microsoft.com/office/powerpoint/2010/main" val="97984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7AA5B-7A25-2D91-0E91-BD734BA2E7F2}"/>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78240D7F-D814-3965-5739-C387D7B1F633}"/>
              </a:ext>
            </a:extLst>
          </p:cNvPr>
          <p:cNvPicPr>
            <a:picLocks noChangeAspect="1"/>
          </p:cNvPicPr>
          <p:nvPr/>
        </p:nvPicPr>
        <p:blipFill>
          <a:blip r:embed="rId4"/>
          <a:stretch>
            <a:fillRect/>
          </a:stretch>
        </p:blipFill>
        <p:spPr>
          <a:xfrm>
            <a:off x="1048616" y="1408715"/>
            <a:ext cx="6713710" cy="3918047"/>
          </a:xfrm>
          <a:prstGeom prst="rect">
            <a:avLst/>
          </a:prstGeom>
        </p:spPr>
      </p:pic>
      <p:pic>
        <p:nvPicPr>
          <p:cNvPr id="4" name="Picture 3">
            <a:extLst>
              <a:ext uri="{FF2B5EF4-FFF2-40B4-BE49-F238E27FC236}">
                <a16:creationId xmlns:a16="http://schemas.microsoft.com/office/drawing/2014/main" id="{90AD51B0-F0F3-DE14-2911-C2C02FE50BF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6000" y="1408715"/>
            <a:ext cx="5524412" cy="4558124"/>
          </a:xfrm>
          <a:prstGeom prst="rect">
            <a:avLst/>
          </a:prstGeom>
        </p:spPr>
      </p:pic>
    </p:spTree>
    <p:extLst>
      <p:ext uri="{BB962C8B-B14F-4D97-AF65-F5344CB8AC3E}">
        <p14:creationId xmlns:p14="http://schemas.microsoft.com/office/powerpoint/2010/main" val="203758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314960" y="1121393"/>
            <a:ext cx="11379200" cy="44781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nghĩ trẻ em trên khắp thế giới đều thích nghe chuyện giống tôi. Ba tôi đi làm xa nên những câu chuyện đầu tiên tôi nghe được là từ bà tôi và chú tôi. Bà kể tôi nghe chuyện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Tấm Cám, Thạch Sanh, Cây tre trăm đốt, Đôi hài bảy dặm</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Chú tôi lại thích kể chuyện Tôn Ngộ Không và một số truyện trong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Nghìn lẻ một đêm</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 và chú tôi kể mãi cũng hết chuyện. Từ khi nghe chú tôi mách những câu chuyện đó và vô số những câu chuyện tương tự được viết trong các cuốn sách, tôi cố gắng học chữ để tự mình khám phá thế giới kì diệu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Bảy tuổi, tôi mê mẩn với những cuốn sách ba tôi mua về. Tám, chín tuổi, tôi đã mày mò đọc hết rương truyện Trung Hoa của ông thợ hớt tóc trong làng. Rồi tôi tìm đến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Không gia đình, Những người khốn khổ,…</a:t>
            </a:r>
            <a:endPar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và đặc biệt mở rộng đến vô biên bờ cõi của trí tưởng tượng.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Rồi tới lượt mấy đứa em nhỏ của tôi lại tranh nhau nằm gần tôi vào mỗi buổi tối, nhao nhao: Anh Hai kể chuyện đi, anh Hai!.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vẫn luôn biết ơn cả nhà đã tạo cho tôi thói quen đọc sách một cách tự nhiên như vậy. Nhờ thói quen ấy, nhu cầu đọc sách đã nảy mầm và trở thành một khát khao trong tôi, như cỏ cây khát ánh sáng và khí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(Nguyễn Nhật Ánh)</a:t>
            </a:r>
          </a:p>
        </p:txBody>
      </p:sp>
      <p:pic>
        <p:nvPicPr>
          <p:cNvPr id="4" name="Picture 3">
            <a:extLst>
              <a:ext uri="{FF2B5EF4-FFF2-40B4-BE49-F238E27FC236}">
                <a16:creationId xmlns:a16="http://schemas.microsoft.com/office/drawing/2014/main" id="{AFC3CD16-996E-1F2D-8691-2476811DC338}"/>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E68163D1-CAAA-7AC1-C0CD-6BD8DF1DAD0A}"/>
              </a:ext>
            </a:extLst>
          </p:cNvPr>
          <p:cNvPicPr>
            <a:picLocks noChangeAspect="1"/>
          </p:cNvPicPr>
          <p:nvPr/>
        </p:nvPicPr>
        <p:blipFill>
          <a:blip r:embed="rId3"/>
          <a:stretch>
            <a:fillRect/>
          </a:stretch>
        </p:blipFill>
        <p:spPr>
          <a:xfrm>
            <a:off x="3146250" y="419575"/>
            <a:ext cx="6956139" cy="755970"/>
          </a:xfrm>
          <a:prstGeom prst="rect">
            <a:avLst/>
          </a:prstGeom>
        </p:spPr>
      </p:pic>
    </p:spTree>
    <p:extLst>
      <p:ext uri="{BB962C8B-B14F-4D97-AF65-F5344CB8AC3E}">
        <p14:creationId xmlns:p14="http://schemas.microsoft.com/office/powerpoint/2010/main" val="53267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3EA85D-6297-0BF0-850F-A0DED9580A84}"/>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2" name="Picture 1">
            <a:extLst>
              <a:ext uri="{FF2B5EF4-FFF2-40B4-BE49-F238E27FC236}">
                <a16:creationId xmlns:a16="http://schemas.microsoft.com/office/drawing/2014/main" id="{B35BC2D2-BFDB-8D14-18C5-83AE83FA653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39754" y="2816382"/>
            <a:ext cx="2918416" cy="2346292"/>
          </a:xfrm>
          <a:prstGeom prst="rect">
            <a:avLst/>
          </a:prstGeom>
        </p:spPr>
      </p:pic>
      <p:pic>
        <p:nvPicPr>
          <p:cNvPr id="5" name="Picture 4" descr="A logo with a black background&#10;&#10;Description automatically generated">
            <a:extLst>
              <a:ext uri="{FF2B5EF4-FFF2-40B4-BE49-F238E27FC236}">
                <a16:creationId xmlns:a16="http://schemas.microsoft.com/office/drawing/2014/main" id="{74B72764-C562-DF25-AC9A-330C8AA5E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046" y="1261558"/>
            <a:ext cx="8315665" cy="6425741"/>
          </a:xfrm>
          <a:prstGeom prst="rect">
            <a:avLst/>
          </a:prstGeom>
        </p:spPr>
      </p:pic>
    </p:spTree>
    <p:extLst>
      <p:ext uri="{BB962C8B-B14F-4D97-AF65-F5344CB8AC3E}">
        <p14:creationId xmlns:p14="http://schemas.microsoft.com/office/powerpoint/2010/main" val="49607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722012" y="477107"/>
            <a:ext cx="9152656" cy="711614"/>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Tìm nghĩa cho các từ dưới đây:</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B1ADC63D-9D5A-5827-E18E-5A2E9099D73C}"/>
              </a:ext>
            </a:extLst>
          </p:cNvPr>
          <p:cNvPicPr>
            <a:picLocks noChangeAspect="1"/>
          </p:cNvPicPr>
          <p:nvPr/>
        </p:nvPicPr>
        <p:blipFill>
          <a:blip r:embed="rId3"/>
          <a:stretch>
            <a:fillRect/>
          </a:stretch>
        </p:blipFill>
        <p:spPr>
          <a:xfrm>
            <a:off x="1026477" y="1681162"/>
            <a:ext cx="9732963" cy="905659"/>
          </a:xfrm>
          <a:prstGeom prst="rect">
            <a:avLst/>
          </a:prstGeom>
        </p:spPr>
      </p:pic>
      <p:sp>
        <p:nvSpPr>
          <p:cNvPr id="11" name="TextBox 10">
            <a:extLst>
              <a:ext uri="{FF2B5EF4-FFF2-40B4-BE49-F238E27FC236}">
                <a16:creationId xmlns:a16="http://schemas.microsoft.com/office/drawing/2014/main" id="{A07EF148-3D9A-9AA7-36A6-DEE55AE84CF0}"/>
              </a:ext>
            </a:extLst>
          </p:cNvPr>
          <p:cNvSpPr txBox="1"/>
          <p:nvPr/>
        </p:nvSpPr>
        <p:spPr>
          <a:xfrm>
            <a:off x="1219200" y="3048000"/>
            <a:ext cx="7183120" cy="2862322"/>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a. không hợp lẽ phải</a:t>
            </a:r>
          </a:p>
          <a:p>
            <a:r>
              <a:rPr lang="vi-VN" sz="3600" dirty="0">
                <a:latin typeface="Cambria" panose="02040503050406030204" pitchFamily="18" charset="0"/>
                <a:ea typeface="Cambria" panose="02040503050406030204" pitchFamily="18" charset="0"/>
              </a:rPr>
              <a:t>b. nhiều tới mức không đếm được</a:t>
            </a:r>
          </a:p>
          <a:p>
            <a:r>
              <a:rPr lang="vi-VN" sz="3600" dirty="0">
                <a:latin typeface="Cambria" panose="02040503050406030204" pitchFamily="18" charset="0"/>
                <a:ea typeface="Cambria" panose="02040503050406030204" pitchFamily="18" charset="0"/>
              </a:rPr>
              <a:t>c. không có hình dáng cụ thể</a:t>
            </a:r>
          </a:p>
          <a:p>
            <a:r>
              <a:rPr lang="vi-VN" sz="3600" dirty="0">
                <a:latin typeface="Cambria" panose="02040503050406030204" pitchFamily="18" charset="0"/>
                <a:ea typeface="Cambria" panose="02040503050406030204" pitchFamily="18" charset="0"/>
              </a:rPr>
              <a:t>d. không thể đánh giá được, rất quý</a:t>
            </a:r>
          </a:p>
          <a:p>
            <a:r>
              <a:rPr lang="vi-VN" sz="3600" dirty="0">
                <a:latin typeface="Cambria" panose="02040503050406030204" pitchFamily="18" charset="0"/>
                <a:ea typeface="Cambria" panose="02040503050406030204" pitchFamily="18" charset="0"/>
              </a:rPr>
              <a:t>e. không có giới hạn</a:t>
            </a:r>
            <a:endParaRPr lang="en-US" sz="36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A1260050-0773-C159-9B3D-990B36B40F76}"/>
              </a:ext>
            </a:extLst>
          </p:cNvPr>
          <p:cNvSpPr/>
          <p:nvPr/>
        </p:nvSpPr>
        <p:spPr>
          <a:xfrm>
            <a:off x="5344160" y="3149600"/>
            <a:ext cx="138176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lí</a:t>
            </a:r>
            <a:endParaRPr lang="en-US" sz="36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C05722B7-C46D-B607-3267-EFEB6DE90075}"/>
              </a:ext>
            </a:extLst>
          </p:cNvPr>
          <p:cNvSpPr/>
          <p:nvPr/>
        </p:nvSpPr>
        <p:spPr>
          <a:xfrm>
            <a:off x="8036560" y="3647440"/>
            <a:ext cx="138176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số</a:t>
            </a:r>
            <a:endParaRPr lang="en-US" sz="36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82D6994-380E-DED6-A727-905197D0A60C}"/>
              </a:ext>
            </a:extLst>
          </p:cNvPr>
          <p:cNvSpPr/>
          <p:nvPr/>
        </p:nvSpPr>
        <p:spPr>
          <a:xfrm>
            <a:off x="6969760" y="4277360"/>
            <a:ext cx="223520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hình</a:t>
            </a:r>
            <a:endParaRPr lang="en-US" sz="36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A2D792A0-C3F1-D602-AE13-646CC8915DA8}"/>
              </a:ext>
            </a:extLst>
          </p:cNvPr>
          <p:cNvSpPr/>
          <p:nvPr/>
        </p:nvSpPr>
        <p:spPr>
          <a:xfrm>
            <a:off x="8351520" y="4856480"/>
            <a:ext cx="151384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giá</a:t>
            </a:r>
            <a:endParaRPr lang="en-US" sz="36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A930655D-0B24-B608-20EA-99345FCFC86A}"/>
              </a:ext>
            </a:extLst>
          </p:cNvPr>
          <p:cNvSpPr/>
          <p:nvPr/>
        </p:nvSpPr>
        <p:spPr>
          <a:xfrm>
            <a:off x="5354320" y="5313680"/>
            <a:ext cx="195072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biên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469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down)">
                                      <p:cBhvr>
                                        <p:cTn id="15" dur="500"/>
                                        <p:tgtEl>
                                          <p:spTgt spid="11">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ipe(down)">
                                      <p:cBhvr>
                                        <p:cTn id="18" dur="500"/>
                                        <p:tgtEl>
                                          <p:spTgt spid="11">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wipe(down)">
                                      <p:cBhvr>
                                        <p:cTn id="21" dur="500"/>
                                        <p:tgtEl>
                                          <p:spTgt spid="11">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wipe(down)">
                                      <p:cBhvr>
                                        <p:cTn id="24" dur="500"/>
                                        <p:tgtEl>
                                          <p:spTgt spid="11">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down)">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722012" y="477107"/>
            <a:ext cx="9152656" cy="711614"/>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0902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Đặt</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sp>
        <p:nvSpPr>
          <p:cNvPr id="5" name="TextBox 4">
            <a:extLst>
              <a:ext uri="{FF2B5EF4-FFF2-40B4-BE49-F238E27FC236}">
                <a16:creationId xmlns:a16="http://schemas.microsoft.com/office/drawing/2014/main" id="{C1429C56-3764-6C27-5F63-2C95CC2949C0}"/>
              </a:ext>
            </a:extLst>
          </p:cNvPr>
          <p:cNvSpPr txBox="1"/>
          <p:nvPr/>
        </p:nvSpPr>
        <p:spPr>
          <a:xfrm>
            <a:off x="1300480" y="2204720"/>
            <a:ext cx="10058400" cy="2862322"/>
          </a:xfrm>
          <a:prstGeom prst="rect">
            <a:avLst/>
          </a:prstGeom>
          <a:noFill/>
        </p:spPr>
        <p:txBody>
          <a:bodyPr wrap="square" rtlCol="0">
            <a:spAutoFit/>
          </a:bodyPr>
          <a:lstStyle/>
          <a:p>
            <a:pPr algn="just"/>
            <a:r>
              <a:rPr lang="en-US" sz="3600" b="1" i="0" dirty="0" err="1">
                <a:solidFill>
                  <a:srgbClr val="FF0000"/>
                </a:solidFill>
                <a:effectLst/>
                <a:latin typeface="Cambria" panose="02040503050406030204" pitchFamily="18" charset="0"/>
                <a:ea typeface="Cambria" panose="02040503050406030204" pitchFamily="18" charset="0"/>
              </a:rPr>
              <a:t>Ví</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dụ</a:t>
            </a:r>
            <a:r>
              <a:rPr lang="en-US" sz="3600" b="1" i="0" dirty="0">
                <a:solidFill>
                  <a:srgbClr val="FF0000"/>
                </a:solidFill>
                <a:effectLst/>
                <a:latin typeface="Cambria" panose="02040503050406030204" pitchFamily="18" charset="0"/>
                <a:ea typeface="Cambria" panose="02040503050406030204" pitchFamily="18" charset="0"/>
              </a:rPr>
              <a:t>:</a:t>
            </a:r>
          </a:p>
          <a:p>
            <a:pPr algn="just"/>
            <a:r>
              <a:rPr lang="vi-VN" sz="3600" b="0" i="0" dirty="0">
                <a:solidFill>
                  <a:srgbClr val="FF0000"/>
                </a:solidFill>
                <a:effectLst/>
                <a:latin typeface="Cambria" panose="02040503050406030204" pitchFamily="18" charset="0"/>
                <a:ea typeface="Cambria" panose="02040503050406030204" pitchFamily="18" charset="0"/>
              </a:rPr>
              <a:t>– Trên trời có vô số những vì sao, vì sao nào cũng thật đẹp và lấp lánh.</a:t>
            </a:r>
          </a:p>
          <a:p>
            <a:pPr algn="just"/>
            <a:r>
              <a:rPr lang="vi-VN" sz="3600" b="0" i="0" dirty="0">
                <a:solidFill>
                  <a:srgbClr val="FF0000"/>
                </a:solidFill>
                <a:effectLst/>
                <a:latin typeface="Cambria" panose="02040503050406030204" pitchFamily="18" charset="0"/>
                <a:ea typeface="Cambria" panose="02040503050406030204" pitchFamily="18" charset="0"/>
              </a:rPr>
              <a:t>– Những cây xanh tạo ra khí oxi – quả là một món quà vô giá mà thiên nhiên ban tặng cho con người.</a:t>
            </a:r>
          </a:p>
        </p:txBody>
      </p:sp>
    </p:spTree>
    <p:extLst>
      <p:ext uri="{BB962C8B-B14F-4D97-AF65-F5344CB8AC3E}">
        <p14:creationId xmlns:p14="http://schemas.microsoft.com/office/powerpoint/2010/main" val="386753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736A2E1-C8D0-4040-B0B2-06617BE85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161" y="1167319"/>
            <a:ext cx="5882928" cy="5882928"/>
          </a:xfrm>
          <a:prstGeom prst="rect">
            <a:avLst/>
          </a:prstGeom>
        </p:spPr>
      </p:pic>
      <p:pic>
        <p:nvPicPr>
          <p:cNvPr id="6" name="Picture 5">
            <a:extLst>
              <a:ext uri="{FF2B5EF4-FFF2-40B4-BE49-F238E27FC236}">
                <a16:creationId xmlns:a16="http://schemas.microsoft.com/office/drawing/2014/main" id="{9A5DE1BC-04A5-FFE9-49E0-28DCF4CA09BA}"/>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3D81D2FB-2003-4ABA-22FB-E607AB327754}"/>
              </a:ext>
            </a:extLst>
          </p:cNvPr>
          <p:cNvPicPr>
            <a:picLocks noChangeAspect="1"/>
          </p:cNvPicPr>
          <p:nvPr/>
        </p:nvPicPr>
        <p:blipFill>
          <a:blip r:embed="rId5"/>
          <a:stretch>
            <a:fillRect/>
          </a:stretch>
        </p:blipFill>
        <p:spPr>
          <a:xfrm>
            <a:off x="4546953" y="1365345"/>
            <a:ext cx="7645047" cy="2743438"/>
          </a:xfrm>
          <a:prstGeom prst="rect">
            <a:avLst/>
          </a:prstGeom>
        </p:spPr>
      </p:pic>
    </p:spTree>
    <p:extLst>
      <p:ext uri="{BB962C8B-B14F-4D97-AF65-F5344CB8AC3E}">
        <p14:creationId xmlns:p14="http://schemas.microsoft.com/office/powerpoint/2010/main" val="47333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yển chọn 15 truyện cổ tích Việt Nam hay nhất, nhân văn">
            <a:extLst>
              <a:ext uri="{FF2B5EF4-FFF2-40B4-BE49-F238E27FC236}">
                <a16:creationId xmlns:a16="http://schemas.microsoft.com/office/drawing/2014/main" id="{14126A82-32C8-1E8A-AB36-54CFE0DEED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632" y="1649730"/>
            <a:ext cx="5027772" cy="2830830"/>
          </a:xfrm>
          <a:prstGeom prst="rect">
            <a:avLst/>
          </a:prstGeom>
          <a:noFill/>
          <a:ln>
            <a:noFill/>
          </a:ln>
        </p:spPr>
      </p:pic>
      <p:sp>
        <p:nvSpPr>
          <p:cNvPr id="3" name="TextBox 2">
            <a:extLst>
              <a:ext uri="{FF2B5EF4-FFF2-40B4-BE49-F238E27FC236}">
                <a16:creationId xmlns:a16="http://schemas.microsoft.com/office/drawing/2014/main" id="{3309D7CC-1780-DFD5-E6BD-9DE0B9EF8FC4}"/>
              </a:ext>
            </a:extLst>
          </p:cNvPr>
          <p:cNvSpPr txBox="1"/>
          <p:nvPr/>
        </p:nvSpPr>
        <p:spPr>
          <a:xfrm>
            <a:off x="2174240" y="4622800"/>
            <a:ext cx="305816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Tấm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Cám</a:t>
            </a:r>
            <a:endParaRPr lang="en-US" sz="4000" b="1" dirty="0">
              <a:latin typeface="Cambria" panose="02040503050406030204" pitchFamily="18" charset="0"/>
              <a:ea typeface="Cambria" panose="02040503050406030204" pitchFamily="18" charset="0"/>
            </a:endParaRPr>
          </a:p>
        </p:txBody>
      </p:sp>
      <p:pic>
        <p:nvPicPr>
          <p:cNvPr id="4" name="Picture 3" descr="Truyện cổ tích Ăn khế trả vàng. Tranh tư liệu.">
            <a:extLst>
              <a:ext uri="{FF2B5EF4-FFF2-40B4-BE49-F238E27FC236}">
                <a16:creationId xmlns:a16="http://schemas.microsoft.com/office/drawing/2014/main" id="{6F91C6A8-E37E-6959-5DF2-3B2C7B952E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7972" y="1684019"/>
            <a:ext cx="4212908" cy="2895651"/>
          </a:xfrm>
          <a:prstGeom prst="rect">
            <a:avLst/>
          </a:prstGeom>
          <a:noFill/>
          <a:ln>
            <a:noFill/>
          </a:ln>
        </p:spPr>
      </p:pic>
      <p:sp>
        <p:nvSpPr>
          <p:cNvPr id="5" name="TextBox 4">
            <a:extLst>
              <a:ext uri="{FF2B5EF4-FFF2-40B4-BE49-F238E27FC236}">
                <a16:creationId xmlns:a16="http://schemas.microsoft.com/office/drawing/2014/main" id="{777207F5-6180-72F4-F822-32B36CE343A7}"/>
              </a:ext>
            </a:extLst>
          </p:cNvPr>
          <p:cNvSpPr txBox="1"/>
          <p:nvPr/>
        </p:nvSpPr>
        <p:spPr>
          <a:xfrm>
            <a:off x="6908800" y="4693920"/>
            <a:ext cx="390144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khế</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vàng</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133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59C72-1C8D-8020-2967-CACEE6D377F5}"/>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3045" r="15276"/>
          <a:stretch/>
        </p:blipFill>
        <p:spPr>
          <a:xfrm>
            <a:off x="7190999" y="3286389"/>
            <a:ext cx="4077762" cy="2883089"/>
          </a:xfrm>
          <a:prstGeom prst="rect">
            <a:avLst/>
          </a:prstGeom>
        </p:spPr>
      </p:pic>
      <p:sp>
        <p:nvSpPr>
          <p:cNvPr id="3" name="文本框 14">
            <a:extLst>
              <a:ext uri="{FF2B5EF4-FFF2-40B4-BE49-F238E27FC236}">
                <a16:creationId xmlns:a16="http://schemas.microsoft.com/office/drawing/2014/main" id="{7EFD8FA4-1A98-A996-F694-E597692BBA1C}"/>
              </a:ext>
            </a:extLst>
          </p:cNvPr>
          <p:cNvSpPr txBox="1"/>
          <p:nvPr/>
        </p:nvSpPr>
        <p:spPr>
          <a:xfrm rot="16200000">
            <a:off x="4998165" y="-2434656"/>
            <a:ext cx="2215991" cy="10700084"/>
          </a:xfrm>
          <a:prstGeom prst="rect">
            <a:avLst/>
          </a:prstGeom>
          <a:noFill/>
        </p:spPr>
        <p:txBody>
          <a:bodyPr vert="eaVert" wrap="square" rtlCol="0">
            <a:spAutoFit/>
          </a:bodyPr>
          <a:lstStyle/>
          <a:p>
            <a:pPr lvl="0" algn="ct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Nêu</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cảm</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nhận</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của</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em</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sau</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khi</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đọc</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bài</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a:t>
            </a:r>
            <a:endParaRPr kumimoji="0" lang="zh-CN" altLang="en-US" sz="6600" b="1" i="0" u="none" strike="noStrike" kern="1200" cap="none" spc="0" normalizeH="0" baseline="0" noProof="0" dirty="0">
              <a:solidFill>
                <a:schemeClr val="accent6">
                  <a:lumMod val="75000"/>
                </a:schemeClr>
              </a:solidFill>
              <a:effectLst/>
              <a:uLnTx/>
              <a:uFillTx/>
              <a:latin typeface="Cambria" panose="02040503050406030204" pitchFamily="18"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317856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9" name="Picture 8">
            <a:extLst>
              <a:ext uri="{FF2B5EF4-FFF2-40B4-BE49-F238E27FC236}">
                <a16:creationId xmlns:a16="http://schemas.microsoft.com/office/drawing/2014/main" id="{8F84559F-FAC3-2F31-0D09-AABD16256B74}"/>
              </a:ext>
            </a:extLst>
          </p:cNvPr>
          <p:cNvPicPr>
            <a:picLocks noChangeAspect="1"/>
          </p:cNvPicPr>
          <p:nvPr/>
        </p:nvPicPr>
        <p:blipFill>
          <a:blip r:embed="rId5"/>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86FFFD60-AC99-B59E-F94E-A19A06E87317}"/>
              </a:ext>
            </a:extLst>
          </p:cNvPr>
          <p:cNvPicPr>
            <a:picLocks noChangeAspect="1"/>
          </p:cNvPicPr>
          <p:nvPr/>
        </p:nvPicPr>
        <p:blipFill>
          <a:blip r:embed="rId6"/>
          <a:stretch>
            <a:fillRect/>
          </a:stretch>
        </p:blipFill>
        <p:spPr>
          <a:xfrm>
            <a:off x="2429664" y="1653316"/>
            <a:ext cx="8748518" cy="3926164"/>
          </a:xfrm>
          <a:prstGeom prst="rect">
            <a:avLst/>
          </a:prstGeom>
        </p:spPr>
      </p:pic>
    </p:spTree>
    <p:extLst>
      <p:ext uri="{BB962C8B-B14F-4D97-AF65-F5344CB8AC3E}">
        <p14:creationId xmlns:p14="http://schemas.microsoft.com/office/powerpoint/2010/main" val="168534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ọ Dừa">
            <a:extLst>
              <a:ext uri="{FF2B5EF4-FFF2-40B4-BE49-F238E27FC236}">
                <a16:creationId xmlns:a16="http://schemas.microsoft.com/office/drawing/2014/main" id="{54A9958C-CE99-A1C0-DBE6-2E8CD8E62D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69900" y="882650"/>
            <a:ext cx="5076856" cy="2866390"/>
          </a:xfrm>
          <a:prstGeom prst="rect">
            <a:avLst/>
          </a:prstGeom>
          <a:noFill/>
          <a:ln>
            <a:noFill/>
          </a:ln>
        </p:spPr>
      </p:pic>
      <p:sp>
        <p:nvSpPr>
          <p:cNvPr id="3" name="TextBox 2">
            <a:extLst>
              <a:ext uri="{FF2B5EF4-FFF2-40B4-BE49-F238E27FC236}">
                <a16:creationId xmlns:a16="http://schemas.microsoft.com/office/drawing/2014/main" id="{6248554D-538D-EAD7-CF9A-8B7022608CF1}"/>
              </a:ext>
            </a:extLst>
          </p:cNvPr>
          <p:cNvSpPr txBox="1"/>
          <p:nvPr/>
        </p:nvSpPr>
        <p:spPr>
          <a:xfrm>
            <a:off x="1717040" y="3891280"/>
            <a:ext cx="305816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Sọ</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Dừa</a:t>
            </a:r>
            <a:endParaRPr lang="en-US" sz="4000" b="1" dirty="0">
              <a:latin typeface="Cambria" panose="02040503050406030204" pitchFamily="18" charset="0"/>
              <a:ea typeface="Cambria" panose="02040503050406030204" pitchFamily="18" charset="0"/>
            </a:endParaRPr>
          </a:p>
        </p:txBody>
      </p:sp>
      <p:pic>
        <p:nvPicPr>
          <p:cNvPr id="4" name="Picture 3" descr="Cây tre trăm đốt">
            <a:extLst>
              <a:ext uri="{FF2B5EF4-FFF2-40B4-BE49-F238E27FC236}">
                <a16:creationId xmlns:a16="http://schemas.microsoft.com/office/drawing/2014/main" id="{AF71E15B-8202-0B21-9C01-3E2AAB04A4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285" y="906780"/>
            <a:ext cx="4884966" cy="2750820"/>
          </a:xfrm>
          <a:prstGeom prst="rect">
            <a:avLst/>
          </a:prstGeom>
          <a:noFill/>
          <a:ln>
            <a:noFill/>
          </a:ln>
        </p:spPr>
      </p:pic>
      <p:sp>
        <p:nvSpPr>
          <p:cNvPr id="5" name="TextBox 4">
            <a:extLst>
              <a:ext uri="{FF2B5EF4-FFF2-40B4-BE49-F238E27FC236}">
                <a16:creationId xmlns:a16="http://schemas.microsoft.com/office/drawing/2014/main" id="{268846C0-0E91-62CF-5ACF-76BFB7C4E8C6}"/>
              </a:ext>
            </a:extLst>
          </p:cNvPr>
          <p:cNvSpPr txBox="1"/>
          <p:nvPr/>
        </p:nvSpPr>
        <p:spPr>
          <a:xfrm>
            <a:off x="6593840" y="3870960"/>
            <a:ext cx="405384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tre</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đốt</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542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C2CFCB-F093-EB9F-0A61-9A2836084571}"/>
              </a:ext>
            </a:extLst>
          </p:cNvPr>
          <p:cNvPicPr>
            <a:picLocks noChangeAspect="1"/>
          </p:cNvPicPr>
          <p:nvPr/>
        </p:nvPicPr>
        <p:blipFill>
          <a:blip r:embed="rId2"/>
          <a:stretch>
            <a:fillRect/>
          </a:stretch>
        </p:blipFill>
        <p:spPr>
          <a:xfrm>
            <a:off x="525007" y="823736"/>
            <a:ext cx="6102625" cy="5535648"/>
          </a:xfrm>
          <a:prstGeom prst="rect">
            <a:avLst/>
          </a:prstGeom>
        </p:spPr>
      </p:pic>
      <p:sp>
        <p:nvSpPr>
          <p:cNvPr id="6" name="TextBox 5">
            <a:extLst>
              <a:ext uri="{FF2B5EF4-FFF2-40B4-BE49-F238E27FC236}">
                <a16:creationId xmlns:a16="http://schemas.microsoft.com/office/drawing/2014/main" id="{FDFC29EB-9679-85A6-C6E0-B8F350F07D53}"/>
              </a:ext>
            </a:extLst>
          </p:cNvPr>
          <p:cNvSpPr txBox="1"/>
          <p:nvPr/>
        </p:nvSpPr>
        <p:spPr>
          <a:xfrm>
            <a:off x="6715760" y="924560"/>
            <a:ext cx="4785360" cy="5324535"/>
          </a:xfrm>
          <a:prstGeom prst="rect">
            <a:avLst/>
          </a:prstGeom>
          <a:noFill/>
        </p:spPr>
        <p:txBody>
          <a:bodyPr wrap="square" rtlCol="0">
            <a:spAutoFit/>
          </a:bodyPr>
          <a:lstStyle/>
          <a:p>
            <a:pPr algn="just"/>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21/4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Văn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hóa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Ý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nghĩa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nhằm</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khuyến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khích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phong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trào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cộng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đồng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nâng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nhận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nhân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dân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nghĩa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lớn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tầm</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trọng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đối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kĩ</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tư</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rèn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luyện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nhân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Nguyễn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Nhật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rất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thích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cùng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bản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ấu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thơ</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vì</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trở</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thành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ấu</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thơ</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trình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bé</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bắt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đầu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nghe</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bố</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quyển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mình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yêu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thích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145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8" name="Picture 7">
            <a:extLst>
              <a:ext uri="{FF2B5EF4-FFF2-40B4-BE49-F238E27FC236}">
                <a16:creationId xmlns:a16="http://schemas.microsoft.com/office/drawing/2014/main" id="{0C4829AC-454A-8DA3-FB89-15F9AC911C54}"/>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19" name="Picture 18">
            <a:extLst>
              <a:ext uri="{FF2B5EF4-FFF2-40B4-BE49-F238E27FC236}">
                <a16:creationId xmlns:a16="http://schemas.microsoft.com/office/drawing/2014/main" id="{A8C2463F-728B-85F8-93E9-AB8BAD8AB576}"/>
              </a:ext>
            </a:extLst>
          </p:cNvPr>
          <p:cNvPicPr>
            <a:picLocks noChangeAspect="1"/>
          </p:cNvPicPr>
          <p:nvPr/>
        </p:nvPicPr>
        <p:blipFill>
          <a:blip r:embed="rId5"/>
          <a:stretch>
            <a:fillRect/>
          </a:stretch>
        </p:blipFill>
        <p:spPr>
          <a:xfrm>
            <a:off x="6725344" y="1408423"/>
            <a:ext cx="2036240" cy="1207113"/>
          </a:xfrm>
          <a:prstGeom prst="rect">
            <a:avLst/>
          </a:prstGeom>
        </p:spPr>
      </p:pic>
      <p:pic>
        <p:nvPicPr>
          <p:cNvPr id="3" name="Picture 2">
            <a:extLst>
              <a:ext uri="{FF2B5EF4-FFF2-40B4-BE49-F238E27FC236}">
                <a16:creationId xmlns:a16="http://schemas.microsoft.com/office/drawing/2014/main" id="{C40D831C-8EA5-03CB-1D58-19731C7B80DD}"/>
              </a:ext>
            </a:extLst>
          </p:cNvPr>
          <p:cNvPicPr>
            <a:picLocks noChangeAspect="1"/>
          </p:cNvPicPr>
          <p:nvPr/>
        </p:nvPicPr>
        <p:blipFill rotWithShape="1">
          <a:blip r:embed="rId6">
            <a:extLst>
              <a:ext uri="{28A0092B-C50C-407E-A947-70E740481C1C}">
                <a14:useLocalDpi xmlns:a14="http://schemas.microsoft.com/office/drawing/2010/main" val="0"/>
              </a:ext>
            </a:extLst>
          </a:blip>
          <a:srcRect l="38484" t="-2208" b="-1"/>
          <a:stretch/>
        </p:blipFill>
        <p:spPr>
          <a:xfrm>
            <a:off x="0" y="-170814"/>
            <a:ext cx="5093110" cy="7159122"/>
          </a:xfrm>
          <a:prstGeom prst="rect">
            <a:avLst/>
          </a:prstGeom>
        </p:spPr>
      </p:pic>
      <p:pic>
        <p:nvPicPr>
          <p:cNvPr id="4" name="Picture 3">
            <a:extLst>
              <a:ext uri="{FF2B5EF4-FFF2-40B4-BE49-F238E27FC236}">
                <a16:creationId xmlns:a16="http://schemas.microsoft.com/office/drawing/2014/main" id="{546076D4-6288-2799-8BEF-4A2D3ED65650}"/>
              </a:ext>
            </a:extLst>
          </p:cNvPr>
          <p:cNvPicPr>
            <a:picLocks noChangeAspect="1"/>
          </p:cNvPicPr>
          <p:nvPr/>
        </p:nvPicPr>
        <p:blipFill>
          <a:blip r:embed="rId7"/>
          <a:stretch>
            <a:fillRect/>
          </a:stretch>
        </p:blipFill>
        <p:spPr>
          <a:xfrm>
            <a:off x="3812699" y="2641498"/>
            <a:ext cx="8041321" cy="2347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59C72-1C8D-8020-2967-CACEE6D377F5}"/>
              </a:ext>
            </a:extLst>
          </p:cNvPr>
          <p:cNvPicPr>
            <a:picLocks noChangeAspect="1"/>
          </p:cNvPicPr>
          <p:nvPr/>
        </p:nvPicPr>
        <p:blipFill>
          <a:blip r:embed="rId3"/>
          <a:stretch>
            <a:fillRect/>
          </a:stretch>
        </p:blipFill>
        <p:spPr>
          <a:xfrm>
            <a:off x="-571321" y="6098214"/>
            <a:ext cx="2188654" cy="890093"/>
          </a:xfrm>
          <a:prstGeom prst="rect">
            <a:avLst/>
          </a:prstGeom>
        </p:spPr>
      </p:pic>
      <p:sp>
        <p:nvSpPr>
          <p:cNvPr id="7" name="TextBox 6">
            <a:extLst>
              <a:ext uri="{FF2B5EF4-FFF2-40B4-BE49-F238E27FC236}">
                <a16:creationId xmlns:a16="http://schemas.microsoft.com/office/drawing/2014/main" id="{78292BC3-2DD6-DFE5-BF58-8BDE1F1282DA}"/>
              </a:ext>
            </a:extLst>
          </p:cNvPr>
          <p:cNvSpPr txBox="1"/>
          <p:nvPr/>
        </p:nvSpPr>
        <p:spPr>
          <a:xfrm>
            <a:off x="1194617" y="1378586"/>
            <a:ext cx="10023988" cy="4181209"/>
          </a:xfrm>
          <a:prstGeom prst="rect">
            <a:avLst/>
          </a:prstGeom>
          <a:noFill/>
        </p:spPr>
        <p:txBody>
          <a:bodyPr wrap="square">
            <a:spAutoFit/>
          </a:bodyPr>
          <a:lstStyle/>
          <a:p>
            <a:pPr indent="228600" algn="just">
              <a:lnSpc>
                <a:spcPct val="120000"/>
              </a:lnSpc>
            </a:pPr>
            <a:r>
              <a:rPr lang="vi-VN" sz="2800" dirty="0">
                <a:latin typeface="Cambria" panose="02040503050406030204" pitchFamily="18" charset="0"/>
                <a:ea typeface="Times New Roman" panose="02020603050405020304" pitchFamily="18" charset="0"/>
              </a:rPr>
              <a:t>- Đọc đúng, rõ ràng văn bản Từ những câu chuyện ấu thơ với ngữ điệu nhẹ nhàng, giống như tâm tình; biết ngắt, nghỉ hơi hợp lí.</a:t>
            </a:r>
          </a:p>
          <a:p>
            <a:pPr indent="228600" algn="just">
              <a:lnSpc>
                <a:spcPct val="120000"/>
              </a:lnSpc>
            </a:pPr>
            <a:r>
              <a:rPr lang="vi-VN" sz="2800" dirty="0">
                <a:latin typeface="Cambria" panose="02040503050406030204" pitchFamily="18" charset="0"/>
                <a:ea typeface="Times New Roman" panose="02020603050405020304" pitchFamily="18" charset="0"/>
              </a:rPr>
              <a:t>- Đọc hiểu: Nhận biết được những ý chính trong bài đọc, hiểu được ý nghĩa của bài đọc. Mỗi người có một con đường riêng để đi đến thành công. Với Nguyễn Nhật Ánh, đó là con đường đọc sách, đọc thật nhiều để tích lũy kiến thức, dù ban đầu niềm đam mê đọc sách đến với ông một cách hoàn toàn tự nhiên.</a:t>
            </a:r>
          </a:p>
        </p:txBody>
      </p:sp>
      <p:pic>
        <p:nvPicPr>
          <p:cNvPr id="10" name="Picture 9">
            <a:extLst>
              <a:ext uri="{FF2B5EF4-FFF2-40B4-BE49-F238E27FC236}">
                <a16:creationId xmlns:a16="http://schemas.microsoft.com/office/drawing/2014/main" id="{FE580BE7-C70F-C278-28B6-5EA8E86A53DF}"/>
              </a:ext>
            </a:extLst>
          </p:cNvPr>
          <p:cNvPicPr>
            <a:picLocks noChangeAspect="1"/>
          </p:cNvPicPr>
          <p:nvPr/>
        </p:nvPicPr>
        <p:blipFill>
          <a:blip r:embed="rId4"/>
          <a:stretch>
            <a:fillRect/>
          </a:stretch>
        </p:blipFill>
        <p:spPr>
          <a:xfrm>
            <a:off x="3944884" y="640140"/>
            <a:ext cx="4852837" cy="87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16CEC2-7F26-881D-8CFE-D9732303F07B}"/>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2" name="Picture 11">
            <a:extLst>
              <a:ext uri="{FF2B5EF4-FFF2-40B4-BE49-F238E27FC236}">
                <a16:creationId xmlns:a16="http://schemas.microsoft.com/office/drawing/2014/main" id="{2A18DD84-3510-10DD-8E66-7466C5119CF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1" name="Picture 10">
            <a:extLst>
              <a:ext uri="{FF2B5EF4-FFF2-40B4-BE49-F238E27FC236}">
                <a16:creationId xmlns:a16="http://schemas.microsoft.com/office/drawing/2014/main" id="{51002C9E-17F2-6FED-67EB-6069BAC64FD9}"/>
              </a:ext>
            </a:extLst>
          </p:cNvPr>
          <p:cNvPicPr>
            <a:picLocks noChangeAspect="1"/>
          </p:cNvPicPr>
          <p:nvPr/>
        </p:nvPicPr>
        <p:blipFill>
          <a:blip r:embed="rId6"/>
          <a:stretch>
            <a:fillRect/>
          </a:stretch>
        </p:blipFill>
        <p:spPr>
          <a:xfrm>
            <a:off x="610553" y="988438"/>
            <a:ext cx="6620830" cy="4737003"/>
          </a:xfrm>
          <a:prstGeom prst="rect">
            <a:avLst/>
          </a:prstGeom>
        </p:spPr>
      </p:pic>
      <p:pic>
        <p:nvPicPr>
          <p:cNvPr id="4" name="Picture 3">
            <a:extLst>
              <a:ext uri="{FF2B5EF4-FFF2-40B4-BE49-F238E27FC236}">
                <a16:creationId xmlns:a16="http://schemas.microsoft.com/office/drawing/2014/main" id="{42AF3B91-EB93-7A77-8A4A-DC7DD5E09CB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57035" y="1311438"/>
            <a:ext cx="5524412" cy="4558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314960" y="1121393"/>
            <a:ext cx="11379200" cy="4478149"/>
          </a:xfrm>
          <a:prstGeom prst="rect">
            <a:avLst/>
          </a:prstGeom>
          <a:noFill/>
        </p:spPr>
        <p:txBody>
          <a:bodyPr wrap="square">
            <a:spAutoFit/>
          </a:bodyPr>
          <a:lstStyle/>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Tôi nghĩ trẻ em trên khắp thế giới đều thích nghe chuyện giống tôi. Ba tôi đi làm xa nên những câu chuyện đầu tiên tôi nghe được là từ bà tôi và chú tôi. Bà kể tôi nghe chuyện </a:t>
            </a:r>
            <a:r>
              <a:rPr lang="vi-VN" sz="1900" i="1" dirty="0">
                <a:latin typeface="Cambria" panose="02040503050406030204" pitchFamily="18" charset="0"/>
                <a:ea typeface="Cambria" panose="02040503050406030204" pitchFamily="18" charset="0"/>
              </a:rPr>
              <a:t>Tấm Cám, Thạch Sanh, Cây tre trăm đốt, Đôi hài bảy dặm</a:t>
            </a:r>
            <a:r>
              <a:rPr lang="vi-VN" sz="1900" dirty="0">
                <a:latin typeface="Cambria" panose="02040503050406030204" pitchFamily="18" charset="0"/>
                <a:ea typeface="Cambria" panose="02040503050406030204" pitchFamily="18" charset="0"/>
              </a:rPr>
              <a:t>,... Chú tôi lại thích kể chuyện Tôn Ngộ Không và một số truyện trong </a:t>
            </a:r>
            <a:r>
              <a:rPr lang="vi-VN" sz="1900" i="1" dirty="0">
                <a:latin typeface="Cambria" panose="02040503050406030204" pitchFamily="18" charset="0"/>
                <a:ea typeface="Cambria" panose="02040503050406030204" pitchFamily="18" charset="0"/>
              </a:rPr>
              <a:t>Nghìn lẻ một đêm</a:t>
            </a:r>
            <a:r>
              <a:rPr lang="vi-VN" sz="1900" dirty="0">
                <a:latin typeface="Cambria" panose="02040503050406030204" pitchFamily="18" charset="0"/>
                <a:ea typeface="Cambria" panose="02040503050406030204" pitchFamily="18" charset="0"/>
              </a:rPr>
              <a:t>.</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Bà và chú tôi kể mãi cũng hết chuyện. Từ khi nghe chú tôi mách những câu chuyện đó và vô số những câu chuyện tương tự được viết trong các cuốn sách, tôi cố gắng học chữ để tự mình khám phá thế giới kì diệu kia.</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Bảy tuổi, tôi mê mẩn với những cuốn sách ba tôi mua về. Tám, chín tuổi, tôi đã mày mò đọc hết rương truyện Trung Hoa của ông thợ hớt tóc trong làng. Rồi tôi tìm đến </a:t>
            </a:r>
            <a:r>
              <a:rPr lang="vi-VN" sz="1900" i="1" dirty="0">
                <a:latin typeface="Cambria" panose="02040503050406030204" pitchFamily="18" charset="0"/>
                <a:ea typeface="Cambria" panose="02040503050406030204" pitchFamily="18" charset="0"/>
              </a:rPr>
              <a:t>Không gia đình, Những người khốn khổ,…</a:t>
            </a:r>
            <a:endParaRPr lang="vi-VN" sz="1900" dirty="0">
              <a:latin typeface="Cambria" panose="02040503050406030204" pitchFamily="18" charset="0"/>
              <a:ea typeface="Cambria" panose="02040503050406030204" pitchFamily="18" charset="0"/>
            </a:endParaRP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và đặc biệt mở rộng đến vô biên bờ cõi của trí tưởng tượng.</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Rồi tới lượt mấy đứa em nhỏ của tôi lại tranh nhau nằm gần tôi vào mỗi buổi tối, nhao nhao: Anh Hai kể chuyện đi, anh Hai!.</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Tôi vẫn luôn biết ơn cả nhà đã tạo cho tôi thói quen đọc sách một cách tự nhiên như vậy. Nhờ thói quen ấy, nhu cầu đọc sách đã nảy mầm và trở thành một khát khao trong tôi, như cỏ cây khát ánh sáng và khí trời.</a:t>
            </a:r>
          </a:p>
          <a:p>
            <a:pPr algn="r"/>
            <a:r>
              <a:rPr lang="vi-VN" sz="1900" dirty="0">
                <a:latin typeface="Cambria" panose="02040503050406030204" pitchFamily="18" charset="0"/>
                <a:ea typeface="Cambria" panose="02040503050406030204" pitchFamily="18" charset="0"/>
              </a:rPr>
              <a:t>(Nguyễn Nhật Ánh)</a:t>
            </a:r>
          </a:p>
        </p:txBody>
      </p:sp>
      <p:pic>
        <p:nvPicPr>
          <p:cNvPr id="4" name="Picture 3">
            <a:extLst>
              <a:ext uri="{FF2B5EF4-FFF2-40B4-BE49-F238E27FC236}">
                <a16:creationId xmlns:a16="http://schemas.microsoft.com/office/drawing/2014/main" id="{AFC3CD16-996E-1F2D-8691-2476811DC338}"/>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E68163D1-CAAA-7AC1-C0CD-6BD8DF1DAD0A}"/>
              </a:ext>
            </a:extLst>
          </p:cNvPr>
          <p:cNvPicPr>
            <a:picLocks noChangeAspect="1"/>
          </p:cNvPicPr>
          <p:nvPr/>
        </p:nvPicPr>
        <p:blipFill>
          <a:blip r:embed="rId3"/>
          <a:stretch>
            <a:fillRect/>
          </a:stretch>
        </p:blipFill>
        <p:spPr>
          <a:xfrm>
            <a:off x="3146250" y="419575"/>
            <a:ext cx="6956139" cy="755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585448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TotalTime>
  <Words>1631</Words>
  <Application>Microsoft Office PowerPoint</Application>
  <PresentationFormat>Widescreen</PresentationFormat>
  <Paragraphs>80</Paragraphs>
  <Slides>31</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31</vt:i4>
      </vt:variant>
    </vt:vector>
  </HeadingPairs>
  <TitlesOfParts>
    <vt:vector size="46" baseType="lpstr">
      <vt:lpstr>等线</vt:lpstr>
      <vt:lpstr>思源黑体 CN Normal</vt:lpstr>
      <vt:lpstr>#9Slide07 SVNDessert Menu Scrip</vt:lpstr>
      <vt:lpstr>Aptos</vt:lpstr>
      <vt:lpstr>Aptos Display</vt:lpstr>
      <vt:lpstr>Arial</vt:lpstr>
      <vt:lpstr>Calibri</vt:lpstr>
      <vt:lpstr>Calibri Light</vt:lpstr>
      <vt:lpstr>Cambria</vt:lpstr>
      <vt:lpstr>SVN-Newton</vt:lpstr>
      <vt:lpstr>SVN-Ready</vt:lpstr>
      <vt:lpstr>Times New Roman</vt:lpstr>
      <vt:lpstr>Office Theme</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HUONG THAO</cp:keywords>
  <cp:lastModifiedBy>Thao Tran</cp:lastModifiedBy>
  <cp:revision>45</cp:revision>
  <dcterms:created xsi:type="dcterms:W3CDTF">2022-09-11T08:26:18Z</dcterms:created>
  <dcterms:modified xsi:type="dcterms:W3CDTF">2024-10-10T09:05:17Z</dcterms:modified>
</cp:coreProperties>
</file>