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183F5-028D-1110-A941-A09107AFDC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210777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924132" y="278297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924132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69446" y="2873757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440664" y="3445580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Thao Tran</cp:lastModifiedBy>
  <cp:revision>18</cp:revision>
  <dcterms:created xsi:type="dcterms:W3CDTF">2024-08-17T17:46:39Z</dcterms:created>
  <dcterms:modified xsi:type="dcterms:W3CDTF">2024-10-01T06:13:49Z</dcterms:modified>
</cp:coreProperties>
</file>