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03/02/2025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03/02/2025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03/02/2025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3967783" y="2343810"/>
            <a:ext cx="8224217" cy="2353260"/>
          </a:xfrm>
          <a:prstGeom prst="rect">
            <a:avLst/>
          </a:prstGeom>
        </p:spPr>
      </p:pic>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108</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17</cp:revision>
  <dcterms:created xsi:type="dcterms:W3CDTF">2022-11-22T05:15:07Z</dcterms:created>
  <dcterms:modified xsi:type="dcterms:W3CDTF">2025-02-03T09:20:41Z</dcterms:modified>
</cp:coreProperties>
</file>