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6.wav" ContentType="audio/x-wav"/>
  <Override PartName="/ppt/notesSlides/notesSlide5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9"/>
  </p:notesMasterIdLst>
  <p:sldIdLst>
    <p:sldId id="349" r:id="rId3"/>
    <p:sldId id="259" r:id="rId4"/>
    <p:sldId id="295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04" r:id="rId16"/>
    <p:sldId id="307" r:id="rId17"/>
    <p:sldId id="382" r:id="rId18"/>
    <p:sldId id="383" r:id="rId19"/>
    <p:sldId id="359" r:id="rId20"/>
    <p:sldId id="363" r:id="rId21"/>
    <p:sldId id="370" r:id="rId22"/>
    <p:sldId id="360" r:id="rId23"/>
    <p:sldId id="368" r:id="rId24"/>
    <p:sldId id="369" r:id="rId25"/>
    <p:sldId id="371" r:id="rId26"/>
    <p:sldId id="372" r:id="rId27"/>
    <p:sldId id="300" r:id="rId28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Gill Sans Ultra Bold" panose="020B0A02020104020203" pitchFamily="34" charset="0"/>
      <p:regular r:id="rId39"/>
    </p:embeddedFont>
    <p:embeddedFont>
      <p:font typeface="Harlow Solid Italic" panose="04030604020F02020D02" pitchFamily="82" charset="0"/>
      <p:italic r:id="rId40"/>
    </p:embeddedFont>
    <p:embeddedFont>
      <p:font typeface="Inter" panose="020B0604020202020204" charset="0"/>
      <p:regular r:id="rId41"/>
      <p:bold r:id="rId42"/>
    </p:embeddedFont>
    <p:embeddedFont>
      <p:font typeface="Orelega On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5134" autoAdjust="0"/>
  </p:normalViewPr>
  <p:slideViewPr>
    <p:cSldViewPr snapToGrid="0">
      <p:cViewPr varScale="1">
        <p:scale>
          <a:sx n="68" d="100"/>
          <a:sy n="68" d="100"/>
        </p:scale>
        <p:origin x="67" y="6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27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8/15/2024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microsoft.com/office/2007/relationships/hdphoto" Target="../media/hdphoto19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microsoft.com/office/2007/relationships/hdphoto" Target="../media/hdphoto20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jp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5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10" Type="http://schemas.openxmlformats.org/officeDocument/2006/relationships/audio" Target="../media/audio2.wav"/><Relationship Id="rId4" Type="http://schemas.openxmlformats.org/officeDocument/2006/relationships/audio" Target="../media/audio9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1.wdp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16.wdp"/><Relationship Id="rId1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microsoft.com/office/2007/relationships/hdphoto" Target="../media/hdphoto22.wdp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microsoft.com/office/2007/relationships/hdphoto" Target="../media/hdphoto22.wdp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16.wdp"/><Relationship Id="rId15" Type="http://schemas.microsoft.com/office/2007/relationships/hdphoto" Target="../media/hdphoto24.wdp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microsoft.com/office/2007/relationships/hdphoto" Target="../media/hdphoto22.wdp"/><Relationship Id="rId1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audio" Target="../media/audio2.wav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microsoft.com/office/2007/relationships/hdphoto" Target="../media/hdphoto15.wdp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microsoft.com/office/2007/relationships/hdphoto" Target="../media/hdphoto17.wdp"/><Relationship Id="rId3" Type="http://schemas.openxmlformats.org/officeDocument/2006/relationships/audio" Target="../media/audio6.wav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audio" Target="../media/audio5.wav"/><Relationship Id="rId16" Type="http://schemas.openxmlformats.org/officeDocument/2006/relationships/image" Target="../media/image31.gif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30.png"/><Relationship Id="rId23" Type="http://schemas.openxmlformats.org/officeDocument/2006/relationships/slide" Target="slide14.xml"/><Relationship Id="rId10" Type="http://schemas.openxmlformats.org/officeDocument/2006/relationships/slide" Target="slide12.xml"/><Relationship Id="rId19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openxmlformats.org/officeDocument/2006/relationships/slide" Target="slide11.xml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38.png"/><Relationship Id="rId17" Type="http://schemas.microsoft.com/office/2007/relationships/hdphoto" Target="../media/hdphoto18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37.png"/><Relationship Id="rId5" Type="http://schemas.openxmlformats.org/officeDocument/2006/relationships/audio" Target="../media/audio7.wav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71708" y="5318930"/>
              <a:ext cx="972734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375595"/>
              <a:ext cx="866851" cy="34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Drfige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6" y="1973815"/>
            <a:ext cx="4231424" cy="1523628"/>
            <a:chOff x="8668624" y="4993479"/>
            <a:chExt cx="1492597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50938" y="5351890"/>
              <a:ext cx="10102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Fidgre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39331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Fridge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19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561229" y="1053095"/>
            <a:ext cx="3010659" cy="267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eft Arrow 23">
            <a:hlinkClick r:id="rId16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Sofa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66381" y="31669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Sofa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pic>
        <p:nvPicPr>
          <p:cNvPr id="20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04" b="90370" l="0" r="55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56603" y="470493"/>
            <a:ext cx="3404382" cy="30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hlinkClick r:id="rId16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Sill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Sikn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97898" y="3372765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Sink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471138" y="3953052"/>
            <a:ext cx="232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Sink</a:t>
            </a:r>
          </a:p>
        </p:txBody>
      </p:sp>
      <p:pic>
        <p:nvPicPr>
          <p:cNvPr id="20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4849"/>
          <a:stretch/>
        </p:blipFill>
        <p:spPr bwMode="auto">
          <a:xfrm>
            <a:off x="1192785" y="1183791"/>
            <a:ext cx="3120396" cy="21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45 0.12458 C -0.34149 0.13414 -0.3427 0.14339 -0.34375 0.15264 C -0.34409 0.1548 -0.34427 0.15727 -0.34461 0.15942 C -0.34479 0.16251 -0.34531 0.17176 -0.34531 0.16867 C -0.34531 0.16559 -0.3434 0.13568 -0.34201 0.13198 C -0.34062 0.12766 -0.33715 0.12242 -0.33715 0.12273 C -0.3335 0.1252 -0.33246 0.12951 -0.33125 0.13876 C -0.33177 0.14709 -0.33073 0.1585 -0.33281 0.16405 C -0.33437 0.16775 -0.33628 0.15788 -0.33784 0.1548 C -0.34062 0.14956 -0.34635 0.14801 -0.3493 0.14555 C -0.34288 0.14493 -0.33628 0.14277 -0.32951 0.14339 C -0.32257 0.14401 -0.3243 0.14678 -0.32639 0.1548 C -0.32222 0.1659 -0.32222 0.16713 -0.31632 0.16405 C -0.31597 0.16189 -0.31632 0.15819 -0.31562 0.15727 C -0.31198 0.15264 -0.31302 0.17022 -0.30972 0.1733 C -0.30885 0.17423 -0.30798 0.17484 -0.30711 0.17577 C -0.30416 0.17022 -0.30434 0.16652 -0.30295 0.15727 C -0.30104 0.16559 -0.30121 0.17022 -0.29809 0.17577 C -0.29444 0.17207 -0.29357 0.17515 -0.29218 0.16405 C -0.29305 0.16251 -0.296 0.15449 -0.29722 0.16189 C -0.29757 0.16405 -0.29496 0.17546 -0.29461 0.17577 C -0.29323 0.17823 -0.28975 0.18039 -0.28975 0.1807 C -0.28368 0.17823 -0.28194 0.17947 -0.27899 0.16652 C -0.27986 0.15326 -0.2802 0.15079 -0.28472 0.1548 C -0.28316 0.17515 -0.28159 0.17361 -0.27482 0.17793 C -0.27291 0.19427 -0.27482 0.19334 -0.27066 0.18964 C -0.26718 0.18317 -0.26684 0.1733 -0.26319 0.16652 C -0.25694 0.16867 -0.25677 0.16775 -0.25486 0.18255 C -0.25364 0.17176 -0.25017 0.17052 -0.25486 0.16652 C -0.25954 0.17052 -0.25972 0.18286 -0.25486 0.18718 C -0.25347 0.18656 -0.25173 0.18718 -0.25086 0.18502 C -0.25 0.18348 -0.24982 0.17546 -0.24982 0.17793 C -0.25086 0.21832 -0.24774 0.2103 -0.25399 0.22171 C -0.25677 0.21154 -0.26198 0.20044 -0.25486 0.19427 C -0.25225 0.18933 -0.2493 0.18656 -0.24652 0.18255 C -0.24531 0.17145 -0.24097 0.16282 -0.24739 0.15727 C -0.24826 0.15881 -0.24965 0.15912 -0.24982 0.16189 C -0.25086 0.17176 -0.24774 0.1844 -0.24479 0.18964 C -0.2434 0.19242 -0.24166 0.19273 -0.2401 0.19427 C -0.23698 0.19334 -0.23368 0.19458 -0.23073 0.1918 C -0.22899 0.19026 -0.23055 0.17638 -0.23073 0.17577 C -0.23125 0.17392 -0.23246 0.17423 -0.23333 0.1733 C -0.23889 0.20444 -0.23125 0.19365 -0.22152 0.1918 C -0.22066 0.18348 -0.22135 0.18718 -0.21979 0.18039 " pathEditMode="relative" rAng="0" ptsTypes="fffffffffffffffffffffffffffffffffffffffffffA">
                                      <p:cBhvr>
                                        <p:cTn id="5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71708" y="5318930"/>
              <a:ext cx="972734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Table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375595"/>
              <a:ext cx="866851" cy="34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Chair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6" y="1973815"/>
            <a:ext cx="4231424" cy="1523628"/>
            <a:chOff x="8668624" y="4993479"/>
            <a:chExt cx="1492597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50938" y="5351890"/>
              <a:ext cx="10102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7522" y="1114652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Table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 r="50000" b="17610"/>
          <a:stretch/>
        </p:blipFill>
        <p:spPr>
          <a:xfrm>
            <a:off x="1535174" y="1576316"/>
            <a:ext cx="2240481" cy="2067517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Left Arrow 23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8CC48-4CFB-05C9-5C51-623DC4F39B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38 -0.16281 C -0.40642 -0.15356 -0.40781 -0.14431 -0.4092 -0.13506 C -0.40937 -0.1329 -0.40989 -0.13043 -0.41007 -0.12828 C -0.41041 -0.12519 -0.41093 -0.11594 -0.41093 -0.11903 C -0.41093 -0.12211 -0.40885 -0.15202 -0.40729 -0.15572 C -0.40555 -0.15973 -0.40139 -0.16497 -0.40139 -0.16466 C -0.39739 -0.1622 -0.39618 -0.15819 -0.39461 -0.14894 C -0.39531 -0.14061 -0.39392 -0.1292 -0.39652 -0.12365 C -0.39843 -0.11995 -0.40034 -0.12982 -0.40243 -0.1329 C -0.40555 -0.13814 -0.41198 -0.13969 -0.41562 -0.14215 C -0.40816 -0.14277 -0.40034 -0.14493 -0.39271 -0.14431 C -0.38472 -0.14369 -0.38663 -0.14092 -0.38906 -0.1329 C -0.38455 -0.1218 -0.38455 -0.12057 -0.37743 -0.12365 C -0.37708 -0.12581 -0.37743 -0.12951 -0.37656 -0.13043 C -0.37257 -0.13506 -0.37378 -0.11748 -0.36979 -0.1144 C -0.36875 -0.11348 -0.36788 -0.11286 -0.36684 -0.11193 C -0.36336 -0.11748 -0.36354 -0.12118 -0.36215 -0.13043 C -0.35972 -0.12211 -0.36007 -0.11748 -0.35625 -0.11193 C -0.35208 -0.11563 -0.35121 -0.11255 -0.34965 -0.12365 C -0.35069 -0.12519 -0.35399 -0.13321 -0.35555 -0.12581 C -0.3559 -0.12365 -0.35277 -0.11224 -0.3526 -0.11193 C -0.35086 -0.10947 -0.34687 -0.10731 -0.34687 -0.107 C -0.33975 -0.10947 -0.33784 -0.10823 -0.33437 -0.12118 C -0.33541 -0.13444 -0.33559 -0.13691 -0.34114 -0.1329 C -0.33941 -0.11255 -0.33732 -0.11409 -0.32951 -0.10978 C -0.32725 -0.09343 -0.32951 -0.09436 -0.32465 -0.09806 C -0.32083 -0.10453 -0.32031 -0.1144 -0.31614 -0.12118 C -0.30902 -0.11903 -0.30885 -0.11995 -0.30659 -0.10515 C -0.30503 -0.11594 -0.30121 -0.11718 -0.30659 -0.12118 C -0.31198 -0.11718 -0.31215 -0.10484 -0.30659 -0.10052 C -0.30503 -0.10114 -0.30312 -0.10052 -0.30173 -0.10268 C -0.30086 -0.10422 -0.30069 -0.11224 -0.30069 -0.10978 C -0.30191 -0.06938 -0.29826 -0.0774 -0.30573 -0.06599 C -0.30885 -0.07616 -0.31475 -0.08727 -0.30659 -0.09343 C -0.30347 -0.09837 -0.30017 -0.10114 -0.29687 -0.10515 C -0.29548 -0.11625 -0.29062 -0.12488 -0.29809 -0.13043 C -0.29878 -0.12889 -0.30052 -0.12858 -0.30069 -0.12581 C -0.30173 -0.11594 -0.29826 -0.1033 -0.29514 -0.09806 C -0.29323 -0.09528 -0.29132 -0.09497 -0.28941 -0.09343 C -0.28576 -0.09436 -0.28211 -0.09312 -0.27882 -0.0959 C -0.27673 -0.09744 -0.27847 -0.11132 -0.27882 -0.11193 C -0.27934 -0.11378 -0.28073 -0.11348 -0.28177 -0.1144 C -0.28819 -0.08326 -0.27934 -0.09405 -0.26823 -0.0959 C -0.26701 -0.10422 -0.26788 -0.10052 -0.26614 -0.10731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256327"/>
            <a:ext cx="1134325" cy="1090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086" y="2157599"/>
            <a:ext cx="1569646" cy="197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74745"/>
            <a:ext cx="1636494" cy="1152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rug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spoon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75711" y="668360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bowl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toy box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047371" y="2027743"/>
            <a:ext cx="2993637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teddy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bear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77197" y="3187297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sink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sofa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41008" y="3158544"/>
            <a:ext cx="2263582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bookshelf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297469" y="4476606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bedroom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6596" y="44625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kitchen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89173" y="4483389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dining room 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0" y="321126"/>
            <a:ext cx="1747520" cy="939292"/>
          </a:xfrm>
          <a:prstGeom prst="rect">
            <a:avLst/>
          </a:prstGeom>
        </p:spPr>
      </p:pic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34530" y="3211995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52690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is my house my big big ho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562" y="308919"/>
            <a:ext cx="8489092" cy="4652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push.wav"/>
          </p:stSnd>
        </p:sndAc>
      </p:transition>
    </mc:Choice>
    <mc:Fallback xmlns="">
      <p:transition spd="slow">
        <p:circl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56398" y="2186471"/>
            <a:ext cx="9231709" cy="935870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My Dream House </a:t>
            </a:r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my….</a:t>
            </a:r>
          </a:p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There’s a ….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18968" y="0"/>
            <a:ext cx="5204820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This is my dream room.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is a big bookshelf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next to my bed.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What’s this?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8363" y="1712701"/>
            <a:ext cx="4227962" cy="321363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4283344">
            <a:off x="3573344" y="2444303"/>
            <a:ext cx="394775" cy="194792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617667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some toys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on the floor.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979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are the toys?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444" t="32196" r="334" b="1"/>
          <a:stretch/>
        </p:blipFill>
        <p:spPr>
          <a:xfrm>
            <a:off x="2356634" y="1661436"/>
            <a:ext cx="4918283" cy="2938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 chair is in front of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 window.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is the chair?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270" y="1490087"/>
            <a:ext cx="4447545" cy="3293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267226" y="1776852"/>
            <a:ext cx="981131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Your Dream  </a:t>
            </a:r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3259838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Drawing and Presenting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5451653" y="250542"/>
            <a:ext cx="3371264" cy="4892957"/>
            <a:chOff x="2855118" y="-326232"/>
            <a:chExt cx="7184232" cy="7184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 House - Word Power - Learn English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5085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50855"/>
            <a:ext cx="3575050" cy="347417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Song: My House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267700" y="4486275"/>
            <a:ext cx="6477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push.wav"/>
          </p:stSnd>
        </p:sndAc>
      </p:transition>
    </mc:Choice>
    <mc:Fallback xmlns="">
      <p:transition spd="slow">
        <p:split orient="vert"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2" y="535307"/>
            <a:ext cx="2050589" cy="205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50515"/>
            <a:ext cx="1207480" cy="113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3" y="3466798"/>
            <a:ext cx="1099711" cy="10997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85" y="772310"/>
            <a:ext cx="2050589" cy="20505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2" y="3524998"/>
            <a:ext cx="1068034" cy="10057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80" y="3600162"/>
            <a:ext cx="1022410" cy="1022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7" y="3561181"/>
            <a:ext cx="1006924" cy="948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64" y="3450515"/>
            <a:ext cx="1156893" cy="10894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754" y="1756661"/>
            <a:ext cx="789623" cy="773906"/>
          </a:xfrm>
          <a:prstGeom prst="rect">
            <a:avLst/>
          </a:prstGeom>
        </p:spPr>
      </p:pic>
      <p:sp>
        <p:nvSpPr>
          <p:cNvPr id="55" name="Text Box 23">
            <a:hlinkClick r:id="rId22" action="ppaction://hlinksldjump"/>
          </p:cNvPr>
          <p:cNvSpPr txBox="1"/>
          <p:nvPr/>
        </p:nvSpPr>
        <p:spPr>
          <a:xfrm>
            <a:off x="6274505" y="1923300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8</a:t>
            </a:r>
          </a:p>
        </p:txBody>
      </p:sp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8014945" y="4428974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24802" y="32358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679" y="3942591"/>
            <a:ext cx="256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1398708" y="1457837"/>
            <a:ext cx="2816143" cy="1782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98459" y="5318930"/>
              <a:ext cx="10459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Dining room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7" y="1973815"/>
            <a:ext cx="4231427" cy="1523628"/>
            <a:chOff x="8668624" y="4993479"/>
            <a:chExt cx="1492598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78305" y="5351890"/>
              <a:ext cx="10829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2536" y="3108700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Spoon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9" y="1345484"/>
            <a:ext cx="3332114" cy="2124223"/>
          </a:xfrm>
          <a:prstGeom prst="rect">
            <a:avLst/>
          </a:prstGeom>
        </p:spPr>
      </p:pic>
      <p:sp>
        <p:nvSpPr>
          <p:cNvPr id="25" name="Left Arrow 2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605056" y="5368288"/>
              <a:ext cx="92429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Floor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29865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Olrof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Floro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Floor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6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915780" y="1259499"/>
            <a:ext cx="3438945" cy="20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eft Arrow 26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Sofa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2800187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99347" y="3953052"/>
            <a:ext cx="27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1314" y="753841"/>
            <a:ext cx="2894461" cy="3331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5471</TotalTime>
  <Words>188</Words>
  <Application>Microsoft Office PowerPoint</Application>
  <PresentationFormat>On-screen Show (16:9)</PresentationFormat>
  <Paragraphs>111</Paragraphs>
  <Slides>26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Inter</vt:lpstr>
      <vt:lpstr>Life Savers ExtraBold</vt:lpstr>
      <vt:lpstr>Bebas Neue</vt:lpstr>
      <vt:lpstr>Quicksand SemiBold</vt:lpstr>
      <vt:lpstr>Arial</vt:lpstr>
      <vt:lpstr>Orelega One</vt:lpstr>
      <vt:lpstr>Life Savers</vt:lpstr>
      <vt:lpstr>Cambria</vt:lpstr>
      <vt:lpstr>Harlow Solid Italic</vt:lpstr>
      <vt:lpstr>Gill Sans Ultra Bold</vt:lpstr>
      <vt:lpstr>Quicksand</vt:lpstr>
      <vt:lpstr>Comic Sans MS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Song: My House 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Drawing and Presenting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181</cp:revision>
  <dcterms:modified xsi:type="dcterms:W3CDTF">2024-08-15T09:53:27Z</dcterms:modified>
</cp:coreProperties>
</file>