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4"/>
  </p:notesMasterIdLst>
  <p:sldIdLst>
    <p:sldId id="343" r:id="rId2"/>
    <p:sldId id="256" r:id="rId3"/>
    <p:sldId id="398" r:id="rId4"/>
    <p:sldId id="402" r:id="rId5"/>
    <p:sldId id="446" r:id="rId6"/>
    <p:sldId id="401" r:id="rId7"/>
    <p:sldId id="406" r:id="rId8"/>
    <p:sldId id="409" r:id="rId9"/>
    <p:sldId id="407" r:id="rId10"/>
    <p:sldId id="447" r:id="rId11"/>
    <p:sldId id="411" r:id="rId12"/>
    <p:sldId id="449" r:id="rId13"/>
    <p:sldId id="325" r:id="rId14"/>
    <p:sldId id="379" r:id="rId15"/>
    <p:sldId id="412" r:id="rId16"/>
    <p:sldId id="414" r:id="rId17"/>
    <p:sldId id="393" r:id="rId18"/>
    <p:sldId id="436" r:id="rId19"/>
    <p:sldId id="417" r:id="rId20"/>
    <p:sldId id="419" r:id="rId21"/>
    <p:sldId id="451" r:id="rId22"/>
    <p:sldId id="453" r:id="rId23"/>
    <p:sldId id="454" r:id="rId24"/>
    <p:sldId id="459" r:id="rId25"/>
    <p:sldId id="457" r:id="rId26"/>
    <p:sldId id="385" r:id="rId27"/>
    <p:sldId id="386" r:id="rId28"/>
    <p:sldId id="441" r:id="rId29"/>
    <p:sldId id="426" r:id="rId30"/>
    <p:sldId id="395" r:id="rId31"/>
    <p:sldId id="461" r:id="rId32"/>
    <p:sldId id="345" r:id="rId33"/>
  </p:sldIdLst>
  <p:sldSz cx="9144000" cy="5143500" type="screen16x9"/>
  <p:notesSz cx="6858000" cy="9144000"/>
  <p:embeddedFontLst>
    <p:embeddedFont>
      <p:font typeface="Arial Black" panose="020B0A04020102020204" pitchFamily="34" charset="0"/>
      <p:bold r:id="rId35"/>
    </p:embeddedFont>
    <p:embeddedFont>
      <p:font typeface="Catamaran" panose="020B0604020202020204" charset="0"/>
      <p:regular r:id="rId36"/>
      <p:bold r:id="rId37"/>
    </p:embeddedFont>
    <p:embeddedFont>
      <p:font typeface="Changa One" panose="020B0604020202020204" charset="0"/>
      <p:regular r:id="rId38"/>
      <p:italic r:id="rId39"/>
    </p:embeddedFont>
    <p:embeddedFont>
      <p:font typeface="Comic Sans MS" panose="030F0702030302020204" pitchFamily="66" charset="0"/>
      <p:regular r:id="rId40"/>
      <p:bold r:id="rId41"/>
      <p:italic r:id="rId42"/>
      <p:boldItalic r:id="rId43"/>
    </p:embeddedFont>
    <p:embeddedFont>
      <p:font typeface="Montserrat" panose="02000505000000020004" pitchFamily="2" charset="0"/>
      <p:regular r:id="rId44"/>
      <p:bold r:id="rId45"/>
      <p:italic r:id="rId46"/>
      <p:boldItalic r:id="rId47"/>
    </p:embeddedFont>
    <p:embeddedFont>
      <p:font typeface="Roboto" panose="02000000000000000000" pitchFamily="2" charset="0"/>
      <p:regular r:id="rId48"/>
      <p:bold r:id="rId49"/>
      <p:italic r:id="rId50"/>
      <p:boldItalic r:id="rId51"/>
    </p:embeddedFont>
    <p:embeddedFont>
      <p:font typeface="Tahoma" panose="020B0604030504040204" pitchFamily="34" charset="0"/>
      <p:regular r:id="rId52"/>
      <p:bold r:id="rId53"/>
    </p:embeddedFont>
  </p:embeddedFontLst>
  <p:custDataLst>
    <p:tags r:id="rId5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a:srgbClr val="9F6C2C"/>
    <a:srgbClr val="945200"/>
    <a:srgbClr val="D9ECFB"/>
    <a:srgbClr val="DBEAF6"/>
    <a:srgbClr val="FDD432"/>
    <a:srgbClr val="FB910F"/>
    <a:srgbClr val="AFC985"/>
    <a:srgbClr val="F4F011"/>
    <a:srgbClr val="A97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0A7707-5260-418D-8732-686F5DF8055C}">
  <a:tblStyle styleId="{6F0A7707-5260-418D-8732-686F5DF805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9136" autoAdjust="0"/>
  </p:normalViewPr>
  <p:slideViewPr>
    <p:cSldViewPr snapToGrid="0">
      <p:cViewPr varScale="1">
        <p:scale>
          <a:sx n="100" d="100"/>
          <a:sy n="100" d="100"/>
        </p:scale>
        <p:origin x="9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690212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Đề</a:t>
            </a:r>
            <a:r>
              <a:rPr lang="en-US" dirty="0"/>
              <a:t> </a:t>
            </a:r>
            <a:r>
              <a:rPr lang="en-US" dirty="0" err="1"/>
              <a:t>bài</a:t>
            </a:r>
            <a:r>
              <a:rPr lang="en-US" dirty="0"/>
              <a:t> </a:t>
            </a:r>
            <a:r>
              <a:rPr lang="en-US" dirty="0" err="1"/>
              <a:t>và</a:t>
            </a:r>
            <a:r>
              <a:rPr lang="en-US" dirty="0"/>
              <a:t> audio </a:t>
            </a:r>
            <a:r>
              <a:rPr lang="en-US" dirty="0" err="1"/>
              <a:t>đọc</a:t>
            </a:r>
            <a:r>
              <a:rPr lang="en-US" dirty="0"/>
              <a:t> </a:t>
            </a:r>
            <a:r>
              <a:rPr lang="en-US" dirty="0" err="1"/>
              <a:t>khác</a:t>
            </a:r>
            <a:r>
              <a:rPr lang="en-US" dirty="0"/>
              <a:t> </a:t>
            </a:r>
            <a:r>
              <a:rPr lang="en-US" dirty="0" err="1"/>
              <a:t>tiêu</a:t>
            </a:r>
            <a:r>
              <a:rPr lang="en-US" dirty="0"/>
              <a:t> </a:t>
            </a:r>
            <a:r>
              <a:rPr lang="en-US" dirty="0" err="1"/>
              <a:t>đề</a:t>
            </a:r>
            <a:r>
              <a:rPr lang="en-US" dirty="0"/>
              <a:t> - KT </a:t>
            </a:r>
            <a:r>
              <a:rPr lang="en-US" dirty="0" err="1"/>
              <a:t>lại</a:t>
            </a:r>
            <a:r>
              <a:rPr lang="en-US" dirty="0"/>
              <a:t> </a:t>
            </a:r>
            <a:r>
              <a:rPr lang="en-US" dirty="0" err="1"/>
              <a:t>xem</a:t>
            </a:r>
            <a:r>
              <a:rPr lang="en-US" dirty="0"/>
              <a:t> </a:t>
            </a:r>
            <a:r>
              <a:rPr lang="en-US" dirty="0" err="1"/>
              <a:t>bản</a:t>
            </a:r>
            <a:r>
              <a:rPr lang="en-US" dirty="0"/>
              <a:t> </a:t>
            </a:r>
            <a:r>
              <a:rPr lang="en-US" dirty="0" err="1"/>
              <a:t>cập</a:t>
            </a:r>
            <a:r>
              <a:rPr lang="en-US" dirty="0"/>
              <a:t> </a:t>
            </a:r>
            <a:r>
              <a:rPr lang="en-US" dirty="0" err="1"/>
              <a:t>nhập</a:t>
            </a:r>
            <a:r>
              <a:rPr lang="en-US" dirty="0"/>
              <a:t> SGK</a:t>
            </a:r>
          </a:p>
        </p:txBody>
      </p:sp>
    </p:spTree>
    <p:extLst>
      <p:ext uri="{BB962C8B-B14F-4D97-AF65-F5344CB8AC3E}">
        <p14:creationId xmlns:p14="http://schemas.microsoft.com/office/powerpoint/2010/main" val="2023652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5242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a:t>
            </a:r>
            <a:r>
              <a:rPr lang="en-US" baseline="0" dirty="0"/>
              <a:t> let’s meet the family of Peter and Anna. And then answer the questions and get the stars. </a:t>
            </a:r>
            <a:endParaRPr lang="en-US" dirty="0"/>
          </a:p>
        </p:txBody>
      </p:sp>
    </p:spTree>
    <p:extLst>
      <p:ext uri="{BB962C8B-B14F-4D97-AF65-F5344CB8AC3E}">
        <p14:creationId xmlns:p14="http://schemas.microsoft.com/office/powerpoint/2010/main" val="1684135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21</a:t>
            </a:fld>
            <a:endParaRPr lang="en-US"/>
          </a:p>
        </p:txBody>
      </p:sp>
    </p:spTree>
    <p:extLst>
      <p:ext uri="{BB962C8B-B14F-4D97-AF65-F5344CB8AC3E}">
        <p14:creationId xmlns:p14="http://schemas.microsoft.com/office/powerpoint/2010/main" val="670087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22</a:t>
            </a:fld>
            <a:endParaRPr lang="en-US"/>
          </a:p>
        </p:txBody>
      </p:sp>
    </p:spTree>
    <p:extLst>
      <p:ext uri="{BB962C8B-B14F-4D97-AF65-F5344CB8AC3E}">
        <p14:creationId xmlns:p14="http://schemas.microsoft.com/office/powerpoint/2010/main" val="3302105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23</a:t>
            </a:fld>
            <a:endParaRPr lang="en-US"/>
          </a:p>
        </p:txBody>
      </p:sp>
    </p:spTree>
    <p:extLst>
      <p:ext uri="{BB962C8B-B14F-4D97-AF65-F5344CB8AC3E}">
        <p14:creationId xmlns:p14="http://schemas.microsoft.com/office/powerpoint/2010/main" val="962998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24</a:t>
            </a:fld>
            <a:endParaRPr lang="en-US"/>
          </a:p>
        </p:txBody>
      </p:sp>
    </p:spTree>
    <p:extLst>
      <p:ext uri="{BB962C8B-B14F-4D97-AF65-F5344CB8AC3E}">
        <p14:creationId xmlns:p14="http://schemas.microsoft.com/office/powerpoint/2010/main" val="3853402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25</a:t>
            </a:fld>
            <a:endParaRPr lang="en-US"/>
          </a:p>
        </p:txBody>
      </p:sp>
    </p:spTree>
    <p:extLst>
      <p:ext uri="{BB962C8B-B14F-4D97-AF65-F5344CB8AC3E}">
        <p14:creationId xmlns:p14="http://schemas.microsoft.com/office/powerpoint/2010/main" val="777101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0822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Find and</a:t>
            </a:r>
            <a:r>
              <a:rPr lang="en-US" baseline="0" dirty="0"/>
              <a:t> circle </a:t>
            </a:r>
            <a:r>
              <a:rPr lang="en-US" dirty="0"/>
              <a:t>the correct</a:t>
            </a:r>
            <a:r>
              <a:rPr lang="en-US" baseline="0" dirty="0"/>
              <a:t> words in the letters line . </a:t>
            </a:r>
            <a:endParaRPr lang="en-US" dirty="0"/>
          </a:p>
        </p:txBody>
      </p:sp>
    </p:spTree>
    <p:extLst>
      <p:ext uri="{BB962C8B-B14F-4D97-AF65-F5344CB8AC3E}">
        <p14:creationId xmlns:p14="http://schemas.microsoft.com/office/powerpoint/2010/main" val="456573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32</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dirty="0"/>
              <a:t>Lead in: Photo time!</a:t>
            </a:r>
            <a:r>
              <a:rPr lang="en-US" b="1" baseline="0" dirty="0"/>
              <a:t> “ </a:t>
            </a:r>
            <a:r>
              <a:rPr lang="en-US" dirty="0"/>
              <a:t>Hidden</a:t>
            </a:r>
            <a:r>
              <a:rPr lang="en-US" baseline="0" dirty="0"/>
              <a:t> faces”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Teacher shows the picture with hidden faces and give students some questions : Are they Vietnamese ? Are they at school / at home ? Are they friends ?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Is (No 1 ) the boy or the girl ? / Is she yo</a:t>
            </a:r>
            <a:r>
              <a:rPr lang="en-US" u="none" baseline="0" dirty="0"/>
              <a:t>ung or old ?-</a:t>
            </a:r>
            <a:r>
              <a:rPr lang="en-US" u="none" baseline="0" dirty="0">
                <a:sym typeface="Wingdings" panose="05000000000000000000" pitchFamily="2" charset="2"/>
              </a:rPr>
              <a:t> Who is she ? </a:t>
            </a:r>
            <a:endParaRPr lang="en-US" u="none" baseline="0" dirty="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Then , </a:t>
            </a:r>
            <a:r>
              <a:rPr lang="en-US" dirty="0" err="1"/>
              <a:t>Sts</a:t>
            </a:r>
            <a:r>
              <a:rPr lang="en-US" dirty="0"/>
              <a:t> can guess</a:t>
            </a:r>
            <a:r>
              <a:rPr lang="en-US" baseline="0" dirty="0"/>
              <a:t> the members of the India and recall the learnt vocabulary like  “ young, old, grandma, grandpa, sister, father….” </a:t>
            </a:r>
            <a:endParaRPr lang="en-US" dirty="0"/>
          </a:p>
        </p:txBody>
      </p:sp>
    </p:spTree>
    <p:extLst>
      <p:ext uri="{BB962C8B-B14F-4D97-AF65-F5344CB8AC3E}">
        <p14:creationId xmlns:p14="http://schemas.microsoft.com/office/powerpoint/2010/main" val="237907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1" dirty="0"/>
              <a:t>Lead in:</a:t>
            </a:r>
            <a:r>
              <a:rPr lang="en-US" b="1" baseline="0" dirty="0"/>
              <a:t> the topic “ FAMILY” </a:t>
            </a:r>
            <a:endParaRPr lang="vi-VN" b="1" dirty="0"/>
          </a:p>
          <a:p>
            <a:r>
              <a:rPr lang="vi-VN" dirty="0"/>
              <a:t>- Teacher holds up a photo of his/her family.</a:t>
            </a:r>
          </a:p>
          <a:p>
            <a:r>
              <a:rPr lang="vi-VN" dirty="0"/>
              <a:t>- Point at you and ask "Who is this?". Elicit that it is you (teacher), then elicit and teach the family vocabulary and stick the photo in one of the circle and write the word (e.g. "m</a:t>
            </a:r>
            <a:r>
              <a:rPr lang="en-US" dirty="0"/>
              <a:t>um</a:t>
            </a:r>
            <a:r>
              <a:rPr lang="vi-VN" dirty="0"/>
              <a:t>") under the photo. Do the same with other members.</a:t>
            </a:r>
          </a:p>
          <a:p>
            <a:r>
              <a:rPr lang="vi-VN" dirty="0"/>
              <a:t>- Encourage your students to bring in photos of their family. </a:t>
            </a:r>
          </a:p>
          <a:p>
            <a:r>
              <a:rPr lang="vi-VN" dirty="0"/>
              <a:t>- Write on the board Family and introduce the lesson.</a:t>
            </a:r>
          </a:p>
          <a:p>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5</a:t>
            </a:fld>
            <a:endParaRPr lang="vi-VN"/>
          </a:p>
        </p:txBody>
      </p:sp>
    </p:spTree>
    <p:extLst>
      <p:ext uri="{BB962C8B-B14F-4D97-AF65-F5344CB8AC3E}">
        <p14:creationId xmlns:p14="http://schemas.microsoft.com/office/powerpoint/2010/main" val="123571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84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Remember</a:t>
            </a:r>
            <a:r>
              <a:rPr lang="en-US" baseline="0" dirty="0"/>
              <a:t> to tell students that “ Dad” and “father” is the same meaning. </a:t>
            </a:r>
            <a:endParaRPr lang="en-US" dirty="0"/>
          </a:p>
          <a:p>
            <a:endParaRPr lang="en-US" dirty="0"/>
          </a:p>
        </p:txBody>
      </p:sp>
    </p:spTree>
    <p:extLst>
      <p:ext uri="{BB962C8B-B14F-4D97-AF65-F5344CB8AC3E}">
        <p14:creationId xmlns:p14="http://schemas.microsoft.com/office/powerpoint/2010/main" val="3346586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Remember</a:t>
            </a:r>
            <a:r>
              <a:rPr lang="en-US" baseline="0" dirty="0"/>
              <a:t> to tell students that “ Mum” and “ mother” is the same meaning. </a:t>
            </a:r>
            <a:endParaRPr lang="en-US" dirty="0"/>
          </a:p>
        </p:txBody>
      </p:sp>
    </p:spTree>
    <p:extLst>
      <p:ext uri="{BB962C8B-B14F-4D97-AF65-F5344CB8AC3E}">
        <p14:creationId xmlns:p14="http://schemas.microsoft.com/office/powerpoint/2010/main" val="1055830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Mũi</a:t>
            </a:r>
            <a:r>
              <a:rPr lang="en-US" dirty="0"/>
              <a:t> </a:t>
            </a:r>
            <a:r>
              <a:rPr lang="en-US" dirty="0" err="1"/>
              <a:t>tên</a:t>
            </a:r>
            <a:r>
              <a:rPr lang="en-US" dirty="0"/>
              <a:t> </a:t>
            </a:r>
            <a:r>
              <a:rPr lang="en-US" dirty="0" err="1"/>
              <a:t>chỉ</a:t>
            </a:r>
            <a:r>
              <a:rPr lang="en-US" dirty="0"/>
              <a:t> </a:t>
            </a:r>
            <a:r>
              <a:rPr lang="en-US" dirty="0" err="1"/>
              <a:t>sai</a:t>
            </a:r>
            <a:r>
              <a:rPr lang="en-US" dirty="0"/>
              <a:t>.  </a:t>
            </a:r>
            <a:r>
              <a:rPr lang="en-US" dirty="0" err="1"/>
              <a:t>Mặc</a:t>
            </a:r>
            <a:r>
              <a:rPr lang="en-US" dirty="0"/>
              <a:t> </a:t>
            </a:r>
            <a:r>
              <a:rPr lang="en-US" dirty="0" err="1"/>
              <a:t>dù</a:t>
            </a:r>
            <a:r>
              <a:rPr lang="en-US" dirty="0"/>
              <a:t> </a:t>
            </a:r>
            <a:r>
              <a:rPr lang="en-US" dirty="0" err="1"/>
              <a:t>có</a:t>
            </a:r>
            <a:r>
              <a:rPr lang="en-US" dirty="0"/>
              <a:t> </a:t>
            </a:r>
            <a:r>
              <a:rPr lang="en-US" dirty="0" err="1"/>
              <a:t>dấu</a:t>
            </a:r>
            <a:r>
              <a:rPr lang="en-US" dirty="0"/>
              <a:t> </a:t>
            </a:r>
            <a:r>
              <a:rPr lang="en-US" dirty="0" err="1"/>
              <a:t>ngoặc</a:t>
            </a:r>
            <a:r>
              <a:rPr lang="en-US" dirty="0"/>
              <a:t> sang – </a:t>
            </a:r>
            <a:r>
              <a:rPr lang="en-US" dirty="0" err="1"/>
              <a:t>nhưng</a:t>
            </a:r>
            <a:r>
              <a:rPr lang="en-US" dirty="0"/>
              <a:t> 1 slide 2 </a:t>
            </a:r>
            <a:r>
              <a:rPr lang="en-US" dirty="0" err="1"/>
              <a:t>mũi</a:t>
            </a:r>
            <a:r>
              <a:rPr lang="en-US" dirty="0"/>
              <a:t> </a:t>
            </a:r>
            <a:r>
              <a:rPr lang="en-US" dirty="0" err="1"/>
              <a:t>tên</a:t>
            </a:r>
            <a:r>
              <a:rPr lang="en-US" dirty="0"/>
              <a:t> - confusing</a:t>
            </a:r>
          </a:p>
        </p:txBody>
      </p:sp>
    </p:spTree>
    <p:extLst>
      <p:ext uri="{BB962C8B-B14F-4D97-AF65-F5344CB8AC3E}">
        <p14:creationId xmlns:p14="http://schemas.microsoft.com/office/powerpoint/2010/main" val="1170876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248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790300" y="3370550"/>
            <a:ext cx="3563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036727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720000" y="2112200"/>
            <a:ext cx="2505600" cy="558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5951450" y="2112200"/>
            <a:ext cx="25056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5951447" y="2599822"/>
            <a:ext cx="2505600" cy="101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5"/>
          <p:cNvSpPr txBox="1">
            <a:spLocks noGrp="1"/>
          </p:cNvSpPr>
          <p:nvPr>
            <p:ph type="subTitle" idx="3"/>
          </p:nvPr>
        </p:nvSpPr>
        <p:spPr>
          <a:xfrm>
            <a:off x="720175" y="2599822"/>
            <a:ext cx="2505600" cy="101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5"/>
          <p:cNvSpPr/>
          <p:nvPr/>
        </p:nvSpPr>
        <p:spPr>
          <a:xfrm>
            <a:off x="8385200" y="1098467"/>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297325" y="3312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6592418" y="-302278"/>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5"/>
          <p:cNvGrpSpPr/>
          <p:nvPr/>
        </p:nvGrpSpPr>
        <p:grpSpPr>
          <a:xfrm>
            <a:off x="0" y="4137074"/>
            <a:ext cx="9144000" cy="1010679"/>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5"/>
          <p:cNvGrpSpPr/>
          <p:nvPr/>
        </p:nvGrpSpPr>
        <p:grpSpPr>
          <a:xfrm flipH="1">
            <a:off x="8157148" y="2749525"/>
            <a:ext cx="1006460" cy="2407938"/>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5"/>
          <p:cNvGrpSpPr/>
          <p:nvPr/>
        </p:nvGrpSpPr>
        <p:grpSpPr>
          <a:xfrm>
            <a:off x="589597" y="4209528"/>
            <a:ext cx="7677721" cy="96374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5"/>
          <p:cNvGrpSpPr/>
          <p:nvPr/>
        </p:nvGrpSpPr>
        <p:grpSpPr>
          <a:xfrm>
            <a:off x="-34400" y="2752225"/>
            <a:ext cx="1006460" cy="2407938"/>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5"/>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4064689" y="4209526"/>
            <a:ext cx="809260" cy="256125"/>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70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11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21"/>
          <p:cNvSpPr/>
          <p:nvPr/>
        </p:nvSpPr>
        <p:spPr>
          <a:xfrm rot="5400000" flipH="1">
            <a:off x="7677587" y="3624311"/>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21"/>
          <p:cNvSpPr/>
          <p:nvPr/>
        </p:nvSpPr>
        <p:spPr>
          <a:xfrm flipH="1">
            <a:off x="8764570" y="22844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21"/>
          <p:cNvSpPr/>
          <p:nvPr/>
        </p:nvSpPr>
        <p:spPr>
          <a:xfrm flipH="1">
            <a:off x="948710" y="4957276"/>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21"/>
          <p:cNvSpPr/>
          <p:nvPr/>
        </p:nvSpPr>
        <p:spPr>
          <a:xfrm flipH="1">
            <a:off x="8764570" y="503727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21"/>
          <p:cNvSpPr/>
          <p:nvPr/>
        </p:nvSpPr>
        <p:spPr>
          <a:xfrm flipH="1">
            <a:off x="948710" y="1"/>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21"/>
          <p:cNvSpPr/>
          <p:nvPr/>
        </p:nvSpPr>
        <p:spPr>
          <a:xfrm flipH="1">
            <a:off x="-2" y="1116509"/>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6" name="Google Shape;966;p21"/>
          <p:cNvGrpSpPr/>
          <p:nvPr/>
        </p:nvGrpSpPr>
        <p:grpSpPr>
          <a:xfrm rot="-1409023">
            <a:off x="-384815" y="4466743"/>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498" y="3456362"/>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1524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1CF2E77-4E87-4338-A6B2-93E833A84A3C}" type="datetimeFigureOut">
              <a:rPr lang="en-US" smtClean="0">
                <a:solidFill>
                  <a:prstClr val="black">
                    <a:tint val="75000"/>
                  </a:prstClr>
                </a:solidFill>
              </a:rPr>
              <a:pPr/>
              <a:t>6/2/2025</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02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76" r:id="rId4"/>
    <p:sldLayoutId id="2147483677" r:id="rId5"/>
    <p:sldLayoutId id="2147483678" r:id="rId6"/>
    <p:sldLayoutId id="2147483682" r:id="rId7"/>
    <p:sldLayoutId id="2147483683" r:id="rId8"/>
    <p:sldLayoutId id="2147483684"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1.png"/><Relationship Id="rId21" Type="http://schemas.openxmlformats.org/officeDocument/2006/relationships/image" Target="../media/image10.png"/><Relationship Id="rId34" Type="http://schemas.openxmlformats.org/officeDocument/2006/relationships/image" Target="../media/image17.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emf"/><Relationship Id="rId38" Type="http://schemas.openxmlformats.org/officeDocument/2006/relationships/image" Target="../media/image20.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png"/><Relationship Id="rId24" Type="http://schemas.microsoft.com/office/2007/relationships/hdphoto" Target="../media/hdphoto9.wdp"/><Relationship Id="rId32" Type="http://schemas.microsoft.com/office/2007/relationships/hdphoto" Target="../media/hdphoto13.wdp"/><Relationship Id="rId37" Type="http://schemas.microsoft.com/office/2007/relationships/hdphoto" Target="../media/hdphoto14.wdp"/><Relationship Id="rId5" Type="http://schemas.openxmlformats.org/officeDocument/2006/relationships/image" Target="../media/image1.png"/><Relationship Id="rId15" Type="http://schemas.openxmlformats.org/officeDocument/2006/relationships/image" Target="../media/image7.png"/><Relationship Id="rId23" Type="http://schemas.openxmlformats.org/officeDocument/2006/relationships/image" Target="../media/image11.png"/><Relationship Id="rId28" Type="http://schemas.microsoft.com/office/2007/relationships/hdphoto" Target="../media/hdphoto11.wdp"/><Relationship Id="rId36" Type="http://schemas.openxmlformats.org/officeDocument/2006/relationships/image" Target="../media/image19.png"/><Relationship Id="rId10" Type="http://schemas.microsoft.com/office/2007/relationships/hdphoto" Target="../media/hdphoto2.wdp"/><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4.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3.png"/><Relationship Id="rId30" Type="http://schemas.microsoft.com/office/2007/relationships/hdphoto" Target="../media/hdphoto12.wdp"/><Relationship Id="rId35" Type="http://schemas.openxmlformats.org/officeDocument/2006/relationships/image" Target="../media/image18.gif"/><Relationship Id="rId8" Type="http://schemas.openxmlformats.org/officeDocument/2006/relationships/image" Target="../media/image3.png"/><Relationship Id="rId3"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microsoft.com/office/2007/relationships/hdphoto" Target="../media/hdphoto19.wdp"/><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4.png"/><Relationship Id="rId11" Type="http://schemas.microsoft.com/office/2007/relationships/hdphoto" Target="../media/hdphoto21.wdp"/><Relationship Id="rId5" Type="http://schemas.openxmlformats.org/officeDocument/2006/relationships/audio" Target="../media/audio7.wav"/><Relationship Id="rId10" Type="http://schemas.openxmlformats.org/officeDocument/2006/relationships/image" Target="../media/image46.png"/><Relationship Id="rId4" Type="http://schemas.openxmlformats.org/officeDocument/2006/relationships/audio" Target="../media/audio6.wav"/><Relationship Id="rId9" Type="http://schemas.microsoft.com/office/2007/relationships/hdphoto" Target="../media/hdphoto20.wdp"/></Relationships>
</file>

<file path=ppt/slides/_rels/slide1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21.png"/><Relationship Id="rId5" Type="http://schemas.microsoft.com/office/2007/relationships/hdphoto" Target="../media/hdphoto22.wdp"/><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9.wdp"/><Relationship Id="rId7" Type="http://schemas.microsoft.com/office/2007/relationships/hdphoto" Target="../media/hdphoto22.wdp"/><Relationship Id="rId2" Type="http://schemas.openxmlformats.org/officeDocument/2006/relationships/image" Target="../media/image44.png"/><Relationship Id="rId1" Type="http://schemas.openxmlformats.org/officeDocument/2006/relationships/slideLayout" Target="../slideLayouts/slideLayout11.xml"/><Relationship Id="rId6" Type="http://schemas.openxmlformats.org/officeDocument/2006/relationships/image" Target="../media/image47.png"/><Relationship Id="rId5" Type="http://schemas.microsoft.com/office/2007/relationships/hdphoto" Target="../media/hdphoto20.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slideLayout" Target="../slideLayouts/slideLayout3.xml"/><Relationship Id="rId18" Type="http://schemas.openxmlformats.org/officeDocument/2006/relationships/audio" Target="../media/audio5.wav"/><Relationship Id="rId26" Type="http://schemas.openxmlformats.org/officeDocument/2006/relationships/image" Target="../media/image52.png"/><Relationship Id="rId3" Type="http://schemas.microsoft.com/office/2007/relationships/media" Target="../media/media4.mp3"/><Relationship Id="rId21" Type="http://schemas.openxmlformats.org/officeDocument/2006/relationships/image" Target="../media/image49.png"/><Relationship Id="rId7" Type="http://schemas.microsoft.com/office/2007/relationships/media" Target="../media/media6.mp3"/><Relationship Id="rId12" Type="http://schemas.openxmlformats.org/officeDocument/2006/relationships/audio" Target="../media/media8.wav"/><Relationship Id="rId17" Type="http://schemas.openxmlformats.org/officeDocument/2006/relationships/audio" Target="../media/audio6.wav"/><Relationship Id="rId25" Type="http://schemas.openxmlformats.org/officeDocument/2006/relationships/image" Target="../media/image21.png"/><Relationship Id="rId2" Type="http://schemas.openxmlformats.org/officeDocument/2006/relationships/audio" Target="../media/media3.mp3"/><Relationship Id="rId16" Type="http://schemas.openxmlformats.org/officeDocument/2006/relationships/audio" Target="../media/audio7.wav"/><Relationship Id="rId20" Type="http://schemas.openxmlformats.org/officeDocument/2006/relationships/image" Target="../media/image48.png"/><Relationship Id="rId29" Type="http://schemas.openxmlformats.org/officeDocument/2006/relationships/image" Target="../media/image55.png"/><Relationship Id="rId1" Type="http://schemas.microsoft.com/office/2007/relationships/media" Target="../media/media3.mp3"/><Relationship Id="rId6" Type="http://schemas.openxmlformats.org/officeDocument/2006/relationships/audio" Target="../media/media5.mp3"/><Relationship Id="rId11" Type="http://schemas.microsoft.com/office/2007/relationships/media" Target="../media/media8.wav"/><Relationship Id="rId24" Type="http://schemas.openxmlformats.org/officeDocument/2006/relationships/image" Target="../media/image17.png"/><Relationship Id="rId5" Type="http://schemas.microsoft.com/office/2007/relationships/media" Target="../media/media5.mp3"/><Relationship Id="rId15" Type="http://schemas.openxmlformats.org/officeDocument/2006/relationships/audio" Target="../media/audio8.wav"/><Relationship Id="rId23" Type="http://schemas.openxmlformats.org/officeDocument/2006/relationships/image" Target="../media/image51.png"/><Relationship Id="rId28" Type="http://schemas.openxmlformats.org/officeDocument/2006/relationships/image" Target="../media/image54.png"/><Relationship Id="rId10" Type="http://schemas.openxmlformats.org/officeDocument/2006/relationships/audio" Target="../media/media7.mp3"/><Relationship Id="rId19" Type="http://schemas.openxmlformats.org/officeDocument/2006/relationships/audio" Target="../media/audio3.wav"/><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notesSlide" Target="../notesSlides/notesSlide9.xml"/><Relationship Id="rId22" Type="http://schemas.openxmlformats.org/officeDocument/2006/relationships/image" Target="../media/image50.jpeg"/><Relationship Id="rId27" Type="http://schemas.openxmlformats.org/officeDocument/2006/relationships/image" Target="../media/image53.png"/><Relationship Id="rId30"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audio" Target="NULL" TargetMode="External"/><Relationship Id="rId7" Type="http://schemas.openxmlformats.org/officeDocument/2006/relationships/image" Target="../media/image58.png"/><Relationship Id="rId12" Type="http://schemas.openxmlformats.org/officeDocument/2006/relationships/image" Target="../media/image21.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7.png"/><Relationship Id="rId11" Type="http://schemas.openxmlformats.org/officeDocument/2006/relationships/image" Target="../media/image17.png"/><Relationship Id="rId5" Type="http://schemas.openxmlformats.org/officeDocument/2006/relationships/notesSlide" Target="../notesSlides/notesSlide10.xml"/><Relationship Id="rId10" Type="http://schemas.microsoft.com/office/2007/relationships/hdphoto" Target="../media/hdphoto24.wdp"/><Relationship Id="rId4" Type="http://schemas.openxmlformats.org/officeDocument/2006/relationships/slideLayout" Target="../slideLayouts/slideLayout10.xml"/><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0.jpeg"/><Relationship Id="rId5" Type="http://schemas.openxmlformats.org/officeDocument/2006/relationships/image" Target="../media/image57.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gif"/><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1.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25.wdp"/><Relationship Id="rId3" Type="http://schemas.openxmlformats.org/officeDocument/2006/relationships/image" Target="../media/image18.gif"/><Relationship Id="rId7" Type="http://schemas.openxmlformats.org/officeDocument/2006/relationships/image" Target="../media/image5.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6.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8.png"/><Relationship Id="rId1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8.png"/><Relationship Id="rId18" Type="http://schemas.microsoft.com/office/2007/relationships/hdphoto" Target="../media/hdphoto3.wdp"/><Relationship Id="rId26" Type="http://schemas.openxmlformats.org/officeDocument/2006/relationships/image" Target="../media/image21.png"/><Relationship Id="rId3" Type="http://schemas.openxmlformats.org/officeDocument/2006/relationships/slideLayout" Target="../slideLayouts/slideLayout1.xml"/><Relationship Id="rId21" Type="http://schemas.openxmlformats.org/officeDocument/2006/relationships/image" Target="../media/image9.png"/><Relationship Id="rId7" Type="http://schemas.microsoft.com/office/2007/relationships/hdphoto" Target="../media/hdphoto15.wdp"/><Relationship Id="rId12" Type="http://schemas.openxmlformats.org/officeDocument/2006/relationships/image" Target="../media/image27.gif"/><Relationship Id="rId17" Type="http://schemas.openxmlformats.org/officeDocument/2006/relationships/image" Target="../media/image5.png"/><Relationship Id="rId25" Type="http://schemas.openxmlformats.org/officeDocument/2006/relationships/image" Target="../media/image1.png"/><Relationship Id="rId2" Type="http://schemas.openxmlformats.org/officeDocument/2006/relationships/audio" Target="../media/media2.mp3"/><Relationship Id="rId16" Type="http://schemas.openxmlformats.org/officeDocument/2006/relationships/image" Target="../media/image29.gif"/><Relationship Id="rId20" Type="http://schemas.microsoft.com/office/2007/relationships/hdphoto" Target="../media/hdphoto6.wdp"/><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6.gif"/><Relationship Id="rId24" Type="http://schemas.microsoft.com/office/2007/relationships/hdphoto" Target="../media/hdphoto12.wdp"/><Relationship Id="rId5" Type="http://schemas.openxmlformats.org/officeDocument/2006/relationships/image" Target="../media/image22.gif"/><Relationship Id="rId15" Type="http://schemas.openxmlformats.org/officeDocument/2006/relationships/image" Target="../media/image17.png"/><Relationship Id="rId23" Type="http://schemas.openxmlformats.org/officeDocument/2006/relationships/image" Target="../media/image14.png"/><Relationship Id="rId10" Type="http://schemas.microsoft.com/office/2007/relationships/hdphoto" Target="../media/hdphoto16.wdp"/><Relationship Id="rId19"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25.png"/><Relationship Id="rId14" Type="http://schemas.microsoft.com/office/2007/relationships/hdphoto" Target="../media/hdphoto17.wdp"/><Relationship Id="rId22" Type="http://schemas.microsoft.com/office/2007/relationships/hdphoto" Target="../media/hdphoto7.wdp"/></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81.png"/><Relationship Id="rId11" Type="http://schemas.openxmlformats.org/officeDocument/2006/relationships/image" Target="../media/image21.png"/><Relationship Id="rId5" Type="http://schemas.openxmlformats.org/officeDocument/2006/relationships/image" Target="../media/image68.png"/><Relationship Id="rId10" Type="http://schemas.openxmlformats.org/officeDocument/2006/relationships/image" Target="../media/image85.png"/><Relationship Id="rId4" Type="http://schemas.openxmlformats.org/officeDocument/2006/relationships/image" Target="../media/image73.png"/><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46.png"/><Relationship Id="rId3" Type="http://schemas.openxmlformats.org/officeDocument/2006/relationships/audio" Target="../media/audio9.wav"/><Relationship Id="rId7" Type="http://schemas.openxmlformats.org/officeDocument/2006/relationships/image" Target="../media/image67.png"/><Relationship Id="rId12"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6.png"/><Relationship Id="rId11" Type="http://schemas.microsoft.com/office/2007/relationships/hdphoto" Target="../media/hdphoto26.wdp"/><Relationship Id="rId5" Type="http://schemas.openxmlformats.org/officeDocument/2006/relationships/image" Target="../media/image86.png"/><Relationship Id="rId15" Type="http://schemas.openxmlformats.org/officeDocument/2006/relationships/image" Target="../media/image21.png"/><Relationship Id="rId10" Type="http://schemas.openxmlformats.org/officeDocument/2006/relationships/image" Target="../media/image88.png"/><Relationship Id="rId4" Type="http://schemas.openxmlformats.org/officeDocument/2006/relationships/audio" Target="../media/audio10.wav"/><Relationship Id="rId9" Type="http://schemas.openxmlformats.org/officeDocument/2006/relationships/image" Target="../media/image87.png"/><Relationship Id="rId14" Type="http://schemas.microsoft.com/office/2007/relationships/hdphoto" Target="../media/hdphoto21.wdp"/></Relationships>
</file>

<file path=ppt/slides/_rels/slide22.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84.png"/><Relationship Id="rId3" Type="http://schemas.openxmlformats.org/officeDocument/2006/relationships/audio" Target="../media/audio9.wav"/><Relationship Id="rId7" Type="http://schemas.openxmlformats.org/officeDocument/2006/relationships/image" Target="../media/image67.png"/><Relationship Id="rId12" Type="http://schemas.microsoft.com/office/2007/relationships/hdphoto" Target="../media/hdphoto27.wdp"/><Relationship Id="rId2" Type="http://schemas.openxmlformats.org/officeDocument/2006/relationships/notesSlide" Target="../notesSlides/notesSlide15.xml"/><Relationship Id="rId16"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66.png"/><Relationship Id="rId11" Type="http://schemas.openxmlformats.org/officeDocument/2006/relationships/image" Target="../media/image90.png"/><Relationship Id="rId5" Type="http://schemas.openxmlformats.org/officeDocument/2006/relationships/image" Target="../media/image86.png"/><Relationship Id="rId15" Type="http://schemas.microsoft.com/office/2007/relationships/hdphoto" Target="../media/hdphoto21.wdp"/><Relationship Id="rId10" Type="http://schemas.openxmlformats.org/officeDocument/2006/relationships/image" Target="../media/image68.png"/><Relationship Id="rId4" Type="http://schemas.openxmlformats.org/officeDocument/2006/relationships/audio" Target="../media/audio10.wav"/><Relationship Id="rId9" Type="http://schemas.openxmlformats.org/officeDocument/2006/relationships/image" Target="../media/image89.png"/><Relationship Id="rId1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84.png"/><Relationship Id="rId3" Type="http://schemas.openxmlformats.org/officeDocument/2006/relationships/audio" Target="../media/audio9.wav"/><Relationship Id="rId7" Type="http://schemas.openxmlformats.org/officeDocument/2006/relationships/image" Target="../media/image66.png"/><Relationship Id="rId12" Type="http://schemas.openxmlformats.org/officeDocument/2006/relationships/image" Target="../media/image73.png"/><Relationship Id="rId2" Type="http://schemas.openxmlformats.org/officeDocument/2006/relationships/notesSlide" Target="../notesSlides/notesSlide16.xml"/><Relationship Id="rId16"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86.png"/><Relationship Id="rId11" Type="http://schemas.microsoft.com/office/2007/relationships/hdphoto" Target="../media/hdphoto27.wdp"/><Relationship Id="rId5" Type="http://schemas.openxmlformats.org/officeDocument/2006/relationships/image" Target="../media/image89.png"/><Relationship Id="rId15" Type="http://schemas.microsoft.com/office/2007/relationships/hdphoto" Target="../media/hdphoto21.wdp"/><Relationship Id="rId10" Type="http://schemas.openxmlformats.org/officeDocument/2006/relationships/image" Target="../media/image90.png"/><Relationship Id="rId4" Type="http://schemas.openxmlformats.org/officeDocument/2006/relationships/audio" Target="../media/audio10.wav"/><Relationship Id="rId9" Type="http://schemas.microsoft.com/office/2007/relationships/hdphoto" Target="../media/hdphoto25.wdp"/><Relationship Id="rId1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46.png"/><Relationship Id="rId3" Type="http://schemas.openxmlformats.org/officeDocument/2006/relationships/audio" Target="../media/audio9.wav"/><Relationship Id="rId7" Type="http://schemas.openxmlformats.org/officeDocument/2006/relationships/image" Target="../media/image67.png"/><Relationship Id="rId12"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6.png"/><Relationship Id="rId11" Type="http://schemas.microsoft.com/office/2007/relationships/hdphoto" Target="../media/hdphoto28.wdp"/><Relationship Id="rId5" Type="http://schemas.openxmlformats.org/officeDocument/2006/relationships/image" Target="../media/image86.png"/><Relationship Id="rId15" Type="http://schemas.openxmlformats.org/officeDocument/2006/relationships/image" Target="../media/image21.png"/><Relationship Id="rId10" Type="http://schemas.openxmlformats.org/officeDocument/2006/relationships/image" Target="../media/image91.png"/><Relationship Id="rId4" Type="http://schemas.openxmlformats.org/officeDocument/2006/relationships/audio" Target="../media/audio10.wav"/><Relationship Id="rId9" Type="http://schemas.openxmlformats.org/officeDocument/2006/relationships/image" Target="../media/image87.png"/><Relationship Id="rId14" Type="http://schemas.microsoft.com/office/2007/relationships/hdphoto" Target="../media/hdphoto21.wdp"/></Relationships>
</file>

<file path=ppt/slides/_rels/slide25.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21.png"/><Relationship Id="rId3" Type="http://schemas.openxmlformats.org/officeDocument/2006/relationships/audio" Target="../media/audio10.wav"/><Relationship Id="rId7" Type="http://schemas.openxmlformats.org/officeDocument/2006/relationships/image" Target="../media/image67.png"/><Relationship Id="rId12"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6.png"/><Relationship Id="rId11" Type="http://schemas.openxmlformats.org/officeDocument/2006/relationships/image" Target="../media/image81.png"/><Relationship Id="rId5" Type="http://schemas.openxmlformats.org/officeDocument/2006/relationships/image" Target="../media/image86.png"/><Relationship Id="rId10" Type="http://schemas.microsoft.com/office/2007/relationships/hdphoto" Target="../media/hdphoto29.wdp"/><Relationship Id="rId4" Type="http://schemas.openxmlformats.org/officeDocument/2006/relationships/audio" Target="../media/audio9.wav"/><Relationship Id="rId9" Type="http://schemas.openxmlformats.org/officeDocument/2006/relationships/image" Target="../media/image92.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1.png"/><Relationship Id="rId7" Type="http://schemas.microsoft.com/office/2007/relationships/hdphoto" Target="../media/hdphoto31.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4.png"/><Relationship Id="rId5" Type="http://schemas.microsoft.com/office/2007/relationships/hdphoto" Target="../media/hdphoto30.wdp"/><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audio" Target="../media/audio12.wav"/><Relationship Id="rId4" Type="http://schemas.openxmlformats.org/officeDocument/2006/relationships/audio" Target="../media/audio11.wav"/><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1.png"/><Relationship Id="rId10" Type="http://schemas.openxmlformats.org/officeDocument/2006/relationships/image" Target="../media/image18.gif"/><Relationship Id="rId4" Type="http://schemas.microsoft.com/office/2007/relationships/hdphoto" Target="../media/hdphoto17.wdp"/><Relationship Id="rId9"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68.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gif"/><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1.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9.xml"/><Relationship Id="rId7" Type="http://schemas.openxmlformats.org/officeDocument/2006/relationships/image" Target="../media/image102.png"/><Relationship Id="rId12" Type="http://schemas.openxmlformats.org/officeDocument/2006/relationships/audio" Target="../media/audio1.wav"/><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1.jpeg"/><Relationship Id="rId11" Type="http://schemas.openxmlformats.org/officeDocument/2006/relationships/image" Target="../media/image21.png"/><Relationship Id="rId5" Type="http://schemas.openxmlformats.org/officeDocument/2006/relationships/audio" Target="../media/audio1.wav"/><Relationship Id="rId10" Type="http://schemas.openxmlformats.org/officeDocument/2006/relationships/image" Target="../media/image17.png"/><Relationship Id="rId4" Type="http://schemas.openxmlformats.org/officeDocument/2006/relationships/notesSlide" Target="../notesSlides/notesSlide23.xml"/><Relationship Id="rId9" Type="http://schemas.openxmlformats.org/officeDocument/2006/relationships/image" Target="../media/image104.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1.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18.wdp"/></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3.gif"/><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microsoft.com/office/2007/relationships/hdphoto" Target="../media/hdphoto19.wdp"/><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3.wav"/><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20.wdp"/><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5.png"/><Relationship Id="rId11" Type="http://schemas.openxmlformats.org/officeDocument/2006/relationships/image" Target="../media/image27.gif"/><Relationship Id="rId5" Type="http://schemas.openxmlformats.org/officeDocument/2006/relationships/audio" Target="../media/audio5.wav"/><Relationship Id="rId10" Type="http://schemas.openxmlformats.org/officeDocument/2006/relationships/image" Target="../media/image22.gif"/><Relationship Id="rId4" Type="http://schemas.openxmlformats.org/officeDocument/2006/relationships/audio" Target="../media/audio4.wav"/><Relationship Id="rId9" Type="http://schemas.microsoft.com/office/2007/relationships/hdphoto" Target="../media/hdphoto17.wdp"/></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microsoft.com/office/2007/relationships/hdphoto" Target="../media/hdphoto19.wdp"/><Relationship Id="rId2" Type="http://schemas.openxmlformats.org/officeDocument/2006/relationships/audio" Target="../media/audio4.wav"/><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3.wav"/><Relationship Id="rId10" Type="http://schemas.openxmlformats.org/officeDocument/2006/relationships/image" Target="../media/image21.png"/><Relationship Id="rId4" Type="http://schemas.openxmlformats.org/officeDocument/2006/relationships/audio" Target="../media/audio5.wav"/><Relationship Id="rId9" Type="http://schemas.microsoft.com/office/2007/relationships/hdphoto" Target="../media/hdphoto2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25665" y="2791680"/>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5"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endParaRPr>
                <a:ea typeface="+mn-ea"/>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grpSp>
      <p:pic>
        <p:nvPicPr>
          <p:cNvPr id="14" name="Picture 14" descr="Tree branch with dry leaves Royalty Free Vector Image"/>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8">
            <a:extLst>
              <a:ext uri="{28A0092B-C50C-407E-A947-70E740481C1C}">
                <a14:useLocalDpi xmlns:a14="http://schemas.microsoft.com/office/drawing/2010/main" val="0"/>
              </a:ext>
            </a:extLst>
          </a:blip>
          <a:srcRect l="11207" t="28323" r="29018" b="25384"/>
          <a:stretch/>
        </p:blipFill>
        <p:spPr>
          <a:xfrm>
            <a:off x="1571058" y="403164"/>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2188884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flipH="1">
            <a:off x="2535204" y="408715"/>
            <a:ext cx="2682264" cy="4629537"/>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4396" b="98462" l="9825" r="94386">
                        <a14:foregroundMark x1="50175" y1="23297" x2="51228" y2="65934"/>
                      </a14:backgroundRemoval>
                    </a14:imgEffect>
                  </a14:imgLayer>
                </a14:imgProps>
              </a:ext>
            </a:extLst>
          </a:blip>
          <a:srcRect t="-54" r="19023"/>
          <a:stretch/>
        </p:blipFill>
        <p:spPr>
          <a:xfrm>
            <a:off x="3489813" y="806117"/>
            <a:ext cx="2237219" cy="4413118"/>
          </a:xfrm>
          <a:prstGeom prst="rect">
            <a:avLst/>
          </a:prstGeom>
        </p:spPr>
      </p:pic>
      <p:grpSp>
        <p:nvGrpSpPr>
          <p:cNvPr id="10" name="Google Shape;305;p35"/>
          <p:cNvGrpSpPr/>
          <p:nvPr/>
        </p:nvGrpSpPr>
        <p:grpSpPr>
          <a:xfrm flipH="1">
            <a:off x="1533463" y="2558266"/>
            <a:ext cx="1894012" cy="2480298"/>
            <a:chOff x="517131" y="1513337"/>
            <a:chExt cx="2158662" cy="2816053"/>
          </a:xfrm>
        </p:grpSpPr>
        <p:sp>
          <p:nvSpPr>
            <p:cNvPr id="1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Rounded Rectangular Callout 46"/>
          <p:cNvSpPr/>
          <p:nvPr/>
        </p:nvSpPr>
        <p:spPr>
          <a:xfrm>
            <a:off x="1043137" y="1029394"/>
            <a:ext cx="1989772" cy="833996"/>
          </a:xfrm>
          <a:prstGeom prst="wedgeRoundRectCallout">
            <a:avLst>
              <a:gd name="adj1" fmla="val 82559"/>
              <a:gd name="adj2" fmla="val -16982"/>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daughter</a:t>
            </a:r>
          </a:p>
        </p:txBody>
      </p:sp>
      <p:pic>
        <p:nvPicPr>
          <p:cNvPr id="48"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443621" y="2191020"/>
            <a:ext cx="1320887"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 name="Google Shape;1268;p37"/>
          <p:cNvGrpSpPr/>
          <p:nvPr/>
        </p:nvGrpSpPr>
        <p:grpSpPr>
          <a:xfrm>
            <a:off x="5756345" y="2540483"/>
            <a:ext cx="1248393" cy="2230955"/>
            <a:chOff x="6435050" y="1025875"/>
            <a:chExt cx="1554725" cy="3337250"/>
          </a:xfrm>
        </p:grpSpPr>
        <p:sp>
          <p:nvSpPr>
            <p:cNvPr id="50"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Rounded Rectangular Callout 100"/>
          <p:cNvSpPr/>
          <p:nvPr/>
        </p:nvSpPr>
        <p:spPr>
          <a:xfrm>
            <a:off x="5548472" y="806117"/>
            <a:ext cx="2036796" cy="829422"/>
          </a:xfrm>
          <a:prstGeom prst="wedgeRoundRectCallout">
            <a:avLst>
              <a:gd name="adj1" fmla="val -94952"/>
              <a:gd name="adj2" fmla="val -17016"/>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son</a:t>
            </a:r>
          </a:p>
        </p:txBody>
      </p:sp>
      <p:pic>
        <p:nvPicPr>
          <p:cNvPr id="102"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45381" y="2496557"/>
            <a:ext cx="1440948"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10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2166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0.49253 0.23303 L -0.49253 0.23303 C -0.49166 0.22624 -0.49149 0.21914 -0.48993 0.21297 C -0.4894 0.2105 -0.48749 0.20957 -0.48611 0.20834 C -0.47795 0.20247 -0.47604 0.20216 -0.46874 0.1997 C -0.45781 0.20031 -0.44704 0.20062 -0.43611 0.20186 C -0.42916 0.20247 -0.43263 0.20494 -0.42621 0.21081 C -0.42204 0.21451 -0.41701 0.21574 -0.41249 0.21729 C -0.40434 0.22686 -0.40486 0.22809 -0.38871 0.21945 C -0.38611 0.21821 -0.38541 0.21204 -0.38368 0.20834 C -0.38333 0.20618 -0.38315 0.20371 -0.38246 0.20186 C -0.37847 0.19044 -0.37708 0.19136 -0.37239 0.18179 C -0.371 0.17902 -0.37013 0.17562 -0.36874 0.17284 C -0.36527 0.16667 -0.35885 0.15988 -0.35486 0.15525 C -0.34236 0.15587 -0.32986 0.15587 -0.31753 0.15741 C -0.31631 0.15741 -0.3151 0.15895 -0.31388 0.15957 C -0.31215 0.1605 -0.31058 0.16111 -0.30885 0.16173 C -0.30763 0.16389 -0.30642 0.16636 -0.30503 0.16852 C -0.30329 0.17099 -0.29826 0.17624 -0.29635 0.17747 C -0.29392 0.17871 -0.29131 0.1784 -0.28888 0.17963 C -0.28628 0.18056 -0.28385 0.18272 -0.28142 0.18395 C -0.27968 0.18488 -0.27795 0.1855 -0.27638 0.18611 C -0.26683 0.1855 -0.25711 0.18673 -0.24756 0.18395 C -0.24618 0.18365 -0.24583 0.17963 -0.24513 0.17747 C -0.24374 0.17377 -0.2427 0.16976 -0.24131 0.16636 C -0.23177 0.1429 -0.23923 0.15803 -0.23142 0.15062 C -0.22534 0.14507 -0.21944 0.13951 -0.21388 0.13303 C -0.21267 0.13149 -0.21145 0.12963 -0.21006 0.1284 C -0.20763 0.12655 -0.2052 0.12531 -0.2026 0.12408 C -0.1993 0.12223 -0.19253 0.11945 -0.19253 0.11945 C -0.18628 0.12037 -0.18003 0.12007 -0.17378 0.12192 C -0.16996 0.12284 -0.16597 0.12439 -0.16267 0.1284 C -0.15781 0.13426 -0.16024 0.1321 -0.15503 0.13519 C -0.15433 0.13735 -0.15381 0.14013 -0.1526 0.14167 C -0.14947 0.14661 -0.14635 0.14877 -0.14253 0.15062 C -0.14097 0.15155 -0.13923 0.15216 -0.13767 0.15278 C -0.13628 0.1534 -0.13506 0.15432 -0.13385 0.15525 C -0.12638 0.15432 -0.11874 0.15525 -0.11128 0.15278 C -0.10902 0.15216 -0.10711 0.14846 -0.10503 0.1463 C -0.09756 0.13797 -0.10503 0.1463 -0.09635 0.13056 C -0.09531 0.12871 -0.09392 0.12778 -0.09253 0.12624 C -0.09183 0.12192 -0.09149 0.11698 -0.0901 0.11297 C -0.08923 0.1105 -0.08715 0.1105 -0.08628 0.10834 C -0.08506 0.10525 -0.08454 0.10124 -0.08385 0.09723 C -0.08333 0.09445 -0.0835 0.09105 -0.08263 0.08858 C -0.08177 0.08611 -0.08003 0.0855 -0.07881 0.08395 C -0.07795 0.08179 -0.07725 0.07932 -0.07638 0.07747 C -0.07482 0.07377 -0.06927 0.06328 -0.06753 0.05741 C -0.06406 0.04507 -0.06683 0.0463 -0.06006 0.03735 C -0.05815 0.03457 -0.05086 0.02994 -0.04879 0.0284 C -0.03437 0.03025 -0.03298 0.02253 -0.0276 0.03951 C -0.0269 0.04167 -0.02673 0.04414 -0.02638 0.0463 C -0.02256 0.04537 -0.01857 0.04661 -0.0151 0.04414 C -0.01388 0.04321 -0.01458 0.0392 -0.01388 0.03735 C -0.01163 0.03025 -0.00781 0.025 -0.00642 0.01729 C -0.0059 0.01513 -0.0059 0.01235 -0.00503 0.01081 C -0.00416 0.00865 -0.0026 0.00772 -0.00138 0.00618 L 5.27778E-6 -0.0003 L 5.27778E-6 -0.0003 " pathEditMode="relative" ptsTypes="AAAAAAAAAAAAAAAAAAAAAAAAAAAAAAAAAAAAAAAAAAAAAAAAAAAAAAAAAAA">
                                      <p:cBhvr>
                                        <p:cTn id="22" dur="2000" fill="hold"/>
                                        <p:tgtEl>
                                          <p:spTgt spid="1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wind.wav"/>
                                        </p:tgtEl>
                                      </p:cMediaNode>
                                    </p:audio>
                                  </p:sub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0" presetClass="path" presetSubtype="0" accel="50000" decel="50000" fill="hold" nodeType="withEffect">
                                  <p:stCondLst>
                                    <p:cond delay="0"/>
                                  </p:stCondLst>
                                  <p:childTnLst>
                                    <p:animMotion origin="layout" path="M 0.47136 0.27531 L 0.47136 0.27531 C 0.46962 0.26914 0.46841 0.26265 0.46632 0.25741 C 0.46546 0.25525 0.46337 0.25494 0.46251 0.25309 C 0.46164 0.25123 0.46216 0.24784 0.46129 0.2463 C 0.45487 0.23488 0.45573 0.23951 0.45001 0.23519 C 0.4474 0.23302 0.44514 0.23056 0.44254 0.2284 C 0.44132 0.22747 0.43994 0.22747 0.43872 0.22623 C 0.43664 0.22438 0.43473 0.2213 0.43247 0.21975 C 0.42518 0.21451 0.41754 0.21019 0.41007 0.20617 C 0.40712 0.20494 0.40417 0.20278 0.40122 0.20185 C 0.39792 0.20062 0.39462 0.20031 0.39132 0.19969 C 0.38716 0.20031 0.38264 0.19907 0.37882 0.20185 C 0.37674 0.20309 0.37622 0.20772 0.37501 0.2108 C 0.37344 0.21451 0.37119 0.22191 0.36876 0.22407 C 0.36563 0.22654 0.35869 0.2284 0.35869 0.2284 C 0.33837 0.22654 0.33959 0.23457 0.32882 0.21512 C 0.32761 0.21327 0.32709 0.2108 0.32622 0.20864 C 0.32379 0.18611 0.32692 0.20926 0.32119 0.18395 C 0.32067 0.18117 0.32101 0.17747 0.31997 0.17531 C 0.31806 0.1713 0.31372 0.17068 0.31129 0.16852 C 0.30903 0.16667 0.30712 0.16389 0.30504 0.16173 C 0.29966 0.1571 0.29428 0.15247 0.28872 0.14846 C 0.28716 0.14722 0.28542 0.14722 0.28369 0.1463 C 0.28195 0.14506 0.28039 0.14352 0.27865 0.14198 C 0.27362 0.13673 0.26858 0.1321 0.26372 0.12623 C 0.26233 0.12469 0.26146 0.1213 0.2599 0.11975 C 0.25435 0.11389 0.24844 0.10864 0.24254 0.10401 C 0.23889 0.10123 0.23126 0.09753 0.23126 0.09753 C 0.22501 0.09877 0.21841 0.09846 0.21251 0.10185 C 0.21025 0.10309 0.20903 0.10772 0.20747 0.1108 C 0.18959 0.14599 0.20851 0.10772 0.19879 0.13302 C 0.19688 0.13765 0.19462 0.14198 0.19254 0.1463 C 0.18855 0.15401 0.18386 0.16111 0.17865 0.16636 C 0.17709 0.1679 0.16685 0.17068 0.16615 0.17068 C 0.15452 0.16636 0.14271 0.16265 0.13126 0.15741 C 0.12969 0.15679 0.12865 0.15463 0.12744 0.15309 C 0.12483 0.14877 0.12223 0.14444 0.11997 0.13951 C 0.11841 0.13642 0.11754 0.1321 0.11615 0.1284 C 0.11546 0.12623 0.11476 0.12377 0.11372 0.12191 C 0.11268 0.12006 0.11112 0.11914 0.1099 0.11728 C 0.10695 0.11235 0.10417 0.1071 0.10122 0.10185 L 0.09376 0.08858 C 0.08994 0.08179 0.08282 0.06759 0.07744 0.06173 C 0.07639 0.06049 0.07483 0.06049 0.07362 0.05957 C 0.07205 0.05833 0.07049 0.05617 0.06876 0.05525 C 0.06667 0.05401 0.06442 0.05401 0.06251 0.05309 C 0.06112 0.05247 0.0599 0.05154 0.05869 0.05062 C 0.04254 0.05247 0.04185 0.04475 0.0349 0.05957 C 0.03403 0.06173 0.03334 0.0642 0.03247 0.06636 C 0.03195 0.06914 0.03195 0.07253 0.03126 0.07531 C 0.02674 0.08889 0.02379 0.07901 0.01615 0.07284 C 0.0158 0.07006 0.01511 0.06698 0.01494 0.0642 C 0.01424 0.04414 0.01632 0.02346 0.01372 0.00401 C 0.01285 -0.00154 0.00192 -0.00031 7.77778E-6 -0.00031 L 7.77778E-6 -0.00031 " pathEditMode="relative" ptsTypes="AAAAAAAAAAAAAAAAAAAAAAAAAAAAAAAAAAAAAAAAAAAAAAAAAAAAAAAA">
                                      <p:cBhvr>
                                        <p:cTn id="34" dur="2000" fill="hold"/>
                                        <p:tgtEl>
                                          <p:spTgt spid="49"/>
                                        </p:tgtEl>
                                        <p:attrNameLst>
                                          <p:attrName>ppt_x</p:attrName>
                                          <p:attrName>ppt_y</p:attrName>
                                        </p:attrNameLst>
                                      </p:cBhvr>
                                    </p:animMotion>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10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47"/>
                                        </p:tgtEl>
                                      </p:cBhvr>
                                    </p:animEffect>
                                    <p:animScale>
                                      <p:cBhvr>
                                        <p:cTn id="45" dur="250" autoRev="1" fill="hold"/>
                                        <p:tgtEl>
                                          <p:spTgt spid="47"/>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4" name="daughter.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101"/>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101"/>
                                        </p:tgtEl>
                                      </p:cBhvr>
                                    </p:animEffect>
                                    <p:animScale>
                                      <p:cBhvr>
                                        <p:cTn id="51" dur="250" autoRev="1" fill="hold"/>
                                        <p:tgtEl>
                                          <p:spTgt spid="101"/>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5" name="son.wav"/>
                                        </p:tgtEl>
                                      </p:cMediaNode>
                                    </p:audio>
                                  </p:subTnLst>
                                </p:cTn>
                              </p:par>
                            </p:childTnLst>
                          </p:cTn>
                        </p:par>
                      </p:childTnLst>
                    </p:cTn>
                  </p:par>
                </p:childTnLst>
              </p:cTn>
              <p:nextCondLst>
                <p:cond evt="onClick" delay="0">
                  <p:tgtEl>
                    <p:spTgt spid="101"/>
                  </p:tgtEl>
                </p:cond>
              </p:nextCondLst>
            </p:seq>
          </p:childTnLst>
        </p:cTn>
      </p:par>
    </p:tnLst>
    <p:bldLst>
      <p:bldP spid="47" grpId="0" animBg="1"/>
      <p:bldP spid="47" grpId="1" animBg="1"/>
      <p:bldP spid="101" grpId="0" animBg="1"/>
      <p:bldP spid="10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sp>
        <p:nvSpPr>
          <p:cNvPr id="7" name="Rounded Rectangle 6"/>
          <p:cNvSpPr/>
          <p:nvPr/>
        </p:nvSpPr>
        <p:spPr>
          <a:xfrm>
            <a:off x="3623998" y="857823"/>
            <a:ext cx="2343666" cy="7977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twins</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688" b="93594" l="101" r="100000">
                        <a14:foregroundMark x1="21371" y1="35469" x2="22782" y2="41563"/>
                        <a14:foregroundMark x1="34577" y1="41563" x2="35988" y2="46719"/>
                        <a14:foregroundMark x1="66230" y1="16719" x2="87601" y2="84844"/>
                        <a14:foregroundMark x1="69456" y1="88906" x2="70363" y2="85625"/>
                        <a14:foregroundMark x1="52419" y1="61719" x2="48690" y2="65938"/>
                      </a14:backgroundRemoval>
                    </a14:imgEffect>
                  </a14:imgLayer>
                </a14:imgProps>
              </a:ext>
            </a:extLst>
          </a:blip>
          <a:stretch>
            <a:fillRect/>
          </a:stretch>
        </p:blipFill>
        <p:spPr>
          <a:xfrm>
            <a:off x="2016578" y="1975755"/>
            <a:ext cx="5296969" cy="3417399"/>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2420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wins.wav"/>
                                        </p:tgtEl>
                                      </p:cMediaNode>
                                    </p:audio>
                                  </p:sub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3758" b="98539" l="9428" r="99663"/>
                    </a14:imgEffect>
                  </a14:imgLayer>
                </a14:imgProps>
              </a:ext>
            </a:extLst>
          </a:blip>
          <a:stretch>
            <a:fillRect/>
          </a:stretch>
        </p:blipFill>
        <p:spPr>
          <a:xfrm flipH="1">
            <a:off x="2535204" y="408715"/>
            <a:ext cx="2682264" cy="4629537"/>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396" b="98462" l="9825" r="94386">
                        <a14:foregroundMark x1="50175" y1="23297" x2="51228" y2="65934"/>
                      </a14:backgroundRemoval>
                    </a14:imgEffect>
                  </a14:imgLayer>
                </a14:imgProps>
              </a:ext>
            </a:extLst>
          </a:blip>
          <a:stretch>
            <a:fillRect/>
          </a:stretch>
        </p:blipFill>
        <p:spPr>
          <a:xfrm>
            <a:off x="3730513" y="878832"/>
            <a:ext cx="2713352" cy="4331842"/>
          </a:xfrm>
          <a:prstGeom prst="rect">
            <a:avLst/>
          </a:prstGeom>
        </p:spPr>
      </p:pic>
      <p:grpSp>
        <p:nvGrpSpPr>
          <p:cNvPr id="10" name="Google Shape;305;p35"/>
          <p:cNvGrpSpPr/>
          <p:nvPr/>
        </p:nvGrpSpPr>
        <p:grpSpPr>
          <a:xfrm flipH="1">
            <a:off x="1533463" y="2558266"/>
            <a:ext cx="1894012" cy="2480298"/>
            <a:chOff x="517131" y="1513337"/>
            <a:chExt cx="2158662" cy="2816053"/>
          </a:xfrm>
        </p:grpSpPr>
        <p:sp>
          <p:nvSpPr>
            <p:cNvPr id="1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1268;p37"/>
          <p:cNvGrpSpPr/>
          <p:nvPr/>
        </p:nvGrpSpPr>
        <p:grpSpPr>
          <a:xfrm>
            <a:off x="5756345" y="2540483"/>
            <a:ext cx="1248393" cy="2230955"/>
            <a:chOff x="6435050" y="1025875"/>
            <a:chExt cx="1554725" cy="3337250"/>
          </a:xfrm>
        </p:grpSpPr>
        <p:sp>
          <p:nvSpPr>
            <p:cNvPr id="50"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 name="Picture 102"/>
          <p:cNvPicPr>
            <a:picLocks noChangeAspect="1"/>
          </p:cNvPicPr>
          <p:nvPr/>
        </p:nvPicPr>
        <p:blipFill>
          <a:blip r:embed="rId6">
            <a:extLst>
              <a:ext uri="{BEBA8EAE-BF5A-486C-A8C5-ECC9F3942E4B}">
                <a14:imgProps xmlns:a14="http://schemas.microsoft.com/office/drawing/2010/main">
                  <a14:imgLayer r:embed="rId7">
                    <a14:imgEffect>
                      <a14:backgroundRemoval t="4688" b="93594" l="101" r="100000">
                        <a14:foregroundMark x1="21371" y1="35469" x2="22782" y2="41563"/>
                        <a14:foregroundMark x1="34577" y1="41563" x2="35988" y2="46719"/>
                        <a14:foregroundMark x1="66230" y1="16719" x2="87601" y2="84844"/>
                        <a14:foregroundMark x1="69456" y1="88906" x2="70363" y2="85625"/>
                        <a14:foregroundMark x1="52419" y1="61719" x2="48690" y2="65938"/>
                      </a14:backgroundRemoval>
                    </a14:imgEffect>
                  </a14:imgLayer>
                </a14:imgProps>
              </a:ext>
            </a:extLst>
          </a:blip>
          <a:stretch>
            <a:fillRect/>
          </a:stretch>
        </p:blipFill>
        <p:spPr>
          <a:xfrm>
            <a:off x="3054073" y="3358057"/>
            <a:ext cx="2814422" cy="1815756"/>
          </a:xfrm>
          <a:prstGeom prst="rect">
            <a:avLst/>
          </a:prstGeom>
        </p:spPr>
      </p:pic>
      <p:pic>
        <p:nvPicPr>
          <p:cNvPr id="101" name="Picture 100">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62597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1BC8A7-503A-4807-8983-B04415B4A219}"/>
              </a:ext>
            </a:extLst>
          </p:cNvPr>
          <p:cNvSpPr/>
          <p:nvPr/>
        </p:nvSpPr>
        <p:spPr>
          <a:xfrm>
            <a:off x="0" y="-19553"/>
            <a:ext cx="6926775" cy="523220"/>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cap="none" spc="0" dirty="0">
                <a:ln/>
                <a:solidFill>
                  <a:srgbClr val="00B0F0"/>
                </a:solidFill>
                <a:effectLst/>
                <a:latin typeface="Comic Sans MS" panose="030F0702030302020204" pitchFamily="66" charset="0"/>
              </a:rPr>
              <a:t>1 Listen and point. Repeat. </a:t>
            </a:r>
          </a:p>
        </p:txBody>
      </p:sp>
      <p:pic>
        <p:nvPicPr>
          <p:cNvPr id="20" name="Picture 4" descr="Point - Free gestures icons">
            <a:extLst>
              <a:ext uri="{FF2B5EF4-FFF2-40B4-BE49-F238E27FC236}">
                <a16:creationId xmlns:a16="http://schemas.microsoft.com/office/drawing/2014/main" id="{C8A5454B-36C4-4874-95DC-9335237555C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88180" y="93112"/>
            <a:ext cx="376559" cy="3687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35502" y="89222"/>
            <a:ext cx="376559" cy="3765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72668" y="89222"/>
            <a:ext cx="376559" cy="376559"/>
          </a:xfrm>
          <a:prstGeom prst="rect">
            <a:avLst/>
          </a:prstGeom>
          <a:noFill/>
          <a:extLst>
            <a:ext uri="{909E8E84-426E-40DD-AFC4-6F175D3DCCD1}">
              <a14:hiddenFill xmlns:a14="http://schemas.microsoft.com/office/drawing/2010/main">
                <a:solidFill>
                  <a:srgbClr val="FFFFFF"/>
                </a:solidFill>
              </a14:hiddenFill>
            </a:ext>
          </a:extLst>
        </p:spPr>
      </p:pic>
      <p:pic>
        <p:nvPicPr>
          <p:cNvPr id="3" name="3.1 copy.mp3" descr="3.1 copy.mp3">
            <a:hlinkClick r:id="" action="ppaction://media"/>
            <a:extLst>
              <a:ext uri="{FF2B5EF4-FFF2-40B4-BE49-F238E27FC236}">
                <a16:creationId xmlns:a16="http://schemas.microsoft.com/office/drawing/2014/main" id="{5DF3E6DF-7FE4-C1E9-AF25-69D6F38862C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46959" y="581167"/>
            <a:ext cx="648803" cy="648803"/>
          </a:xfrm>
          <a:prstGeom prst="rect">
            <a:avLst/>
          </a:prstGeom>
        </p:spPr>
      </p:pic>
      <p:pic>
        <p:nvPicPr>
          <p:cNvPr id="4" name="3.1-5 16.52.08.mp3" descr="3.1-5 16.52.08.mp3">
            <a:hlinkClick r:id="" action="ppaction://media"/>
            <a:extLst>
              <a:ext uri="{FF2B5EF4-FFF2-40B4-BE49-F238E27FC236}">
                <a16:creationId xmlns:a16="http://schemas.microsoft.com/office/drawing/2014/main" id="{AD4462AF-13FC-BD1A-A462-0E586F7082DE}"/>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688815" y="4597202"/>
            <a:ext cx="648804" cy="648804"/>
          </a:xfrm>
          <a:prstGeom prst="rect">
            <a:avLst/>
          </a:prstGeom>
        </p:spPr>
      </p:pic>
      <p:pic>
        <p:nvPicPr>
          <p:cNvPr id="5" name="3.1-2 16.52.12.mp3" descr="3.1-2 16.52.12.mp3">
            <a:hlinkClick r:id="" action="ppaction://media"/>
            <a:extLst>
              <a:ext uri="{FF2B5EF4-FFF2-40B4-BE49-F238E27FC236}">
                <a16:creationId xmlns:a16="http://schemas.microsoft.com/office/drawing/2014/main" id="{9C54823B-8F58-10B2-17FF-EA66EDB9979B}"/>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9218003" y="4490273"/>
            <a:ext cx="680065" cy="680065"/>
          </a:xfrm>
          <a:prstGeom prst="rect">
            <a:avLst/>
          </a:prstGeom>
        </p:spPr>
      </p:pic>
      <p:pic>
        <p:nvPicPr>
          <p:cNvPr id="6" name="3.1-3 16.32.47.mp3" descr="3.1-3 16.32.47.mp3">
            <a:hlinkClick r:id="" action="ppaction://media"/>
            <a:extLst>
              <a:ext uri="{FF2B5EF4-FFF2-40B4-BE49-F238E27FC236}">
                <a16:creationId xmlns:a16="http://schemas.microsoft.com/office/drawing/2014/main" id="{C31D5224-66D0-1877-5880-C6749ABDC7CF}"/>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9362698" y="1976607"/>
            <a:ext cx="705480" cy="705480"/>
          </a:xfrm>
          <a:prstGeom prst="rect">
            <a:avLst/>
          </a:prstGeom>
        </p:spPr>
      </p:pic>
      <p:pic>
        <p:nvPicPr>
          <p:cNvPr id="7" name="3.1.mp3" descr="3.1.mp3">
            <a:hlinkClick r:id="" action="ppaction://media"/>
            <a:extLst>
              <a:ext uri="{FF2B5EF4-FFF2-40B4-BE49-F238E27FC236}">
                <a16:creationId xmlns:a16="http://schemas.microsoft.com/office/drawing/2014/main" id="{CA6D5D5D-CD52-CEB0-BDD8-27A504442B09}"/>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9218003" y="3774405"/>
            <a:ext cx="715868" cy="715868"/>
          </a:xfrm>
          <a:prstGeom prst="rect">
            <a:avLst/>
          </a:prstGeom>
        </p:spPr>
      </p:pic>
      <p:pic>
        <p:nvPicPr>
          <p:cNvPr id="11" name="track 1.1">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143600" y="581167"/>
            <a:ext cx="406400" cy="406400"/>
          </a:xfrm>
          <a:prstGeom prst="rect">
            <a:avLst/>
          </a:prstGeom>
        </p:spPr>
      </p:pic>
      <p:sp>
        <p:nvSpPr>
          <p:cNvPr id="18" name="Rounded Rectangle 17"/>
          <p:cNvSpPr/>
          <p:nvPr/>
        </p:nvSpPr>
        <p:spPr>
          <a:xfrm>
            <a:off x="7218838" y="4328319"/>
            <a:ext cx="1337912" cy="5377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twins</a:t>
            </a:r>
          </a:p>
        </p:txBody>
      </p:sp>
      <p:sp>
        <p:nvSpPr>
          <p:cNvPr id="19" name="Rounded Rectangle 18"/>
          <p:cNvSpPr/>
          <p:nvPr/>
        </p:nvSpPr>
        <p:spPr>
          <a:xfrm>
            <a:off x="662671" y="4328319"/>
            <a:ext cx="1444714" cy="6052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son</a:t>
            </a:r>
          </a:p>
        </p:txBody>
      </p:sp>
      <p:sp>
        <p:nvSpPr>
          <p:cNvPr id="23" name="Rounded Rectangle 22"/>
          <p:cNvSpPr/>
          <p:nvPr/>
        </p:nvSpPr>
        <p:spPr>
          <a:xfrm>
            <a:off x="6412052" y="2456074"/>
            <a:ext cx="1966637" cy="63577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daughter</a:t>
            </a:r>
          </a:p>
        </p:txBody>
      </p:sp>
      <p:sp>
        <p:nvSpPr>
          <p:cNvPr id="24" name="Rounded Rectangle 23"/>
          <p:cNvSpPr/>
          <p:nvPr/>
        </p:nvSpPr>
        <p:spPr>
          <a:xfrm>
            <a:off x="3676936" y="2484780"/>
            <a:ext cx="1811116" cy="61438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mother</a:t>
            </a:r>
          </a:p>
        </p:txBody>
      </p:sp>
      <p:sp>
        <p:nvSpPr>
          <p:cNvPr id="27" name="Rounded Rectangle 26"/>
          <p:cNvSpPr/>
          <p:nvPr/>
        </p:nvSpPr>
        <p:spPr>
          <a:xfrm>
            <a:off x="793665" y="2502615"/>
            <a:ext cx="1836156" cy="66769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pic>
        <p:nvPicPr>
          <p:cNvPr id="15" name="Picture 14">
            <a:extLst>
              <a:ext uri="{FF2B5EF4-FFF2-40B4-BE49-F238E27FC236}">
                <a16:creationId xmlns:a16="http://schemas.microsoft.com/office/drawing/2014/main" id="{E789969D-6EC6-7D26-FA36-4F219F13FFBD}"/>
              </a:ext>
            </a:extLst>
          </p:cNvPr>
          <p:cNvPicPr>
            <a:picLocks noChangeAspect="1"/>
          </p:cNvPicPr>
          <p:nvPr/>
        </p:nvPicPr>
        <p:blipFill>
          <a:blip r:embed="rId26"/>
          <a:stretch>
            <a:fillRect/>
          </a:stretch>
        </p:blipFill>
        <p:spPr>
          <a:xfrm>
            <a:off x="732106" y="545878"/>
            <a:ext cx="1861492" cy="1914526"/>
          </a:xfrm>
          <a:prstGeom prst="rect">
            <a:avLst/>
          </a:prstGeom>
        </p:spPr>
      </p:pic>
      <p:pic>
        <p:nvPicPr>
          <p:cNvPr id="17" name="Picture 16">
            <a:extLst>
              <a:ext uri="{FF2B5EF4-FFF2-40B4-BE49-F238E27FC236}">
                <a16:creationId xmlns:a16="http://schemas.microsoft.com/office/drawing/2014/main" id="{141316BF-9152-933F-19E4-25DC551CF03B}"/>
              </a:ext>
            </a:extLst>
          </p:cNvPr>
          <p:cNvPicPr>
            <a:picLocks noChangeAspect="1"/>
          </p:cNvPicPr>
          <p:nvPr/>
        </p:nvPicPr>
        <p:blipFill>
          <a:blip r:embed="rId27"/>
          <a:stretch>
            <a:fillRect/>
          </a:stretch>
        </p:blipFill>
        <p:spPr>
          <a:xfrm>
            <a:off x="3674751" y="631890"/>
            <a:ext cx="1774476" cy="1769362"/>
          </a:xfrm>
          <a:prstGeom prst="rect">
            <a:avLst/>
          </a:prstGeom>
        </p:spPr>
      </p:pic>
      <p:pic>
        <p:nvPicPr>
          <p:cNvPr id="29" name="Picture 28">
            <a:extLst>
              <a:ext uri="{FF2B5EF4-FFF2-40B4-BE49-F238E27FC236}">
                <a16:creationId xmlns:a16="http://schemas.microsoft.com/office/drawing/2014/main" id="{1C6796B9-7F6C-29D4-7D20-9752AB98B058}"/>
              </a:ext>
            </a:extLst>
          </p:cNvPr>
          <p:cNvPicPr>
            <a:picLocks noChangeAspect="1"/>
          </p:cNvPicPr>
          <p:nvPr/>
        </p:nvPicPr>
        <p:blipFill>
          <a:blip r:embed="rId28"/>
          <a:stretch>
            <a:fillRect/>
          </a:stretch>
        </p:blipFill>
        <p:spPr>
          <a:xfrm>
            <a:off x="6433236" y="642497"/>
            <a:ext cx="1774476" cy="1748148"/>
          </a:xfrm>
          <a:prstGeom prst="rect">
            <a:avLst/>
          </a:prstGeom>
        </p:spPr>
      </p:pic>
      <p:pic>
        <p:nvPicPr>
          <p:cNvPr id="33" name="Picture 32">
            <a:extLst>
              <a:ext uri="{FF2B5EF4-FFF2-40B4-BE49-F238E27FC236}">
                <a16:creationId xmlns:a16="http://schemas.microsoft.com/office/drawing/2014/main" id="{4E575A27-B7C4-6DEF-D99D-356EF5D017D3}"/>
              </a:ext>
            </a:extLst>
          </p:cNvPr>
          <p:cNvPicPr>
            <a:picLocks noChangeAspect="1"/>
          </p:cNvPicPr>
          <p:nvPr/>
        </p:nvPicPr>
        <p:blipFill>
          <a:blip r:embed="rId29"/>
          <a:stretch>
            <a:fillRect/>
          </a:stretch>
        </p:blipFill>
        <p:spPr>
          <a:xfrm>
            <a:off x="2182669" y="3325001"/>
            <a:ext cx="1687438" cy="1742681"/>
          </a:xfrm>
          <a:prstGeom prst="rect">
            <a:avLst/>
          </a:prstGeom>
        </p:spPr>
      </p:pic>
      <p:pic>
        <p:nvPicPr>
          <p:cNvPr id="36" name="Picture 35">
            <a:extLst>
              <a:ext uri="{FF2B5EF4-FFF2-40B4-BE49-F238E27FC236}">
                <a16:creationId xmlns:a16="http://schemas.microsoft.com/office/drawing/2014/main" id="{6BF14BED-44B9-0DC6-8291-57099C884A31}"/>
              </a:ext>
            </a:extLst>
          </p:cNvPr>
          <p:cNvPicPr>
            <a:picLocks noChangeAspect="1"/>
          </p:cNvPicPr>
          <p:nvPr/>
        </p:nvPicPr>
        <p:blipFill>
          <a:blip r:embed="rId30"/>
          <a:stretch>
            <a:fillRect/>
          </a:stretch>
        </p:blipFill>
        <p:spPr>
          <a:xfrm>
            <a:off x="5391807" y="3371264"/>
            <a:ext cx="1744858" cy="1682910"/>
          </a:xfrm>
          <a:prstGeom prst="rect">
            <a:avLst/>
          </a:prstGeom>
        </p:spPr>
      </p:pic>
    </p:spTree>
    <p:extLst>
      <p:ext uri="{BB962C8B-B14F-4D97-AF65-F5344CB8AC3E}">
        <p14:creationId xmlns:p14="http://schemas.microsoft.com/office/powerpoint/2010/main" val="210218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0702"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1" nodeType="clickEffect">
                                  <p:stCondLst>
                                    <p:cond delay="0"/>
                                  </p:st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15" name="twins.wav"/>
                                        </p:tgtEl>
                                      </p:cMediaNode>
                                    </p:audio>
                                  </p:sub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1" nodeType="clickEffect">
                                  <p:stCondLst>
                                    <p:cond delay="0"/>
                                  </p:stCondLst>
                                  <p:childTnLst>
                                    <p:animEffect transition="out" filter="fade">
                                      <p:cBhvr>
                                        <p:cTn id="36" dur="500" tmFilter="0, 0; .2, .5; .8, .5; 1, 0"/>
                                        <p:tgtEl>
                                          <p:spTgt spid="19"/>
                                        </p:tgtEl>
                                      </p:cBhvr>
                                    </p:animEffect>
                                    <p:animScale>
                                      <p:cBhvr>
                                        <p:cTn id="37" dur="250" autoRev="1" fill="hold"/>
                                        <p:tgtEl>
                                          <p:spTgt spid="19"/>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16" name="son.wav"/>
                                        </p:tgtEl>
                                      </p:cMediaNode>
                                    </p:audio>
                                  </p:sub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grpId="1"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17" name="daughter.wav"/>
                                        </p:tgtEl>
                                      </p:cMediaNode>
                                    </p:audio>
                                  </p:sub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1" nodeType="clickEffect">
                                  <p:stCondLst>
                                    <p:cond delay="0"/>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18" name="mother.wav"/>
                                        </p:tgtEl>
                                      </p:cMediaNode>
                                    </p:audio>
                                  </p:sub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1" nodeType="clickEffect">
                                  <p:stCondLst>
                                    <p:cond delay="0"/>
                                  </p:st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9" name="father.wav"/>
                                        </p:tgtEl>
                                      </p:cMediaNode>
                                    </p:audio>
                                  </p:subTnLst>
                                </p:cTn>
                              </p:par>
                            </p:childTnLst>
                          </p:cTn>
                        </p:par>
                      </p:childTnLst>
                    </p:cTn>
                  </p:par>
                </p:childTnLst>
              </p:cTn>
              <p:nextCondLst>
                <p:cond evt="onClick" delay="0">
                  <p:tgtEl>
                    <p:spTgt spid="27"/>
                  </p:tgtEl>
                </p:cond>
              </p:nextCondLst>
            </p:seq>
          </p:childTnLst>
        </p:cTn>
      </p:par>
    </p:tnLst>
    <p:bldLst>
      <p:bldP spid="18" grpId="1" animBg="1"/>
      <p:bldP spid="18" grpId="2" animBg="1"/>
      <p:bldP spid="19" grpId="1" animBg="1"/>
      <p:bldP spid="19" grpId="2" animBg="1"/>
      <p:bldP spid="23" grpId="1" animBg="1"/>
      <p:bldP spid="23" grpId="2" animBg="1"/>
      <p:bldP spid="24" grpId="1" animBg="1"/>
      <p:bldP spid="24" grpId="2" animBg="1"/>
      <p:bldP spid="27" grpId="1" animBg="1"/>
      <p:bldP spid="27"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alpha val="32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6"/>
          <a:srcRect t="-642" r="6854"/>
          <a:stretch/>
        </p:blipFill>
        <p:spPr>
          <a:xfrm>
            <a:off x="607924" y="551762"/>
            <a:ext cx="8044544" cy="3089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5A82E9D0-A008-9A11-2CCE-7D6E18C62777}"/>
              </a:ext>
            </a:extLst>
          </p:cNvPr>
          <p:cNvSpPr/>
          <p:nvPr/>
        </p:nvSpPr>
        <p:spPr>
          <a:xfrm>
            <a:off x="0" y="-6125"/>
            <a:ext cx="9144000" cy="587948"/>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cap="none" spc="0" dirty="0">
                <a:ln/>
                <a:solidFill>
                  <a:srgbClr val="00B0F0"/>
                </a:solidFill>
                <a:effectLst/>
                <a:latin typeface="Comic Sans MS" panose="030F0702030302020204" pitchFamily="66" charset="0"/>
              </a:rPr>
              <a:t>2 Listen and read</a:t>
            </a:r>
            <a:r>
              <a:rPr lang="en-US" sz="3200" b="1" dirty="0">
                <a:ln/>
                <a:solidFill>
                  <a:srgbClr val="00B0F0"/>
                </a:solidFill>
                <a:latin typeface="Comic Sans MS" panose="030F0702030302020204" pitchFamily="66" charset="0"/>
              </a:rPr>
              <a:t>. W</a:t>
            </a:r>
            <a:r>
              <a:rPr lang="en-US" sz="3200" b="1" cap="none" spc="0" dirty="0">
                <a:ln/>
                <a:solidFill>
                  <a:srgbClr val="00B0F0"/>
                </a:solidFill>
                <a:effectLst/>
                <a:latin typeface="Comic Sans MS" panose="030F0702030302020204" pitchFamily="66" charset="0"/>
              </a:rPr>
              <a:t>rite. </a:t>
            </a:r>
          </a:p>
        </p:txBody>
      </p:sp>
      <p:pic>
        <p:nvPicPr>
          <p:cNvPr id="26" name="Picture 25">
            <a:extLst>
              <a:ext uri="{FF2B5EF4-FFF2-40B4-BE49-F238E27FC236}">
                <a16:creationId xmlns:a16="http://schemas.microsoft.com/office/drawing/2014/main" id="{D566F192-6EF0-546E-46D0-203C811F504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3943" r="89606">
                        <a14:foregroundMark x1="42652" y1="28629" x2="50538" y2="29839"/>
                        <a14:foregroundMark x1="47312" y1="32258" x2="49821" y2="32661"/>
                        <a14:foregroundMark x1="44444" y1="41532" x2="43728" y2="27419"/>
                      </a14:backgroundRemoval>
                    </a14:imgEffect>
                  </a14:imgLayer>
                </a14:imgProps>
              </a:ext>
            </a:extLst>
          </a:blip>
          <a:stretch>
            <a:fillRect/>
          </a:stretch>
        </p:blipFill>
        <p:spPr>
          <a:xfrm>
            <a:off x="6957220" y="818531"/>
            <a:ext cx="3175705" cy="2822850"/>
          </a:xfrm>
          <a:prstGeom prst="rect">
            <a:avLst/>
          </a:prstGeom>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5021" b="100000" l="2273" r="97727"/>
                    </a14:imgEffect>
                  </a14:imgLayer>
                </a14:imgProps>
              </a:ext>
            </a:extLst>
          </a:blip>
          <a:stretch>
            <a:fillRect/>
          </a:stretch>
        </p:blipFill>
        <p:spPr>
          <a:xfrm flipH="1">
            <a:off x="-29309" y="1282147"/>
            <a:ext cx="1739815" cy="2297571"/>
          </a:xfrm>
          <a:prstGeom prst="rect">
            <a:avLst/>
          </a:prstGeom>
        </p:spPr>
      </p:pic>
      <p:pic>
        <p:nvPicPr>
          <p:cNvPr id="13" name="trac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66804" y="19941"/>
            <a:ext cx="680236" cy="680236"/>
          </a:xfrm>
          <a:prstGeom prst="rect">
            <a:avLst/>
          </a:prstGeom>
        </p:spPr>
      </p:pic>
      <p:sp>
        <p:nvSpPr>
          <p:cNvPr id="3" name="TextBox 2"/>
          <p:cNvSpPr txBox="1"/>
          <p:nvPr/>
        </p:nvSpPr>
        <p:spPr>
          <a:xfrm>
            <a:off x="5326185" y="3696950"/>
            <a:ext cx="3896280" cy="1446550"/>
          </a:xfrm>
          <a:prstGeom prst="rect">
            <a:avLst/>
          </a:prstGeom>
          <a:solidFill>
            <a:schemeClr val="tx1"/>
          </a:solidFill>
        </p:spPr>
        <p:txBody>
          <a:bodyPr wrap="square" rtlCol="0">
            <a:spAutoFit/>
          </a:bodyPr>
          <a:lstStyle/>
          <a:p>
            <a:r>
              <a:rPr lang="en-US" sz="2200" b="1" dirty="0">
                <a:latin typeface="Comic Sans MS" panose="030F0702030302020204" pitchFamily="66" charset="0"/>
              </a:rPr>
              <a:t>Jack</a:t>
            </a:r>
            <a:r>
              <a:rPr lang="en-US" sz="2200" dirty="0">
                <a:latin typeface="Comic Sans MS" panose="030F0702030302020204" pitchFamily="66" charset="0"/>
              </a:rPr>
              <a:t>: And who is she ?</a:t>
            </a:r>
          </a:p>
          <a:p>
            <a:r>
              <a:rPr lang="en-US" sz="2200" b="1" dirty="0">
                <a:latin typeface="Comic Sans MS" panose="030F0702030302020204" pitchFamily="66" charset="0"/>
              </a:rPr>
              <a:t>Tom</a:t>
            </a:r>
            <a:r>
              <a:rPr lang="en-US" sz="2200" dirty="0">
                <a:latin typeface="Comic Sans MS" panose="030F0702030302020204" pitchFamily="66" charset="0"/>
              </a:rPr>
              <a:t>: She’s my mother. </a:t>
            </a:r>
          </a:p>
          <a:p>
            <a:r>
              <a:rPr lang="en-US" sz="2200" b="1" dirty="0">
                <a:latin typeface="Comic Sans MS" panose="030F0702030302020204" pitchFamily="66" charset="0"/>
              </a:rPr>
              <a:t>Jack</a:t>
            </a:r>
            <a:r>
              <a:rPr lang="en-US" sz="2200" dirty="0">
                <a:latin typeface="Comic Sans MS" panose="030F0702030302020204" pitchFamily="66" charset="0"/>
              </a:rPr>
              <a:t>: Wow! She’s young.</a:t>
            </a:r>
          </a:p>
          <a:p>
            <a:r>
              <a:rPr lang="en-US" sz="2200" dirty="0">
                <a:latin typeface="Comic Sans MS" panose="030F0702030302020204" pitchFamily="66" charset="0"/>
              </a:rPr>
              <a:t> </a:t>
            </a:r>
          </a:p>
        </p:txBody>
      </p:sp>
      <p:sp>
        <p:nvSpPr>
          <p:cNvPr id="11" name="TextBox 10"/>
          <p:cNvSpPr txBox="1"/>
          <p:nvPr/>
        </p:nvSpPr>
        <p:spPr>
          <a:xfrm>
            <a:off x="-16600" y="3696950"/>
            <a:ext cx="5429049" cy="1446550"/>
          </a:xfrm>
          <a:prstGeom prst="rect">
            <a:avLst/>
          </a:prstGeom>
          <a:solidFill>
            <a:schemeClr val="tx1"/>
          </a:solidFill>
        </p:spPr>
        <p:txBody>
          <a:bodyPr wrap="square" rtlCol="0">
            <a:spAutoFit/>
          </a:bodyPr>
          <a:lstStyle/>
          <a:p>
            <a:r>
              <a:rPr lang="en-US" sz="2200" b="1" dirty="0">
                <a:solidFill>
                  <a:schemeClr val="bg1"/>
                </a:solidFill>
                <a:latin typeface="Comic Sans MS" panose="030F0702030302020204" pitchFamily="66" charset="0"/>
              </a:rPr>
              <a:t>Tom: </a:t>
            </a:r>
            <a:r>
              <a:rPr lang="en-US" sz="2200" dirty="0">
                <a:latin typeface="Comic Sans MS" panose="030F0702030302020204" pitchFamily="66" charset="0"/>
              </a:rPr>
              <a:t>Look! This is my family. </a:t>
            </a:r>
          </a:p>
          <a:p>
            <a:r>
              <a:rPr lang="en-US" sz="2200" dirty="0">
                <a:latin typeface="Comic Sans MS" panose="030F0702030302020204" pitchFamily="66" charset="0"/>
              </a:rPr>
              <a:t> We’re going on a picnic in the park.</a:t>
            </a:r>
          </a:p>
          <a:p>
            <a:r>
              <a:rPr lang="en-US" sz="2200" b="1" dirty="0">
                <a:solidFill>
                  <a:schemeClr val="bg1"/>
                </a:solidFill>
                <a:latin typeface="Comic Sans MS" panose="030F0702030302020204" pitchFamily="66" charset="0"/>
              </a:rPr>
              <a:t>Jack: </a:t>
            </a:r>
            <a:r>
              <a:rPr lang="en-US" sz="2200" dirty="0">
                <a:latin typeface="Comic Sans MS" panose="030F0702030302020204" pitchFamily="66" charset="0"/>
              </a:rPr>
              <a:t>That’s great! Who is he ? </a:t>
            </a:r>
          </a:p>
          <a:p>
            <a:r>
              <a:rPr lang="en-US" sz="2200" b="1" dirty="0">
                <a:solidFill>
                  <a:schemeClr val="bg1"/>
                </a:solidFill>
                <a:latin typeface="Comic Sans MS" panose="030F0702030302020204" pitchFamily="66" charset="0"/>
              </a:rPr>
              <a:t>Tom:</a:t>
            </a:r>
            <a:r>
              <a:rPr lang="en-US" sz="2200" dirty="0">
                <a:latin typeface="Comic Sans MS" panose="030F0702030302020204" pitchFamily="66" charset="0"/>
              </a:rPr>
              <a:t>  He’s my father.   </a:t>
            </a: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pic>
        <p:nvPicPr>
          <p:cNvPr id="4" name="track 1.2">
            <a:hlinkClick r:id="" action="ppaction://media"/>
            <a:extLst>
              <a:ext uri="{FF2B5EF4-FFF2-40B4-BE49-F238E27FC236}">
                <a16:creationId xmlns:a16="http://schemas.microsoft.com/office/drawing/2014/main" id="{593B5A98-8691-37BB-68A5-A913C06113B7}"/>
              </a:ext>
            </a:extLst>
          </p:cNvPr>
          <p:cNvPicPr>
            <a:picLocks noChangeAspect="1"/>
          </p:cNvPicPr>
          <p:nvPr>
            <a:audioFile r:link="rId3"/>
            <p:extLst>
              <p:ext uri="{DAA4B4D4-6D71-4841-9C94-3DE7FCFB9230}">
                <p14:media xmlns:p14="http://schemas.microsoft.com/office/powerpoint/2010/main" r:embed="rId1">
                  <p14:trim st="8108" end="18441"/>
                </p14:media>
              </p:ext>
            </p:extLst>
          </p:nvPr>
        </p:nvPicPr>
        <p:blipFill>
          <a:blip r:embed="rId11"/>
          <a:stretch>
            <a:fillRect/>
          </a:stretch>
        </p:blipFill>
        <p:spPr>
          <a:xfrm>
            <a:off x="4366836" y="3696950"/>
            <a:ext cx="410328" cy="410328"/>
          </a:xfrm>
          <a:prstGeom prst="rect">
            <a:avLst/>
          </a:prstGeom>
        </p:spPr>
      </p:pic>
      <p:pic>
        <p:nvPicPr>
          <p:cNvPr id="5" name="track 1.2">
            <a:hlinkClick r:id="" action="ppaction://media"/>
            <a:extLst>
              <a:ext uri="{FF2B5EF4-FFF2-40B4-BE49-F238E27FC236}">
                <a16:creationId xmlns:a16="http://schemas.microsoft.com/office/drawing/2014/main" id="{342B11AB-8A84-6867-F1EE-1A27EFB1AD10}"/>
              </a:ext>
            </a:extLst>
          </p:cNvPr>
          <p:cNvPicPr>
            <a:picLocks noChangeAspect="1"/>
          </p:cNvPicPr>
          <p:nvPr>
            <a:audioFile r:link="rId3"/>
            <p:extLst>
              <p:ext uri="{DAA4B4D4-6D71-4841-9C94-3DE7FCFB9230}">
                <p14:media xmlns:p14="http://schemas.microsoft.com/office/powerpoint/2010/main" r:embed="rId1">
                  <p14:trim st="16599" end="13829"/>
                </p14:media>
              </p:ext>
            </p:extLst>
          </p:nvPr>
        </p:nvPicPr>
        <p:blipFill>
          <a:blip r:embed="rId11"/>
          <a:stretch>
            <a:fillRect/>
          </a:stretch>
        </p:blipFill>
        <p:spPr>
          <a:xfrm>
            <a:off x="4325972" y="4386574"/>
            <a:ext cx="410328" cy="410328"/>
          </a:xfrm>
          <a:prstGeom prst="rect">
            <a:avLst/>
          </a:prstGeom>
        </p:spPr>
      </p:pic>
      <p:pic>
        <p:nvPicPr>
          <p:cNvPr id="6" name="track 1.2">
            <a:hlinkClick r:id="" action="ppaction://media"/>
            <a:extLst>
              <a:ext uri="{FF2B5EF4-FFF2-40B4-BE49-F238E27FC236}">
                <a16:creationId xmlns:a16="http://schemas.microsoft.com/office/drawing/2014/main" id="{5440DCD9-A5A8-85B2-D3F9-06697D267C4C}"/>
              </a:ext>
            </a:extLst>
          </p:cNvPr>
          <p:cNvPicPr>
            <a:picLocks noChangeAspect="1"/>
          </p:cNvPicPr>
          <p:nvPr>
            <a:audioFile r:link="rId3"/>
            <p:extLst>
              <p:ext uri="{DAA4B4D4-6D71-4841-9C94-3DE7FCFB9230}">
                <p14:media xmlns:p14="http://schemas.microsoft.com/office/powerpoint/2010/main" r:embed="rId1">
                  <p14:trim st="20171" end="11619"/>
                </p14:media>
              </p:ext>
            </p:extLst>
          </p:nvPr>
        </p:nvPicPr>
        <p:blipFill>
          <a:blip r:embed="rId11"/>
          <a:stretch>
            <a:fillRect/>
          </a:stretch>
        </p:blipFill>
        <p:spPr>
          <a:xfrm>
            <a:off x="3182972" y="4733172"/>
            <a:ext cx="410328" cy="410328"/>
          </a:xfrm>
          <a:prstGeom prst="rect">
            <a:avLst/>
          </a:prstGeom>
        </p:spPr>
      </p:pic>
      <p:pic>
        <p:nvPicPr>
          <p:cNvPr id="7" name="track 1.2">
            <a:hlinkClick r:id="" action="ppaction://media"/>
            <a:extLst>
              <a:ext uri="{FF2B5EF4-FFF2-40B4-BE49-F238E27FC236}">
                <a16:creationId xmlns:a16="http://schemas.microsoft.com/office/drawing/2014/main" id="{F917C332-8FA1-F99E-D6E4-11C3ACD05545}"/>
              </a:ext>
            </a:extLst>
          </p:cNvPr>
          <p:cNvPicPr>
            <a:picLocks noChangeAspect="1"/>
          </p:cNvPicPr>
          <p:nvPr>
            <a:audioFile r:link="rId3"/>
            <p:extLst>
              <p:ext uri="{DAA4B4D4-6D71-4841-9C94-3DE7FCFB9230}">
                <p14:media xmlns:p14="http://schemas.microsoft.com/office/powerpoint/2010/main" r:embed="rId1">
                  <p14:trim st="24123" end="7914"/>
                </p14:media>
              </p:ext>
            </p:extLst>
          </p:nvPr>
        </p:nvPicPr>
        <p:blipFill>
          <a:blip r:embed="rId11"/>
          <a:stretch>
            <a:fillRect/>
          </a:stretch>
        </p:blipFill>
        <p:spPr>
          <a:xfrm>
            <a:off x="8447304" y="3672925"/>
            <a:ext cx="315933" cy="315933"/>
          </a:xfrm>
          <a:prstGeom prst="rect">
            <a:avLst/>
          </a:prstGeom>
        </p:spPr>
      </p:pic>
      <p:pic>
        <p:nvPicPr>
          <p:cNvPr id="8" name="track 1.2">
            <a:hlinkClick r:id="" action="ppaction://media"/>
            <a:extLst>
              <a:ext uri="{FF2B5EF4-FFF2-40B4-BE49-F238E27FC236}">
                <a16:creationId xmlns:a16="http://schemas.microsoft.com/office/drawing/2014/main" id="{ABCAB5D7-56D6-950C-69E1-447D525A8C00}"/>
              </a:ext>
            </a:extLst>
          </p:cNvPr>
          <p:cNvPicPr>
            <a:picLocks noChangeAspect="1"/>
          </p:cNvPicPr>
          <p:nvPr>
            <a:audioFile r:link="rId3"/>
            <p:extLst>
              <p:ext uri="{DAA4B4D4-6D71-4841-9C94-3DE7FCFB9230}">
                <p14:media xmlns:p14="http://schemas.microsoft.com/office/powerpoint/2010/main" r:embed="rId1">
                  <p14:trim st="26398" end="5642"/>
                </p14:media>
              </p:ext>
            </p:extLst>
          </p:nvPr>
        </p:nvPicPr>
        <p:blipFill>
          <a:blip r:embed="rId11"/>
          <a:stretch>
            <a:fillRect/>
          </a:stretch>
        </p:blipFill>
        <p:spPr>
          <a:xfrm>
            <a:off x="8447304" y="4072748"/>
            <a:ext cx="347477" cy="347477"/>
          </a:xfrm>
          <a:prstGeom prst="rect">
            <a:avLst/>
          </a:prstGeom>
        </p:spPr>
      </p:pic>
      <p:pic>
        <p:nvPicPr>
          <p:cNvPr id="9" name="track 1.2">
            <a:hlinkClick r:id="" action="ppaction://media"/>
            <a:extLst>
              <a:ext uri="{FF2B5EF4-FFF2-40B4-BE49-F238E27FC236}">
                <a16:creationId xmlns:a16="http://schemas.microsoft.com/office/drawing/2014/main" id="{5B16A9EB-AB2B-E443-2074-109884BB4A22}"/>
              </a:ext>
            </a:extLst>
          </p:cNvPr>
          <p:cNvPicPr>
            <a:picLocks noChangeAspect="1"/>
          </p:cNvPicPr>
          <p:nvPr>
            <a:audioFile r:link="rId3"/>
            <p:extLst>
              <p:ext uri="{DAA4B4D4-6D71-4841-9C94-3DE7FCFB9230}">
                <p14:media xmlns:p14="http://schemas.microsoft.com/office/powerpoint/2010/main" r:embed="rId1">
                  <p14:trim st="29388" end="1750"/>
                </p14:media>
              </p:ext>
            </p:extLst>
          </p:nvPr>
        </p:nvPicPr>
        <p:blipFill>
          <a:blip r:embed="rId11"/>
          <a:stretch>
            <a:fillRect/>
          </a:stretch>
        </p:blipFill>
        <p:spPr>
          <a:xfrm>
            <a:off x="8652468" y="4448546"/>
            <a:ext cx="347477" cy="347477"/>
          </a:xfrm>
          <a:prstGeom prst="rect">
            <a:avLst/>
          </a:prstGeom>
        </p:spPr>
      </p:pic>
    </p:spTree>
    <p:extLst>
      <p:ext uri="{BB962C8B-B14F-4D97-AF65-F5344CB8AC3E}">
        <p14:creationId xmlns:p14="http://schemas.microsoft.com/office/powerpoint/2010/main" val="100383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3" presetClass="emph" presetSubtype="2" fill="hold" nodeType="withEffect">
                                  <p:stCondLst>
                                    <p:cond delay="0"/>
                                  </p:stCondLst>
                                  <p:childTnLst>
                                    <p:animClr clrSpc="rgb" dir="cw">
                                      <p:cBhvr override="childStyle">
                                        <p:cTn id="26" dur="1000" fill="hold"/>
                                        <p:tgtEl>
                                          <p:spTgt spid="11">
                                            <p:txEl>
                                              <p:pRg st="0" end="0"/>
                                            </p:txEl>
                                          </p:spTgt>
                                        </p:tgtEl>
                                        <p:attrNameLst>
                                          <p:attrName>style.color</p:attrName>
                                        </p:attrNameLst>
                                      </p:cBhvr>
                                      <p:to>
                                        <a:srgbClr val="FF0000"/>
                                      </p:to>
                                    </p:animClr>
                                  </p:childTnLst>
                                </p:cTn>
                              </p:par>
                            </p:childTnLst>
                          </p:cTn>
                        </p:par>
                        <p:par>
                          <p:cTn id="27" fill="hold">
                            <p:stCondLst>
                              <p:cond delay="1000"/>
                            </p:stCondLst>
                            <p:childTnLst>
                              <p:par>
                                <p:cTn id="28" presetID="3" presetClass="emph" presetSubtype="2" fill="hold" nodeType="afterEffect">
                                  <p:stCondLst>
                                    <p:cond delay="0"/>
                                  </p:stCondLst>
                                  <p:childTnLst>
                                    <p:animClr clrSpc="rgb" dir="cw">
                                      <p:cBhvr override="childStyle">
                                        <p:cTn id="29" dur="1000" fill="hold"/>
                                        <p:tgtEl>
                                          <p:spTgt spid="11">
                                            <p:txEl>
                                              <p:pRg st="1" end="1"/>
                                            </p:txEl>
                                          </p:spTgt>
                                        </p:tgtEl>
                                        <p:attrNameLst>
                                          <p:attrName>style.color</p:attrName>
                                        </p:attrNameLst>
                                      </p:cBhvr>
                                      <p:to>
                                        <a:srgbClr val="FF0000"/>
                                      </p:to>
                                    </p:animClr>
                                  </p:childTnLst>
                                </p:cTn>
                              </p:par>
                            </p:childTnLst>
                          </p:cTn>
                        </p:par>
                        <p:par>
                          <p:cTn id="30" fill="hold">
                            <p:stCondLst>
                              <p:cond delay="2000"/>
                            </p:stCondLst>
                            <p:childTnLst>
                              <p:par>
                                <p:cTn id="31" presetID="3" presetClass="emph" presetSubtype="2" fill="hold" nodeType="afterEffect">
                                  <p:stCondLst>
                                    <p:cond delay="0"/>
                                  </p:stCondLst>
                                  <p:childTnLst>
                                    <p:animClr clrSpc="rgb" dir="cw">
                                      <p:cBhvr override="childStyle">
                                        <p:cTn id="32" dur="1000" fill="hold"/>
                                        <p:tgtEl>
                                          <p:spTgt spid="11">
                                            <p:txEl>
                                              <p:pRg st="2" end="2"/>
                                            </p:txEl>
                                          </p:spTgt>
                                        </p:tgtEl>
                                        <p:attrNameLst>
                                          <p:attrName>style.color</p:attrName>
                                        </p:attrNameLst>
                                      </p:cBhvr>
                                      <p:to>
                                        <a:srgbClr val="FF0000"/>
                                      </p:to>
                                    </p:animClr>
                                  </p:childTnLst>
                                </p:cTn>
                              </p:par>
                            </p:childTnLst>
                          </p:cTn>
                        </p:par>
                        <p:par>
                          <p:cTn id="33" fill="hold">
                            <p:stCondLst>
                              <p:cond delay="3000"/>
                            </p:stCondLst>
                            <p:childTnLst>
                              <p:par>
                                <p:cTn id="34" presetID="3" presetClass="emph" presetSubtype="2" fill="hold" nodeType="afterEffect">
                                  <p:stCondLst>
                                    <p:cond delay="0"/>
                                  </p:stCondLst>
                                  <p:childTnLst>
                                    <p:animClr clrSpc="rgb" dir="cw">
                                      <p:cBhvr override="childStyle">
                                        <p:cTn id="35" dur="1000" fill="hold"/>
                                        <p:tgtEl>
                                          <p:spTgt spid="11">
                                            <p:txEl>
                                              <p:pRg st="3" end="3"/>
                                            </p:txEl>
                                          </p:spTgt>
                                        </p:tgtEl>
                                        <p:attrNameLst>
                                          <p:attrName>style.color</p:attrName>
                                        </p:attrNameLst>
                                      </p:cBhvr>
                                      <p:to>
                                        <a:srgbClr val="FF0000"/>
                                      </p:to>
                                    </p:animClr>
                                  </p:childTnLst>
                                </p:cTn>
                              </p:par>
                            </p:childTnLst>
                          </p:cTn>
                        </p:par>
                        <p:par>
                          <p:cTn id="36" fill="hold">
                            <p:stCondLst>
                              <p:cond delay="4000"/>
                            </p:stCondLst>
                            <p:childTnLst>
                              <p:par>
                                <p:cTn id="37" presetID="3" presetClass="emph" presetSubtype="2" fill="hold" nodeType="afterEffect">
                                  <p:stCondLst>
                                    <p:cond delay="0"/>
                                  </p:stCondLst>
                                  <p:childTnLst>
                                    <p:animClr clrSpc="rgb" dir="cw">
                                      <p:cBhvr override="childStyle">
                                        <p:cTn id="38" dur="1000" fill="hold"/>
                                        <p:tgtEl>
                                          <p:spTgt spid="3">
                                            <p:txEl>
                                              <p:pRg st="0" end="0"/>
                                            </p:txEl>
                                          </p:spTgt>
                                        </p:tgtEl>
                                        <p:attrNameLst>
                                          <p:attrName>style.color</p:attrName>
                                        </p:attrNameLst>
                                      </p:cBhvr>
                                      <p:to>
                                        <a:srgbClr val="FF0000"/>
                                      </p:to>
                                    </p:animClr>
                                  </p:childTnLst>
                                </p:cTn>
                              </p:par>
                            </p:childTnLst>
                          </p:cTn>
                        </p:par>
                        <p:par>
                          <p:cTn id="39" fill="hold">
                            <p:stCondLst>
                              <p:cond delay="5000"/>
                            </p:stCondLst>
                            <p:childTnLst>
                              <p:par>
                                <p:cTn id="40" presetID="3" presetClass="emph" presetSubtype="2" fill="hold" nodeType="afterEffect">
                                  <p:stCondLst>
                                    <p:cond delay="0"/>
                                  </p:stCondLst>
                                  <p:childTnLst>
                                    <p:animClr clrSpc="rgb" dir="cw">
                                      <p:cBhvr override="childStyle">
                                        <p:cTn id="41" dur="1000" fill="hold"/>
                                        <p:tgtEl>
                                          <p:spTgt spid="3">
                                            <p:txEl>
                                              <p:pRg st="1" end="1"/>
                                            </p:txEl>
                                          </p:spTgt>
                                        </p:tgtEl>
                                        <p:attrNameLst>
                                          <p:attrName>style.color</p:attrName>
                                        </p:attrNameLst>
                                      </p:cBhvr>
                                      <p:to>
                                        <a:srgbClr val="FF0000"/>
                                      </p:to>
                                    </p:animClr>
                                  </p:childTnLst>
                                </p:cTn>
                              </p:par>
                            </p:childTnLst>
                          </p:cTn>
                        </p:par>
                        <p:par>
                          <p:cTn id="42" fill="hold">
                            <p:stCondLst>
                              <p:cond delay="6000"/>
                            </p:stCondLst>
                            <p:childTnLst>
                              <p:par>
                                <p:cTn id="43" presetID="3" presetClass="emph" presetSubtype="2" fill="hold" nodeType="afterEffect">
                                  <p:stCondLst>
                                    <p:cond delay="0"/>
                                  </p:stCondLst>
                                  <p:childTnLst>
                                    <p:animClr clrSpc="rgb" dir="cw">
                                      <p:cBhvr override="childStyle">
                                        <p:cTn id="44" dur="1000" fill="hold"/>
                                        <p:tgtEl>
                                          <p:spTgt spid="3">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4000" fill="hold"/>
                                        <p:tgtEl>
                                          <p:spTgt spid="13"/>
                                        </p:tgtEl>
                                      </p:cBhvr>
                                    </p:cmd>
                                  </p:childTnLst>
                                </p:cTn>
                              </p:par>
                            </p:childTnLst>
                          </p:cTn>
                        </p:par>
                      </p:childTnLst>
                    </p:cTn>
                  </p:par>
                </p:childTnLst>
              </p:cTn>
              <p:nextCondLst>
                <p:cond evt="onClick" delay="0">
                  <p:tgtEl>
                    <p:spTgt spid="13"/>
                  </p:tgtEl>
                </p:cond>
              </p:nextCondLst>
            </p:seq>
            <p:audio>
              <p:cMediaNode vol="80000">
                <p:cTn id="50" fill="hold" display="0">
                  <p:stCondLst>
                    <p:cond delay="indefinite"/>
                  </p:stCondLst>
                  <p:endCondLst>
                    <p:cond evt="onStopAudio" delay="0">
                      <p:tgtEl>
                        <p:sldTgt/>
                      </p:tgtEl>
                    </p:cond>
                  </p:endCondLst>
                </p:cTn>
                <p:tgtEl>
                  <p:spTgt spid="13"/>
                </p:tgtEl>
              </p:cMediaNode>
            </p:audio>
            <p:seq concurrent="1" nextAc="seek">
              <p:cTn id="51" restart="whenNotActive" fill="hold" evtFilter="cancelBubble" nodeType="interactiveSeq">
                <p:stCondLst>
                  <p:cond evt="onClick" delay="0">
                    <p:tgtEl>
                      <p:spTgt spid="4"/>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7451" fill="hold"/>
                                        <p:tgtEl>
                                          <p:spTgt spid="4"/>
                                        </p:tgtEl>
                                      </p:cBhvr>
                                    </p:cmd>
                                  </p:childTnLst>
                                </p:cTn>
                              </p:par>
                            </p:childTnLst>
                          </p:cTn>
                        </p:par>
                      </p:childTnLst>
                    </p:cTn>
                  </p:par>
                </p:childTnLst>
              </p:cTn>
              <p:nextCondLst>
                <p:cond evt="onClick" delay="0">
                  <p:tgtEl>
                    <p:spTgt spid="4"/>
                  </p:tgtEl>
                </p:cond>
              </p:nextCondLst>
            </p:seq>
            <p:audio>
              <p:cMediaNode vol="80000">
                <p:cTn id="56" fill="hold" display="0">
                  <p:stCondLst>
                    <p:cond delay="indefinite"/>
                  </p:stCondLst>
                  <p:endCondLst>
                    <p:cond evt="onStopAudio" delay="0">
                      <p:tgtEl>
                        <p:sldTgt/>
                      </p:tgtEl>
                    </p:cond>
                  </p:endCondLst>
                </p:cTn>
                <p:tgtEl>
                  <p:spTgt spid="4"/>
                </p:tgtEl>
              </p:cMediaNode>
            </p:audio>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3572" fill="hold"/>
                                        <p:tgtEl>
                                          <p:spTgt spid="5"/>
                                        </p:tgtEl>
                                      </p:cBhvr>
                                    </p:cmd>
                                  </p:childTnLst>
                                </p:cTn>
                              </p:par>
                            </p:childTnLst>
                          </p:cTn>
                        </p:par>
                      </p:childTnLst>
                    </p:cTn>
                  </p:par>
                </p:childTnLst>
              </p:cTn>
              <p:nextCondLst>
                <p:cond evt="onClick" delay="0">
                  <p:tgtEl>
                    <p:spTgt spid="5"/>
                  </p:tgtEl>
                </p:cond>
              </p:nextCondLst>
            </p:seq>
            <p:audio>
              <p:cMediaNode vol="80000">
                <p:cTn id="62" fill="hold" display="0">
                  <p:stCondLst>
                    <p:cond delay="indefinite"/>
                  </p:stCondLst>
                  <p:endCondLst>
                    <p:cond evt="onStopAudio" delay="0">
                      <p:tgtEl>
                        <p:sldTgt/>
                      </p:tgtEl>
                    </p:cond>
                  </p:endCondLst>
                </p:cTn>
                <p:tgtEl>
                  <p:spTgt spid="5"/>
                </p:tgtEl>
              </p:cMediaNode>
            </p:audio>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2210" fill="hold"/>
                                        <p:tgtEl>
                                          <p:spTgt spid="6"/>
                                        </p:tgtEl>
                                      </p:cBhvr>
                                    </p:cmd>
                                  </p:childTnLst>
                                </p:cTn>
                              </p:par>
                            </p:childTnLst>
                          </p:cTn>
                        </p:par>
                      </p:childTnLst>
                    </p:cTn>
                  </p:par>
                </p:childTnLst>
              </p:cTn>
              <p:nextCondLst>
                <p:cond evt="onClick" delay="0">
                  <p:tgtEl>
                    <p:spTgt spid="6"/>
                  </p:tgtEl>
                </p:cond>
              </p:nextCondLst>
            </p:seq>
            <p:audio>
              <p:cMediaNode vol="80000">
                <p:cTn id="68" fill="hold" display="0">
                  <p:stCondLst>
                    <p:cond delay="indefinite"/>
                  </p:stCondLst>
                  <p:endCondLst>
                    <p:cond evt="onStopAudio" delay="0">
                      <p:tgtEl>
                        <p:sldTgt/>
                      </p:tgtEl>
                    </p:cond>
                  </p:endCondLst>
                </p:cTn>
                <p:tgtEl>
                  <p:spTgt spid="6"/>
                </p:tgtEl>
              </p:cMediaNode>
            </p:audio>
            <p:seq concurrent="1" nextAc="seek">
              <p:cTn id="69" restart="whenNotActive" fill="hold" evtFilter="cancelBubble" nodeType="interactiveSeq">
                <p:stCondLst>
                  <p:cond evt="onClick" delay="0">
                    <p:tgtEl>
                      <p:spTgt spid="7"/>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1963" fill="hold"/>
                                        <p:tgtEl>
                                          <p:spTgt spid="7"/>
                                        </p:tgtEl>
                                      </p:cBhvr>
                                    </p:cmd>
                                  </p:childTnLst>
                                </p:cTn>
                              </p:par>
                            </p:childTnLst>
                          </p:cTn>
                        </p:par>
                      </p:childTnLst>
                    </p:cTn>
                  </p:par>
                </p:childTnLst>
              </p:cTn>
              <p:nextCondLst>
                <p:cond evt="onClick" delay="0">
                  <p:tgtEl>
                    <p:spTgt spid="7"/>
                  </p:tgtEl>
                </p:cond>
              </p:nextCondLst>
            </p:seq>
            <p:audio>
              <p:cMediaNode vol="80000">
                <p:cTn id="74" fill="hold" display="0">
                  <p:stCondLst>
                    <p:cond delay="indefinite"/>
                  </p:stCondLst>
                  <p:endCondLst>
                    <p:cond evt="onStopAudio" delay="0">
                      <p:tgtEl>
                        <p:sldTgt/>
                      </p:tgtEl>
                    </p:cond>
                  </p:endCondLst>
                </p:cTn>
                <p:tgtEl>
                  <p:spTgt spid="7"/>
                </p:tgtEl>
              </p:cMediaNode>
            </p:audio>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960" fill="hold"/>
                                        <p:tgtEl>
                                          <p:spTgt spid="8"/>
                                        </p:tgtEl>
                                      </p:cBhvr>
                                    </p:cmd>
                                  </p:childTnLst>
                                </p:cTn>
                              </p:par>
                            </p:childTnLst>
                          </p:cTn>
                        </p:par>
                      </p:childTnLst>
                    </p:cTn>
                  </p:par>
                </p:childTnLst>
              </p:cTn>
              <p:nextCondLst>
                <p:cond evt="onClick" delay="0">
                  <p:tgtEl>
                    <p:spTgt spid="8"/>
                  </p:tgtEl>
                </p:cond>
              </p:nextCondLst>
            </p:seq>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9"/>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2862" fill="hold"/>
                                        <p:tgtEl>
                                          <p:spTgt spid="9"/>
                                        </p:tgtEl>
                                      </p:cBhvr>
                                    </p:cmd>
                                  </p:childTnLst>
                                </p:cTn>
                              </p:par>
                            </p:childTnLst>
                          </p:cTn>
                        </p:par>
                      </p:childTnLst>
                    </p:cTn>
                  </p:par>
                </p:childTnLst>
              </p:cTn>
              <p:nextCondLst>
                <p:cond evt="onClick" delay="0">
                  <p:tgtEl>
                    <p:spTgt spid="9"/>
                  </p:tgtEl>
                </p:cond>
              </p:nextCondLst>
            </p:seq>
            <p:audio>
              <p:cMediaNode vol="80000">
                <p:cTn id="86" fill="hold" display="0">
                  <p:stCondLst>
                    <p:cond delay="indefinite"/>
                  </p:stCondLst>
                  <p:endCondLst>
                    <p:cond evt="onStopAudio" delay="0">
                      <p:tgtEl>
                        <p:sldTgt/>
                      </p:tgtEl>
                    </p:cond>
                  </p:endCondLst>
                </p:cTn>
                <p:tgtEl>
                  <p:spTgt spid="9"/>
                </p:tgtEl>
              </p:cMediaNode>
            </p:audio>
          </p:childTnLst>
        </p:cTn>
      </p:par>
    </p:tnLst>
    <p:bldLst>
      <p:bldP spid="3" grpId="0" build="allAtOnce" animBg="1"/>
      <p:bldP spid="11"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t="-642" r="6854"/>
          <a:stretch/>
        </p:blipFill>
        <p:spPr>
          <a:xfrm>
            <a:off x="-65449" y="1733941"/>
            <a:ext cx="9209449" cy="3458536"/>
          </a:xfrm>
          <a:prstGeom prst="rect">
            <a:avLst/>
          </a:prstGeom>
        </p:spPr>
      </p:pic>
      <p:sp>
        <p:nvSpPr>
          <p:cNvPr id="4" name="Rectangle 3"/>
          <p:cNvSpPr/>
          <p:nvPr/>
        </p:nvSpPr>
        <p:spPr>
          <a:xfrm>
            <a:off x="-158105" y="70902"/>
            <a:ext cx="6368143" cy="553998"/>
          </a:xfrm>
          <a:prstGeom prst="rect">
            <a:avLst/>
          </a:prstGeom>
        </p:spPr>
        <p:txBody>
          <a:bodyPr wrap="square">
            <a:spAutoFit/>
          </a:bodyPr>
          <a:lstStyle/>
          <a:p>
            <a:pPr algn="ctr">
              <a:buClr>
                <a:schemeClr val="accent2"/>
              </a:buClr>
              <a:buSzPts val="3000"/>
            </a:pPr>
            <a:r>
              <a:rPr lang="en-US" sz="3000" b="1" dirty="0">
                <a:solidFill>
                  <a:schemeClr val="bg2">
                    <a:lumMod val="50000"/>
                  </a:schemeClr>
                </a:solidFill>
                <a:latin typeface="Comic Sans MS" panose="030F0702030302020204" pitchFamily="66" charset="0"/>
                <a:sym typeface="Changa One"/>
              </a:rPr>
              <a:t>2. Listen and read. Write.  </a:t>
            </a:r>
          </a:p>
        </p:txBody>
      </p:sp>
      <p:grpSp>
        <p:nvGrpSpPr>
          <p:cNvPr id="5" name="Group 4">
            <a:extLst>
              <a:ext uri="{FF2B5EF4-FFF2-40B4-BE49-F238E27FC236}">
                <a16:creationId xmlns:a16="http://schemas.microsoft.com/office/drawing/2014/main" id="{45300189-AB82-3441-C89B-87EE90F33E55}"/>
              </a:ext>
            </a:extLst>
          </p:cNvPr>
          <p:cNvGrpSpPr/>
          <p:nvPr/>
        </p:nvGrpSpPr>
        <p:grpSpPr>
          <a:xfrm>
            <a:off x="319022" y="512580"/>
            <a:ext cx="8817433" cy="1310069"/>
            <a:chOff x="890915" y="931925"/>
            <a:chExt cx="7102606" cy="2236050"/>
          </a:xfrm>
        </p:grpSpPr>
        <p:sp>
          <p:nvSpPr>
            <p:cNvPr id="6" name="Rounded Rectangle 5">
              <a:extLst>
                <a:ext uri="{FF2B5EF4-FFF2-40B4-BE49-F238E27FC236}">
                  <a16:creationId xmlns:a16="http://schemas.microsoft.com/office/drawing/2014/main" id="{66048CB4-AA6A-3E11-1731-9F829B814600}"/>
                </a:ext>
              </a:extLst>
            </p:cNvPr>
            <p:cNvSpPr/>
            <p:nvPr/>
          </p:nvSpPr>
          <p:spPr>
            <a:xfrm>
              <a:off x="890915" y="1104447"/>
              <a:ext cx="6685158" cy="2063528"/>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64B01FB-6578-D053-96BF-17E77C53863E}"/>
                </a:ext>
              </a:extLst>
            </p:cNvPr>
            <p:cNvSpPr txBox="1"/>
            <p:nvPr/>
          </p:nvSpPr>
          <p:spPr>
            <a:xfrm>
              <a:off x="1057462" y="931925"/>
              <a:ext cx="6936059" cy="2227680"/>
            </a:xfrm>
            <a:prstGeom prst="rect">
              <a:avLst/>
            </a:prstGeom>
            <a:noFill/>
          </p:spPr>
          <p:txBody>
            <a:bodyPr wrap="square" rtlCol="0">
              <a:spAutoFit/>
            </a:bodyPr>
            <a:lstStyle/>
            <a:p>
              <a:pPr>
                <a:lnSpc>
                  <a:spcPct val="150000"/>
                </a:lnSpc>
              </a:pPr>
              <a:r>
                <a:rPr lang="en-US" sz="2800" dirty="0">
                  <a:ln w="0"/>
                  <a:solidFill>
                    <a:schemeClr val="bg2">
                      <a:lumMod val="50000"/>
                    </a:schemeClr>
                  </a:solidFill>
                  <a:effectLst>
                    <a:outerShdw blurRad="38100" dist="19050" dir="2700000" algn="tl" rotWithShape="0">
                      <a:schemeClr val="dk1">
                        <a:alpha val="40000"/>
                      </a:schemeClr>
                    </a:outerShdw>
                  </a:effectLst>
                </a:rPr>
                <a:t>There are                  people in the photo: </a:t>
              </a:r>
            </a:p>
            <a:p>
              <a:pPr>
                <a:lnSpc>
                  <a:spcPct val="150000"/>
                </a:lnSpc>
              </a:pPr>
              <a:r>
                <a:rPr lang="en-US" sz="2800" dirty="0">
                  <a:ln w="0"/>
                  <a:solidFill>
                    <a:schemeClr val="bg2">
                      <a:lumMod val="50000"/>
                    </a:schemeClr>
                  </a:solidFill>
                  <a:effectLst>
                    <a:outerShdw blurRad="38100" dist="19050" dir="2700000" algn="tl" rotWithShape="0">
                      <a:schemeClr val="dk1">
                        <a:alpha val="40000"/>
                      </a:schemeClr>
                    </a:outerShdw>
                  </a:effectLst>
                </a:rPr>
                <a:t>a mother, a              , a son and a daughter. </a:t>
              </a:r>
            </a:p>
          </p:txBody>
        </p:sp>
        <p:sp>
          <p:nvSpPr>
            <p:cNvPr id="10" name="Rectangle 9">
              <a:extLst>
                <a:ext uri="{FF2B5EF4-FFF2-40B4-BE49-F238E27FC236}">
                  <a16:creationId xmlns:a16="http://schemas.microsoft.com/office/drawing/2014/main" id="{4F23E00B-24C9-CFB2-FB79-0D4BF9C8524D}"/>
                </a:ext>
              </a:extLst>
            </p:cNvPr>
            <p:cNvSpPr/>
            <p:nvPr/>
          </p:nvSpPr>
          <p:spPr>
            <a:xfrm>
              <a:off x="2699804" y="2396075"/>
              <a:ext cx="990884" cy="559917"/>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E9B8607-8196-665E-6DF3-E3821B238E09}"/>
                </a:ext>
              </a:extLst>
            </p:cNvPr>
            <p:cNvSpPr/>
            <p:nvPr/>
          </p:nvSpPr>
          <p:spPr>
            <a:xfrm>
              <a:off x="2512170" y="1238511"/>
              <a:ext cx="1178517" cy="587263"/>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70EEC6C-000C-2E1F-7E42-B00D5A583E6A}"/>
              </a:ext>
            </a:extLst>
          </p:cNvPr>
          <p:cNvSpPr txBox="1"/>
          <p:nvPr/>
        </p:nvSpPr>
        <p:spPr>
          <a:xfrm>
            <a:off x="2564643" y="624900"/>
            <a:ext cx="1489235" cy="461665"/>
          </a:xfrm>
          <a:prstGeom prst="rect">
            <a:avLst/>
          </a:prstGeom>
          <a:noFill/>
        </p:spPr>
        <p:txBody>
          <a:bodyPr wrap="square" rtlCol="0">
            <a:spAutoFit/>
          </a:bodyPr>
          <a:lstStyle/>
          <a:p>
            <a:r>
              <a:rPr lang="en-US" sz="2400" dirty="0">
                <a:solidFill>
                  <a:srgbClr val="FF0000"/>
                </a:solidFill>
              </a:rPr>
              <a:t>four/4</a:t>
            </a:r>
          </a:p>
        </p:txBody>
      </p:sp>
      <p:pic>
        <p:nvPicPr>
          <p:cNvPr id="21" name="Picture 4" descr="29,362 Listening Icon Stock Photos, Pictures &amp; Royalty-Free Images - iStock">
            <a:extLst>
              <a:ext uri="{FF2B5EF4-FFF2-40B4-BE49-F238E27FC236}">
                <a16:creationId xmlns:a16="http://schemas.microsoft.com/office/drawing/2014/main" id="{B9CE8AED-5770-63D7-D06C-988F5E51D9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5579" y="85172"/>
            <a:ext cx="530327" cy="530327"/>
          </a:xfrm>
          <a:prstGeom prst="rect">
            <a:avLst/>
          </a:prstGeom>
          <a:noFill/>
          <a:extLst>
            <a:ext uri="{909E8E84-426E-40DD-AFC4-6F175D3DCCD1}">
              <a14:hiddenFill xmlns:a14="http://schemas.microsoft.com/office/drawing/2010/main">
                <a:solidFill>
                  <a:srgbClr val="FFFFFF"/>
                </a:solidFill>
              </a14:hiddenFill>
            </a:ext>
          </a:extLst>
        </p:spPr>
      </p:pic>
      <p:pic>
        <p:nvPicPr>
          <p:cNvPr id="2" name="trac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744" y="120002"/>
            <a:ext cx="444556" cy="444556"/>
          </a:xfrm>
          <a:prstGeom prst="rect">
            <a:avLst/>
          </a:prstGeom>
        </p:spPr>
      </p:pic>
      <p:sp>
        <p:nvSpPr>
          <p:cNvPr id="8" name="Rectangle 7"/>
          <p:cNvSpPr/>
          <p:nvPr/>
        </p:nvSpPr>
        <p:spPr>
          <a:xfrm>
            <a:off x="2674989" y="1292313"/>
            <a:ext cx="1596899" cy="461665"/>
          </a:xfrm>
          <a:prstGeom prst="rect">
            <a:avLst/>
          </a:prstGeom>
        </p:spPr>
        <p:txBody>
          <a:bodyPr wrap="square">
            <a:spAutoFit/>
          </a:bodyPr>
          <a:lstStyle/>
          <a:p>
            <a:r>
              <a:rPr lang="en-US" sz="2400" dirty="0">
                <a:ln w="0"/>
                <a:solidFill>
                  <a:srgbClr val="FF0000"/>
                </a:solidFill>
                <a:effectLst>
                  <a:outerShdw blurRad="38100" dist="19050" dir="2700000" algn="tl" rotWithShape="0">
                    <a:schemeClr val="dk1">
                      <a:alpha val="40000"/>
                    </a:schemeClr>
                  </a:outerShdw>
                </a:effectLst>
              </a:rPr>
              <a:t>father</a:t>
            </a:r>
            <a:endParaRPr lang="en-US" sz="2400" dirty="0">
              <a:solidFill>
                <a:srgbClr val="FF0000"/>
              </a:solidFill>
            </a:endParaRPr>
          </a:p>
        </p:txBody>
      </p:sp>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7224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4000"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8"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26204" y="143540"/>
            <a:ext cx="4030212" cy="91959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818908" y="-168582"/>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1000006" y="-42118"/>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5000" b="1" dirty="0">
                <a:solidFill>
                  <a:srgbClr val="FF0000"/>
                </a:solidFill>
                <a:latin typeface="Comic Sans MS" panose="030F0702030302020204" pitchFamily="66" charset="0"/>
              </a:rPr>
              <a:t>Practice </a:t>
            </a:r>
          </a:p>
        </p:txBody>
      </p:sp>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1148908" y="151871"/>
            <a:ext cx="1020900" cy="1020900"/>
          </a:xfrm>
          <a:prstGeom prst="ellipse">
            <a:avLst/>
          </a:prstGeom>
          <a:solidFill>
            <a:srgbClr val="FFF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285688" y="263591"/>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FF0000"/>
                </a:solidFill>
                <a:latin typeface="Comic Sans" panose="030F0702030302020204" pitchFamily="66" charset="0"/>
                <a:cs typeface="Barrio" panose="020B0604020202020204" charset="0"/>
              </a:rPr>
              <a:t>3</a:t>
            </a:r>
            <a:endParaRPr sz="6000" b="1" dirty="0">
              <a:solidFill>
                <a:srgbClr val="FF0000"/>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7758359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4171"/>
            <a:ext cx="970072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124066E-83AE-46F6-BEBF-6821F4B37781}"/>
              </a:ext>
            </a:extLst>
          </p:cNvPr>
          <p:cNvSpPr/>
          <p:nvPr/>
        </p:nvSpPr>
        <p:spPr>
          <a:xfrm>
            <a:off x="208720" y="250096"/>
            <a:ext cx="6647666" cy="584775"/>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cap="none" spc="0" dirty="0">
                <a:ln/>
                <a:solidFill>
                  <a:srgbClr val="FF0000"/>
                </a:solidFill>
                <a:effectLst/>
              </a:rPr>
              <a:t>3</a:t>
            </a:r>
            <a:r>
              <a:rPr lang="en-US" sz="3200" b="1" cap="none" spc="0" dirty="0">
                <a:ln/>
                <a:solidFill>
                  <a:srgbClr val="00B0F0"/>
                </a:solidFill>
                <a:effectLst/>
              </a:rPr>
              <a:t> </a:t>
            </a:r>
            <a:r>
              <a:rPr lang="en-US" sz="3200" b="1" dirty="0">
                <a:ln/>
                <a:solidFill>
                  <a:srgbClr val="00B0F0"/>
                </a:solidFill>
              </a:rPr>
              <a:t>Write. Point and say. </a:t>
            </a:r>
            <a:endParaRPr lang="en-US" sz="3200" b="1" cap="none" spc="0" dirty="0">
              <a:ln/>
              <a:solidFill>
                <a:srgbClr val="00B0F0"/>
              </a:solidFill>
              <a:effectLst/>
            </a:endParaRPr>
          </a:p>
        </p:txBody>
      </p:sp>
      <p:sp>
        <p:nvSpPr>
          <p:cNvPr id="6" name="Speech Bubble: Rectangle with Corners Rounded 8">
            <a:extLst>
              <a:ext uri="{FF2B5EF4-FFF2-40B4-BE49-F238E27FC236}">
                <a16:creationId xmlns:a16="http://schemas.microsoft.com/office/drawing/2014/main" id="{D75CA6FB-4DB8-0AF0-7A79-D687DAB51F0F}"/>
              </a:ext>
            </a:extLst>
          </p:cNvPr>
          <p:cNvSpPr/>
          <p:nvPr/>
        </p:nvSpPr>
        <p:spPr>
          <a:xfrm>
            <a:off x="736610"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He’s my father.</a:t>
            </a:r>
            <a:endParaRPr lang="en-US" sz="2500" dirty="0">
              <a:solidFill>
                <a:srgbClr val="0070C0"/>
              </a:solidFill>
              <a:latin typeface="Comic Sans MS" panose="030F0702030302020204" pitchFamily="66" charset="0"/>
            </a:endParaRPr>
          </a:p>
        </p:txBody>
      </p:sp>
      <p:sp>
        <p:nvSpPr>
          <p:cNvPr id="8" name="TextBox 7">
            <a:extLst>
              <a:ext uri="{FF2B5EF4-FFF2-40B4-BE49-F238E27FC236}">
                <a16:creationId xmlns:a16="http://schemas.microsoft.com/office/drawing/2014/main" id="{DC0FA177-7DA5-B6D7-E2A7-83FD11A9A0CA}"/>
              </a:ext>
            </a:extLst>
          </p:cNvPr>
          <p:cNvSpPr txBox="1"/>
          <p:nvPr/>
        </p:nvSpPr>
        <p:spPr>
          <a:xfrm>
            <a:off x="1029306"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1</a:t>
            </a:r>
          </a:p>
        </p:txBody>
      </p:sp>
      <p:sp>
        <p:nvSpPr>
          <p:cNvPr id="11" name="TextBox 10">
            <a:extLst>
              <a:ext uri="{FF2B5EF4-FFF2-40B4-BE49-F238E27FC236}">
                <a16:creationId xmlns:a16="http://schemas.microsoft.com/office/drawing/2014/main" id="{506D9DBA-80C9-8AEF-BA2A-AD75B580BD15}"/>
              </a:ext>
            </a:extLst>
          </p:cNvPr>
          <p:cNvSpPr txBox="1"/>
          <p:nvPr/>
        </p:nvSpPr>
        <p:spPr>
          <a:xfrm>
            <a:off x="2710460"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2</a:t>
            </a:r>
          </a:p>
        </p:txBody>
      </p:sp>
      <p:sp>
        <p:nvSpPr>
          <p:cNvPr id="17" name="TextBox 16">
            <a:extLst>
              <a:ext uri="{FF2B5EF4-FFF2-40B4-BE49-F238E27FC236}">
                <a16:creationId xmlns:a16="http://schemas.microsoft.com/office/drawing/2014/main" id="{5F62A18B-D881-BDA0-7CF1-C2A85CF42D33}"/>
              </a:ext>
            </a:extLst>
          </p:cNvPr>
          <p:cNvSpPr txBox="1"/>
          <p:nvPr/>
        </p:nvSpPr>
        <p:spPr>
          <a:xfrm>
            <a:off x="4436964"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3</a:t>
            </a:r>
          </a:p>
        </p:txBody>
      </p:sp>
      <p:sp>
        <p:nvSpPr>
          <p:cNvPr id="18" name="TextBox 17">
            <a:extLst>
              <a:ext uri="{FF2B5EF4-FFF2-40B4-BE49-F238E27FC236}">
                <a16:creationId xmlns:a16="http://schemas.microsoft.com/office/drawing/2014/main" id="{B5696007-67CB-7FF0-D102-A8CFC42E7A4C}"/>
              </a:ext>
            </a:extLst>
          </p:cNvPr>
          <p:cNvSpPr txBox="1"/>
          <p:nvPr/>
        </p:nvSpPr>
        <p:spPr>
          <a:xfrm>
            <a:off x="6184069"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4</a:t>
            </a:r>
          </a:p>
        </p:txBody>
      </p:sp>
      <p:sp>
        <p:nvSpPr>
          <p:cNvPr id="20" name="TextBox 19">
            <a:extLst>
              <a:ext uri="{FF2B5EF4-FFF2-40B4-BE49-F238E27FC236}">
                <a16:creationId xmlns:a16="http://schemas.microsoft.com/office/drawing/2014/main" id="{90F2E4C9-9E97-E427-0AFE-E26BC502BC5D}"/>
              </a:ext>
            </a:extLst>
          </p:cNvPr>
          <p:cNvSpPr txBox="1"/>
          <p:nvPr/>
        </p:nvSpPr>
        <p:spPr>
          <a:xfrm>
            <a:off x="7898191" y="2754342"/>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5</a:t>
            </a:r>
          </a:p>
        </p:txBody>
      </p:sp>
      <p:pic>
        <p:nvPicPr>
          <p:cNvPr id="4" name="Picture 3"/>
          <p:cNvPicPr>
            <a:picLocks noChangeAspect="1"/>
          </p:cNvPicPr>
          <p:nvPr/>
        </p:nvPicPr>
        <p:blipFill>
          <a:blip r:embed="rId3"/>
          <a:stretch>
            <a:fillRect/>
          </a:stretch>
        </p:blipFill>
        <p:spPr>
          <a:xfrm>
            <a:off x="4699330" y="189106"/>
            <a:ext cx="636088" cy="600252"/>
          </a:xfrm>
          <a:prstGeom prst="rect">
            <a:avLst/>
          </a:prstGeom>
        </p:spPr>
      </p:pic>
      <p:pic>
        <p:nvPicPr>
          <p:cNvPr id="21" name="Picture 20"/>
          <p:cNvPicPr>
            <a:picLocks noChangeAspect="1"/>
          </p:cNvPicPr>
          <p:nvPr/>
        </p:nvPicPr>
        <p:blipFill>
          <a:blip r:embed="rId4"/>
          <a:stretch>
            <a:fillRect/>
          </a:stretch>
        </p:blipFill>
        <p:spPr>
          <a:xfrm>
            <a:off x="129351" y="1099497"/>
            <a:ext cx="1884590" cy="1645090"/>
          </a:xfrm>
          <a:prstGeom prst="rect">
            <a:avLst/>
          </a:prstGeom>
        </p:spPr>
      </p:pic>
      <p:pic>
        <p:nvPicPr>
          <p:cNvPr id="5" name="Picture 4"/>
          <p:cNvPicPr>
            <a:picLocks noChangeAspect="1"/>
          </p:cNvPicPr>
          <p:nvPr/>
        </p:nvPicPr>
        <p:blipFill>
          <a:blip r:embed="rId5"/>
          <a:stretch>
            <a:fillRect/>
          </a:stretch>
        </p:blipFill>
        <p:spPr>
          <a:xfrm>
            <a:off x="1977691" y="1137490"/>
            <a:ext cx="2012091" cy="1615863"/>
          </a:xfrm>
          <a:prstGeom prst="rect">
            <a:avLst/>
          </a:prstGeom>
        </p:spPr>
      </p:pic>
      <p:pic>
        <p:nvPicPr>
          <p:cNvPr id="7" name="Picture 6"/>
          <p:cNvPicPr>
            <a:picLocks noChangeAspect="1"/>
          </p:cNvPicPr>
          <p:nvPr/>
        </p:nvPicPr>
        <p:blipFill>
          <a:blip r:embed="rId6"/>
          <a:stretch>
            <a:fillRect/>
          </a:stretch>
        </p:blipFill>
        <p:spPr>
          <a:xfrm>
            <a:off x="3918853" y="1118975"/>
            <a:ext cx="1905558" cy="1679900"/>
          </a:xfrm>
          <a:prstGeom prst="rect">
            <a:avLst/>
          </a:prstGeom>
        </p:spPr>
      </p:pic>
      <p:pic>
        <p:nvPicPr>
          <p:cNvPr id="9" name="Picture 8"/>
          <p:cNvPicPr>
            <a:picLocks noChangeAspect="1"/>
          </p:cNvPicPr>
          <p:nvPr/>
        </p:nvPicPr>
        <p:blipFill>
          <a:blip r:embed="rId7"/>
          <a:stretch>
            <a:fillRect/>
          </a:stretch>
        </p:blipFill>
        <p:spPr>
          <a:xfrm>
            <a:off x="5668155" y="1093356"/>
            <a:ext cx="1968907" cy="1657371"/>
          </a:xfrm>
          <a:prstGeom prst="rect">
            <a:avLst/>
          </a:prstGeom>
        </p:spPr>
      </p:pic>
      <p:pic>
        <p:nvPicPr>
          <p:cNvPr id="10" name="Picture 9"/>
          <p:cNvPicPr>
            <a:picLocks noChangeAspect="1"/>
          </p:cNvPicPr>
          <p:nvPr/>
        </p:nvPicPr>
        <p:blipFill>
          <a:blip r:embed="rId8"/>
          <a:stretch>
            <a:fillRect/>
          </a:stretch>
        </p:blipFill>
        <p:spPr>
          <a:xfrm>
            <a:off x="7502784" y="1162824"/>
            <a:ext cx="1770441" cy="1568444"/>
          </a:xfrm>
          <a:prstGeom prst="rect">
            <a:avLst/>
          </a:prstGeom>
        </p:spPr>
      </p:pic>
      <p:sp>
        <p:nvSpPr>
          <p:cNvPr id="19" name="Speech Bubble: Rectangle with Corners Rounded 8">
            <a:extLst>
              <a:ext uri="{FF2B5EF4-FFF2-40B4-BE49-F238E27FC236}">
                <a16:creationId xmlns:a16="http://schemas.microsoft.com/office/drawing/2014/main" id="{D75CA6FB-4DB8-0AF0-7A79-D687DAB51F0F}"/>
              </a:ext>
            </a:extLst>
          </p:cNvPr>
          <p:cNvSpPr/>
          <p:nvPr/>
        </p:nvSpPr>
        <p:spPr>
          <a:xfrm>
            <a:off x="2322008"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He’s my son.</a:t>
            </a:r>
            <a:endParaRPr lang="en-US" sz="2500" dirty="0">
              <a:solidFill>
                <a:srgbClr val="0070C0"/>
              </a:solidFill>
              <a:latin typeface="Comic Sans MS" panose="030F0702030302020204" pitchFamily="66" charset="0"/>
            </a:endParaRPr>
          </a:p>
        </p:txBody>
      </p:sp>
      <p:sp>
        <p:nvSpPr>
          <p:cNvPr id="22" name="Speech Bubble: Rectangle with Corners Rounded 8">
            <a:extLst>
              <a:ext uri="{FF2B5EF4-FFF2-40B4-BE49-F238E27FC236}">
                <a16:creationId xmlns:a16="http://schemas.microsoft.com/office/drawing/2014/main" id="{D75CA6FB-4DB8-0AF0-7A79-D687DAB51F0F}"/>
              </a:ext>
            </a:extLst>
          </p:cNvPr>
          <p:cNvSpPr/>
          <p:nvPr/>
        </p:nvSpPr>
        <p:spPr>
          <a:xfrm>
            <a:off x="4133317"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She’s my mother.</a:t>
            </a:r>
            <a:endParaRPr lang="en-US" sz="2500" dirty="0">
              <a:solidFill>
                <a:srgbClr val="0070C0"/>
              </a:solidFill>
              <a:latin typeface="Comic Sans MS" panose="030F0702030302020204" pitchFamily="66" charset="0"/>
            </a:endParaRPr>
          </a:p>
        </p:txBody>
      </p:sp>
      <p:sp>
        <p:nvSpPr>
          <p:cNvPr id="23" name="Speech Bubble: Rectangle with Corners Rounded 8">
            <a:extLst>
              <a:ext uri="{FF2B5EF4-FFF2-40B4-BE49-F238E27FC236}">
                <a16:creationId xmlns:a16="http://schemas.microsoft.com/office/drawing/2014/main" id="{D75CA6FB-4DB8-0AF0-7A79-D687DAB51F0F}"/>
              </a:ext>
            </a:extLst>
          </p:cNvPr>
          <p:cNvSpPr/>
          <p:nvPr/>
        </p:nvSpPr>
        <p:spPr>
          <a:xfrm>
            <a:off x="3255533" y="3550743"/>
            <a:ext cx="3700354" cy="941129"/>
          </a:xfrm>
          <a:prstGeom prst="wedgeRoundRectCallout">
            <a:avLst>
              <a:gd name="adj1" fmla="val 33961"/>
              <a:gd name="adj2" fmla="val -93888"/>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She’s my daughter.</a:t>
            </a:r>
            <a:endParaRPr lang="en-US" sz="2500" dirty="0">
              <a:solidFill>
                <a:srgbClr val="0070C0"/>
              </a:solidFill>
              <a:latin typeface="Comic Sans MS" panose="030F0702030302020204" pitchFamily="66" charset="0"/>
            </a:endParaRPr>
          </a:p>
        </p:txBody>
      </p:sp>
      <p:sp>
        <p:nvSpPr>
          <p:cNvPr id="24" name="Speech Bubble: Rectangle with Corners Rounded 8">
            <a:extLst>
              <a:ext uri="{FF2B5EF4-FFF2-40B4-BE49-F238E27FC236}">
                <a16:creationId xmlns:a16="http://schemas.microsoft.com/office/drawing/2014/main" id="{D75CA6FB-4DB8-0AF0-7A79-D687DAB51F0F}"/>
              </a:ext>
            </a:extLst>
          </p:cNvPr>
          <p:cNvSpPr/>
          <p:nvPr/>
        </p:nvSpPr>
        <p:spPr>
          <a:xfrm>
            <a:off x="4320171" y="3550743"/>
            <a:ext cx="3700354" cy="941129"/>
          </a:xfrm>
          <a:prstGeom prst="wedgeRoundRectCallout">
            <a:avLst>
              <a:gd name="adj1" fmla="val 51519"/>
              <a:gd name="adj2" fmla="val -99002"/>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They’re twins.</a:t>
            </a:r>
            <a:endParaRPr lang="en-US" sz="2500" dirty="0">
              <a:solidFill>
                <a:srgbClr val="0070C0"/>
              </a:solidFill>
              <a:latin typeface="Comic Sans MS" panose="030F0702030302020204" pitchFamily="66" charset="0"/>
            </a:endParaRPr>
          </a:p>
        </p:txBody>
      </p:sp>
      <p:pic>
        <p:nvPicPr>
          <p:cNvPr id="26" name="Picture 25">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91675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9" grpId="0" animBg="1"/>
      <p:bldP spid="19" grpId="1" animBg="1"/>
      <p:bldP spid="22" grpId="0" animBg="1"/>
      <p:bldP spid="22" grpId="1" animBg="1"/>
      <p:bldP spid="23" grpId="0" animBg="1"/>
      <p:bldP spid="23" grpId="1" animBg="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75354" y="229707"/>
            <a:ext cx="2971008" cy="72727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1369942" y="-180619"/>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1976541" y="-152345"/>
            <a:ext cx="4484216"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b="1" dirty="0">
                <a:solidFill>
                  <a:srgbClr val="FF0000"/>
                </a:solidFill>
                <a:latin typeface="Comic Sans MS" panose="030F0702030302020204" pitchFamily="66" charset="0"/>
              </a:rPr>
              <a:t>Production</a:t>
            </a:r>
          </a:p>
        </p:txBody>
      </p:sp>
      <p:grpSp>
        <p:nvGrpSpPr>
          <p:cNvPr id="90" name="Google Shape;305;p35"/>
          <p:cNvGrpSpPr/>
          <p:nvPr/>
        </p:nvGrpSpPr>
        <p:grpSpPr>
          <a:xfrm>
            <a:off x="3550179" y="2407608"/>
            <a:ext cx="1679737" cy="2452783"/>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1711298" y="13262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1571044" y="210997"/>
            <a:ext cx="1239607"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solidFill>
                  <a:schemeClr val="bg1"/>
                </a:solidFill>
                <a:latin typeface="Comic Sans" panose="030F0702030302020204" pitchFamily="66" charset="0"/>
                <a:cs typeface="Barrio" panose="020B0604020202020204" charset="0"/>
              </a:rPr>
              <a:t>4</a:t>
            </a:r>
            <a:endParaRPr sz="5400" b="1" dirty="0">
              <a:solidFill>
                <a:schemeClr val="bg1"/>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094669" y="2450475"/>
            <a:ext cx="2320058" cy="2505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Google Shape;158;p24"/>
          <p:cNvSpPr txBox="1">
            <a:spLocks/>
          </p:cNvSpPr>
          <p:nvPr/>
        </p:nvSpPr>
        <p:spPr>
          <a:xfrm>
            <a:off x="3355037" y="1131414"/>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3200" dirty="0">
                <a:solidFill>
                  <a:schemeClr val="bg1"/>
                </a:solidFill>
                <a:latin typeface="Comic Sans MS" panose="030F0702030302020204" pitchFamily="66" charset="0"/>
              </a:rPr>
              <a:t>Game: Dart Board </a:t>
            </a:r>
          </a:p>
          <a:p>
            <a:r>
              <a:rPr lang="en-US" sz="3200" dirty="0">
                <a:solidFill>
                  <a:schemeClr val="bg1"/>
                </a:solidFill>
                <a:latin typeface="Comic Sans MS" panose="030F0702030302020204" pitchFamily="66" charset="0"/>
              </a:rPr>
              <a:t>Look and answer </a:t>
            </a:r>
            <a:endParaRPr lang="en-US" sz="3200" dirty="0">
              <a:solidFill>
                <a:srgbClr val="FF0000"/>
              </a:solidFill>
              <a:latin typeface="Comic Sans MS" panose="030F0702030302020204" pitchFamily="66" charset="0"/>
            </a:endParaRPr>
          </a:p>
        </p:txBody>
      </p:sp>
      <p:pic>
        <p:nvPicPr>
          <p:cNvPr id="217" name="Picture 216"/>
          <p:cNvPicPr>
            <a:picLocks noChangeAspect="1"/>
          </p:cNvPicPr>
          <p:nvPr/>
        </p:nvPicPr>
        <p:blipFill rotWithShape="1">
          <a:blip r:embed="rId11">
            <a:extLst>
              <a:ext uri="{28A0092B-C50C-407E-A947-70E740481C1C}">
                <a14:useLocalDpi xmlns:a14="http://schemas.microsoft.com/office/drawing/2010/main" val="0"/>
              </a:ext>
            </a:extLst>
          </a:blip>
          <a:srcRect l="14893" r="14169"/>
          <a:stretch/>
        </p:blipFill>
        <p:spPr>
          <a:xfrm>
            <a:off x="28736" y="903503"/>
            <a:ext cx="3731988" cy="3721027"/>
          </a:xfrm>
          <a:prstGeom prst="ellipse">
            <a:avLst/>
          </a:prstGeom>
        </p:spPr>
      </p:pic>
      <p:pic>
        <p:nvPicPr>
          <p:cNvPr id="218" name="dart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15652264" flipH="1">
            <a:off x="2787674" y="2156007"/>
            <a:ext cx="1014632" cy="745856"/>
          </a:xfrm>
          <a:prstGeom prst="rect">
            <a:avLst/>
          </a:prstGeom>
        </p:spPr>
      </p:pic>
      <p:pic>
        <p:nvPicPr>
          <p:cNvPr id="219" name="dartyl"/>
          <p:cNvPicPr>
            <a:picLocks noChangeAspect="1"/>
          </p:cNvPicPr>
          <p:nvPr/>
        </p:nvPicPr>
        <p:blipFill rotWithShape="1">
          <a:blip r:embed="rId12">
            <a:duotone>
              <a:schemeClr val="accent4">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4621643">
            <a:off x="470863" y="2507576"/>
            <a:ext cx="1014632" cy="745856"/>
          </a:xfrm>
          <a:prstGeom prst="rect">
            <a:avLst/>
          </a:prstGeom>
        </p:spPr>
      </p:pic>
      <p:pic>
        <p:nvPicPr>
          <p:cNvPr id="220" name="dartbl"/>
          <p:cNvPicPr>
            <a:picLocks noChangeAspect="1"/>
          </p:cNvPicPr>
          <p:nvPr/>
        </p:nvPicPr>
        <p:blipFill rotWithShape="1">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7014384">
            <a:off x="115945" y="3529685"/>
            <a:ext cx="1014632" cy="745856"/>
          </a:xfrm>
          <a:prstGeom prst="rect">
            <a:avLst/>
          </a:prstGeom>
        </p:spPr>
      </p:pic>
      <p:pic>
        <p:nvPicPr>
          <p:cNvPr id="221" name="dartgr"/>
          <p:cNvPicPr>
            <a:picLocks noChangeAspect="1"/>
          </p:cNvPicPr>
          <p:nvPr/>
        </p:nvPicPr>
        <p:blipFill rotWithShape="1">
          <a:blip r:embed="rId12">
            <a:duotone>
              <a:schemeClr val="accent6">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6630209">
            <a:off x="2325075" y="3139985"/>
            <a:ext cx="1014632" cy="745856"/>
          </a:xfrm>
          <a:prstGeom prst="rect">
            <a:avLst/>
          </a:prstGeom>
        </p:spPr>
      </p:pic>
      <p:sp>
        <p:nvSpPr>
          <p:cNvPr id="222" name="Rounded Rectangle 221">
            <a:hlinkClick r:id="" action="ppaction://hlinkshowjump?jump=nextslide"/>
          </p:cNvPr>
          <p:cNvSpPr/>
          <p:nvPr/>
        </p:nvSpPr>
        <p:spPr>
          <a:xfrm>
            <a:off x="7586662" y="4272604"/>
            <a:ext cx="957263" cy="494518"/>
          </a:xfrm>
          <a:prstGeom prst="roundRect">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PLAY</a:t>
            </a:r>
          </a:p>
        </p:txBody>
      </p:sp>
      <p:pic>
        <p:nvPicPr>
          <p:cNvPr id="56" name="Picture 55">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6616405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2" presetClass="entr" presetSubtype="12" fill="hold" nodeType="withEffect">
                                  <p:stCondLst>
                                    <p:cond delay="500"/>
                                  </p:stCondLst>
                                  <p:childTnLst>
                                    <p:set>
                                      <p:cBhvr>
                                        <p:cTn id="12" dur="1" fill="hold">
                                          <p:stCondLst>
                                            <p:cond delay="0"/>
                                          </p:stCondLst>
                                        </p:cTn>
                                        <p:tgtEl>
                                          <p:spTgt spid="220"/>
                                        </p:tgtEl>
                                        <p:attrNameLst>
                                          <p:attrName>style.visibility</p:attrName>
                                        </p:attrNameLst>
                                      </p:cBhvr>
                                      <p:to>
                                        <p:strVal val="visible"/>
                                      </p:to>
                                    </p:set>
                                    <p:anim calcmode="lin" valueType="num">
                                      <p:cBhvr additive="base">
                                        <p:cTn id="13" dur="500" fill="hold"/>
                                        <p:tgtEl>
                                          <p:spTgt spid="220"/>
                                        </p:tgtEl>
                                        <p:attrNameLst>
                                          <p:attrName>ppt_x</p:attrName>
                                        </p:attrNameLst>
                                      </p:cBhvr>
                                      <p:tavLst>
                                        <p:tav tm="0">
                                          <p:val>
                                            <p:strVal val="0-#ppt_w/2"/>
                                          </p:val>
                                        </p:tav>
                                        <p:tav tm="100000">
                                          <p:val>
                                            <p:strVal val="#ppt_x"/>
                                          </p:val>
                                        </p:tav>
                                      </p:tavLst>
                                    </p:anim>
                                    <p:anim calcmode="lin" valueType="num">
                                      <p:cBhvr additive="base">
                                        <p:cTn id="14" dur="500" fill="hold"/>
                                        <p:tgtEl>
                                          <p:spTgt spid="2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500"/>
                                  </p:stCondLst>
                                  <p:childTnLst>
                                    <p:set>
                                      <p:cBhvr>
                                        <p:cTn id="16" dur="1" fill="hold">
                                          <p:stCondLst>
                                            <p:cond delay="0"/>
                                          </p:stCondLst>
                                        </p:cTn>
                                        <p:tgtEl>
                                          <p:spTgt spid="219"/>
                                        </p:tgtEl>
                                        <p:attrNameLst>
                                          <p:attrName>style.visibility</p:attrName>
                                        </p:attrNameLst>
                                      </p:cBhvr>
                                      <p:to>
                                        <p:strVal val="visible"/>
                                      </p:to>
                                    </p:set>
                                    <p:anim calcmode="lin" valueType="num">
                                      <p:cBhvr additive="base">
                                        <p:cTn id="17" dur="500" fill="hold"/>
                                        <p:tgtEl>
                                          <p:spTgt spid="219"/>
                                        </p:tgtEl>
                                        <p:attrNameLst>
                                          <p:attrName>ppt_x</p:attrName>
                                        </p:attrNameLst>
                                      </p:cBhvr>
                                      <p:tavLst>
                                        <p:tav tm="0">
                                          <p:val>
                                            <p:strVal val="#ppt_x"/>
                                          </p:val>
                                        </p:tav>
                                        <p:tav tm="100000">
                                          <p:val>
                                            <p:strVal val="#ppt_x"/>
                                          </p:val>
                                        </p:tav>
                                      </p:tavLst>
                                    </p:anim>
                                    <p:anim calcmode="lin" valueType="num">
                                      <p:cBhvr additive="base">
                                        <p:cTn id="18" dur="500" fill="hold"/>
                                        <p:tgtEl>
                                          <p:spTgt spid="21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500"/>
                                  </p:stCondLst>
                                  <p:childTnLst>
                                    <p:set>
                                      <p:cBhvr>
                                        <p:cTn id="20" dur="1" fill="hold">
                                          <p:stCondLst>
                                            <p:cond delay="0"/>
                                          </p:stCondLst>
                                        </p:cTn>
                                        <p:tgtEl>
                                          <p:spTgt spid="221"/>
                                        </p:tgtEl>
                                        <p:attrNameLst>
                                          <p:attrName>style.visibility</p:attrName>
                                        </p:attrNameLst>
                                      </p:cBhvr>
                                      <p:to>
                                        <p:strVal val="visible"/>
                                      </p:to>
                                    </p:set>
                                    <p:anim calcmode="lin" valueType="num">
                                      <p:cBhvr additive="base">
                                        <p:cTn id="21" dur="500" fill="hold"/>
                                        <p:tgtEl>
                                          <p:spTgt spid="221"/>
                                        </p:tgtEl>
                                        <p:attrNameLst>
                                          <p:attrName>ppt_x</p:attrName>
                                        </p:attrNameLst>
                                      </p:cBhvr>
                                      <p:tavLst>
                                        <p:tav tm="0">
                                          <p:val>
                                            <p:strVal val="0-#ppt_w/2"/>
                                          </p:val>
                                        </p:tav>
                                        <p:tav tm="100000">
                                          <p:val>
                                            <p:strVal val="#ppt_x"/>
                                          </p:val>
                                        </p:tav>
                                      </p:tavLst>
                                    </p:anim>
                                    <p:anim calcmode="lin" valueType="num">
                                      <p:cBhvr additive="base">
                                        <p:cTn id="22" dur="500" fill="hold"/>
                                        <p:tgtEl>
                                          <p:spTgt spid="221"/>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500"/>
                                  </p:stCondLst>
                                  <p:childTnLst>
                                    <p:set>
                                      <p:cBhvr>
                                        <p:cTn id="24" dur="1" fill="hold">
                                          <p:stCondLst>
                                            <p:cond delay="0"/>
                                          </p:stCondLst>
                                        </p:cTn>
                                        <p:tgtEl>
                                          <p:spTgt spid="218"/>
                                        </p:tgtEl>
                                        <p:attrNameLst>
                                          <p:attrName>style.visibility</p:attrName>
                                        </p:attrNameLst>
                                      </p:cBhvr>
                                      <p:to>
                                        <p:strVal val="visible"/>
                                      </p:to>
                                    </p:set>
                                    <p:anim calcmode="lin" valueType="num">
                                      <p:cBhvr additive="base">
                                        <p:cTn id="25" dur="500" fill="hold"/>
                                        <p:tgtEl>
                                          <p:spTgt spid="218"/>
                                        </p:tgtEl>
                                        <p:attrNameLst>
                                          <p:attrName>ppt_x</p:attrName>
                                        </p:attrNameLst>
                                      </p:cBhvr>
                                      <p:tavLst>
                                        <p:tav tm="0">
                                          <p:val>
                                            <p:strVal val="1+#ppt_w/2"/>
                                          </p:val>
                                        </p:tav>
                                        <p:tav tm="100000">
                                          <p:val>
                                            <p:strVal val="#ppt_x"/>
                                          </p:val>
                                        </p:tav>
                                      </p:tavLst>
                                    </p:anim>
                                    <p:anim calcmode="lin" valueType="num">
                                      <p:cBhvr additive="base">
                                        <p:cTn id="26" dur="500" fill="hold"/>
                                        <p:tgtEl>
                                          <p:spTgt spid="21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222"/>
                                        </p:tgtEl>
                                        <p:attrNameLst>
                                          <p:attrName>style.visibility</p:attrName>
                                        </p:attrNameLst>
                                      </p:cBhvr>
                                      <p:to>
                                        <p:strVal val="visible"/>
                                      </p:to>
                                    </p:set>
                                    <p:animEffect transition="in" filter="fade">
                                      <p:cBhvr>
                                        <p:cTn id="30" dur="1000"/>
                                        <p:tgtEl>
                                          <p:spTgt spid="222"/>
                                        </p:tgtEl>
                                      </p:cBhvr>
                                    </p:animEffect>
                                    <p:anim calcmode="lin" valueType="num">
                                      <p:cBhvr>
                                        <p:cTn id="31" dur="1000" fill="hold"/>
                                        <p:tgtEl>
                                          <p:spTgt spid="222"/>
                                        </p:tgtEl>
                                        <p:attrNameLst>
                                          <p:attrName>ppt_x</p:attrName>
                                        </p:attrNameLst>
                                      </p:cBhvr>
                                      <p:tavLst>
                                        <p:tav tm="0">
                                          <p:val>
                                            <p:strVal val="#ppt_x"/>
                                          </p:val>
                                        </p:tav>
                                        <p:tav tm="100000">
                                          <p:val>
                                            <p:strVal val="#ppt_x"/>
                                          </p:val>
                                        </p:tav>
                                      </p:tavLst>
                                    </p:anim>
                                    <p:anim calcmode="lin" valueType="num">
                                      <p:cBhvr>
                                        <p:cTn id="32" dur="1000" fill="hold"/>
                                        <p:tgtEl>
                                          <p:spTgt spid="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466851" y="69711"/>
            <a:ext cx="6210300" cy="1446550"/>
          </a:xfrm>
          <a:prstGeom prst="rect">
            <a:avLst/>
          </a:prstGeom>
          <a:solidFill>
            <a:schemeClr val="accent2"/>
          </a:solidFill>
          <a:ln w="38100">
            <a:solidFill>
              <a:schemeClr val="accent2">
                <a:lumMod val="50000"/>
              </a:schemeClr>
            </a:solidFill>
          </a:ln>
        </p:spPr>
        <p:txBody>
          <a:bodyPr>
            <a:spAutoFit/>
          </a:bodyPr>
          <a:lstStyle/>
          <a:p>
            <a:pPr algn="ctr">
              <a:defRPr/>
            </a:pPr>
            <a:r>
              <a:rPr lang="hu-HU" sz="4400" b="1" dirty="0">
                <a:latin typeface="Comic Sans MS" pitchFamily="66" charset="0"/>
                <a:cs typeface="+mn-cs"/>
              </a:rPr>
              <a:t>PETER</a:t>
            </a:r>
            <a:r>
              <a:rPr lang="en-US" sz="4400" b="1" dirty="0">
                <a:latin typeface="Comic Sans MS" pitchFamily="66" charset="0"/>
                <a:cs typeface="+mn-cs"/>
              </a:rPr>
              <a:t> &amp; ANNA</a:t>
            </a:r>
            <a:r>
              <a:rPr lang="hu-HU" sz="4400" b="1" dirty="0">
                <a:latin typeface="Comic Sans MS" pitchFamily="66" charset="0"/>
                <a:cs typeface="+mn-cs"/>
              </a:rPr>
              <a:t>’S FAMILY</a:t>
            </a:r>
          </a:p>
        </p:txBody>
      </p:sp>
      <p:sp>
        <p:nvSpPr>
          <p:cNvPr id="7" name="Ellipszis 6"/>
          <p:cNvSpPr/>
          <p:nvPr/>
        </p:nvSpPr>
        <p:spPr>
          <a:xfrm>
            <a:off x="3168253" y="1762125"/>
            <a:ext cx="2538413" cy="3077766"/>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124" name="Kép 7" descr="Boy Face Cartoo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391" y="2085976"/>
            <a:ext cx="1188244" cy="17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Kép 8" descr="Lady Face Cartoo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729" y="1869281"/>
            <a:ext cx="750094"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Kép 9" descr="Man Face World Label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028" y="2085975"/>
            <a:ext cx="594122" cy="70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Kép 10" descr="Man Face World Label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5850" y="2571750"/>
            <a:ext cx="606029"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Kép 11" descr="Girlface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075" y="2625328"/>
            <a:ext cx="485775"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Kép 12" descr="Girl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0179" y="2950369"/>
            <a:ext cx="863203"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Kép 13" descr="Man Face World Label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197" y="3219450"/>
            <a:ext cx="432197" cy="4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Kép 14" descr="Middle Aged Woman Brown Hair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6498" y="3489723"/>
            <a:ext cx="431006"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Kép 15" descr="Boy Face Cartoo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0451" y="3759994"/>
            <a:ext cx="431006"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Kép 16" descr="Baby Girl Crawling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39803" y="3975498"/>
            <a:ext cx="594122"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Kép 17" descr="Baby Boy Sitting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7504" y="3813572"/>
            <a:ext cx="48696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ekerekített téglalap 18"/>
          <p:cNvSpPr/>
          <p:nvPr/>
        </p:nvSpPr>
        <p:spPr>
          <a:xfrm>
            <a:off x="5868591" y="3975498"/>
            <a:ext cx="1835944" cy="810815"/>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2100" b="1" dirty="0">
                <a:solidFill>
                  <a:schemeClr val="tx1"/>
                </a:solidFill>
                <a:latin typeface="Comic Sans MS" pitchFamily="66" charset="0"/>
              </a:rPr>
              <a:t>LET’S PLAY</a:t>
            </a:r>
          </a:p>
        </p:txBody>
      </p:sp>
      <p:pic>
        <p:nvPicPr>
          <p:cNvPr id="16" name="Kép 12" descr="Girl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3645" y="2177058"/>
            <a:ext cx="2226476" cy="152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351066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5" cstate="print"/>
          <a:stretch>
            <a:fillRect/>
          </a:stretch>
        </p:blipFill>
        <p:spPr>
          <a:xfrm>
            <a:off x="6394007" y="1930573"/>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9">
            <a:extLst>
              <a:ext uri="{BEBA8EAE-BF5A-486C-A8C5-ECC9F3942E4B}">
                <a14:imgProps xmlns:a14="http://schemas.microsoft.com/office/drawing/2010/main">
                  <a14:imgLayer r:embed="rId10">
                    <a14:imgEffect>
                      <a14:backgroundRemoval t="9752" b="94149" l="3191" r="97518">
                        <a14:foregroundMark x1="43794" y1="88475" x2="56738" y2="88652"/>
                      </a14:backgroundRemoval>
                    </a14:imgEffect>
                  </a14:imgLayer>
                </a14:imgProps>
              </a:ext>
            </a:extLst>
          </a:blip>
          <a:srcRect l="2703" t="9471"/>
          <a:stretch/>
        </p:blipFill>
        <p:spPr>
          <a:xfrm>
            <a:off x="4648377" y="2301262"/>
            <a:ext cx="3101349" cy="2885587"/>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2"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5"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2"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2"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44002" y="594564"/>
            <a:ext cx="406400" cy="406400"/>
          </a:xfrm>
          <a:prstGeom prst="rect">
            <a:avLst/>
          </a:prstGeom>
        </p:spPr>
      </p:pic>
      <p:sp>
        <p:nvSpPr>
          <p:cNvPr id="64" name="Google Shape;3283;p36"/>
          <p:cNvSpPr/>
          <p:nvPr/>
        </p:nvSpPr>
        <p:spPr>
          <a:xfrm>
            <a:off x="2455666" y="1690237"/>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84;p36"/>
          <p:cNvSpPr txBox="1">
            <a:spLocks/>
          </p:cNvSpPr>
          <p:nvPr/>
        </p:nvSpPr>
        <p:spPr>
          <a:xfrm>
            <a:off x="1042716" y="-177004"/>
            <a:ext cx="6697700" cy="2141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r>
              <a:rPr lang="en-US" sz="4000" b="1" dirty="0">
                <a:solidFill>
                  <a:srgbClr val="FF0000"/>
                </a:solidFill>
                <a:latin typeface="Comic Sans MS" panose="030F0702030302020204" pitchFamily="66" charset="0"/>
              </a:rPr>
              <a:t>Unit 1: My family</a:t>
            </a:r>
          </a:p>
          <a:p>
            <a:r>
              <a:rPr lang="en-US" sz="4000" b="1" dirty="0">
                <a:solidFill>
                  <a:srgbClr val="FF0000"/>
                </a:solidFill>
                <a:latin typeface="Comic Sans MS" panose="030F0702030302020204" pitchFamily="66" charset="0"/>
              </a:rPr>
              <a:t>and friends</a:t>
            </a:r>
          </a:p>
        </p:txBody>
      </p:sp>
      <p:sp>
        <p:nvSpPr>
          <p:cNvPr id="66" name="Google Shape;3285;p36"/>
          <p:cNvSpPr txBox="1">
            <a:spLocks/>
          </p:cNvSpPr>
          <p:nvPr/>
        </p:nvSpPr>
        <p:spPr>
          <a:xfrm>
            <a:off x="2626516" y="1780651"/>
            <a:ext cx="3530100"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Comic Sans MS" panose="030F0702030302020204" pitchFamily="66" charset="0"/>
              </a:rPr>
              <a:t>Lesson 1. Task 1 2 3</a:t>
            </a:r>
          </a:p>
        </p:txBody>
      </p:sp>
      <p:grpSp>
        <p:nvGrpSpPr>
          <p:cNvPr id="67" name="Google Shape;3452;p36"/>
          <p:cNvGrpSpPr/>
          <p:nvPr/>
        </p:nvGrpSpPr>
        <p:grpSpPr>
          <a:xfrm>
            <a:off x="1070334" y="814847"/>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1" name="Picture 2" descr="Sun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56596" y="689052"/>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59" y="3197334"/>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2"/>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3402010" y="3429571"/>
            <a:ext cx="698392" cy="117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77288C4A-6247-4C91-B74B-A38CDBD71BEE}"/>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14" fill="hold"/>
                                        <p:tgtEl>
                                          <p:spTgt spid="63"/>
                                        </p:tgtEl>
                                      </p:cBhvr>
                                    </p:cmd>
                                  </p:childTnLst>
                                </p:cTn>
                              </p:par>
                              <p:par>
                                <p:cTn id="7"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zis 3"/>
          <p:cNvSpPr/>
          <p:nvPr/>
        </p:nvSpPr>
        <p:spPr>
          <a:xfrm>
            <a:off x="2863289" y="148032"/>
            <a:ext cx="1285072" cy="998463"/>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sp>
        <p:nvSpPr>
          <p:cNvPr id="5" name="Ellipszis 4"/>
          <p:cNvSpPr/>
          <p:nvPr/>
        </p:nvSpPr>
        <p:spPr>
          <a:xfrm>
            <a:off x="4267036" y="148032"/>
            <a:ext cx="1224392" cy="998463"/>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pic>
        <p:nvPicPr>
          <p:cNvPr id="6148" name="Kép 10" descr="Man Face World Label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637" y="128305"/>
            <a:ext cx="977625" cy="85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Kép 11" descr="Girlface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731" y="0"/>
            <a:ext cx="670178" cy="103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Egyenes összekötő 13"/>
          <p:cNvCxnSpPr>
            <a:stCxn id="4" idx="6"/>
            <a:endCxn id="5" idx="2"/>
          </p:cNvCxnSpPr>
          <p:nvPr/>
        </p:nvCxnSpPr>
        <p:spPr>
          <a:xfrm>
            <a:off x="4148361" y="647264"/>
            <a:ext cx="118675"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4061633" y="579757"/>
            <a:ext cx="0" cy="10296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6" name="Ellipszis 75"/>
          <p:cNvSpPr/>
          <p:nvPr/>
        </p:nvSpPr>
        <p:spPr>
          <a:xfrm>
            <a:off x="2149571" y="3448862"/>
            <a:ext cx="116236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7" name="Ellipszis 76"/>
          <p:cNvSpPr/>
          <p:nvPr/>
        </p:nvSpPr>
        <p:spPr>
          <a:xfrm>
            <a:off x="3716434" y="3502439"/>
            <a:ext cx="1100334"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8" name="Ellipszis 77"/>
          <p:cNvSpPr/>
          <p:nvPr/>
        </p:nvSpPr>
        <p:spPr>
          <a:xfrm>
            <a:off x="5282105" y="3502439"/>
            <a:ext cx="110168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9" name="Ellipszis 78"/>
          <p:cNvSpPr/>
          <p:nvPr/>
        </p:nvSpPr>
        <p:spPr>
          <a:xfrm>
            <a:off x="6685853" y="3353419"/>
            <a:ext cx="1101682" cy="1284788"/>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6168" name="Kép 79" descr="Girlfac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123" y="3383050"/>
            <a:ext cx="1146679" cy="103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Kép 80" descr="Boy Face Cartoo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359" y="3320233"/>
            <a:ext cx="733556" cy="11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Kép 84" descr="Baby Girl Crawling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6124" y="3272489"/>
            <a:ext cx="550167" cy="59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Kép 85" descr="Baby Boy Sitting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893" y="3871346"/>
            <a:ext cx="430156" cy="55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7" name="Egyenes összekötő 96"/>
          <p:cNvCxnSpPr/>
          <p:nvPr/>
        </p:nvCxnSpPr>
        <p:spPr>
          <a:xfrm>
            <a:off x="2636536" y="2964188"/>
            <a:ext cx="0" cy="38575"/>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Egyenes összekötő 100"/>
          <p:cNvCxnSpPr/>
          <p:nvPr/>
        </p:nvCxnSpPr>
        <p:spPr>
          <a:xfrm>
            <a:off x="4187666" y="3058785"/>
            <a:ext cx="19790" cy="424209"/>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Egyenes összekötő 109"/>
          <p:cNvCxnSpPr/>
          <p:nvPr/>
        </p:nvCxnSpPr>
        <p:spPr>
          <a:xfrm>
            <a:off x="7173448" y="3026472"/>
            <a:ext cx="492" cy="36528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Egyenes összekötő 112"/>
          <p:cNvCxnSpPr/>
          <p:nvPr/>
        </p:nvCxnSpPr>
        <p:spPr>
          <a:xfrm>
            <a:off x="5767880" y="3017766"/>
            <a:ext cx="25959" cy="48467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9" name="Lekerekített téglalap 118"/>
          <p:cNvSpPr/>
          <p:nvPr/>
        </p:nvSpPr>
        <p:spPr>
          <a:xfrm>
            <a:off x="1351196" y="550275"/>
            <a:ext cx="1651850" cy="38071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grandfather</a:t>
            </a:r>
          </a:p>
        </p:txBody>
      </p:sp>
      <p:sp>
        <p:nvSpPr>
          <p:cNvPr id="120" name="Lekerekített téglalap 119"/>
          <p:cNvSpPr/>
          <p:nvPr/>
        </p:nvSpPr>
        <p:spPr>
          <a:xfrm>
            <a:off x="5455281" y="550275"/>
            <a:ext cx="1835238" cy="38071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grandmother</a:t>
            </a:r>
          </a:p>
        </p:txBody>
      </p:sp>
      <p:sp>
        <p:nvSpPr>
          <p:cNvPr id="121" name="Lekerekített téglalap 120"/>
          <p:cNvSpPr/>
          <p:nvPr/>
        </p:nvSpPr>
        <p:spPr>
          <a:xfrm>
            <a:off x="3392338" y="2632321"/>
            <a:ext cx="1283723" cy="332471"/>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father</a:t>
            </a:r>
          </a:p>
        </p:txBody>
      </p:sp>
      <p:sp>
        <p:nvSpPr>
          <p:cNvPr id="122" name="Lekerekített téglalap 121"/>
          <p:cNvSpPr/>
          <p:nvPr/>
        </p:nvSpPr>
        <p:spPr>
          <a:xfrm>
            <a:off x="5052192" y="2632320"/>
            <a:ext cx="1283723" cy="332471"/>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mother</a:t>
            </a:r>
          </a:p>
        </p:txBody>
      </p:sp>
      <p:sp>
        <p:nvSpPr>
          <p:cNvPr id="126" name="Lekerekített téglalap 125"/>
          <p:cNvSpPr/>
          <p:nvPr/>
        </p:nvSpPr>
        <p:spPr>
          <a:xfrm>
            <a:off x="2149572" y="4562052"/>
            <a:ext cx="1285071"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sister</a:t>
            </a:r>
          </a:p>
        </p:txBody>
      </p:sp>
      <p:sp>
        <p:nvSpPr>
          <p:cNvPr id="127" name="Lekerekített téglalap 126"/>
          <p:cNvSpPr/>
          <p:nvPr/>
        </p:nvSpPr>
        <p:spPr>
          <a:xfrm>
            <a:off x="3661665" y="4562052"/>
            <a:ext cx="1224392"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Me</a:t>
            </a:r>
          </a:p>
        </p:txBody>
      </p:sp>
      <p:sp>
        <p:nvSpPr>
          <p:cNvPr id="128" name="Lekerekített téglalap 127"/>
          <p:cNvSpPr/>
          <p:nvPr/>
        </p:nvSpPr>
        <p:spPr>
          <a:xfrm>
            <a:off x="5228527" y="4562052"/>
            <a:ext cx="1223043"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brother</a:t>
            </a:r>
          </a:p>
        </p:txBody>
      </p:sp>
      <p:sp>
        <p:nvSpPr>
          <p:cNvPr id="129" name="Lekerekített téglalap 128"/>
          <p:cNvSpPr/>
          <p:nvPr/>
        </p:nvSpPr>
        <p:spPr>
          <a:xfrm>
            <a:off x="6685853" y="4562052"/>
            <a:ext cx="1285071"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twins</a:t>
            </a:r>
          </a:p>
        </p:txBody>
      </p:sp>
      <p:sp>
        <p:nvSpPr>
          <p:cNvPr id="51" name="Nyolcágú csillag 50"/>
          <p:cNvSpPr/>
          <p:nvPr/>
        </p:nvSpPr>
        <p:spPr>
          <a:xfrm>
            <a:off x="4488852" y="3088020"/>
            <a:ext cx="987697" cy="735542"/>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200" b="1" dirty="0">
                <a:solidFill>
                  <a:schemeClr val="tx1"/>
                </a:solidFill>
                <a:latin typeface="Comic Sans MS" pitchFamily="66" charset="0"/>
              </a:rPr>
              <a:t>PETER</a:t>
            </a:r>
          </a:p>
        </p:txBody>
      </p:sp>
      <p:sp>
        <p:nvSpPr>
          <p:cNvPr id="52" name="Ellipszis 16"/>
          <p:cNvSpPr/>
          <p:nvPr/>
        </p:nvSpPr>
        <p:spPr>
          <a:xfrm>
            <a:off x="4890268" y="1518564"/>
            <a:ext cx="1162363" cy="1093905"/>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4" name="Kép 24" descr="Lady 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2192" y="1423989"/>
            <a:ext cx="741647" cy="92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Ellipszis 25"/>
          <p:cNvSpPr/>
          <p:nvPr/>
        </p:nvSpPr>
        <p:spPr>
          <a:xfrm>
            <a:off x="3269827" y="1476702"/>
            <a:ext cx="122304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7" name="Kép 41" descr="Man Face World Label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1752" y="1348861"/>
            <a:ext cx="856265" cy="110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Egyenes összekötő 55"/>
          <p:cNvCxnSpPr>
            <a:stCxn id="55" idx="6"/>
            <a:endCxn id="52" idx="2"/>
          </p:cNvCxnSpPr>
          <p:nvPr/>
        </p:nvCxnSpPr>
        <p:spPr>
          <a:xfrm flipV="1">
            <a:off x="4492870" y="2065517"/>
            <a:ext cx="397398" cy="585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62" name="Kép 3" descr="Boy Face Cartoo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6541" y="3346674"/>
            <a:ext cx="795819" cy="107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 name="Egyenes összekötő 55"/>
          <p:cNvCxnSpPr/>
          <p:nvPr/>
        </p:nvCxnSpPr>
        <p:spPr>
          <a:xfrm flipV="1">
            <a:off x="2636536" y="3028686"/>
            <a:ext cx="4583445" cy="39889"/>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Egyenes összekötő 112"/>
          <p:cNvCxnSpPr/>
          <p:nvPr/>
        </p:nvCxnSpPr>
        <p:spPr>
          <a:xfrm>
            <a:off x="2636536" y="3083126"/>
            <a:ext cx="25959" cy="48467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2" name="Nyolcágú csillag 50"/>
          <p:cNvSpPr/>
          <p:nvPr/>
        </p:nvSpPr>
        <p:spPr>
          <a:xfrm>
            <a:off x="999354" y="3305387"/>
            <a:ext cx="987697" cy="735542"/>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latin typeface="Comic Sans MS" pitchFamily="66" charset="0"/>
              </a:rPr>
              <a:t>ANNA</a:t>
            </a:r>
            <a:endParaRPr lang="hu-HU" sz="1200" b="1" dirty="0">
              <a:solidFill>
                <a:schemeClr val="tx1"/>
              </a:solidFill>
              <a:latin typeface="Comic Sans MS" pitchFamily="66" charset="0"/>
            </a:endParaRPr>
          </a:p>
        </p:txBody>
      </p:sp>
      <p:cxnSp>
        <p:nvCxnSpPr>
          <p:cNvPr id="44" name="Egyenes összekötő 100"/>
          <p:cNvCxnSpPr/>
          <p:nvPr/>
        </p:nvCxnSpPr>
        <p:spPr>
          <a:xfrm flipH="1">
            <a:off x="4174005" y="661704"/>
            <a:ext cx="856" cy="85686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Egyenes összekötő 109"/>
          <p:cNvCxnSpPr/>
          <p:nvPr/>
        </p:nvCxnSpPr>
        <p:spPr>
          <a:xfrm>
            <a:off x="4664148" y="2070839"/>
            <a:ext cx="17435" cy="97779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425740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0"/>
                                        </p:tgtEl>
                                        <p:attrNameLst>
                                          <p:attrName>style.visibility</p:attrName>
                                        </p:attrNameLst>
                                      </p:cBhvr>
                                      <p:to>
                                        <p:strVal val="visible"/>
                                      </p:to>
                                    </p:set>
                                    <p:anim calcmode="lin" valueType="num">
                                      <p:cBhvr additive="base">
                                        <p:cTn id="13" dur="500" fill="hold"/>
                                        <p:tgtEl>
                                          <p:spTgt spid="120"/>
                                        </p:tgtEl>
                                        <p:attrNameLst>
                                          <p:attrName>ppt_x</p:attrName>
                                        </p:attrNameLst>
                                      </p:cBhvr>
                                      <p:tavLst>
                                        <p:tav tm="0">
                                          <p:val>
                                            <p:strVal val="#ppt_x"/>
                                          </p:val>
                                        </p:tav>
                                        <p:tav tm="100000">
                                          <p:val>
                                            <p:strVal val="#ppt_x"/>
                                          </p:val>
                                        </p:tav>
                                      </p:tavLst>
                                    </p:anim>
                                    <p:anim calcmode="lin" valueType="num">
                                      <p:cBhvr additive="base">
                                        <p:cTn id="14"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1"/>
                                        </p:tgtEl>
                                        <p:attrNameLst>
                                          <p:attrName>style.visibility</p:attrName>
                                        </p:attrNameLst>
                                      </p:cBhvr>
                                      <p:to>
                                        <p:strVal val="visible"/>
                                      </p:to>
                                    </p:set>
                                    <p:anim calcmode="lin" valueType="num">
                                      <p:cBhvr additive="base">
                                        <p:cTn id="19" dur="500" fill="hold"/>
                                        <p:tgtEl>
                                          <p:spTgt spid="121"/>
                                        </p:tgtEl>
                                        <p:attrNameLst>
                                          <p:attrName>ppt_x</p:attrName>
                                        </p:attrNameLst>
                                      </p:cBhvr>
                                      <p:tavLst>
                                        <p:tav tm="0">
                                          <p:val>
                                            <p:strVal val="#ppt_x"/>
                                          </p:val>
                                        </p:tav>
                                        <p:tav tm="100000">
                                          <p:val>
                                            <p:strVal val="#ppt_x"/>
                                          </p:val>
                                        </p:tav>
                                      </p:tavLst>
                                    </p:anim>
                                    <p:anim calcmode="lin" valueType="num">
                                      <p:cBhvr additive="base">
                                        <p:cTn id="20"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additive="base">
                                        <p:cTn id="25" dur="500" fill="hold"/>
                                        <p:tgtEl>
                                          <p:spTgt spid="122"/>
                                        </p:tgtEl>
                                        <p:attrNameLst>
                                          <p:attrName>ppt_x</p:attrName>
                                        </p:attrNameLst>
                                      </p:cBhvr>
                                      <p:tavLst>
                                        <p:tav tm="0">
                                          <p:val>
                                            <p:strVal val="#ppt_x"/>
                                          </p:val>
                                        </p:tav>
                                        <p:tav tm="100000">
                                          <p:val>
                                            <p:strVal val="#ppt_x"/>
                                          </p:val>
                                        </p:tav>
                                      </p:tavLst>
                                    </p:anim>
                                    <p:anim calcmode="lin" valueType="num">
                                      <p:cBhvr additive="base">
                                        <p:cTn id="26"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anim calcmode="lin" valueType="num">
                                      <p:cBhvr additive="base">
                                        <p:cTn id="31" dur="500" fill="hold"/>
                                        <p:tgtEl>
                                          <p:spTgt spid="126"/>
                                        </p:tgtEl>
                                        <p:attrNameLst>
                                          <p:attrName>ppt_x</p:attrName>
                                        </p:attrNameLst>
                                      </p:cBhvr>
                                      <p:tavLst>
                                        <p:tav tm="0">
                                          <p:val>
                                            <p:strVal val="#ppt_x"/>
                                          </p:val>
                                        </p:tav>
                                        <p:tav tm="100000">
                                          <p:val>
                                            <p:strVal val="#ppt_x"/>
                                          </p:val>
                                        </p:tav>
                                      </p:tavLst>
                                    </p:anim>
                                    <p:anim calcmode="lin" valueType="num">
                                      <p:cBhvr additive="base">
                                        <p:cTn id="32"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7"/>
                                        </p:tgtEl>
                                        <p:attrNameLst>
                                          <p:attrName>style.visibility</p:attrName>
                                        </p:attrNameLst>
                                      </p:cBhvr>
                                      <p:to>
                                        <p:strVal val="visible"/>
                                      </p:to>
                                    </p:set>
                                    <p:anim calcmode="lin" valueType="num">
                                      <p:cBhvr additive="base">
                                        <p:cTn id="37" dur="500" fill="hold"/>
                                        <p:tgtEl>
                                          <p:spTgt spid="127"/>
                                        </p:tgtEl>
                                        <p:attrNameLst>
                                          <p:attrName>ppt_x</p:attrName>
                                        </p:attrNameLst>
                                      </p:cBhvr>
                                      <p:tavLst>
                                        <p:tav tm="0">
                                          <p:val>
                                            <p:strVal val="#ppt_x"/>
                                          </p:val>
                                        </p:tav>
                                        <p:tav tm="100000">
                                          <p:val>
                                            <p:strVal val="#ppt_x"/>
                                          </p:val>
                                        </p:tav>
                                      </p:tavLst>
                                    </p:anim>
                                    <p:anim calcmode="lin" valueType="num">
                                      <p:cBhvr additive="base">
                                        <p:cTn id="38"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8"/>
                                        </p:tgtEl>
                                        <p:attrNameLst>
                                          <p:attrName>style.visibility</p:attrName>
                                        </p:attrNameLst>
                                      </p:cBhvr>
                                      <p:to>
                                        <p:strVal val="visible"/>
                                      </p:to>
                                    </p:set>
                                    <p:anim calcmode="lin" valueType="num">
                                      <p:cBhvr additive="base">
                                        <p:cTn id="43" dur="500" fill="hold"/>
                                        <p:tgtEl>
                                          <p:spTgt spid="128"/>
                                        </p:tgtEl>
                                        <p:attrNameLst>
                                          <p:attrName>ppt_x</p:attrName>
                                        </p:attrNameLst>
                                      </p:cBhvr>
                                      <p:tavLst>
                                        <p:tav tm="0">
                                          <p:val>
                                            <p:strVal val="#ppt_x"/>
                                          </p:val>
                                        </p:tav>
                                        <p:tav tm="100000">
                                          <p:val>
                                            <p:strVal val="#ppt_x"/>
                                          </p:val>
                                        </p:tav>
                                      </p:tavLst>
                                    </p:anim>
                                    <p:anim calcmode="lin" valueType="num">
                                      <p:cBhvr additive="base">
                                        <p:cTn id="44"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
                                        </p:tgtEl>
                                        <p:attrNameLst>
                                          <p:attrName>style.visibility</p:attrName>
                                        </p:attrNameLst>
                                      </p:cBhvr>
                                      <p:to>
                                        <p:strVal val="visible"/>
                                      </p:to>
                                    </p:set>
                                    <p:anim calcmode="lin" valueType="num">
                                      <p:cBhvr additive="base">
                                        <p:cTn id="49" dur="500" fill="hold"/>
                                        <p:tgtEl>
                                          <p:spTgt spid="129"/>
                                        </p:tgtEl>
                                        <p:attrNameLst>
                                          <p:attrName>ppt_x</p:attrName>
                                        </p:attrNameLst>
                                      </p:cBhvr>
                                      <p:tavLst>
                                        <p:tav tm="0">
                                          <p:val>
                                            <p:strVal val="#ppt_x"/>
                                          </p:val>
                                        </p:tav>
                                        <p:tav tm="100000">
                                          <p:val>
                                            <p:strVal val="#ppt_x"/>
                                          </p:val>
                                        </p:tav>
                                      </p:tavLst>
                                    </p:anim>
                                    <p:anim calcmode="lin" valueType="num">
                                      <p:cBhvr additive="base">
                                        <p:cTn id="50"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0" grpId="0" animBg="1"/>
      <p:bldP spid="121" grpId="0" animBg="1"/>
      <p:bldP spid="122" grpId="0" animBg="1"/>
      <p:bldP spid="126" grpId="0" animBg="1"/>
      <p:bldP spid="127" grpId="0" animBg="1"/>
      <p:bldP spid="128" grpId="0" animBg="1"/>
      <p:bldP spid="1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4"/>
            <a:ext cx="1643309" cy="811148"/>
          </a:xfrm>
          <a:prstGeom prst="rect">
            <a:avLst/>
          </a:prstGeom>
        </p:spPr>
      </p:pic>
      <p:sp>
        <p:nvSpPr>
          <p:cNvPr id="14" name="DapanA"/>
          <p:cNvSpPr/>
          <p:nvPr/>
        </p:nvSpPr>
        <p:spPr>
          <a:xfrm>
            <a:off x="4007478" y="3356879"/>
            <a:ext cx="4751209" cy="701631"/>
          </a:xfrm>
          <a:prstGeom prst="wedgeRoundRectCallout">
            <a:avLst>
              <a:gd name="adj1" fmla="val -66224"/>
              <a:gd name="adj2" fmla="val 32992"/>
              <a:gd name="adj3" fmla="val 16667"/>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She’s my grandmother.</a:t>
            </a:r>
            <a:endParaRPr lang="en-US" sz="21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DapanC"/>
          <p:cNvSpPr/>
          <p:nvPr/>
        </p:nvSpPr>
        <p:spPr>
          <a:xfrm>
            <a:off x="4145975" y="4246081"/>
            <a:ext cx="4691893" cy="668755"/>
          </a:xfrm>
          <a:prstGeom prst="wedgeRoundRectCallout">
            <a:avLst>
              <a:gd name="adj1" fmla="val -63488"/>
              <a:gd name="adj2" fmla="val 17353"/>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She’s my mother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712292" y="337914"/>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4006320" y="3858026"/>
            <a:ext cx="1125473" cy="733801"/>
          </a:xfrm>
          <a:prstGeom prst="rect">
            <a:avLst/>
          </a:prstGeom>
        </p:spPr>
      </p:pic>
      <p:pic>
        <p:nvPicPr>
          <p:cNvPr id="22"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3620558" y="3185937"/>
            <a:ext cx="1121475" cy="714026"/>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1643">
            <a:off x="864495" y="5498826"/>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871310">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791882" y="1709702"/>
            <a:ext cx="747320" cy="553998"/>
          </a:xfrm>
          <a:prstGeom prst="rect">
            <a:avLst/>
          </a:prstGeom>
          <a:noFill/>
        </p:spPr>
        <p:txBody>
          <a:bodyPr wrap="none" rtlCol="0">
            <a:spAutoFit/>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 </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9</a:t>
            </a:r>
          </a:p>
        </p:txBody>
      </p:sp>
      <p:pic>
        <p:nvPicPr>
          <p:cNvPr id="31" name="Picture 30"/>
          <p:cNvPicPr>
            <a:picLocks noChangeAspect="1"/>
          </p:cNvPicPr>
          <p:nvPr/>
        </p:nvPicPr>
        <p:blipFill rotWithShape="1">
          <a:blip r:embed="rId9"/>
          <a:srcRect l="4396" t="146" r="6015" b="1"/>
          <a:stretch/>
        </p:blipFill>
        <p:spPr>
          <a:xfrm>
            <a:off x="4475051" y="125394"/>
            <a:ext cx="4447733" cy="3110246"/>
          </a:xfrm>
          <a:prstGeom prst="round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559" b="98883" l="0" r="95506">
                        <a14:foregroundMark x1="30899" y1="24581" x2="59551" y2="69274"/>
                        <a14:foregroundMark x1="82022" y1="31844" x2="63483" y2="15084"/>
                        <a14:foregroundMark x1="42135" y1="16201" x2="26404" y2="18436"/>
                      </a14:backgroundRemoval>
                    </a14:imgEffect>
                  </a14:imgLayer>
                </a14:imgProps>
              </a:ext>
            </a:extLst>
          </a:blip>
          <a:stretch>
            <a:fillRect/>
          </a:stretch>
        </p:blipFill>
        <p:spPr>
          <a:xfrm>
            <a:off x="87171" y="67195"/>
            <a:ext cx="762886" cy="771005"/>
          </a:xfrm>
          <a:prstGeom prst="rect">
            <a:avLst/>
          </a:prstGeom>
        </p:spPr>
      </p:pic>
      <p:pic>
        <p:nvPicPr>
          <p:cNvPr id="34" name="Kép 80" descr="Boy Face Cartoon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2380" y="3779075"/>
            <a:ext cx="848136" cy="128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93212" y="126813"/>
            <a:ext cx="1007788"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17648065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1.66667E-6 1.11111E-6 L -0.18073 0.54475 " pathEditMode="relative" rAng="0" ptsTypes="AA">
                                      <p:cBhvr>
                                        <p:cTn id="15" dur="250" fill="hold"/>
                                        <p:tgtEl>
                                          <p:spTgt spid="22"/>
                                        </p:tgtEl>
                                        <p:attrNameLst>
                                          <p:attrName>ppt_x</p:attrName>
                                          <p:attrName>ppt_y</p:attrName>
                                        </p:attrNameLst>
                                      </p:cBhvr>
                                      <p:rCtr x="-9045" y="27222"/>
                                    </p:animMotion>
                                  </p:childTnLst>
                                </p:cTn>
                              </p:par>
                              <p:par>
                                <p:cTn id="16" presetID="10" presetClass="exit" presetSubtype="0" fill="hold"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42" presetClass="path" presetSubtype="0" accel="50000" decel="50000" fill="hold" grpId="0" nodeType="withEffect">
                                  <p:stCondLst>
                                    <p:cond delay="0"/>
                                  </p:stCondLst>
                                  <p:childTnLst>
                                    <p:animMotion origin="layout" path="M -0.09132 -0.00371 L 0.03698 0.13055 " pathEditMode="relative" rAng="0" ptsTypes="AA">
                                      <p:cBhvr>
                                        <p:cTn id="23" dur="1000" fill="hold"/>
                                        <p:tgtEl>
                                          <p:spTgt spid="14"/>
                                        </p:tgtEl>
                                        <p:attrNameLst>
                                          <p:attrName>ppt_x</p:attrName>
                                          <p:attrName>ppt_y</p:attrName>
                                        </p:attrNameLst>
                                      </p:cBhvr>
                                      <p:rCtr x="6406" y="6698"/>
                                    </p:animMotion>
                                  </p:childTnLst>
                                </p:cTn>
                              </p:par>
                            </p:childTnLst>
                          </p:cTn>
                        </p:par>
                        <p:par>
                          <p:cTn id="24" fill="hold">
                            <p:stCondLst>
                              <p:cond delay="1000"/>
                            </p:stCondLst>
                            <p:childTnLst>
                              <p:par>
                                <p:cTn id="25" presetID="42" presetClass="path" presetSubtype="0" accel="50000" decel="50000" fill="hold" nodeType="afterEffect">
                                  <p:stCondLst>
                                    <p:cond delay="0"/>
                                  </p:stCondLst>
                                  <p:childTnLst>
                                    <p:animMotion origin="layout" path="M 3.54167E-6 2.22222E-6 L -0.18243 -0.63102 " pathEditMode="relative" rAng="0" ptsTypes="AA">
                                      <p:cBhvr>
                                        <p:cTn id="26" dur="500" fill="hold"/>
                                        <p:tgtEl>
                                          <p:spTgt spid="27"/>
                                        </p:tgtEl>
                                        <p:attrNameLst>
                                          <p:attrName>ppt_x</p:attrName>
                                          <p:attrName>ppt_y</p:attrName>
                                        </p:attrNameLst>
                                      </p:cBhvr>
                                      <p:rCtr x="-9128" y="-31551"/>
                                    </p:animMotion>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00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77778E-6 3.7037E-6 L -0.15243 0.47314 " pathEditMode="relative" rAng="0" ptsTypes="AA">
                                      <p:cBhvr>
                                        <p:cTn id="41" dur="250" fill="hold"/>
                                        <p:tgtEl>
                                          <p:spTgt spid="20"/>
                                        </p:tgtEl>
                                        <p:attrNameLst>
                                          <p:attrName>ppt_x</p:attrName>
                                          <p:attrName>ppt_y</p:attrName>
                                        </p:attrNameLst>
                                      </p:cBhvr>
                                      <p:rCtr x="-7622" y="23642"/>
                                    </p:animMotion>
                                  </p:childTnLst>
                                </p:cTn>
                              </p:par>
                            </p:childTnLst>
                          </p:cTn>
                        </p:par>
                        <p:par>
                          <p:cTn id="42" fill="hold">
                            <p:stCondLst>
                              <p:cond delay="250"/>
                            </p:stCondLst>
                            <p:childTnLst>
                              <p:par>
                                <p:cTn id="43" presetID="42" presetClass="path" presetSubtype="0" accel="50000" decel="50000" autoRev="1" fill="hold" nodeType="afterEffect">
                                  <p:stCondLst>
                                    <p:cond delay="0"/>
                                  </p:stCondLst>
                                  <p:childTnLst>
                                    <p:animMotion origin="layout" path="M 4.79167E-6 -1.11111E-6 L 0.09505 -0.55139 " pathEditMode="relative" rAng="0" ptsTypes="AA">
                                      <p:cBhvr>
                                        <p:cTn id="44" dur="250" fill="hold"/>
                                        <p:tgtEl>
                                          <p:spTgt spid="25"/>
                                        </p:tgtEl>
                                        <p:attrNameLst>
                                          <p:attrName>ppt_x</p:attrName>
                                          <p:attrName>ppt_y</p:attrName>
                                        </p:attrNameLst>
                                      </p:cBhvr>
                                      <p:rCtr x="4753" y="-27569"/>
                                    </p:animMotion>
                                  </p:childTnLst>
                                  <p:subTnLst>
                                    <p:audio>
                                      <p:cMediaNode>
                                        <p:cTn display="0" masterRel="sameClick">
                                          <p:stCondLst>
                                            <p:cond evt="begin" delay="0">
                                              <p:tn val="43"/>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childTnLst>
        </p:cTn>
      </p:par>
    </p:tnLst>
    <p:bldLst>
      <p:bldP spid="14" grpId="0" animBg="1"/>
      <p:bldP spid="17" grpId="0" animBg="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42319" y="4183149"/>
            <a:ext cx="1643309" cy="811148"/>
          </a:xfrm>
          <a:prstGeom prst="rect">
            <a:avLst/>
          </a:prstGeom>
        </p:spPr>
      </p:pic>
      <p:sp>
        <p:nvSpPr>
          <p:cNvPr id="17" name="DapanC"/>
          <p:cNvSpPr/>
          <p:nvPr/>
        </p:nvSpPr>
        <p:spPr>
          <a:xfrm>
            <a:off x="4045879" y="3957988"/>
            <a:ext cx="2217223" cy="847083"/>
          </a:xfrm>
          <a:prstGeom prst="wedgeRoundRectCallout">
            <a:avLst>
              <a:gd name="adj1" fmla="val -79315"/>
              <a:gd name="adj2" fmla="val -18441"/>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son</a:t>
            </a:r>
          </a:p>
        </p:txBody>
      </p:sp>
      <p:sp>
        <p:nvSpPr>
          <p:cNvPr id="18" name="DapanD"/>
          <p:cNvSpPr/>
          <p:nvPr/>
        </p:nvSpPr>
        <p:spPr>
          <a:xfrm>
            <a:off x="6447208" y="3957988"/>
            <a:ext cx="2205890" cy="847084"/>
          </a:xfrm>
          <a:prstGeom prst="wedgeRoundRectCallout">
            <a:avLst>
              <a:gd name="adj1" fmla="val -49033"/>
              <a:gd name="adj2" fmla="val 70854"/>
              <a:gd name="adj3" fmla="val 16667"/>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daughter</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1118074" y="405371"/>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957017" y="2099086"/>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50</a:t>
            </a:r>
          </a:p>
        </p:txBody>
      </p:sp>
      <p:sp>
        <p:nvSpPr>
          <p:cNvPr id="26" name="Right Arrow 25">
            <a:hlinkClick r:id="" action="ppaction://hlinkshowjump?jump=nextslide"/>
          </p:cNvPr>
          <p:cNvSpPr/>
          <p:nvPr/>
        </p:nvSpPr>
        <p:spPr>
          <a:xfrm>
            <a:off x="8310236" y="4498652"/>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sp>
        <p:nvSpPr>
          <p:cNvPr id="31" name="Szövegdoboz 1"/>
          <p:cNvSpPr txBox="1"/>
          <p:nvPr/>
        </p:nvSpPr>
        <p:spPr>
          <a:xfrm>
            <a:off x="704528" y="25435"/>
            <a:ext cx="4168140"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   </a:t>
            </a:r>
            <a:r>
              <a:rPr lang="hu-HU" sz="3000" b="1" dirty="0">
                <a:latin typeface="Comic Sans MS" pitchFamily="66" charset="0"/>
                <a:cs typeface="+mn-cs"/>
              </a:rPr>
              <a:t>WHO IS </a:t>
            </a:r>
            <a:r>
              <a:rPr lang="en-US" sz="3000" b="1" dirty="0">
                <a:latin typeface="Comic Sans MS" pitchFamily="66" charset="0"/>
                <a:cs typeface="+mn-cs"/>
              </a:rPr>
              <a:t>PETER?</a:t>
            </a:r>
            <a:endParaRPr lang="hu-HU" sz="3000" b="1" dirty="0">
              <a:latin typeface="Comic Sans MS" pitchFamily="66" charset="0"/>
              <a:cs typeface="+mn-cs"/>
            </a:endParaRPr>
          </a:p>
        </p:txBody>
      </p:sp>
      <p:pic>
        <p:nvPicPr>
          <p:cNvPr id="32" name="Picture 31"/>
          <p:cNvPicPr>
            <a:picLocks noChangeAspect="1"/>
          </p:cNvPicPr>
          <p:nvPr/>
        </p:nvPicPr>
        <p:blipFill>
          <a:blip r:embed="rId9"/>
          <a:stretch>
            <a:fillRect/>
          </a:stretch>
        </p:blipFill>
        <p:spPr>
          <a:xfrm>
            <a:off x="4671937" y="655345"/>
            <a:ext cx="4235686" cy="2120839"/>
          </a:xfrm>
          <a:prstGeom prst="rect">
            <a:avLst/>
          </a:prstGeom>
        </p:spPr>
      </p:pic>
      <p:sp>
        <p:nvSpPr>
          <p:cNvPr id="33" name="Ellipszis 76"/>
          <p:cNvSpPr/>
          <p:nvPr/>
        </p:nvSpPr>
        <p:spPr>
          <a:xfrm>
            <a:off x="6263102" y="2111434"/>
            <a:ext cx="1420717" cy="15350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34" name="Nyolcágú csillag 50"/>
          <p:cNvSpPr/>
          <p:nvPr/>
        </p:nvSpPr>
        <p:spPr>
          <a:xfrm>
            <a:off x="7324265" y="2938780"/>
            <a:ext cx="971456" cy="913784"/>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200" b="1" dirty="0">
                <a:solidFill>
                  <a:schemeClr val="tx1"/>
                </a:solidFill>
                <a:latin typeface="Comic Sans MS" pitchFamily="66" charset="0"/>
              </a:rPr>
              <a:t>PETER</a:t>
            </a:r>
          </a:p>
        </p:txBody>
      </p:sp>
      <p:pic>
        <p:nvPicPr>
          <p:cNvPr id="35" name="Kép 80" descr="Boy Face Cartoo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4388" y="2194833"/>
            <a:ext cx="838143" cy="126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Egyenes összekötő 109"/>
          <p:cNvCxnSpPr/>
          <p:nvPr/>
        </p:nvCxnSpPr>
        <p:spPr>
          <a:xfrm>
            <a:off x="6746823" y="1008273"/>
            <a:ext cx="17435" cy="60194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11">
            <a:extLst>
              <a:ext uri="{BEBA8EAE-BF5A-486C-A8C5-ECC9F3942E4B}">
                <a14:imgProps xmlns:a14="http://schemas.microsoft.com/office/drawing/2010/main">
                  <a14:imgLayer r:embed="rId12">
                    <a14:imgEffect>
                      <a14:backgroundRemoval t="0" b="98837" l="9694" r="89796">
                        <a14:foregroundMark x1="62245" y1="25000" x2="35204" y2="71512"/>
                        <a14:foregroundMark x1="73980" y1="69767" x2="47959" y2="20930"/>
                      </a14:backgroundRemoval>
                    </a14:imgEffect>
                  </a14:imgLayer>
                </a14:imgProps>
              </a:ext>
            </a:extLst>
          </a:blip>
          <a:stretch>
            <a:fillRect/>
          </a:stretch>
        </p:blipFill>
        <p:spPr>
          <a:xfrm>
            <a:off x="-25001" y="-13306"/>
            <a:ext cx="1238511" cy="1086857"/>
          </a:xfrm>
          <a:prstGeom prst="rect">
            <a:avLst/>
          </a:prstGeom>
        </p:spPr>
      </p:pic>
      <p:sp>
        <p:nvSpPr>
          <p:cNvPr id="38" name="Heart 37"/>
          <p:cNvSpPr/>
          <p:nvPr/>
        </p:nvSpPr>
        <p:spPr>
          <a:xfrm>
            <a:off x="6585708" y="819860"/>
            <a:ext cx="362310" cy="2934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Kép 41" descr="Man Face World Label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5316" y="3690726"/>
            <a:ext cx="862222" cy="110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792499" y="2749229"/>
            <a:ext cx="1048307"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86797744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4.81481E-6 L -0.15247 0.47314 " pathEditMode="relative" rAng="0" ptsTypes="AA">
                                      <p:cBhvr>
                                        <p:cTn id="11" dur="250" fill="hold"/>
                                        <p:tgtEl>
                                          <p:spTgt spid="20"/>
                                        </p:tgtEl>
                                        <p:attrNameLst>
                                          <p:attrName>ppt_x</p:attrName>
                                          <p:attrName>ppt_y</p:attrName>
                                        </p:attrNameLst>
                                      </p:cBhvr>
                                      <p:rCtr x="-7630" y="23657"/>
                                    </p:animMotion>
                                  </p:childTnLst>
                                </p:cTn>
                              </p:par>
                            </p:childTnLst>
                          </p:cTn>
                        </p:par>
                        <p:par>
                          <p:cTn id="12" fill="hold">
                            <p:stCondLst>
                              <p:cond delay="250"/>
                            </p:stCondLst>
                            <p:childTnLst>
                              <p:par>
                                <p:cTn id="13" presetID="42" presetClass="path" presetSubtype="0" accel="50000" decel="50000" fill="hold" nodeType="afterEffect">
                                  <p:stCondLst>
                                    <p:cond delay="0"/>
                                  </p:stCondLst>
                                  <p:childTnLst>
                                    <p:animMotion origin="layout" path="M 4.79167E-6 -1.11111E-6 L 0.17096 -0.55023 " pathEditMode="relative" rAng="0" ptsTypes="AA">
                                      <p:cBhvr>
                                        <p:cTn id="14" dur="250" fill="hold"/>
                                        <p:tgtEl>
                                          <p:spTgt spid="25"/>
                                        </p:tgtEl>
                                        <p:attrNameLst>
                                          <p:attrName>ppt_x</p:attrName>
                                          <p:attrName>ppt_y</p:attrName>
                                        </p:attrNameLst>
                                      </p:cBhvr>
                                      <p:rCtr x="8542" y="-27523"/>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750"/>
                            </p:stCondLst>
                            <p:childTnLst>
                              <p:par>
                                <p:cTn id="25" presetID="42" presetClass="path" presetSubtype="0" accel="50000" decel="50000" fill="hold" grpId="0" nodeType="afterEffect">
                                  <p:stCondLst>
                                    <p:cond delay="0"/>
                                  </p:stCondLst>
                                  <p:childTnLst>
                                    <p:animMotion origin="layout" path="M 4.72222E-6 -1.85185E-6 L 0.12118 -0.14043 " pathEditMode="relative" rAng="0" ptsTypes="AA">
                                      <p:cBhvr>
                                        <p:cTn id="26" dur="1000" fill="hold"/>
                                        <p:tgtEl>
                                          <p:spTgt spid="17"/>
                                        </p:tgtEl>
                                        <p:attrNameLst>
                                          <p:attrName>ppt_x</p:attrName>
                                          <p:attrName>ppt_y</p:attrName>
                                        </p:attrNameLst>
                                      </p:cBhvr>
                                      <p:rCtr x="6059" y="-7037"/>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25E-6 -1.11111E-6 L -0.13346 0.46204 " pathEditMode="relative" rAng="0" ptsTypes="AA">
                                      <p:cBhvr>
                                        <p:cTn id="45" dur="250" fill="hold"/>
                                        <p:tgtEl>
                                          <p:spTgt spid="3"/>
                                        </p:tgtEl>
                                        <p:attrNameLst>
                                          <p:attrName>ppt_x</p:attrName>
                                          <p:attrName>ppt_y</p:attrName>
                                        </p:attrNameLst>
                                      </p:cBhvr>
                                      <p:rCtr x="-6680" y="23102"/>
                                    </p:animMotion>
                                  </p:childTnLst>
                                </p:cTn>
                              </p:par>
                            </p:childTnLst>
                          </p:cTn>
                        </p:par>
                        <p:par>
                          <p:cTn id="46" fill="hold">
                            <p:stCondLst>
                              <p:cond delay="250"/>
                            </p:stCondLst>
                            <p:childTnLst>
                              <p:par>
                                <p:cTn id="47" presetID="42" presetClass="path" presetSubtype="0" accel="50000" decel="50000" autoRev="1" fill="hold" nodeType="afterEffect">
                                  <p:stCondLst>
                                    <p:cond delay="0"/>
                                  </p:stCondLst>
                                  <p:childTnLst>
                                    <p:animMotion origin="layout" path="M -6.25E-7 -7.40741E-7 L -0.05833 -0.64375 " pathEditMode="relative" rAng="0" ptsTypes="AA">
                                      <p:cBhvr>
                                        <p:cTn id="48" dur="250" fill="hold"/>
                                        <p:tgtEl>
                                          <p:spTgt spid="23"/>
                                        </p:tgtEl>
                                        <p:attrNameLst>
                                          <p:attrName>ppt_x</p:attrName>
                                          <p:attrName>ppt_y</p:attrName>
                                        </p:attrNameLst>
                                      </p:cBhvr>
                                      <p:rCtr x="-2917" y="-32199"/>
                                    </p:animMotion>
                                  </p:childTnLst>
                                  <p:subTnLst>
                                    <p:audio>
                                      <p:cMediaNode>
                                        <p:cTn display="0" masterRel="sameClick">
                                          <p:stCondLst>
                                            <p:cond evt="begin" delay="0">
                                              <p:tn val="47"/>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7" grpId="0" animBg="1"/>
      <p:bldP spid="18" grpId="0" animBg="1"/>
      <p:bldP spid="6" grpId="0"/>
      <p:bldP spid="6" grpId="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5"/>
          <a:srcRect l="5497" t="-952" r="2886" b="-1"/>
          <a:stretch/>
        </p:blipFill>
        <p:spPr>
          <a:xfrm>
            <a:off x="5305065" y="395512"/>
            <a:ext cx="3623094" cy="1998960"/>
          </a:xfrm>
          <a:prstGeom prst="roundRect">
            <a:avLst/>
          </a:prstGeom>
        </p:spPr>
      </p:pic>
      <p:sp>
        <p:nvSpPr>
          <p:cNvPr id="29" name="Ellipszis 76"/>
          <p:cNvSpPr/>
          <p:nvPr/>
        </p:nvSpPr>
        <p:spPr>
          <a:xfrm>
            <a:off x="6616534" y="2359129"/>
            <a:ext cx="1108997" cy="1175331"/>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42319" y="4183149"/>
            <a:ext cx="1643309" cy="811148"/>
          </a:xfrm>
          <a:prstGeom prst="rect">
            <a:avLst/>
          </a:prstGeom>
        </p:spPr>
      </p:pic>
      <p:sp>
        <p:nvSpPr>
          <p:cNvPr id="17" name="DapanC"/>
          <p:cNvSpPr/>
          <p:nvPr/>
        </p:nvSpPr>
        <p:spPr>
          <a:xfrm>
            <a:off x="4045879" y="3957988"/>
            <a:ext cx="2217223" cy="847083"/>
          </a:xfrm>
          <a:prstGeom prst="wedgeRoundRectCallout">
            <a:avLst>
              <a:gd name="adj1" fmla="val -66368"/>
              <a:gd name="adj2" fmla="val -7277"/>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daughter</a:t>
            </a:r>
            <a:endPar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endParaRPr>
          </a:p>
        </p:txBody>
      </p:sp>
      <p:sp>
        <p:nvSpPr>
          <p:cNvPr id="18" name="DapanD"/>
          <p:cNvSpPr/>
          <p:nvPr/>
        </p:nvSpPr>
        <p:spPr>
          <a:xfrm>
            <a:off x="6447208" y="3957988"/>
            <a:ext cx="2205890" cy="847084"/>
          </a:xfrm>
          <a:prstGeom prst="wedgeRoundRectCallout">
            <a:avLst>
              <a:gd name="adj1" fmla="val -73243"/>
              <a:gd name="adj2" fmla="val 44716"/>
              <a:gd name="adj3" fmla="val 16667"/>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son</a:t>
            </a:r>
            <a:endPar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endParaRP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3"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20"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8">
            <a:duotone>
              <a:schemeClr val="accent4">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664383" y="1865190"/>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50</a:t>
            </a:r>
          </a:p>
        </p:txBody>
      </p:sp>
      <p:sp>
        <p:nvSpPr>
          <p:cNvPr id="26" name="Right Arrow 25">
            <a:hlinkClick r:id="" action="ppaction://hlinkshowjump?jump=nextslide"/>
          </p:cNvPr>
          <p:cNvSpPr/>
          <p:nvPr/>
        </p:nvSpPr>
        <p:spPr>
          <a:xfrm>
            <a:off x="8310236" y="4498652"/>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sp>
        <p:nvSpPr>
          <p:cNvPr id="31" name="Szövegdoboz 1"/>
          <p:cNvSpPr txBox="1"/>
          <p:nvPr/>
        </p:nvSpPr>
        <p:spPr>
          <a:xfrm>
            <a:off x="434754" y="191610"/>
            <a:ext cx="4168140"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   </a:t>
            </a:r>
            <a:r>
              <a:rPr lang="hu-HU" sz="3000" b="1" dirty="0">
                <a:latin typeface="Comic Sans MS" pitchFamily="66" charset="0"/>
                <a:cs typeface="+mn-cs"/>
              </a:rPr>
              <a:t>WHO IS </a:t>
            </a:r>
            <a:r>
              <a:rPr lang="en-US" sz="3000" b="1" dirty="0">
                <a:latin typeface="Comic Sans MS" pitchFamily="66" charset="0"/>
                <a:cs typeface="+mn-cs"/>
              </a:rPr>
              <a:t>ANNA? </a:t>
            </a:r>
            <a:endParaRPr lang="hu-HU" sz="3000" b="1" dirty="0">
              <a:latin typeface="Comic Sans MS" pitchFamily="66" charset="0"/>
              <a:cs typeface="+mn-cs"/>
            </a:endParaRPr>
          </a:p>
        </p:txBody>
      </p:sp>
      <p:cxnSp>
        <p:nvCxnSpPr>
          <p:cNvPr id="36" name="Egyenes összekötő 109"/>
          <p:cNvCxnSpPr/>
          <p:nvPr/>
        </p:nvCxnSpPr>
        <p:spPr>
          <a:xfrm>
            <a:off x="6999049" y="908890"/>
            <a:ext cx="0" cy="1164782"/>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10">
            <a:extLst>
              <a:ext uri="{BEBA8EAE-BF5A-486C-A8C5-ECC9F3942E4B}">
                <a14:imgProps xmlns:a14="http://schemas.microsoft.com/office/drawing/2010/main">
                  <a14:imgLayer r:embed="rId11">
                    <a14:imgEffect>
                      <a14:backgroundRemoval t="0" b="98837" l="9694" r="89796">
                        <a14:foregroundMark x1="62245" y1="25000" x2="35204" y2="71512"/>
                        <a14:foregroundMark x1="73980" y1="69767" x2="47959" y2="20930"/>
                      </a14:backgroundRemoval>
                    </a14:imgEffect>
                  </a14:imgLayer>
                </a14:imgProps>
              </a:ext>
            </a:extLst>
          </a:blip>
          <a:stretch>
            <a:fillRect/>
          </a:stretch>
        </p:blipFill>
        <p:spPr>
          <a:xfrm>
            <a:off x="-25001" y="-13306"/>
            <a:ext cx="1238511" cy="1086857"/>
          </a:xfrm>
          <a:prstGeom prst="rect">
            <a:avLst/>
          </a:prstGeom>
        </p:spPr>
      </p:pic>
      <p:sp>
        <p:nvSpPr>
          <p:cNvPr id="22" name="Nyolcágú csillag 50"/>
          <p:cNvSpPr/>
          <p:nvPr/>
        </p:nvSpPr>
        <p:spPr>
          <a:xfrm>
            <a:off x="7735103" y="2613816"/>
            <a:ext cx="971456" cy="913784"/>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latin typeface="Comic Sans MS" pitchFamily="66" charset="0"/>
              </a:rPr>
              <a:t>Anna</a:t>
            </a:r>
            <a:endParaRPr lang="hu-HU" sz="1200" b="1" dirty="0">
              <a:solidFill>
                <a:schemeClr val="tx1"/>
              </a:solidFill>
              <a:latin typeface="Comic Sans MS" pitchFamily="66" charset="0"/>
            </a:endParaRPr>
          </a:p>
        </p:txBody>
      </p:sp>
      <p:pic>
        <p:nvPicPr>
          <p:cNvPr id="28" name="Kép 79" descr="Girlface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9817" y="2416322"/>
            <a:ext cx="1116669" cy="10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Heart 8"/>
          <p:cNvSpPr/>
          <p:nvPr/>
        </p:nvSpPr>
        <p:spPr>
          <a:xfrm>
            <a:off x="6824218" y="685648"/>
            <a:ext cx="362310" cy="2934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8944" y="295813"/>
            <a:ext cx="411913" cy="4091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omic Sans MS" panose="030F0702030302020204" pitchFamily="66" charset="0"/>
              </a:rPr>
              <a:t>3</a:t>
            </a:r>
          </a:p>
        </p:txBody>
      </p:sp>
      <p:pic>
        <p:nvPicPr>
          <p:cNvPr id="38" name="Kép 41" descr="Man Face World Label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7573" y="3838390"/>
            <a:ext cx="989496" cy="12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460451" y="2477377"/>
            <a:ext cx="1176612"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80935289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4.81481E-6 L -0.15247 0.47314 " pathEditMode="relative" rAng="0" ptsTypes="AA">
                                      <p:cBhvr>
                                        <p:cTn id="11" dur="250" fill="hold"/>
                                        <p:tgtEl>
                                          <p:spTgt spid="20"/>
                                        </p:tgtEl>
                                        <p:attrNameLst>
                                          <p:attrName>ppt_x</p:attrName>
                                          <p:attrName>ppt_y</p:attrName>
                                        </p:attrNameLst>
                                      </p:cBhvr>
                                      <p:rCtr x="-7630" y="23657"/>
                                    </p:animMotion>
                                  </p:childTnLst>
                                </p:cTn>
                              </p:par>
                            </p:childTnLst>
                          </p:cTn>
                        </p:par>
                        <p:par>
                          <p:cTn id="12" fill="hold">
                            <p:stCondLst>
                              <p:cond delay="250"/>
                            </p:stCondLst>
                            <p:childTnLst>
                              <p:par>
                                <p:cTn id="13" presetID="42" presetClass="path" presetSubtype="0" accel="50000" decel="50000" fill="hold" nodeType="afterEffect">
                                  <p:stCondLst>
                                    <p:cond delay="0"/>
                                  </p:stCondLst>
                                  <p:childTnLst>
                                    <p:animMotion origin="layout" path="M 4.79167E-6 -1.11111E-6 L 0.17096 -0.55023 " pathEditMode="relative" rAng="0" ptsTypes="AA">
                                      <p:cBhvr>
                                        <p:cTn id="14" dur="250" fill="hold"/>
                                        <p:tgtEl>
                                          <p:spTgt spid="25"/>
                                        </p:tgtEl>
                                        <p:attrNameLst>
                                          <p:attrName>ppt_x</p:attrName>
                                          <p:attrName>ppt_y</p:attrName>
                                        </p:attrNameLst>
                                      </p:cBhvr>
                                      <p:rCtr x="8542" y="-27523"/>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750"/>
                            </p:stCondLst>
                            <p:childTnLst>
                              <p:par>
                                <p:cTn id="25" presetID="42" presetClass="path" presetSubtype="0" accel="50000" decel="50000" fill="hold" grpId="0" nodeType="afterEffect">
                                  <p:stCondLst>
                                    <p:cond delay="0"/>
                                  </p:stCondLst>
                                  <p:childTnLst>
                                    <p:animMotion origin="layout" path="M 4.72222E-6 -1.85185E-6 L 0.12118 -0.14043 " pathEditMode="relative" rAng="0" ptsTypes="AA">
                                      <p:cBhvr>
                                        <p:cTn id="26" dur="1000" fill="hold"/>
                                        <p:tgtEl>
                                          <p:spTgt spid="17"/>
                                        </p:tgtEl>
                                        <p:attrNameLst>
                                          <p:attrName>ppt_x</p:attrName>
                                          <p:attrName>ppt_y</p:attrName>
                                        </p:attrNameLst>
                                      </p:cBhvr>
                                      <p:rCtr x="6059" y="-7037"/>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25E-6 -1.11111E-6 L -0.13346 0.46204 " pathEditMode="relative" rAng="0" ptsTypes="AA">
                                      <p:cBhvr>
                                        <p:cTn id="45" dur="250" fill="hold"/>
                                        <p:tgtEl>
                                          <p:spTgt spid="3"/>
                                        </p:tgtEl>
                                        <p:attrNameLst>
                                          <p:attrName>ppt_x</p:attrName>
                                          <p:attrName>ppt_y</p:attrName>
                                        </p:attrNameLst>
                                      </p:cBhvr>
                                      <p:rCtr x="-6680" y="23102"/>
                                    </p:animMotion>
                                  </p:childTnLst>
                                </p:cTn>
                              </p:par>
                            </p:childTnLst>
                          </p:cTn>
                        </p:par>
                        <p:par>
                          <p:cTn id="46" fill="hold">
                            <p:stCondLst>
                              <p:cond delay="250"/>
                            </p:stCondLst>
                            <p:childTnLst>
                              <p:par>
                                <p:cTn id="47" presetID="42" presetClass="path" presetSubtype="0" accel="50000" decel="50000" autoRev="1" fill="hold" nodeType="afterEffect">
                                  <p:stCondLst>
                                    <p:cond delay="0"/>
                                  </p:stCondLst>
                                  <p:childTnLst>
                                    <p:animMotion origin="layout" path="M -6.25E-7 -7.40741E-7 L -0.05833 -0.64375 " pathEditMode="relative" rAng="0" ptsTypes="AA">
                                      <p:cBhvr>
                                        <p:cTn id="48" dur="250" fill="hold"/>
                                        <p:tgtEl>
                                          <p:spTgt spid="23"/>
                                        </p:tgtEl>
                                        <p:attrNameLst>
                                          <p:attrName>ppt_x</p:attrName>
                                          <p:attrName>ppt_y</p:attrName>
                                        </p:attrNameLst>
                                      </p:cBhvr>
                                      <p:rCtr x="-2917" y="-32199"/>
                                    </p:animMotion>
                                  </p:childTnLst>
                                  <p:subTnLst>
                                    <p:audio>
                                      <p:cMediaNode>
                                        <p:cTn display="0" masterRel="sameClick">
                                          <p:stCondLst>
                                            <p:cond evt="begin" delay="0">
                                              <p:tn val="47"/>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7" grpId="0" animBg="1"/>
      <p:bldP spid="18" grpId="0" animBg="1"/>
      <p:bldP spid="6" grpId="0"/>
      <p:bldP spid="6" grpId="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4"/>
            <a:ext cx="1643309" cy="811148"/>
          </a:xfrm>
          <a:prstGeom prst="rect">
            <a:avLst/>
          </a:prstGeom>
        </p:spPr>
      </p:pic>
      <p:sp>
        <p:nvSpPr>
          <p:cNvPr id="14" name="DapanA"/>
          <p:cNvSpPr/>
          <p:nvPr/>
        </p:nvSpPr>
        <p:spPr>
          <a:xfrm>
            <a:off x="4007478" y="3356879"/>
            <a:ext cx="4751209" cy="701631"/>
          </a:xfrm>
          <a:prstGeom prst="wedgeRoundRectCallout">
            <a:avLst>
              <a:gd name="adj1" fmla="val -65161"/>
              <a:gd name="adj2" fmla="val 44263"/>
              <a:gd name="adj3" fmla="val 16667"/>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He’s my father. </a:t>
            </a:r>
            <a:endParaRPr lang="en-US" sz="21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DapanC"/>
          <p:cNvSpPr/>
          <p:nvPr/>
        </p:nvSpPr>
        <p:spPr>
          <a:xfrm>
            <a:off x="4145975" y="4246081"/>
            <a:ext cx="4691893" cy="668755"/>
          </a:xfrm>
          <a:prstGeom prst="wedgeRoundRectCallout">
            <a:avLst>
              <a:gd name="adj1" fmla="val -62514"/>
              <a:gd name="adj2" fmla="val 14534"/>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He’s my grandfather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4006320" y="3858026"/>
            <a:ext cx="1125473" cy="733801"/>
          </a:xfrm>
          <a:prstGeom prst="rect">
            <a:avLst/>
          </a:prstGeom>
        </p:spPr>
      </p:pic>
      <p:pic>
        <p:nvPicPr>
          <p:cNvPr id="22"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3620558" y="3185937"/>
            <a:ext cx="1121475" cy="714026"/>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1643">
            <a:off x="864495" y="5498826"/>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871310">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791882" y="1709702"/>
            <a:ext cx="747320" cy="553998"/>
          </a:xfrm>
          <a:prstGeom prst="rect">
            <a:avLst/>
          </a:prstGeom>
          <a:noFill/>
        </p:spPr>
        <p:txBody>
          <a:bodyPr wrap="none" rtlCol="0">
            <a:spAutoFit/>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 </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9</a:t>
            </a:r>
          </a:p>
        </p:txBody>
      </p:sp>
      <p:pic>
        <p:nvPicPr>
          <p:cNvPr id="31" name="Picture 30"/>
          <p:cNvPicPr>
            <a:picLocks noChangeAspect="1"/>
          </p:cNvPicPr>
          <p:nvPr/>
        </p:nvPicPr>
        <p:blipFill rotWithShape="1">
          <a:blip r:embed="rId9"/>
          <a:srcRect l="4396" t="146" r="6015" b="1"/>
          <a:stretch/>
        </p:blipFill>
        <p:spPr>
          <a:xfrm>
            <a:off x="4145975" y="-32169"/>
            <a:ext cx="4447733" cy="3110246"/>
          </a:xfrm>
          <a:prstGeom prst="round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0" b="97110" l="0" r="100000">
                        <a14:foregroundMark x1="47283" y1="23121" x2="48370" y2="82081"/>
                      </a14:backgroundRemoval>
                    </a14:imgEffect>
                  </a14:imgLayer>
                </a14:imgProps>
              </a:ext>
            </a:extLst>
          </a:blip>
          <a:stretch>
            <a:fillRect/>
          </a:stretch>
        </p:blipFill>
        <p:spPr>
          <a:xfrm>
            <a:off x="-89108" y="0"/>
            <a:ext cx="1168460" cy="1098606"/>
          </a:xfrm>
          <a:prstGeom prst="rect">
            <a:avLst/>
          </a:prstGeom>
        </p:spPr>
      </p:pic>
      <p:pic>
        <p:nvPicPr>
          <p:cNvPr id="19" name="Kép 79" descr="Girlface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8895" y="3650472"/>
            <a:ext cx="1254257" cy="113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797315" y="810182"/>
            <a:ext cx="1032679"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0565456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66667E-6 1.11111E-6 L -0.18073 0.54475 " pathEditMode="relative" rAng="0" ptsTypes="AA">
                                      <p:cBhvr>
                                        <p:cTn id="11" dur="250" fill="hold"/>
                                        <p:tgtEl>
                                          <p:spTgt spid="22"/>
                                        </p:tgtEl>
                                        <p:attrNameLst>
                                          <p:attrName>ppt_x</p:attrName>
                                          <p:attrName>ppt_y</p:attrName>
                                        </p:attrNameLst>
                                      </p:cBhvr>
                                      <p:rCtr x="-9045" y="27222"/>
                                    </p:animMotion>
                                  </p:childTnLst>
                                </p:cTn>
                              </p:par>
                              <p:par>
                                <p:cTn id="12" presetID="10" presetClass="exit" presetSubtype="0" fill="hold" nodeType="with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42" presetClass="path" presetSubtype="0" accel="50000" decel="50000" fill="hold" grpId="0" nodeType="withEffect">
                                  <p:stCondLst>
                                    <p:cond delay="0"/>
                                  </p:stCondLst>
                                  <p:childTnLst>
                                    <p:animMotion origin="layout" path="M -0.09132 -0.00371 L 0.03698 0.13055 " pathEditMode="relative" rAng="0" ptsTypes="AA">
                                      <p:cBhvr>
                                        <p:cTn id="19" dur="1000" fill="hold"/>
                                        <p:tgtEl>
                                          <p:spTgt spid="14"/>
                                        </p:tgtEl>
                                        <p:attrNameLst>
                                          <p:attrName>ppt_x</p:attrName>
                                          <p:attrName>ppt_y</p:attrName>
                                        </p:attrNameLst>
                                      </p:cBhvr>
                                      <p:rCtr x="6406" y="6698"/>
                                    </p:animMotion>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3.54167E-6 2.22222E-6 L -0.18243 -0.63102 " pathEditMode="relative" rAng="0" ptsTypes="AA">
                                      <p:cBhvr>
                                        <p:cTn id="22" dur="500" fill="hold"/>
                                        <p:tgtEl>
                                          <p:spTgt spid="27"/>
                                        </p:tgtEl>
                                        <p:attrNameLst>
                                          <p:attrName>ppt_x</p:attrName>
                                          <p:attrName>ppt_y</p:attrName>
                                        </p:attrNameLst>
                                      </p:cBhvr>
                                      <p:rCtr x="-9128" y="-31551"/>
                                    </p:animMotion>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3" name="yeahtWAV.wav"/>
                                        </p:tgtEl>
                                      </p:cMediaNode>
                                    </p:audio>
                                  </p:subTnLst>
                                </p:cTn>
                              </p:par>
                            </p:childTnLst>
                          </p:cTn>
                        </p:par>
                        <p:par>
                          <p:cTn id="27" fill="hold">
                            <p:stCondLst>
                              <p:cond delay="2000"/>
                            </p:stCondLst>
                            <p:childTnLst>
                              <p:par>
                                <p:cTn id="28" presetID="47" presetClass="exit" presetSubtype="0" fill="hold" grpId="1" nodeType="afterEffect">
                                  <p:stCondLst>
                                    <p:cond delay="750"/>
                                  </p:stCondLst>
                                  <p:childTnLst>
                                    <p:animEffect transition="out" filter="fade">
                                      <p:cBhvr>
                                        <p:cTn id="29" dur="750"/>
                                        <p:tgtEl>
                                          <p:spTgt spid="6"/>
                                        </p:tgtEl>
                                      </p:cBhvr>
                                    </p:animEffect>
                                    <p:anim calcmode="lin" valueType="num">
                                      <p:cBhvr>
                                        <p:cTn id="30" dur="750"/>
                                        <p:tgtEl>
                                          <p:spTgt spid="6"/>
                                        </p:tgtEl>
                                        <p:attrNameLst>
                                          <p:attrName>ppt_x</p:attrName>
                                        </p:attrNameLst>
                                      </p:cBhvr>
                                      <p:tavLst>
                                        <p:tav tm="0">
                                          <p:val>
                                            <p:strVal val="ppt_x"/>
                                          </p:val>
                                        </p:tav>
                                        <p:tav tm="100000">
                                          <p:val>
                                            <p:strVal val="ppt_x"/>
                                          </p:val>
                                        </p:tav>
                                      </p:tavLst>
                                    </p:anim>
                                    <p:anim calcmode="lin" valueType="num">
                                      <p:cBhvr>
                                        <p:cTn id="31" dur="750"/>
                                        <p:tgtEl>
                                          <p:spTgt spid="6"/>
                                        </p:tgtEl>
                                        <p:attrNameLst>
                                          <p:attrName>ppt_y</p:attrName>
                                        </p:attrNameLst>
                                      </p:cBhvr>
                                      <p:tavLst>
                                        <p:tav tm="0">
                                          <p:val>
                                            <p:strVal val="ppt_y"/>
                                          </p:val>
                                        </p:tav>
                                        <p:tav tm="100000">
                                          <p:val>
                                            <p:strVal val="ppt_y-.1"/>
                                          </p:val>
                                        </p:tav>
                                      </p:tavLst>
                                    </p:anim>
                                    <p:set>
                                      <p:cBhvr>
                                        <p:cTn id="32" dur="1" fill="hold">
                                          <p:stCondLst>
                                            <p:cond delay="7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77778E-6 3.7037E-6 L -0.15243 0.47314 " pathEditMode="relative" rAng="0" ptsTypes="AA">
                                      <p:cBhvr>
                                        <p:cTn id="37" dur="250" fill="hold"/>
                                        <p:tgtEl>
                                          <p:spTgt spid="20"/>
                                        </p:tgtEl>
                                        <p:attrNameLst>
                                          <p:attrName>ppt_x</p:attrName>
                                          <p:attrName>ppt_y</p:attrName>
                                        </p:attrNameLst>
                                      </p:cBhvr>
                                      <p:rCtr x="-7622" y="23642"/>
                                    </p:animMotion>
                                  </p:childTnLst>
                                </p:cTn>
                              </p:par>
                            </p:childTnLst>
                          </p:cTn>
                        </p:par>
                        <p:par>
                          <p:cTn id="38" fill="hold">
                            <p:stCondLst>
                              <p:cond delay="250"/>
                            </p:stCondLst>
                            <p:childTnLst>
                              <p:par>
                                <p:cTn id="39" presetID="42" presetClass="path" presetSubtype="0" accel="50000" decel="50000" autoRev="1" fill="hold" nodeType="afterEffect">
                                  <p:stCondLst>
                                    <p:cond delay="0"/>
                                  </p:stCondLst>
                                  <p:childTnLst>
                                    <p:animMotion origin="layout" path="M 4.79167E-6 -1.11111E-6 L 0.09505 -0.55139 " pathEditMode="relative" rAng="0" ptsTypes="AA">
                                      <p:cBhvr>
                                        <p:cTn id="40" dur="250" fill="hold"/>
                                        <p:tgtEl>
                                          <p:spTgt spid="25"/>
                                        </p:tgtEl>
                                        <p:attrNameLst>
                                          <p:attrName>ppt_x</p:attrName>
                                          <p:attrName>ppt_y</p:attrName>
                                        </p:attrNameLst>
                                      </p:cBhvr>
                                      <p:rCtr x="4753" y="-27569"/>
                                    </p:animMotion>
                                  </p:childTnLst>
                                  <p:subTnLst>
                                    <p:audio>
                                      <p:cMediaNode>
                                        <p:cTn display="0" masterRel="sameClick">
                                          <p:stCondLst>
                                            <p:cond evt="begin" delay="0">
                                              <p:tn val="39"/>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childTnLst>
        </p:cTn>
      </p:par>
    </p:tnLst>
    <p:bldLst>
      <p:bldP spid="14" grpId="0" animBg="1"/>
      <p:bldP spid="17" grpId="0" animBg="1"/>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08547" y="4243931"/>
            <a:ext cx="1643309" cy="811148"/>
          </a:xfrm>
          <a:prstGeom prst="rect">
            <a:avLst/>
          </a:prstGeom>
        </p:spPr>
      </p:pic>
      <p:sp>
        <p:nvSpPr>
          <p:cNvPr id="17" name="DapanC"/>
          <p:cNvSpPr/>
          <p:nvPr/>
        </p:nvSpPr>
        <p:spPr>
          <a:xfrm>
            <a:off x="4257374" y="3684584"/>
            <a:ext cx="2005728" cy="1120488"/>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brothers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757" t="12569"/>
          <a:stretch/>
        </p:blipFill>
        <p:spPr>
          <a:xfrm rot="17482693" flipH="1">
            <a:off x="2096940" y="5783593"/>
            <a:ext cx="1008659" cy="650349"/>
          </a:xfrm>
          <a:prstGeom prst="rect">
            <a:avLst/>
          </a:prstGeom>
          <a:scene3d>
            <a:camera prst="isometricOffAxis2Left"/>
            <a:lightRig rig="threePt" dir="t"/>
          </a:scene3d>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664383" y="1785677"/>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25</a:t>
            </a:r>
          </a:p>
        </p:txBody>
      </p:sp>
      <p:sp>
        <p:nvSpPr>
          <p:cNvPr id="33" name="Right Arrow 32">
            <a:hlinkClick r:id="" action="ppaction://hlinkshowjump?jump=nextslide"/>
          </p:cNvPr>
          <p:cNvSpPr/>
          <p:nvPr/>
        </p:nvSpPr>
        <p:spPr>
          <a:xfrm>
            <a:off x="8223391" y="4353339"/>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1170" b="98246" l="0" r="97159">
                        <a14:foregroundMark x1="46023" y1="23392" x2="57386" y2="81287"/>
                      </a14:backgroundRemoval>
                    </a14:imgEffect>
                  </a14:imgLayer>
                </a14:imgProps>
              </a:ext>
            </a:extLst>
          </a:blip>
          <a:stretch>
            <a:fillRect/>
          </a:stretch>
        </p:blipFill>
        <p:spPr>
          <a:xfrm>
            <a:off x="149837" y="120770"/>
            <a:ext cx="976651" cy="948906"/>
          </a:xfrm>
          <a:prstGeom prst="rect">
            <a:avLst/>
          </a:prstGeom>
        </p:spPr>
      </p:pic>
      <p:pic>
        <p:nvPicPr>
          <p:cNvPr id="31" name="Kép 84" descr="Baby Girl Crawling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4013" y="0"/>
            <a:ext cx="2791571" cy="299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Szövegdoboz 1"/>
          <p:cNvSpPr txBox="1"/>
          <p:nvPr/>
        </p:nvSpPr>
        <p:spPr>
          <a:xfrm>
            <a:off x="1126488" y="162186"/>
            <a:ext cx="4895675"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They are …………..</a:t>
            </a:r>
            <a:endParaRPr lang="hu-HU" sz="3000" b="1" dirty="0">
              <a:latin typeface="Comic Sans MS" pitchFamily="66" charset="0"/>
              <a:cs typeface="+mn-cs"/>
            </a:endParaRPr>
          </a:p>
        </p:txBody>
      </p:sp>
      <p:pic>
        <p:nvPicPr>
          <p:cNvPr id="34" name="Kép 85" descr="Baby Boy Sitting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1750" y="520045"/>
            <a:ext cx="2182630" cy="279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apanD"/>
          <p:cNvSpPr/>
          <p:nvPr/>
        </p:nvSpPr>
        <p:spPr>
          <a:xfrm>
            <a:off x="6433052" y="3684584"/>
            <a:ext cx="2205890" cy="1120488"/>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twins</a:t>
            </a:r>
          </a:p>
        </p:txBody>
      </p:sp>
      <p:pic>
        <p:nvPicPr>
          <p:cNvPr id="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37459971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4.81481E-6 L -0.15247 0.47314 " pathEditMode="relative" rAng="0" ptsTypes="AA">
                                      <p:cBhvr>
                                        <p:cTn id="6" dur="250" fill="hold"/>
                                        <p:tgtEl>
                                          <p:spTgt spid="20"/>
                                        </p:tgtEl>
                                        <p:attrNameLst>
                                          <p:attrName>ppt_x</p:attrName>
                                          <p:attrName>ppt_y</p:attrName>
                                        </p:attrNameLst>
                                      </p:cBhvr>
                                      <p:rCtr x="-7630" y="23657"/>
                                    </p:animMotion>
                                  </p:child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4.79167E-6 -1.11111E-6 L 0.17968 -0.55023 " pathEditMode="relative" rAng="0" ptsTypes="AA">
                                      <p:cBhvr>
                                        <p:cTn id="9" dur="250" fill="hold"/>
                                        <p:tgtEl>
                                          <p:spTgt spid="25"/>
                                        </p:tgtEl>
                                        <p:attrNameLst>
                                          <p:attrName>ppt_x</p:attrName>
                                          <p:attrName>ppt_y</p:attrName>
                                        </p:attrNameLst>
                                      </p:cBhvr>
                                      <p:rCtr x="8984" y="-27523"/>
                                    </p:animMotion>
                                  </p:childTnLst>
                                  <p:subTnLst>
                                    <p:audio>
                                      <p:cMediaNode>
                                        <p:cTn display="0" masterRel="sameClick">
                                          <p:stCondLst>
                                            <p:cond evt="begin" delay="0">
                                              <p:tn val="8"/>
                                            </p:cond>
                                          </p:stCondLst>
                                          <p:endCondLst>
                                            <p:cond evt="onStopAudio" delay="0">
                                              <p:tgtEl>
                                                <p:sldTgt/>
                                              </p:tgtEl>
                                            </p:cond>
                                          </p:endCondLst>
                                        </p:cTn>
                                        <p:tgtEl>
                                          <p:sndTgt r:embed="rId3" name="sorry waw.wav"/>
                                        </p:tgtEl>
                                      </p:cMediaNode>
                                    </p:audio>
                                  </p:sub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1.11111E-6 L -0.13346 0.46204 " pathEditMode="relative" rAng="0" ptsTypes="AA">
                                      <p:cBhvr>
                                        <p:cTn id="14" dur="250" fill="hold"/>
                                        <p:tgtEl>
                                          <p:spTgt spid="3"/>
                                        </p:tgtEl>
                                        <p:attrNameLst>
                                          <p:attrName>ppt_x</p:attrName>
                                          <p:attrName>ppt_y</p:attrName>
                                        </p:attrNameLst>
                                      </p:cBhvr>
                                      <p:rCtr x="-6680" y="23102"/>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par>
                          <p:cTn id="21" fill="hold">
                            <p:stCondLst>
                              <p:cond delay="500"/>
                            </p:stCondLst>
                            <p:childTnLst>
                              <p:par>
                                <p:cTn id="22" presetID="42" presetClass="path" presetSubtype="0" accel="50000" decel="50000" fill="hold" grpId="0" nodeType="afterEffect">
                                  <p:stCondLst>
                                    <p:cond delay="0"/>
                                  </p:stCondLst>
                                  <p:childTnLst>
                                    <p:animMotion origin="layout" path="M 1.45833E-6 -1.48148E-6 L -0.12057 -0.14028 " pathEditMode="relative" rAng="0" ptsTypes="AA">
                                      <p:cBhvr>
                                        <p:cTn id="23" dur="1000" fill="hold"/>
                                        <p:tgtEl>
                                          <p:spTgt spid="18"/>
                                        </p:tgtEl>
                                        <p:attrNameLst>
                                          <p:attrName>ppt_x</p:attrName>
                                          <p:attrName>ppt_y</p:attrName>
                                        </p:attrNameLst>
                                      </p:cBhvr>
                                      <p:rCtr x="-6029" y="-7014"/>
                                    </p:animMotion>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5E-6 -1.48148E-6 L -0.02852 -0.60995 " pathEditMode="relative" rAng="0" ptsTypes="AA">
                                      <p:cBhvr>
                                        <p:cTn id="26" dur="250" fill="hold"/>
                                        <p:tgtEl>
                                          <p:spTgt spid="23"/>
                                        </p:tgtEl>
                                        <p:attrNameLst>
                                          <p:attrName>ppt_x</p:attrName>
                                          <p:attrName>ppt_y</p:attrName>
                                        </p:attrNameLst>
                                      </p:cBhvr>
                                      <p:rCtr x="-1432" y="-30509"/>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4"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nextCondLst>
                <p:cond evt="onClick" delay="0">
                  <p:tgtEl>
                    <p:spTgt spid="18"/>
                  </p:tgtEl>
                </p:cond>
              </p:nextCondLst>
            </p:seq>
          </p:childTnLst>
        </p:cTn>
      </p:par>
    </p:tnLst>
    <p:bldLst>
      <p:bldP spid="17" grpId="0" animBg="1"/>
      <p:bldP spid="6" grpId="0"/>
      <p:bldP spid="6" grpId="1"/>
      <p:bldP spid="33"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5254" y="204700"/>
            <a:ext cx="3840480" cy="112793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8" name="TextBox 7">
            <a:extLst>
              <a:ext uri="{FF2B5EF4-FFF2-40B4-BE49-F238E27FC236}">
                <a16:creationId xmlns:a16="http://schemas.microsoft.com/office/drawing/2014/main" id="{DC04FD96-AC33-4F01-12C2-6F62CF23C3C5}"/>
              </a:ext>
            </a:extLst>
          </p:cNvPr>
          <p:cNvSpPr txBox="1"/>
          <p:nvPr/>
        </p:nvSpPr>
        <p:spPr>
          <a:xfrm>
            <a:off x="520304" y="312214"/>
            <a:ext cx="3108543" cy="523220"/>
          </a:xfrm>
          <a:prstGeom prst="rect">
            <a:avLst/>
          </a:prstGeom>
          <a:noFill/>
        </p:spPr>
        <p:txBody>
          <a:bodyPr wrap="none" rtlCol="0">
            <a:spAutoFit/>
          </a:bodyPr>
          <a:lstStyle/>
          <a:p>
            <a:r>
              <a:rPr lang="en-VN" sz="2800" b="1" dirty="0">
                <a:solidFill>
                  <a:srgbClr val="FF0000"/>
                </a:solidFill>
                <a:latin typeface="Comic Sans MS" panose="030F0902030302020204" pitchFamily="66" charset="0"/>
              </a:rPr>
              <a:t>WORK IN PAIRS</a:t>
            </a:r>
          </a:p>
        </p:txBody>
      </p:sp>
      <p:sp>
        <p:nvSpPr>
          <p:cNvPr id="10" name="TextBox 9">
            <a:extLst>
              <a:ext uri="{FF2B5EF4-FFF2-40B4-BE49-F238E27FC236}">
                <a16:creationId xmlns:a16="http://schemas.microsoft.com/office/drawing/2014/main" id="{5BA0DCCA-7325-02B8-FA76-A9D2719A4FBD}"/>
              </a:ext>
            </a:extLst>
          </p:cNvPr>
          <p:cNvSpPr txBox="1"/>
          <p:nvPr/>
        </p:nvSpPr>
        <p:spPr>
          <a:xfrm>
            <a:off x="-69899" y="809417"/>
            <a:ext cx="4288947" cy="523220"/>
          </a:xfrm>
          <a:prstGeom prst="rect">
            <a:avLst/>
          </a:prstGeom>
          <a:noFill/>
        </p:spPr>
        <p:txBody>
          <a:bodyPr wrap="square" rtlCol="0">
            <a:spAutoFit/>
          </a:bodyPr>
          <a:lstStyle/>
          <a:p>
            <a:pPr algn="ctr"/>
            <a:r>
              <a:rPr lang="en-US" sz="2800" dirty="0">
                <a:solidFill>
                  <a:schemeClr val="bg2">
                    <a:lumMod val="50000"/>
                  </a:schemeClr>
                </a:solidFill>
                <a:latin typeface="Comic Sans MS" panose="030F0902030302020204" pitchFamily="66" charset="0"/>
              </a:rPr>
              <a:t>Draw the family tree</a:t>
            </a:r>
            <a:endParaRPr lang="en-VN" sz="2800" dirty="0">
              <a:solidFill>
                <a:schemeClr val="bg2">
                  <a:lumMod val="50000"/>
                </a:schemeClr>
              </a:solidFill>
              <a:latin typeface="Comic Sans MS" panose="030F0902030302020204" pitchFamily="66"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9659" l="3182" r="99091">
                        <a14:foregroundMark x1="23409" y1="64395" x2="29773" y2="66951"/>
                        <a14:foregroundMark x1="37273" y1="98637" x2="62955" y2="97956"/>
                      </a14:backgroundRemoval>
                    </a14:imgEffect>
                  </a14:imgLayer>
                </a14:imgProps>
              </a:ext>
            </a:extLst>
          </a:blip>
          <a:stretch>
            <a:fillRect/>
          </a:stretch>
        </p:blipFill>
        <p:spPr>
          <a:xfrm>
            <a:off x="4947716" y="0"/>
            <a:ext cx="3888607" cy="5187756"/>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3285" b="97263" l="3911" r="96927">
                        <a14:foregroundMark x1="40503" y1="26460" x2="46089" y2="32117"/>
                        <a14:foregroundMark x1="60056" y1="26095" x2="71229" y2="32117"/>
                        <a14:foregroundMark x1="53911" y1="32664" x2="54749" y2="36314"/>
                      </a14:backgroundRemoval>
                    </a14:imgEffect>
                  </a14:imgLayer>
                </a14:imgProps>
              </a:ext>
            </a:extLst>
          </a:blip>
          <a:stretch>
            <a:fillRect/>
          </a:stretch>
        </p:blipFill>
        <p:spPr>
          <a:xfrm>
            <a:off x="115254" y="1071027"/>
            <a:ext cx="2660484" cy="407247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7014" y="1241657"/>
            <a:ext cx="3397440" cy="3946099"/>
          </a:xfrm>
          <a:prstGeom prst="rect">
            <a:avLst/>
          </a:prstGeom>
        </p:spPr>
      </p:pic>
    </p:spTree>
    <p:extLst>
      <p:ext uri="{BB962C8B-B14F-4D97-AF65-F5344CB8AC3E}">
        <p14:creationId xmlns:p14="http://schemas.microsoft.com/office/powerpoint/2010/main" val="40575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B7183092-5B42-7E14-C06B-7D10F7EDF484}"/>
              </a:ext>
            </a:extLst>
          </p:cNvPr>
          <p:cNvGraphicFramePr>
            <a:graphicFrameLocks noGrp="1"/>
          </p:cNvGraphicFramePr>
          <p:nvPr/>
        </p:nvGraphicFramePr>
        <p:xfrm>
          <a:off x="1513665" y="1458728"/>
          <a:ext cx="5886596" cy="2483632"/>
        </p:xfrm>
        <a:graphic>
          <a:graphicData uri="http://schemas.openxmlformats.org/drawingml/2006/table">
            <a:tbl>
              <a:tblPr firstRow="1" bandRow="1">
                <a:tableStyleId>{6F0A7707-5260-418D-8732-686F5DF8055C}</a:tableStyleId>
              </a:tblPr>
              <a:tblGrid>
                <a:gridCol w="1471649">
                  <a:extLst>
                    <a:ext uri="{9D8B030D-6E8A-4147-A177-3AD203B41FA5}">
                      <a16:colId xmlns:a16="http://schemas.microsoft.com/office/drawing/2014/main" val="257416257"/>
                    </a:ext>
                  </a:extLst>
                </a:gridCol>
                <a:gridCol w="1471649">
                  <a:extLst>
                    <a:ext uri="{9D8B030D-6E8A-4147-A177-3AD203B41FA5}">
                      <a16:colId xmlns:a16="http://schemas.microsoft.com/office/drawing/2014/main" val="547786624"/>
                    </a:ext>
                  </a:extLst>
                </a:gridCol>
                <a:gridCol w="1471649">
                  <a:extLst>
                    <a:ext uri="{9D8B030D-6E8A-4147-A177-3AD203B41FA5}">
                      <a16:colId xmlns:a16="http://schemas.microsoft.com/office/drawing/2014/main" val="806567065"/>
                    </a:ext>
                  </a:extLst>
                </a:gridCol>
                <a:gridCol w="1471649">
                  <a:extLst>
                    <a:ext uri="{9D8B030D-6E8A-4147-A177-3AD203B41FA5}">
                      <a16:colId xmlns:a16="http://schemas.microsoft.com/office/drawing/2014/main" val="1347445215"/>
                    </a:ext>
                  </a:extLst>
                </a:gridCol>
              </a:tblGrid>
              <a:tr h="620908">
                <a:tc>
                  <a:txBody>
                    <a:bodyPr/>
                    <a:lstStyle/>
                    <a:p>
                      <a:pPr algn="ctr"/>
                      <a:r>
                        <a:rPr lang="en-VN" sz="2000" dirty="0">
                          <a:solidFill>
                            <a:schemeClr val="bg2">
                              <a:lumMod val="75000"/>
                            </a:schemeClr>
                          </a:solidFill>
                        </a:rPr>
                        <a:t>TEAM 1</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7403372"/>
                  </a:ext>
                </a:extLst>
              </a:tr>
              <a:tr h="620908">
                <a:tc>
                  <a:txBody>
                    <a:bodyPr/>
                    <a:lstStyle/>
                    <a:p>
                      <a:pPr algn="ctr"/>
                      <a:r>
                        <a:rPr lang="en-VN" sz="2000" dirty="0">
                          <a:solidFill>
                            <a:schemeClr val="bg2">
                              <a:lumMod val="75000"/>
                            </a:schemeClr>
                          </a:solidFill>
                        </a:rPr>
                        <a:t>TEAM 2</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46324055"/>
                  </a:ext>
                </a:extLst>
              </a:tr>
              <a:tr h="620908">
                <a:tc>
                  <a:txBody>
                    <a:bodyPr/>
                    <a:lstStyle/>
                    <a:p>
                      <a:pPr algn="ctr"/>
                      <a:r>
                        <a:rPr lang="en-VN" sz="2000" dirty="0">
                          <a:solidFill>
                            <a:schemeClr val="bg2">
                              <a:lumMod val="75000"/>
                            </a:schemeClr>
                          </a:solidFill>
                        </a:rPr>
                        <a:t>TEAM 3</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709118582"/>
                  </a:ext>
                </a:extLst>
              </a:tr>
              <a:tr h="620908">
                <a:tc>
                  <a:txBody>
                    <a:bodyPr/>
                    <a:lstStyle/>
                    <a:p>
                      <a:pPr algn="ctr"/>
                      <a:r>
                        <a:rPr lang="en-VN" sz="2000" dirty="0">
                          <a:solidFill>
                            <a:schemeClr val="bg2">
                              <a:lumMod val="75000"/>
                            </a:schemeClr>
                          </a:solidFill>
                        </a:rPr>
                        <a:t>TEAM 4</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21591639"/>
                  </a:ext>
                </a:extLst>
              </a:tr>
            </a:tbl>
          </a:graphicData>
        </a:graphic>
      </p:graphicFrame>
      <p:sp>
        <p:nvSpPr>
          <p:cNvPr id="49" name="Rectangle 48">
            <a:extLst>
              <a:ext uri="{FF2B5EF4-FFF2-40B4-BE49-F238E27FC236}">
                <a16:creationId xmlns:a16="http://schemas.microsoft.com/office/drawing/2014/main" id="{60288F20-9CB0-1E11-19D5-6F4DC2699B42}"/>
              </a:ext>
            </a:extLst>
          </p:cNvPr>
          <p:cNvSpPr/>
          <p:nvPr/>
        </p:nvSpPr>
        <p:spPr>
          <a:xfrm>
            <a:off x="5994256" y="1497493"/>
            <a:ext cx="1365577" cy="521333"/>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0" name="Rectangle 49">
            <a:extLst>
              <a:ext uri="{FF2B5EF4-FFF2-40B4-BE49-F238E27FC236}">
                <a16:creationId xmlns:a16="http://schemas.microsoft.com/office/drawing/2014/main" id="{CB800B7D-2E93-E0C4-CAC4-24A982708410}"/>
              </a:ext>
            </a:extLst>
          </p:cNvPr>
          <p:cNvSpPr/>
          <p:nvPr/>
        </p:nvSpPr>
        <p:spPr>
          <a:xfrm>
            <a:off x="5976876" y="2127644"/>
            <a:ext cx="1365576"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1" name="Rectangle 50">
            <a:extLst>
              <a:ext uri="{FF2B5EF4-FFF2-40B4-BE49-F238E27FC236}">
                <a16:creationId xmlns:a16="http://schemas.microsoft.com/office/drawing/2014/main" id="{AC274DA1-1492-63BA-DA1B-A80E7B252019}"/>
              </a:ext>
            </a:extLst>
          </p:cNvPr>
          <p:cNvSpPr/>
          <p:nvPr/>
        </p:nvSpPr>
        <p:spPr>
          <a:xfrm>
            <a:off x="5976877" y="2735489"/>
            <a:ext cx="1365575"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2" name="Rectangle 51">
            <a:extLst>
              <a:ext uri="{FF2B5EF4-FFF2-40B4-BE49-F238E27FC236}">
                <a16:creationId xmlns:a16="http://schemas.microsoft.com/office/drawing/2014/main" id="{76883A66-68E4-0F8F-8E58-6620F0D5BE06}"/>
              </a:ext>
            </a:extLst>
          </p:cNvPr>
          <p:cNvSpPr/>
          <p:nvPr/>
        </p:nvSpPr>
        <p:spPr>
          <a:xfrm>
            <a:off x="5976877" y="3373835"/>
            <a:ext cx="1400336" cy="543601"/>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5" name="Rectangle 44">
            <a:extLst>
              <a:ext uri="{FF2B5EF4-FFF2-40B4-BE49-F238E27FC236}">
                <a16:creationId xmlns:a16="http://schemas.microsoft.com/office/drawing/2014/main" id="{B0FD4DEF-3ED8-83DE-7CC9-4610140493D6}"/>
              </a:ext>
            </a:extLst>
          </p:cNvPr>
          <p:cNvSpPr/>
          <p:nvPr/>
        </p:nvSpPr>
        <p:spPr>
          <a:xfrm>
            <a:off x="4501928" y="1491119"/>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6" name="Rectangle 45">
            <a:extLst>
              <a:ext uri="{FF2B5EF4-FFF2-40B4-BE49-F238E27FC236}">
                <a16:creationId xmlns:a16="http://schemas.microsoft.com/office/drawing/2014/main" id="{0F4EBA83-326A-F653-162B-3F5CEDD70757}"/>
              </a:ext>
            </a:extLst>
          </p:cNvPr>
          <p:cNvSpPr/>
          <p:nvPr/>
        </p:nvSpPr>
        <p:spPr>
          <a:xfrm>
            <a:off x="4501928" y="2123702"/>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dirty="0"/>
          </a:p>
        </p:txBody>
      </p:sp>
      <p:sp>
        <p:nvSpPr>
          <p:cNvPr id="47" name="Rectangle 46">
            <a:extLst>
              <a:ext uri="{FF2B5EF4-FFF2-40B4-BE49-F238E27FC236}">
                <a16:creationId xmlns:a16="http://schemas.microsoft.com/office/drawing/2014/main" id="{FE4731F1-FDE9-FF7C-8DA4-5559A034D188}"/>
              </a:ext>
            </a:extLst>
          </p:cNvPr>
          <p:cNvSpPr/>
          <p:nvPr/>
        </p:nvSpPr>
        <p:spPr>
          <a:xfrm>
            <a:off x="4525012" y="2752567"/>
            <a:ext cx="134677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8" name="Rectangle 47">
            <a:extLst>
              <a:ext uri="{FF2B5EF4-FFF2-40B4-BE49-F238E27FC236}">
                <a16:creationId xmlns:a16="http://schemas.microsoft.com/office/drawing/2014/main" id="{F00E4D52-789F-7BBF-55AA-9C6D008DBDAD}"/>
              </a:ext>
            </a:extLst>
          </p:cNvPr>
          <p:cNvSpPr/>
          <p:nvPr/>
        </p:nvSpPr>
        <p:spPr>
          <a:xfrm>
            <a:off x="4484299" y="3362107"/>
            <a:ext cx="140511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3" name="Rectangle 42">
            <a:extLst>
              <a:ext uri="{FF2B5EF4-FFF2-40B4-BE49-F238E27FC236}">
                <a16:creationId xmlns:a16="http://schemas.microsoft.com/office/drawing/2014/main" id="{45DF9A03-809A-64BA-6D72-43D196701926}"/>
              </a:ext>
            </a:extLst>
          </p:cNvPr>
          <p:cNvSpPr/>
          <p:nvPr/>
        </p:nvSpPr>
        <p:spPr>
          <a:xfrm>
            <a:off x="3010274" y="2740820"/>
            <a:ext cx="1366211"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2" name="Rectangle 41">
            <a:extLst>
              <a:ext uri="{FF2B5EF4-FFF2-40B4-BE49-F238E27FC236}">
                <a16:creationId xmlns:a16="http://schemas.microsoft.com/office/drawing/2014/main" id="{B5F44DF6-6EE2-1193-CEA5-0B4E46443E00}"/>
              </a:ext>
            </a:extLst>
          </p:cNvPr>
          <p:cNvSpPr/>
          <p:nvPr/>
        </p:nvSpPr>
        <p:spPr>
          <a:xfrm>
            <a:off x="3042247" y="2128442"/>
            <a:ext cx="1366211" cy="519766"/>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4" name="Rectangle 43">
            <a:extLst>
              <a:ext uri="{FF2B5EF4-FFF2-40B4-BE49-F238E27FC236}">
                <a16:creationId xmlns:a16="http://schemas.microsoft.com/office/drawing/2014/main" id="{6891EE70-EA87-96FB-B92B-14723AA81410}"/>
              </a:ext>
            </a:extLst>
          </p:cNvPr>
          <p:cNvSpPr/>
          <p:nvPr/>
        </p:nvSpPr>
        <p:spPr>
          <a:xfrm>
            <a:off x="3068273" y="3369648"/>
            <a:ext cx="1250215" cy="528518"/>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1" name="Rectangle 40">
            <a:extLst>
              <a:ext uri="{FF2B5EF4-FFF2-40B4-BE49-F238E27FC236}">
                <a16:creationId xmlns:a16="http://schemas.microsoft.com/office/drawing/2014/main" id="{0F825185-6817-43AC-29AD-9F5E6E1B74BC}"/>
              </a:ext>
            </a:extLst>
          </p:cNvPr>
          <p:cNvSpPr/>
          <p:nvPr/>
        </p:nvSpPr>
        <p:spPr>
          <a:xfrm>
            <a:off x="3038594" y="1497029"/>
            <a:ext cx="1369864"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22" name="TextBox 21">
            <a:extLst>
              <a:ext uri="{FF2B5EF4-FFF2-40B4-BE49-F238E27FC236}">
                <a16:creationId xmlns:a16="http://schemas.microsoft.com/office/drawing/2014/main" id="{4DC712C5-5995-4E90-B813-86EB59F9FADE}"/>
              </a:ext>
            </a:extLst>
          </p:cNvPr>
          <p:cNvSpPr txBox="1"/>
          <p:nvPr/>
        </p:nvSpPr>
        <p:spPr>
          <a:xfrm>
            <a:off x="-1" y="4517581"/>
            <a:ext cx="2997063" cy="584775"/>
          </a:xfrm>
          <a:prstGeom prst="rect">
            <a:avLst/>
          </a:prstGeom>
          <a:noFill/>
        </p:spPr>
        <p:txBody>
          <a:bodyPr wrap="square" rtlCol="0">
            <a:spAutoFit/>
          </a:bodyPr>
          <a:lstStyle/>
          <a:p>
            <a:pPr algn="ctr"/>
            <a:r>
              <a:rPr lang="en-VN" sz="1600" dirty="0">
                <a:highlight>
                  <a:srgbClr val="DBEAF6"/>
                </a:highlight>
                <a:latin typeface="+mj-lt"/>
              </a:rPr>
              <a:t>Vận dụng xuất sắc những kiến thức đã học vào thực hành</a:t>
            </a:r>
          </a:p>
        </p:txBody>
      </p:sp>
      <p:sp>
        <p:nvSpPr>
          <p:cNvPr id="23" name="TextBox 22">
            <a:extLst>
              <a:ext uri="{FF2B5EF4-FFF2-40B4-BE49-F238E27FC236}">
                <a16:creationId xmlns:a16="http://schemas.microsoft.com/office/drawing/2014/main" id="{10BB0BE2-82D3-9773-1AE5-C09AB68368C4}"/>
              </a:ext>
            </a:extLst>
          </p:cNvPr>
          <p:cNvSpPr txBox="1"/>
          <p:nvPr/>
        </p:nvSpPr>
        <p:spPr>
          <a:xfrm>
            <a:off x="3031811" y="4516308"/>
            <a:ext cx="2997063" cy="584775"/>
          </a:xfrm>
          <a:prstGeom prst="rect">
            <a:avLst/>
          </a:prstGeom>
          <a:noFill/>
        </p:spPr>
        <p:txBody>
          <a:bodyPr wrap="square" rtlCol="0">
            <a:spAutoFit/>
          </a:bodyPr>
          <a:lstStyle/>
          <a:p>
            <a:pPr algn="ctr"/>
            <a:r>
              <a:rPr lang="en-VN" sz="1600" dirty="0">
                <a:highlight>
                  <a:srgbClr val="DBEAF6"/>
                </a:highlight>
                <a:latin typeface="+mj-lt"/>
              </a:rPr>
              <a:t>Vận dụng tốt những kiến thức đã học vào thực hành</a:t>
            </a:r>
          </a:p>
        </p:txBody>
      </p:sp>
      <p:sp>
        <p:nvSpPr>
          <p:cNvPr id="24" name="TextBox 23">
            <a:extLst>
              <a:ext uri="{FF2B5EF4-FFF2-40B4-BE49-F238E27FC236}">
                <a16:creationId xmlns:a16="http://schemas.microsoft.com/office/drawing/2014/main" id="{AA80287E-570A-FC5D-817B-E86BDB306A61}"/>
              </a:ext>
            </a:extLst>
          </p:cNvPr>
          <p:cNvSpPr txBox="1"/>
          <p:nvPr/>
        </p:nvSpPr>
        <p:spPr>
          <a:xfrm>
            <a:off x="6164312" y="4516308"/>
            <a:ext cx="2997063" cy="584775"/>
          </a:xfrm>
          <a:prstGeom prst="rect">
            <a:avLst/>
          </a:prstGeom>
          <a:noFill/>
        </p:spPr>
        <p:txBody>
          <a:bodyPr wrap="square" rtlCol="0">
            <a:spAutoFit/>
          </a:bodyPr>
          <a:lstStyle/>
          <a:p>
            <a:pPr algn="ctr"/>
            <a:r>
              <a:rPr lang="en-VN" sz="1600" dirty="0">
                <a:highlight>
                  <a:srgbClr val="DBEAF6"/>
                </a:highlight>
                <a:latin typeface="+mj-lt"/>
              </a:rPr>
              <a:t>Biết cách vận dụng những kiến thức đã học vào thực hành</a:t>
            </a:r>
          </a:p>
        </p:txBody>
      </p:sp>
      <p:sp>
        <p:nvSpPr>
          <p:cNvPr id="25" name="TextBox 24">
            <a:extLst>
              <a:ext uri="{FF2B5EF4-FFF2-40B4-BE49-F238E27FC236}">
                <a16:creationId xmlns:a16="http://schemas.microsoft.com/office/drawing/2014/main" id="{B38E9EF1-4E5E-A33E-2774-D93938B5170C}"/>
              </a:ext>
            </a:extLst>
          </p:cNvPr>
          <p:cNvSpPr txBox="1"/>
          <p:nvPr/>
        </p:nvSpPr>
        <p:spPr>
          <a:xfrm>
            <a:off x="2627523" y="125106"/>
            <a:ext cx="3888955" cy="553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en-VN" sz="4400" spc="300" dirty="0">
                <a:solidFill>
                  <a:schemeClr val="accent2">
                    <a:lumMod val="75000"/>
                  </a:schemeClr>
                </a:solidFill>
              </a:rPr>
              <a:t>ASSESSMENT</a:t>
            </a:r>
          </a:p>
        </p:txBody>
      </p:sp>
      <p:pic>
        <p:nvPicPr>
          <p:cNvPr id="28" name="Picture 27">
            <a:extLst>
              <a:ext uri="{FF2B5EF4-FFF2-40B4-BE49-F238E27FC236}">
                <a16:creationId xmlns:a16="http://schemas.microsoft.com/office/drawing/2014/main" id="{459BB542-0413-75F0-64D7-1F148D56B1B2}"/>
              </a:ext>
            </a:extLst>
          </p:cNvPr>
          <p:cNvPicPr>
            <a:picLocks noChangeAspect="1"/>
          </p:cNvPicPr>
          <p:nvPr/>
        </p:nvPicPr>
        <p:blipFill>
          <a:blip r:embed="rId6"/>
          <a:stretch>
            <a:fillRect/>
          </a:stretch>
        </p:blipFill>
        <p:spPr>
          <a:xfrm>
            <a:off x="1270056" y="4059358"/>
            <a:ext cx="456950" cy="456950"/>
          </a:xfrm>
          <a:prstGeom prst="rect">
            <a:avLst/>
          </a:prstGeom>
        </p:spPr>
      </p:pic>
      <p:pic>
        <p:nvPicPr>
          <p:cNvPr id="2" name="Picture 1">
            <a:extLst>
              <a:ext uri="{FF2B5EF4-FFF2-40B4-BE49-F238E27FC236}">
                <a16:creationId xmlns:a16="http://schemas.microsoft.com/office/drawing/2014/main" id="{4DFF9AFA-CB18-2CB0-9EE5-AE211402C1A7}"/>
              </a:ext>
            </a:extLst>
          </p:cNvPr>
          <p:cNvPicPr>
            <a:picLocks noChangeAspect="1"/>
          </p:cNvPicPr>
          <p:nvPr/>
        </p:nvPicPr>
        <p:blipFill>
          <a:blip r:embed="rId6"/>
          <a:stretch>
            <a:fillRect/>
          </a:stretch>
        </p:blipFill>
        <p:spPr>
          <a:xfrm>
            <a:off x="3396483" y="836618"/>
            <a:ext cx="554436" cy="554436"/>
          </a:xfrm>
          <a:prstGeom prst="rect">
            <a:avLst/>
          </a:prstGeom>
        </p:spPr>
      </p:pic>
      <p:pic>
        <p:nvPicPr>
          <p:cNvPr id="3" name="Picture 2">
            <a:extLst>
              <a:ext uri="{FF2B5EF4-FFF2-40B4-BE49-F238E27FC236}">
                <a16:creationId xmlns:a16="http://schemas.microsoft.com/office/drawing/2014/main" id="{1904CBD8-EE55-4022-F19C-AF2531AAB38A}"/>
              </a:ext>
            </a:extLst>
          </p:cNvPr>
          <p:cNvPicPr>
            <a:picLocks noChangeAspect="1"/>
          </p:cNvPicPr>
          <p:nvPr/>
        </p:nvPicPr>
        <p:blipFill>
          <a:blip r:embed="rId6"/>
          <a:stretch>
            <a:fillRect/>
          </a:stretch>
        </p:blipFill>
        <p:spPr>
          <a:xfrm>
            <a:off x="3396483" y="836618"/>
            <a:ext cx="554436" cy="554436"/>
          </a:xfrm>
          <a:prstGeom prst="rect">
            <a:avLst/>
          </a:prstGeom>
        </p:spPr>
      </p:pic>
      <p:pic>
        <p:nvPicPr>
          <p:cNvPr id="4" name="Picture 3">
            <a:extLst>
              <a:ext uri="{FF2B5EF4-FFF2-40B4-BE49-F238E27FC236}">
                <a16:creationId xmlns:a16="http://schemas.microsoft.com/office/drawing/2014/main" id="{07FAB8CE-190A-887C-42DD-D51203A5DA29}"/>
              </a:ext>
            </a:extLst>
          </p:cNvPr>
          <p:cNvPicPr>
            <a:picLocks noChangeAspect="1"/>
          </p:cNvPicPr>
          <p:nvPr/>
        </p:nvPicPr>
        <p:blipFill>
          <a:blip r:embed="rId6"/>
          <a:stretch>
            <a:fillRect/>
          </a:stretch>
        </p:blipFill>
        <p:spPr>
          <a:xfrm>
            <a:off x="3389320" y="829988"/>
            <a:ext cx="554436" cy="554436"/>
          </a:xfrm>
          <a:prstGeom prst="rect">
            <a:avLst/>
          </a:prstGeom>
        </p:spPr>
      </p:pic>
      <p:pic>
        <p:nvPicPr>
          <p:cNvPr id="6" name="Picture 5">
            <a:extLst>
              <a:ext uri="{FF2B5EF4-FFF2-40B4-BE49-F238E27FC236}">
                <a16:creationId xmlns:a16="http://schemas.microsoft.com/office/drawing/2014/main" id="{1929D49C-08F1-0B97-F40F-113C3018C26F}"/>
              </a:ext>
            </a:extLst>
          </p:cNvPr>
          <p:cNvPicPr>
            <a:picLocks noChangeAspect="1"/>
          </p:cNvPicPr>
          <p:nvPr/>
        </p:nvPicPr>
        <p:blipFill>
          <a:blip r:embed="rId7"/>
          <a:stretch>
            <a:fillRect/>
          </a:stretch>
        </p:blipFill>
        <p:spPr>
          <a:xfrm>
            <a:off x="4328487" y="4053791"/>
            <a:ext cx="487023" cy="487023"/>
          </a:xfrm>
          <a:prstGeom prst="rect">
            <a:avLst/>
          </a:prstGeom>
        </p:spPr>
      </p:pic>
      <p:pic>
        <p:nvPicPr>
          <p:cNvPr id="8" name="Picture 7">
            <a:extLst>
              <a:ext uri="{FF2B5EF4-FFF2-40B4-BE49-F238E27FC236}">
                <a16:creationId xmlns:a16="http://schemas.microsoft.com/office/drawing/2014/main" id="{04E91E55-B5D3-0629-6A5C-C97602C397AA}"/>
              </a:ext>
            </a:extLst>
          </p:cNvPr>
          <p:cNvPicPr>
            <a:picLocks noChangeAspect="1"/>
          </p:cNvPicPr>
          <p:nvPr/>
        </p:nvPicPr>
        <p:blipFill>
          <a:blip r:embed="rId6"/>
          <a:stretch>
            <a:fillRect/>
          </a:stretch>
        </p:blipFill>
        <p:spPr>
          <a:xfrm>
            <a:off x="3378410" y="828830"/>
            <a:ext cx="554436" cy="528520"/>
          </a:xfrm>
          <a:prstGeom prst="rect">
            <a:avLst/>
          </a:prstGeom>
        </p:spPr>
      </p:pic>
      <p:pic>
        <p:nvPicPr>
          <p:cNvPr id="12" name="Picture 11">
            <a:extLst>
              <a:ext uri="{FF2B5EF4-FFF2-40B4-BE49-F238E27FC236}">
                <a16:creationId xmlns:a16="http://schemas.microsoft.com/office/drawing/2014/main" id="{E9007873-5D86-04D1-FD17-E6AD422BEC99}"/>
              </a:ext>
            </a:extLst>
          </p:cNvPr>
          <p:cNvPicPr>
            <a:picLocks noChangeAspect="1"/>
          </p:cNvPicPr>
          <p:nvPr/>
        </p:nvPicPr>
        <p:blipFill>
          <a:blip r:embed="rId7"/>
          <a:stretch>
            <a:fillRect/>
          </a:stretch>
        </p:blipFill>
        <p:spPr>
          <a:xfrm>
            <a:off x="4954889" y="823271"/>
            <a:ext cx="554436" cy="554436"/>
          </a:xfrm>
          <a:prstGeom prst="rect">
            <a:avLst/>
          </a:prstGeom>
        </p:spPr>
      </p:pic>
      <p:pic>
        <p:nvPicPr>
          <p:cNvPr id="13" name="Picture 12">
            <a:extLst>
              <a:ext uri="{FF2B5EF4-FFF2-40B4-BE49-F238E27FC236}">
                <a16:creationId xmlns:a16="http://schemas.microsoft.com/office/drawing/2014/main" id="{3596C5A9-CA59-28C6-BF99-E53B3572382B}"/>
              </a:ext>
            </a:extLst>
          </p:cNvPr>
          <p:cNvPicPr>
            <a:picLocks noChangeAspect="1"/>
          </p:cNvPicPr>
          <p:nvPr/>
        </p:nvPicPr>
        <p:blipFill>
          <a:blip r:embed="rId7"/>
          <a:stretch>
            <a:fillRect/>
          </a:stretch>
        </p:blipFill>
        <p:spPr>
          <a:xfrm>
            <a:off x="4954889" y="827253"/>
            <a:ext cx="554436" cy="554436"/>
          </a:xfrm>
          <a:prstGeom prst="rect">
            <a:avLst/>
          </a:prstGeom>
        </p:spPr>
      </p:pic>
      <p:pic>
        <p:nvPicPr>
          <p:cNvPr id="14" name="Picture 13">
            <a:extLst>
              <a:ext uri="{FF2B5EF4-FFF2-40B4-BE49-F238E27FC236}">
                <a16:creationId xmlns:a16="http://schemas.microsoft.com/office/drawing/2014/main" id="{EEAB6020-AB98-17C8-9C24-3417DA170B8E}"/>
              </a:ext>
            </a:extLst>
          </p:cNvPr>
          <p:cNvPicPr>
            <a:picLocks noChangeAspect="1"/>
          </p:cNvPicPr>
          <p:nvPr/>
        </p:nvPicPr>
        <p:blipFill>
          <a:blip r:embed="rId7"/>
          <a:stretch>
            <a:fillRect/>
          </a:stretch>
        </p:blipFill>
        <p:spPr>
          <a:xfrm>
            <a:off x="4954889" y="818364"/>
            <a:ext cx="554436" cy="554436"/>
          </a:xfrm>
          <a:prstGeom prst="rect">
            <a:avLst/>
          </a:prstGeom>
        </p:spPr>
      </p:pic>
      <p:pic>
        <p:nvPicPr>
          <p:cNvPr id="17" name="Picture 16">
            <a:extLst>
              <a:ext uri="{FF2B5EF4-FFF2-40B4-BE49-F238E27FC236}">
                <a16:creationId xmlns:a16="http://schemas.microsoft.com/office/drawing/2014/main" id="{F4ADC0BA-C9BA-3B07-63A3-F5235E3F04E7}"/>
              </a:ext>
            </a:extLst>
          </p:cNvPr>
          <p:cNvPicPr>
            <a:picLocks noChangeAspect="1"/>
          </p:cNvPicPr>
          <p:nvPr/>
        </p:nvPicPr>
        <p:blipFill>
          <a:blip r:embed="rId7"/>
          <a:stretch>
            <a:fillRect/>
          </a:stretch>
        </p:blipFill>
        <p:spPr>
          <a:xfrm>
            <a:off x="4954889" y="818364"/>
            <a:ext cx="554436" cy="554436"/>
          </a:xfrm>
          <a:prstGeom prst="rect">
            <a:avLst/>
          </a:prstGeom>
        </p:spPr>
      </p:pic>
      <p:pic>
        <p:nvPicPr>
          <p:cNvPr id="18" name="Picture 17">
            <a:extLst>
              <a:ext uri="{FF2B5EF4-FFF2-40B4-BE49-F238E27FC236}">
                <a16:creationId xmlns:a16="http://schemas.microsoft.com/office/drawing/2014/main" id="{9DB5B05D-2516-ADB5-22CE-12CB8CBACED2}"/>
              </a:ext>
            </a:extLst>
          </p:cNvPr>
          <p:cNvPicPr>
            <a:picLocks noChangeAspect="1"/>
          </p:cNvPicPr>
          <p:nvPr/>
        </p:nvPicPr>
        <p:blipFill>
          <a:blip r:embed="rId7"/>
          <a:stretch>
            <a:fillRect/>
          </a:stretch>
        </p:blipFill>
        <p:spPr>
          <a:xfrm>
            <a:off x="4954889" y="823271"/>
            <a:ext cx="554436" cy="554436"/>
          </a:xfrm>
          <a:prstGeom prst="rect">
            <a:avLst/>
          </a:prstGeom>
        </p:spPr>
      </p:pic>
      <p:pic>
        <p:nvPicPr>
          <p:cNvPr id="20" name="Picture 19">
            <a:extLst>
              <a:ext uri="{FF2B5EF4-FFF2-40B4-BE49-F238E27FC236}">
                <a16:creationId xmlns:a16="http://schemas.microsoft.com/office/drawing/2014/main" id="{6C777E58-2C0E-024F-A2C4-BB50EE6E8D22}"/>
              </a:ext>
            </a:extLst>
          </p:cNvPr>
          <p:cNvPicPr>
            <a:picLocks noChangeAspect="1"/>
          </p:cNvPicPr>
          <p:nvPr/>
        </p:nvPicPr>
        <p:blipFill>
          <a:blip r:embed="rId8"/>
          <a:stretch>
            <a:fillRect/>
          </a:stretch>
        </p:blipFill>
        <p:spPr>
          <a:xfrm>
            <a:off x="7462584" y="4029285"/>
            <a:ext cx="487023" cy="487023"/>
          </a:xfrm>
          <a:prstGeom prst="rect">
            <a:avLst/>
          </a:prstGeom>
        </p:spPr>
      </p:pic>
      <p:pic>
        <p:nvPicPr>
          <p:cNvPr id="21" name="Picture 20">
            <a:extLst>
              <a:ext uri="{FF2B5EF4-FFF2-40B4-BE49-F238E27FC236}">
                <a16:creationId xmlns:a16="http://schemas.microsoft.com/office/drawing/2014/main" id="{FA9093E7-C78F-FF9A-B267-BAB5887D811D}"/>
              </a:ext>
            </a:extLst>
          </p:cNvPr>
          <p:cNvPicPr>
            <a:picLocks noChangeAspect="1"/>
          </p:cNvPicPr>
          <p:nvPr/>
        </p:nvPicPr>
        <p:blipFill>
          <a:blip r:embed="rId8"/>
          <a:stretch>
            <a:fillRect/>
          </a:stretch>
        </p:blipFill>
        <p:spPr>
          <a:xfrm>
            <a:off x="6463714" y="818364"/>
            <a:ext cx="554436" cy="554436"/>
          </a:xfrm>
          <a:prstGeom prst="rect">
            <a:avLst/>
          </a:prstGeom>
        </p:spPr>
      </p:pic>
      <p:pic>
        <p:nvPicPr>
          <p:cNvPr id="26" name="Picture 25">
            <a:extLst>
              <a:ext uri="{FF2B5EF4-FFF2-40B4-BE49-F238E27FC236}">
                <a16:creationId xmlns:a16="http://schemas.microsoft.com/office/drawing/2014/main" id="{0BCCB51E-8FEB-6B99-E76C-5EB6B37F1444}"/>
              </a:ext>
            </a:extLst>
          </p:cNvPr>
          <p:cNvPicPr>
            <a:picLocks noChangeAspect="1"/>
          </p:cNvPicPr>
          <p:nvPr/>
        </p:nvPicPr>
        <p:blipFill>
          <a:blip r:embed="rId8"/>
          <a:stretch>
            <a:fillRect/>
          </a:stretch>
        </p:blipFill>
        <p:spPr>
          <a:xfrm>
            <a:off x="6463714" y="824467"/>
            <a:ext cx="554436" cy="554436"/>
          </a:xfrm>
          <a:prstGeom prst="rect">
            <a:avLst/>
          </a:prstGeom>
        </p:spPr>
      </p:pic>
      <p:pic>
        <p:nvPicPr>
          <p:cNvPr id="27" name="Picture 26">
            <a:extLst>
              <a:ext uri="{FF2B5EF4-FFF2-40B4-BE49-F238E27FC236}">
                <a16:creationId xmlns:a16="http://schemas.microsoft.com/office/drawing/2014/main" id="{D850A937-3086-22EF-B318-5625E7049E43}"/>
              </a:ext>
            </a:extLst>
          </p:cNvPr>
          <p:cNvPicPr>
            <a:picLocks noChangeAspect="1"/>
          </p:cNvPicPr>
          <p:nvPr/>
        </p:nvPicPr>
        <p:blipFill>
          <a:blip r:embed="rId8"/>
          <a:stretch>
            <a:fillRect/>
          </a:stretch>
        </p:blipFill>
        <p:spPr>
          <a:xfrm>
            <a:off x="6463714" y="823271"/>
            <a:ext cx="554436" cy="554436"/>
          </a:xfrm>
          <a:prstGeom prst="rect">
            <a:avLst/>
          </a:prstGeom>
        </p:spPr>
      </p:pic>
      <p:pic>
        <p:nvPicPr>
          <p:cNvPr id="30" name="Picture 29">
            <a:extLst>
              <a:ext uri="{FF2B5EF4-FFF2-40B4-BE49-F238E27FC236}">
                <a16:creationId xmlns:a16="http://schemas.microsoft.com/office/drawing/2014/main" id="{C1C48E08-9E2A-47B1-8C8A-298A9A30C8B5}"/>
              </a:ext>
            </a:extLst>
          </p:cNvPr>
          <p:cNvPicPr>
            <a:picLocks noChangeAspect="1"/>
          </p:cNvPicPr>
          <p:nvPr/>
        </p:nvPicPr>
        <p:blipFill>
          <a:blip r:embed="rId8"/>
          <a:stretch>
            <a:fillRect/>
          </a:stretch>
        </p:blipFill>
        <p:spPr>
          <a:xfrm>
            <a:off x="6463714" y="812556"/>
            <a:ext cx="554436" cy="554436"/>
          </a:xfrm>
          <a:prstGeom prst="rect">
            <a:avLst/>
          </a:prstGeom>
        </p:spPr>
      </p:pic>
      <p:pic>
        <p:nvPicPr>
          <p:cNvPr id="31" name="Picture 30">
            <a:extLst>
              <a:ext uri="{FF2B5EF4-FFF2-40B4-BE49-F238E27FC236}">
                <a16:creationId xmlns:a16="http://schemas.microsoft.com/office/drawing/2014/main" id="{B6DF3C00-5007-B909-DCB1-4358504A4AFD}"/>
              </a:ext>
            </a:extLst>
          </p:cNvPr>
          <p:cNvPicPr>
            <a:picLocks noChangeAspect="1"/>
          </p:cNvPicPr>
          <p:nvPr/>
        </p:nvPicPr>
        <p:blipFill>
          <a:blip r:embed="rId8"/>
          <a:stretch>
            <a:fillRect/>
          </a:stretch>
        </p:blipFill>
        <p:spPr>
          <a:xfrm>
            <a:off x="6448944" y="815218"/>
            <a:ext cx="583976" cy="583976"/>
          </a:xfrm>
          <a:prstGeom prst="rect">
            <a:avLst/>
          </a:prstGeom>
        </p:spPr>
      </p:pic>
      <p:pic>
        <p:nvPicPr>
          <p:cNvPr id="33" name="Picture 32">
            <a:extLst>
              <a:ext uri="{FF2B5EF4-FFF2-40B4-BE49-F238E27FC236}">
                <a16:creationId xmlns:a16="http://schemas.microsoft.com/office/drawing/2014/main" id="{2D13D869-B94A-60B1-AEA3-39C53EDA4D3A}"/>
              </a:ext>
            </a:extLst>
          </p:cNvPr>
          <p:cNvPicPr>
            <a:picLocks noChangeAspect="1"/>
          </p:cNvPicPr>
          <p:nvPr/>
        </p:nvPicPr>
        <p:blipFill>
          <a:blip r:embed="rId6"/>
          <a:stretch>
            <a:fillRect/>
          </a:stretch>
        </p:blipFill>
        <p:spPr>
          <a:xfrm>
            <a:off x="3381713" y="837033"/>
            <a:ext cx="554436" cy="528520"/>
          </a:xfrm>
          <a:prstGeom prst="rect">
            <a:avLst/>
          </a:prstGeom>
        </p:spPr>
      </p:pic>
      <p:pic>
        <p:nvPicPr>
          <p:cNvPr id="38" name="Picture 3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4317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94 0.00617 L -0.00694 0.49691 " pathEditMode="relative" rAng="0" ptsTypes="AA">
                                      <p:cBhvr>
                                        <p:cTn id="6" dur="2000" fill="hold"/>
                                        <p:tgtEl>
                                          <p:spTgt spid="30"/>
                                        </p:tgtEl>
                                        <p:attrNameLst>
                                          <p:attrName>ppt_x</p:attrName>
                                          <p:attrName>ppt_y</p:attrName>
                                        </p:attrNameLst>
                                      </p:cBhvr>
                                      <p:rCtr x="0" y="24537"/>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4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8.33333E-7 -3.45679E-6 L -8.33333E-7 0.25186 " pathEditMode="relative" rAng="0" ptsTypes="AA">
                                      <p:cBhvr>
                                        <p:cTn id="16" dur="2000" fill="hold"/>
                                        <p:tgtEl>
                                          <p:spTgt spid="2"/>
                                        </p:tgtEl>
                                        <p:attrNameLst>
                                          <p:attrName>ppt_x</p:attrName>
                                          <p:attrName>ppt_y</p:attrName>
                                        </p:attrNameLst>
                                      </p:cBhvr>
                                      <p:rCtr x="0" y="12593"/>
                                    </p:animMotion>
                                  </p:childTnLst>
                                  <p:subTnLst>
                                    <p:audio>
                                      <p:cMediaNode>
                                        <p:cTn display="0" masterRel="sameClick">
                                          <p:stCondLst>
                                            <p:cond evt="begin" delay="0">
                                              <p:tn val="1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17 0.01018 L 0.00017 0.37068 " pathEditMode="relative" rAng="0" ptsTypes="AA">
                                      <p:cBhvr>
                                        <p:cTn id="26" dur="2000" fill="hold"/>
                                        <p:tgtEl>
                                          <p:spTgt spid="3"/>
                                        </p:tgtEl>
                                        <p:attrNameLst>
                                          <p:attrName>ppt_x</p:attrName>
                                          <p:attrName>ppt_y</p:attrName>
                                        </p:attrNameLst>
                                      </p:cBhvr>
                                      <p:rCtr x="0" y="18025"/>
                                    </p:animMotion>
                                  </p:childTnLst>
                                  <p:subTnLst>
                                    <p:audio>
                                      <p:cMediaNode>
                                        <p:cTn display="0" masterRel="sameClick">
                                          <p:stCondLst>
                                            <p:cond evt="begin" delay="0">
                                              <p:tn val="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7 0.01019 L 0.00017 0.4892 " pathEditMode="relative" rAng="0" ptsTypes="AA">
                                      <p:cBhvr>
                                        <p:cTn id="36" dur="2000" fill="hold"/>
                                        <p:tgtEl>
                                          <p:spTgt spid="4"/>
                                        </p:tgtEl>
                                        <p:attrNameLst>
                                          <p:attrName>ppt_x</p:attrName>
                                          <p:attrName>ppt_y</p:attrName>
                                        </p:attrNameLst>
                                      </p:cBhvr>
                                      <p:rCtr x="0" y="23951"/>
                                    </p:animMotion>
                                  </p:childTnLst>
                                  <p:subTnLst>
                                    <p:audio>
                                      <p:cMediaNode>
                                        <p:cTn display="0" masterRel="sameClick">
                                          <p:stCondLst>
                                            <p:cond evt="begin" delay="0">
                                              <p:tn val="3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4"/>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45"/>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347 -0.00093 L -0.00347 0.12747 " pathEditMode="relative" rAng="0" ptsTypes="AA">
                                      <p:cBhvr>
                                        <p:cTn id="46" dur="2000" fill="hold"/>
                                        <p:tgtEl>
                                          <p:spTgt spid="12"/>
                                        </p:tgtEl>
                                        <p:attrNameLst>
                                          <p:attrName>ppt_x</p:attrName>
                                          <p:attrName>ppt_y</p:attrName>
                                        </p:attrNameLst>
                                      </p:cBhvr>
                                      <p:rCtr x="0" y="6420"/>
                                    </p:animMotion>
                                  </p:childTnLst>
                                  <p:subTnLst>
                                    <p:audio>
                                      <p:cMediaNode>
                                        <p:cTn display="0" masterRel="sameClick">
                                          <p:stCondLst>
                                            <p:cond evt="begin" delay="0">
                                              <p:tn val="4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5"/>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0.00347 -0.00093 L -0.00347 0.25185 " pathEditMode="relative" rAng="0" ptsTypes="AA">
                                      <p:cBhvr>
                                        <p:cTn id="61" dur="2000" fill="hold"/>
                                        <p:tgtEl>
                                          <p:spTgt spid="13"/>
                                        </p:tgtEl>
                                        <p:attrNameLst>
                                          <p:attrName>ppt_x</p:attrName>
                                          <p:attrName>ppt_y</p:attrName>
                                        </p:attrNameLst>
                                      </p:cBhvr>
                                      <p:rCtr x="0" y="12623"/>
                                    </p:animMotion>
                                  </p:childTnLst>
                                  <p:subTnLst>
                                    <p:audio>
                                      <p:cMediaNode>
                                        <p:cTn display="0" masterRel="sameClick">
                                          <p:stCondLst>
                                            <p:cond evt="begin" delay="0">
                                              <p:tn val="6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00347 0.00525 L -0.00347 0.37192 " pathEditMode="relative" rAng="0" ptsTypes="AA">
                                      <p:cBhvr>
                                        <p:cTn id="76" dur="2000" fill="hold"/>
                                        <p:tgtEl>
                                          <p:spTgt spid="14"/>
                                        </p:tgtEl>
                                        <p:attrNameLst>
                                          <p:attrName>ppt_x</p:attrName>
                                          <p:attrName>ppt_y</p:attrName>
                                        </p:attrNameLst>
                                      </p:cBhvr>
                                      <p:rCtr x="0" y="18333"/>
                                    </p:animMotion>
                                  </p:childTnLst>
                                  <p:subTnLst>
                                    <p:audio>
                                      <p:cMediaNode>
                                        <p:cTn display="0" masterRel="sameClick">
                                          <p:stCondLst>
                                            <p:cond evt="begin" delay="0">
                                              <p:tn val="7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7"/>
                  </p:tgtEl>
                </p:cond>
              </p:nextCondLst>
            </p:seq>
            <p:seq concurrent="1" nextAc="seek">
              <p:cTn id="77" restart="whenNotActive" fill="hold" evtFilter="cancelBubble" nodeType="interactiveSeq">
                <p:stCondLst>
                  <p:cond evt="onClick" delay="0">
                    <p:tgtEl>
                      <p:spTgt spid="48"/>
                    </p:tgtEl>
                  </p:cond>
                </p:stCondLst>
                <p:endSync evt="end" delay="0">
                  <p:rtn val="all"/>
                </p:endSync>
                <p:childTnLst>
                  <p:par>
                    <p:cTn id="78" fill="hold">
                      <p:stCondLst>
                        <p:cond delay="0"/>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0347 0.00216 L -0.00347 0.48951 " pathEditMode="relative" rAng="0" ptsTypes="AA">
                                      <p:cBhvr>
                                        <p:cTn id="81" dur="2000" fill="hold"/>
                                        <p:tgtEl>
                                          <p:spTgt spid="17"/>
                                        </p:tgtEl>
                                        <p:attrNameLst>
                                          <p:attrName>ppt_x</p:attrName>
                                          <p:attrName>ppt_y</p:attrName>
                                        </p:attrNameLst>
                                      </p:cBhvr>
                                      <p:rCtr x="0" y="24352"/>
                                    </p:animMotion>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8"/>
                  </p:tgtEl>
                </p:cond>
              </p:nextCondLst>
            </p:seq>
            <p:seq concurrent="1" nextAc="seek">
              <p:cTn id="82" restart="whenNotActive" fill="hold" evtFilter="cancelBubble" nodeType="interactiveSeq">
                <p:stCondLst>
                  <p:cond evt="onClick" delay="0">
                    <p:tgtEl>
                      <p:spTgt spid="49"/>
                    </p:tgtEl>
                  </p:cond>
                </p:stCondLst>
                <p:endSync evt="end" delay="0">
                  <p:rtn val="all"/>
                </p:endSync>
                <p:childTnLst>
                  <p:par>
                    <p:cTn id="83" fill="hold">
                      <p:stCondLst>
                        <p:cond delay="0"/>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0.00694 -2.96296E-6 L -0.00694 0.12809 " pathEditMode="relative" ptsTypes="AA">
                                      <p:cBhvr>
                                        <p:cTn id="86" dur="2000" fill="hold"/>
                                        <p:tgtEl>
                                          <p:spTgt spid="21"/>
                                        </p:tgtEl>
                                        <p:attrNameLst>
                                          <p:attrName>ppt_x</p:attrName>
                                          <p:attrName>ppt_y</p:attrName>
                                        </p:attrNameLst>
                                      </p:cBhvr>
                                    </p:animMotion>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9"/>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50"/>
                    </p:tgtEl>
                  </p:cond>
                </p:stCondLst>
                <p:endSync evt="end" delay="0">
                  <p:rtn val="all"/>
                </p:endSync>
                <p:childTnLst>
                  <p:par>
                    <p:cTn id="98" fill="hold">
                      <p:stCondLst>
                        <p:cond delay="0"/>
                      </p:stCondLst>
                      <p:childTnLst>
                        <p:par>
                          <p:cTn id="99" fill="hold">
                            <p:stCondLst>
                              <p:cond delay="0"/>
                            </p:stCondLst>
                            <p:childTnLst>
                              <p:par>
                                <p:cTn id="100" presetID="0" presetClass="path" presetSubtype="0" accel="50000" decel="50000" fill="hold" nodeType="clickEffect">
                                  <p:stCondLst>
                                    <p:cond delay="0"/>
                                  </p:stCondLst>
                                  <p:childTnLst>
                                    <p:animMotion origin="layout" path="M -0.00694 2.46914E-6 L -0.00694 0.25 " pathEditMode="relative" rAng="0" ptsTypes="AA">
                                      <p:cBhvr>
                                        <p:cTn id="101" dur="2000" fill="hold"/>
                                        <p:tgtEl>
                                          <p:spTgt spid="26"/>
                                        </p:tgtEl>
                                        <p:attrNameLst>
                                          <p:attrName>ppt_x</p:attrName>
                                          <p:attrName>ppt_y</p:attrName>
                                        </p:attrNameLst>
                                      </p:cBhvr>
                                      <p:rCtr x="0" y="12500"/>
                                    </p:animMotion>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0"/>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7" restart="whenNotActive" fill="hold" evtFilter="cancelBubble" nodeType="interactiveSeq">
                <p:stCondLst>
                  <p:cond evt="onClick" delay="0">
                    <p:tgtEl>
                      <p:spTgt spid="51"/>
                    </p:tgtEl>
                  </p:cond>
                </p:stCondLst>
                <p:endSync evt="end" delay="0">
                  <p:rtn val="all"/>
                </p:endSync>
                <p:childTnLst>
                  <p:par>
                    <p:cTn id="108" fill="hold">
                      <p:stCondLst>
                        <p:cond delay="0"/>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0.00694 0.00617 L -0.00694 0.37099 " pathEditMode="relative" rAng="0" ptsTypes="AA">
                                      <p:cBhvr>
                                        <p:cTn id="111" dur="2000" fill="hold"/>
                                        <p:tgtEl>
                                          <p:spTgt spid="27"/>
                                        </p:tgtEl>
                                        <p:attrNameLst>
                                          <p:attrName>ppt_x</p:attrName>
                                          <p:attrName>ppt_y</p:attrName>
                                        </p:attrNameLst>
                                      </p:cBhvr>
                                      <p:rCtr x="0" y="18241"/>
                                    </p:animMotion>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112" restart="whenNotActive" fill="hold" evtFilter="cancelBubble" nodeType="interactiveSeq">
                <p:stCondLst>
                  <p:cond evt="onClick" delay="0">
                    <p:tgtEl>
                      <p:spTgt spid="30"/>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7" restart="whenNotActive" fill="hold" evtFilter="cancelBubble" nodeType="interactiveSeq">
                <p:stCondLst>
                  <p:cond evt="onClick" delay="0">
                    <p:tgtEl>
                      <p:spTgt spid="33"/>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2" restart="whenNotActive" fill="hold" evtFilter="cancelBubble" nodeType="interactiveSeq">
                <p:stCondLst>
                  <p:cond evt="onClick" delay="0">
                    <p:tgtEl>
                      <p:spTgt spid="41"/>
                    </p:tgtEl>
                  </p:cond>
                </p:stCondLst>
                <p:endSync evt="end" delay="0">
                  <p:rtn val="all"/>
                </p:endSync>
                <p:childTnLst>
                  <p:par>
                    <p:cTn id="123" fill="hold">
                      <p:stCondLst>
                        <p:cond delay="0"/>
                      </p:stCondLst>
                      <p:childTnLst>
                        <p:par>
                          <p:cTn id="124" fill="hold">
                            <p:stCondLst>
                              <p:cond delay="0"/>
                            </p:stCondLst>
                            <p:childTnLst>
                              <p:par>
                                <p:cTn id="125" presetID="0" presetClass="path" presetSubtype="0" accel="50000" decel="50000" fill="hold" nodeType="clickEffect">
                                  <p:stCondLst>
                                    <p:cond delay="0"/>
                                  </p:stCondLst>
                                  <p:childTnLst>
                                    <p:animMotion origin="layout" path="M 0 0.00463 L 0 0.12839 " pathEditMode="relative" rAng="0" ptsTypes="AA">
                                      <p:cBhvr>
                                        <p:cTn id="126" dur="2000" fill="hold"/>
                                        <p:tgtEl>
                                          <p:spTgt spid="33"/>
                                        </p:tgtEl>
                                        <p:attrNameLst>
                                          <p:attrName>ppt_x</p:attrName>
                                          <p:attrName>ppt_y</p:attrName>
                                        </p:attrNameLst>
                                      </p:cBhvr>
                                      <p:rCtr x="0" y="6173"/>
                                    </p:animMotion>
                                  </p:childTnLst>
                                  <p:subTnLst>
                                    <p:audio>
                                      <p:cMediaNode>
                                        <p:cTn display="0" masterRel="sameClick">
                                          <p:stCondLst>
                                            <p:cond evt="begin" delay="0">
                                              <p:tn val="1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1626203" y="228002"/>
            <a:ext cx="4204971" cy="91937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0" cstate="print"/>
          <a:stretch>
            <a:fillRect/>
          </a:stretch>
        </p:blipFill>
        <p:spPr>
          <a:xfrm>
            <a:off x="803918" y="-161087"/>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1623404" y="269778"/>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4000" b="1" dirty="0">
                <a:solidFill>
                  <a:srgbClr val="FF0000"/>
                </a:solidFill>
                <a:latin typeface="Comic Sans MS" panose="030F0702030302020204" pitchFamily="66" charset="0"/>
              </a:rPr>
              <a:t>Assessment</a:t>
            </a:r>
          </a:p>
        </p:txBody>
      </p:sp>
      <p:sp>
        <p:nvSpPr>
          <p:cNvPr id="219" name="Google Shape;1260;p37"/>
          <p:cNvSpPr/>
          <p:nvPr/>
        </p:nvSpPr>
        <p:spPr>
          <a:xfrm>
            <a:off x="1141413" y="151871"/>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1262;p37"/>
          <p:cNvSpPr txBox="1">
            <a:spLocks noGrp="1"/>
          </p:cNvSpPr>
          <p:nvPr>
            <p:ph type="ctrTitle"/>
          </p:nvPr>
        </p:nvSpPr>
        <p:spPr>
          <a:xfrm>
            <a:off x="310131" y="274119"/>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solidFill>
                  <a:srgbClr val="FF0000"/>
                </a:solidFill>
                <a:latin typeface="Comic Sans" panose="030F0702030302020204" pitchFamily="66" charset="0"/>
                <a:cs typeface="Barrio" panose="020B0604020202020204" charset="0"/>
              </a:rPr>
              <a:t>5</a:t>
            </a:r>
            <a:endParaRPr sz="4800" b="1" dirty="0">
              <a:solidFill>
                <a:srgbClr val="FF0000"/>
              </a:solidFill>
              <a:latin typeface="Comic Sans" panose="030F0702030302020204" pitchFamily="66" charset="0"/>
              <a:cs typeface="Barrio" panose="020B0604020202020204" charset="0"/>
            </a:endParaRPr>
          </a:p>
        </p:txBody>
      </p:sp>
      <p:pic>
        <p:nvPicPr>
          <p:cNvPr id="210" name="Picture 20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1777959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zis 2"/>
          <p:cNvSpPr/>
          <p:nvPr/>
        </p:nvSpPr>
        <p:spPr>
          <a:xfrm>
            <a:off x="6407943" y="573881"/>
            <a:ext cx="1446271" cy="1494234"/>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pic>
        <p:nvPicPr>
          <p:cNvPr id="13315" name="Kép 4" descr="Girlface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328" y="684413"/>
            <a:ext cx="1676946" cy="121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zis 4"/>
          <p:cNvSpPr/>
          <p:nvPr/>
        </p:nvSpPr>
        <p:spPr>
          <a:xfrm>
            <a:off x="5662808" y="2050726"/>
            <a:ext cx="1362451" cy="1369220"/>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13317" name="Kép 7" descr="Baby Boy Sitting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904" y="2333762"/>
            <a:ext cx="792842" cy="91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zis 7"/>
          <p:cNvSpPr/>
          <p:nvPr/>
        </p:nvSpPr>
        <p:spPr>
          <a:xfrm>
            <a:off x="6786562" y="3543300"/>
            <a:ext cx="1353096" cy="1334691"/>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10" name="Lekerekített téglalap 9"/>
          <p:cNvSpPr/>
          <p:nvPr/>
        </p:nvSpPr>
        <p:spPr>
          <a:xfrm>
            <a:off x="1656160" y="1221581"/>
            <a:ext cx="1295400"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son</a:t>
            </a:r>
            <a:endParaRPr lang="hu-HU" sz="1500" b="1" dirty="0">
              <a:solidFill>
                <a:schemeClr val="tx1"/>
              </a:solidFill>
              <a:latin typeface="Comic Sans MS" pitchFamily="66" charset="0"/>
            </a:endParaRPr>
          </a:p>
        </p:txBody>
      </p:sp>
      <p:sp>
        <p:nvSpPr>
          <p:cNvPr id="11" name="Lekerekített téglalap 10"/>
          <p:cNvSpPr/>
          <p:nvPr/>
        </p:nvSpPr>
        <p:spPr>
          <a:xfrm>
            <a:off x="1656160" y="2193131"/>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twins</a:t>
            </a:r>
            <a:endParaRPr lang="hu-HU" sz="1500" b="1" dirty="0">
              <a:solidFill>
                <a:schemeClr val="tx1"/>
              </a:solidFill>
              <a:latin typeface="Comic Sans MS" pitchFamily="66" charset="0"/>
            </a:endParaRPr>
          </a:p>
        </p:txBody>
      </p:sp>
      <p:sp>
        <p:nvSpPr>
          <p:cNvPr id="12" name="Lekerekített téglalap 11"/>
          <p:cNvSpPr/>
          <p:nvPr/>
        </p:nvSpPr>
        <p:spPr>
          <a:xfrm>
            <a:off x="1656160" y="3219450"/>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daughter</a:t>
            </a:r>
            <a:endParaRPr lang="hu-HU" sz="1500" b="1" dirty="0">
              <a:solidFill>
                <a:schemeClr val="tx1"/>
              </a:solidFill>
              <a:latin typeface="Comic Sans MS" pitchFamily="66" charset="0"/>
            </a:endParaRPr>
          </a:p>
        </p:txBody>
      </p:sp>
      <p:sp>
        <p:nvSpPr>
          <p:cNvPr id="13" name="Lekerekített téglalap 12"/>
          <p:cNvSpPr/>
          <p:nvPr/>
        </p:nvSpPr>
        <p:spPr>
          <a:xfrm>
            <a:off x="1656160" y="4192191"/>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a:solidFill>
                  <a:schemeClr val="tx1"/>
                </a:solidFill>
                <a:latin typeface="Comic Sans MS" pitchFamily="66" charset="0"/>
              </a:rPr>
              <a:t>father</a:t>
            </a:r>
            <a:endParaRPr lang="hu-HU" sz="1500" b="1" dirty="0">
              <a:solidFill>
                <a:schemeClr val="tx1"/>
              </a:solidFill>
              <a:latin typeface="Comic Sans MS" pitchFamily="66" charset="0"/>
            </a:endParaRPr>
          </a:p>
        </p:txBody>
      </p:sp>
      <p:cxnSp>
        <p:nvCxnSpPr>
          <p:cNvPr id="15" name="Egyenes összekötő 14"/>
          <p:cNvCxnSpPr>
            <a:stCxn id="10" idx="3"/>
            <a:endCxn id="8" idx="2"/>
          </p:cNvCxnSpPr>
          <p:nvPr/>
        </p:nvCxnSpPr>
        <p:spPr>
          <a:xfrm>
            <a:off x="2951560" y="1564481"/>
            <a:ext cx="3835002" cy="2646165"/>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cxnSp>
        <p:nvCxnSpPr>
          <p:cNvPr id="17" name="Egyenes összekötő 16"/>
          <p:cNvCxnSpPr>
            <a:stCxn id="11" idx="3"/>
            <a:endCxn id="5" idx="2"/>
          </p:cNvCxnSpPr>
          <p:nvPr/>
        </p:nvCxnSpPr>
        <p:spPr>
          <a:xfrm>
            <a:off x="3006329" y="2536031"/>
            <a:ext cx="2656479" cy="199305"/>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cxnSp>
        <p:nvCxnSpPr>
          <p:cNvPr id="19" name="Egyenes összekötő 18"/>
          <p:cNvCxnSpPr>
            <a:stCxn id="12" idx="3"/>
            <a:endCxn id="3" idx="2"/>
          </p:cNvCxnSpPr>
          <p:nvPr/>
        </p:nvCxnSpPr>
        <p:spPr>
          <a:xfrm flipV="1">
            <a:off x="3006329" y="1320998"/>
            <a:ext cx="3401614" cy="2241352"/>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sp>
        <p:nvSpPr>
          <p:cNvPr id="20" name="Lekerekített téglalap 19"/>
          <p:cNvSpPr/>
          <p:nvPr/>
        </p:nvSpPr>
        <p:spPr>
          <a:xfrm>
            <a:off x="1818085" y="465535"/>
            <a:ext cx="2645569" cy="594122"/>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3000" b="1" dirty="0">
                <a:solidFill>
                  <a:schemeClr val="tx1"/>
                </a:solidFill>
                <a:latin typeface="Comic Sans MS" pitchFamily="66" charset="0"/>
              </a:rPr>
              <a:t>MATCH</a:t>
            </a:r>
          </a:p>
        </p:txBody>
      </p:sp>
      <p:pic>
        <p:nvPicPr>
          <p:cNvPr id="18" name="Kép 84" descr="Baby Girl Crawling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350" y="2321131"/>
            <a:ext cx="986158" cy="86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Kép 7" descr="Boy Face Cartoo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994" y="3650105"/>
            <a:ext cx="1118326" cy="116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058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7946" y="963787"/>
            <a:ext cx="4864725" cy="122807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1799698" y="612095"/>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2321145" y="1142051"/>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4000" b="1" dirty="0">
                <a:solidFill>
                  <a:srgbClr val="FF0000"/>
                </a:solidFill>
                <a:latin typeface="Comic Sans MS" panose="030F0702030302020204" pitchFamily="66" charset="0"/>
              </a:rPr>
              <a:t>Warm Up</a:t>
            </a:r>
          </a:p>
          <a:p>
            <a:r>
              <a:rPr lang="en-US" sz="4000" b="1" dirty="0">
                <a:solidFill>
                  <a:schemeClr val="bg1"/>
                </a:solidFill>
                <a:latin typeface="Comic Sans MS" panose="030F0702030302020204" pitchFamily="66" charset="0"/>
              </a:rPr>
              <a:t>Guess “Who“?</a:t>
            </a:r>
          </a:p>
        </p:txBody>
      </p:sp>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2148167" y="964844"/>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1308629" y="111822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FF0000"/>
                </a:solidFill>
                <a:latin typeface="Comic Sans" panose="030F0702030302020204" pitchFamily="66" charset="0"/>
                <a:cs typeface="Barrio" panose="020B0604020202020204" charset="0"/>
              </a:rPr>
              <a:t>1</a:t>
            </a:r>
            <a:endParaRPr sz="6000" b="1" dirty="0">
              <a:solidFill>
                <a:srgbClr val="FF0000"/>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1209483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DBA092-3582-1CDC-59AC-03C8FF91DBED}"/>
              </a:ext>
            </a:extLst>
          </p:cNvPr>
          <p:cNvGrpSpPr/>
          <p:nvPr/>
        </p:nvGrpSpPr>
        <p:grpSpPr>
          <a:xfrm>
            <a:off x="-24737" y="3579576"/>
            <a:ext cx="8991401" cy="1194066"/>
            <a:chOff x="305707" y="2740067"/>
            <a:chExt cx="8635241" cy="523220"/>
          </a:xfrm>
        </p:grpSpPr>
        <p:sp>
          <p:nvSpPr>
            <p:cNvPr id="16" name="Rounded Rectangle 15">
              <a:extLst>
                <a:ext uri="{FF2B5EF4-FFF2-40B4-BE49-F238E27FC236}">
                  <a16:creationId xmlns:a16="http://schemas.microsoft.com/office/drawing/2014/main" id="{B88B4249-2D06-D882-0405-83537EE30136}"/>
                </a:ext>
              </a:extLst>
            </p:cNvPr>
            <p:cNvSpPr/>
            <p:nvPr/>
          </p:nvSpPr>
          <p:spPr>
            <a:xfrm>
              <a:off x="305707" y="2740067"/>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18" name="TextBox 17">
              <a:extLst>
                <a:ext uri="{FF2B5EF4-FFF2-40B4-BE49-F238E27FC236}">
                  <a16:creationId xmlns:a16="http://schemas.microsoft.com/office/drawing/2014/main" id="{BF6448DA-D9C0-EA48-FA75-9CF96856B8EB}"/>
                </a:ext>
              </a:extLst>
            </p:cNvPr>
            <p:cNvSpPr txBox="1"/>
            <p:nvPr/>
          </p:nvSpPr>
          <p:spPr>
            <a:xfrm>
              <a:off x="524423" y="2772411"/>
              <a:ext cx="2142533" cy="229266"/>
            </a:xfrm>
            <a:prstGeom prst="rect">
              <a:avLst/>
            </a:prstGeom>
            <a:noFill/>
          </p:spPr>
          <p:txBody>
            <a:bodyPr wrap="square" rtlCol="0">
              <a:spAutoFit/>
            </a:bodyPr>
            <a:lstStyle/>
            <a:p>
              <a:pPr>
                <a:buClr>
                  <a:schemeClr val="accent2"/>
                </a:buClr>
                <a:buSzPts val="3000"/>
              </a:pPr>
              <a:r>
                <a:rPr lang="en-US" sz="2800" spc="300" dirty="0">
                  <a:solidFill>
                    <a:srgbClr val="E20000"/>
                  </a:solidFill>
                  <a:latin typeface="Changa One"/>
                  <a:sym typeface="Changa One"/>
                </a:rPr>
                <a:t>Structure: </a:t>
              </a:r>
              <a:endParaRPr lang="en-VN" sz="2800" spc="300" dirty="0">
                <a:solidFill>
                  <a:srgbClr val="E20000"/>
                </a:solidFill>
                <a:latin typeface="Changa One"/>
                <a:sym typeface="Changa One"/>
              </a:endParaRPr>
            </a:p>
          </p:txBody>
        </p:sp>
      </p:grpSp>
      <p:sp>
        <p:nvSpPr>
          <p:cNvPr id="2" name="TextBox 1">
            <a:extLst>
              <a:ext uri="{FF2B5EF4-FFF2-40B4-BE49-F238E27FC236}">
                <a16:creationId xmlns:a16="http://schemas.microsoft.com/office/drawing/2014/main" id="{3ADF6FF1-3AE2-7AE3-6C57-0EA4BE703AC2}"/>
              </a:ext>
            </a:extLst>
          </p:cNvPr>
          <p:cNvSpPr txBox="1"/>
          <p:nvPr/>
        </p:nvSpPr>
        <p:spPr>
          <a:xfrm>
            <a:off x="1007343" y="705837"/>
            <a:ext cx="8521667" cy="8400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en-VN" sz="4400" spc="300" dirty="0">
                <a:solidFill>
                  <a:schemeClr val="accent2">
                    <a:lumMod val="75000"/>
                  </a:schemeClr>
                </a:solidFill>
              </a:rPr>
              <a:t>UNIT </a:t>
            </a:r>
            <a:r>
              <a:rPr lang="en-US" sz="4400" spc="300" dirty="0">
                <a:solidFill>
                  <a:schemeClr val="accent2">
                    <a:lumMod val="75000"/>
                  </a:schemeClr>
                </a:solidFill>
              </a:rPr>
              <a:t>1</a:t>
            </a:r>
            <a:r>
              <a:rPr lang="en-VN" sz="4400" spc="300" dirty="0">
                <a:solidFill>
                  <a:schemeClr val="accent2">
                    <a:lumMod val="75000"/>
                  </a:schemeClr>
                </a:solidFill>
              </a:rPr>
              <a:t>: </a:t>
            </a:r>
            <a:r>
              <a:rPr lang="en-US" sz="4400" spc="300" dirty="0">
                <a:solidFill>
                  <a:schemeClr val="accent2">
                    <a:lumMod val="75000"/>
                  </a:schemeClr>
                </a:solidFill>
              </a:rPr>
              <a:t>Family and Friends </a:t>
            </a:r>
            <a:endParaRPr lang="en-VN" sz="4400" spc="300" dirty="0">
              <a:solidFill>
                <a:schemeClr val="accent2">
                  <a:lumMod val="75000"/>
                </a:schemeClr>
              </a:solidFill>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3161952" y="1509956"/>
            <a:ext cx="2618024" cy="369332"/>
          </a:xfrm>
          <a:prstGeom prst="rect">
            <a:avLst/>
          </a:prstGeom>
          <a:noFill/>
        </p:spPr>
        <p:txBody>
          <a:bodyPr wrap="none" rtlCol="0">
            <a:spAutoFit/>
          </a:bodyPr>
          <a:lstStyle/>
          <a:p>
            <a:r>
              <a:rPr lang="en-VN" sz="1800" dirty="0">
                <a:solidFill>
                  <a:schemeClr val="accent2">
                    <a:lumMod val="50000"/>
                  </a:schemeClr>
                </a:solidFill>
                <a:latin typeface="Comic Sans MS" panose="030F0902030302020204" pitchFamily="66" charset="0"/>
              </a:rPr>
              <a:t>LESSON 1 – PERIOD 1</a:t>
            </a:r>
          </a:p>
        </p:txBody>
      </p:sp>
      <p:sp>
        <p:nvSpPr>
          <p:cNvPr id="28" name="TextBox 27">
            <a:extLst>
              <a:ext uri="{FF2B5EF4-FFF2-40B4-BE49-F238E27FC236}">
                <a16:creationId xmlns:a16="http://schemas.microsoft.com/office/drawing/2014/main" id="{318C7ABC-BA6C-E5E6-DCB7-4EE18A54F8FC}"/>
              </a:ext>
            </a:extLst>
          </p:cNvPr>
          <p:cNvSpPr txBox="1"/>
          <p:nvPr/>
        </p:nvSpPr>
        <p:spPr>
          <a:xfrm>
            <a:off x="2374922" y="1927325"/>
            <a:ext cx="4394152" cy="523220"/>
          </a:xfrm>
          <a:prstGeom prst="rect">
            <a:avLst/>
          </a:prstGeom>
          <a:noFill/>
        </p:spPr>
        <p:txBody>
          <a:bodyPr wrap="none" rtlCol="0">
            <a:spAutoFit/>
          </a:bodyPr>
          <a:lstStyle/>
          <a:p>
            <a:r>
              <a:rPr lang="en-VN" sz="2800" spc="300" dirty="0">
                <a:solidFill>
                  <a:srgbClr val="E20000"/>
                </a:solidFill>
                <a:latin typeface="Changa One"/>
              </a:rPr>
              <a:t>What we learnt today</a:t>
            </a:r>
          </a:p>
        </p:txBody>
      </p:sp>
      <p:grpSp>
        <p:nvGrpSpPr>
          <p:cNvPr id="8" name="Group 7">
            <a:extLst>
              <a:ext uri="{FF2B5EF4-FFF2-40B4-BE49-F238E27FC236}">
                <a16:creationId xmlns:a16="http://schemas.microsoft.com/office/drawing/2014/main" id="{43DBA092-3582-1CDC-59AC-03C8FF91DBED}"/>
              </a:ext>
            </a:extLst>
          </p:cNvPr>
          <p:cNvGrpSpPr/>
          <p:nvPr/>
        </p:nvGrpSpPr>
        <p:grpSpPr>
          <a:xfrm>
            <a:off x="0" y="2587315"/>
            <a:ext cx="9325442" cy="2081768"/>
            <a:chOff x="305707" y="2683848"/>
            <a:chExt cx="8956050" cy="2081768"/>
          </a:xfrm>
        </p:grpSpPr>
        <p:sp>
          <p:nvSpPr>
            <p:cNvPr id="7" name="Rounded Rectangle 6">
              <a:extLst>
                <a:ext uri="{FF2B5EF4-FFF2-40B4-BE49-F238E27FC236}">
                  <a16:creationId xmlns:a16="http://schemas.microsoft.com/office/drawing/2014/main" id="{B88B4249-2D06-D882-0405-83537EE30136}"/>
                </a:ext>
              </a:extLst>
            </p:cNvPr>
            <p:cNvSpPr/>
            <p:nvPr/>
          </p:nvSpPr>
          <p:spPr>
            <a:xfrm>
              <a:off x="305707" y="2732798"/>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23" name="TextBox 22">
              <a:extLst>
                <a:ext uri="{FF2B5EF4-FFF2-40B4-BE49-F238E27FC236}">
                  <a16:creationId xmlns:a16="http://schemas.microsoft.com/office/drawing/2014/main" id="{BF6448DA-D9C0-EA48-FA75-9CF96856B8EB}"/>
                </a:ext>
              </a:extLst>
            </p:cNvPr>
            <p:cNvSpPr txBox="1"/>
            <p:nvPr/>
          </p:nvSpPr>
          <p:spPr>
            <a:xfrm>
              <a:off x="340944" y="2683848"/>
              <a:ext cx="2461978" cy="523220"/>
            </a:xfrm>
            <a:prstGeom prst="rect">
              <a:avLst/>
            </a:prstGeom>
            <a:noFill/>
          </p:spPr>
          <p:txBody>
            <a:bodyPr wrap="square" rtlCol="0">
              <a:spAutoFit/>
            </a:bodyPr>
            <a:lstStyle/>
            <a:p>
              <a:pPr>
                <a:buClr>
                  <a:schemeClr val="accent2"/>
                </a:buClr>
                <a:buSzPts val="3000"/>
              </a:pPr>
              <a:r>
                <a:rPr lang="en-VN" sz="2800" spc="300">
                  <a:solidFill>
                    <a:srgbClr val="E20000"/>
                  </a:solidFill>
                  <a:latin typeface="Changa One"/>
                  <a:sym typeface="Changa One"/>
                </a:rPr>
                <a:t>Vocabulary</a:t>
              </a:r>
              <a:r>
                <a:rPr lang="en-US" sz="2800" spc="300">
                  <a:solidFill>
                    <a:srgbClr val="E20000"/>
                  </a:solidFill>
                  <a:latin typeface="Changa One"/>
                  <a:sym typeface="Changa One"/>
                </a:rPr>
                <a:t>:</a:t>
              </a:r>
              <a:endParaRPr lang="en-VN" sz="2800" spc="300" dirty="0">
                <a:solidFill>
                  <a:srgbClr val="E20000"/>
                </a:solidFill>
                <a:latin typeface="Changa One"/>
                <a:sym typeface="Changa One"/>
              </a:endParaRPr>
            </a:p>
          </p:txBody>
        </p:sp>
        <p:sp>
          <p:nvSpPr>
            <p:cNvPr id="29" name="TextBox 28">
              <a:extLst>
                <a:ext uri="{FF2B5EF4-FFF2-40B4-BE49-F238E27FC236}">
                  <a16:creationId xmlns:a16="http://schemas.microsoft.com/office/drawing/2014/main" id="{62E30935-71FA-6F35-F5DB-019247F847C2}"/>
                </a:ext>
              </a:extLst>
            </p:cNvPr>
            <p:cNvSpPr txBox="1"/>
            <p:nvPr/>
          </p:nvSpPr>
          <p:spPr>
            <a:xfrm>
              <a:off x="2605851" y="2699270"/>
              <a:ext cx="1331276"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father</a:t>
              </a:r>
              <a:endParaRPr lang="en-VN" sz="2800" b="1" dirty="0">
                <a:solidFill>
                  <a:schemeClr val="bg2">
                    <a:lumMod val="50000"/>
                  </a:schemeClr>
                </a:solidFill>
                <a:latin typeface="Comic Sans MS" panose="030F0902030302020204" pitchFamily="66" charset="0"/>
              </a:endParaRPr>
            </a:p>
          </p:txBody>
        </p:sp>
        <p:sp>
          <p:nvSpPr>
            <p:cNvPr id="30" name="TextBox 29">
              <a:extLst>
                <a:ext uri="{FF2B5EF4-FFF2-40B4-BE49-F238E27FC236}">
                  <a16:creationId xmlns:a16="http://schemas.microsoft.com/office/drawing/2014/main" id="{387FA253-EDDE-8802-F3B6-5226ABF8CAC2}"/>
                </a:ext>
              </a:extLst>
            </p:cNvPr>
            <p:cNvSpPr txBox="1"/>
            <p:nvPr/>
          </p:nvSpPr>
          <p:spPr>
            <a:xfrm>
              <a:off x="3949827" y="2687032"/>
              <a:ext cx="1491393"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mother</a:t>
              </a:r>
              <a:endParaRPr lang="en-VN" sz="2800" b="1" dirty="0">
                <a:solidFill>
                  <a:schemeClr val="bg2">
                    <a:lumMod val="50000"/>
                  </a:schemeClr>
                </a:solidFill>
                <a:latin typeface="Comic Sans MS" panose="030F0902030302020204" pitchFamily="66" charset="0"/>
              </a:endParaRPr>
            </a:p>
          </p:txBody>
        </p:sp>
        <p:sp>
          <p:nvSpPr>
            <p:cNvPr id="31" name="TextBox 30">
              <a:extLst>
                <a:ext uri="{FF2B5EF4-FFF2-40B4-BE49-F238E27FC236}">
                  <a16:creationId xmlns:a16="http://schemas.microsoft.com/office/drawing/2014/main" id="{60FC06B2-F4B7-6214-4C56-777154DFC80E}"/>
                </a:ext>
              </a:extLst>
            </p:cNvPr>
            <p:cNvSpPr txBox="1"/>
            <p:nvPr/>
          </p:nvSpPr>
          <p:spPr>
            <a:xfrm>
              <a:off x="5380903" y="2702192"/>
              <a:ext cx="787541" cy="538666"/>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son</a:t>
              </a:r>
              <a:endParaRPr lang="en-VN" sz="2800" b="1" dirty="0">
                <a:solidFill>
                  <a:schemeClr val="bg2">
                    <a:lumMod val="50000"/>
                  </a:schemeClr>
                </a:solidFill>
                <a:latin typeface="Comic Sans MS" panose="030F0902030302020204" pitchFamily="66" charset="0"/>
              </a:endParaRPr>
            </a:p>
          </p:txBody>
        </p:sp>
        <p:sp>
          <p:nvSpPr>
            <p:cNvPr id="40" name="TextBox 39">
              <a:extLst>
                <a:ext uri="{FF2B5EF4-FFF2-40B4-BE49-F238E27FC236}">
                  <a16:creationId xmlns:a16="http://schemas.microsoft.com/office/drawing/2014/main" id="{6080CEB8-58CE-D93B-94BF-FA02FDDF502A}"/>
                </a:ext>
              </a:extLst>
            </p:cNvPr>
            <p:cNvSpPr txBox="1"/>
            <p:nvPr/>
          </p:nvSpPr>
          <p:spPr>
            <a:xfrm>
              <a:off x="6120709" y="2708454"/>
              <a:ext cx="1689184"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daughter</a:t>
              </a:r>
              <a:endParaRPr lang="en-VN" sz="2800" b="1" dirty="0">
                <a:solidFill>
                  <a:schemeClr val="bg2">
                    <a:lumMod val="50000"/>
                  </a:schemeClr>
                </a:solidFill>
                <a:latin typeface="Comic Sans MS" panose="030F0902030302020204" pitchFamily="66" charset="0"/>
              </a:endParaRPr>
            </a:p>
          </p:txBody>
        </p:sp>
        <p:sp>
          <p:nvSpPr>
            <p:cNvPr id="41" name="TextBox 40">
              <a:extLst>
                <a:ext uri="{FF2B5EF4-FFF2-40B4-BE49-F238E27FC236}">
                  <a16:creationId xmlns:a16="http://schemas.microsoft.com/office/drawing/2014/main" id="{319CCEC8-D2BE-38A4-A50D-68FF3E874EA6}"/>
                </a:ext>
              </a:extLst>
            </p:cNvPr>
            <p:cNvSpPr txBox="1"/>
            <p:nvPr/>
          </p:nvSpPr>
          <p:spPr>
            <a:xfrm>
              <a:off x="7722185" y="2699270"/>
              <a:ext cx="1539572"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twins</a:t>
              </a:r>
              <a:endParaRPr lang="en-VN" sz="2800" b="1" dirty="0">
                <a:solidFill>
                  <a:schemeClr val="bg2">
                    <a:lumMod val="50000"/>
                  </a:schemeClr>
                </a:solidFill>
                <a:latin typeface="Comic Sans MS" panose="030F0902030302020204" pitchFamily="66" charset="0"/>
              </a:endParaRPr>
            </a:p>
          </p:txBody>
        </p:sp>
        <p:sp>
          <p:nvSpPr>
            <p:cNvPr id="26" name="TextBox 25">
              <a:extLst>
                <a:ext uri="{FF2B5EF4-FFF2-40B4-BE49-F238E27FC236}">
                  <a16:creationId xmlns:a16="http://schemas.microsoft.com/office/drawing/2014/main" id="{62E30935-71FA-6F35-F5DB-019247F847C2}"/>
                </a:ext>
              </a:extLst>
            </p:cNvPr>
            <p:cNvSpPr txBox="1"/>
            <p:nvPr/>
          </p:nvSpPr>
          <p:spPr>
            <a:xfrm>
              <a:off x="2711348" y="3811509"/>
              <a:ext cx="3823957" cy="954107"/>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She‘s my mother. </a:t>
              </a:r>
            </a:p>
            <a:p>
              <a:r>
                <a:rPr lang="en-US" sz="2800" b="1" dirty="0">
                  <a:solidFill>
                    <a:schemeClr val="bg2">
                      <a:lumMod val="50000"/>
                    </a:schemeClr>
                  </a:solidFill>
                  <a:latin typeface="Comic Sans MS" panose="030F0902030302020204" pitchFamily="66" charset="0"/>
                </a:rPr>
                <a:t>He’s my father. </a:t>
              </a:r>
              <a:endParaRPr lang="en-VN" sz="2800" b="1" dirty="0">
                <a:solidFill>
                  <a:schemeClr val="bg2">
                    <a:lumMod val="50000"/>
                  </a:schemeClr>
                </a:solidFill>
                <a:latin typeface="Comic Sans MS" panose="030F0902030302020204" pitchFamily="66" charset="0"/>
              </a:endParaRPr>
            </a:p>
          </p:txBody>
        </p:sp>
      </p:grpSp>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612431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alpha val="32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6E6BE2-CAD8-8C70-B8F7-061E89365D72}"/>
              </a:ext>
            </a:extLst>
          </p:cNvPr>
          <p:cNvSpPr txBox="1"/>
          <p:nvPr/>
        </p:nvSpPr>
        <p:spPr>
          <a:xfrm>
            <a:off x="220752" y="-165306"/>
            <a:ext cx="3472425" cy="7694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accent2"/>
              </a:buClr>
              <a:buSzPts val="3000"/>
              <a:buFont typeface="Changa One"/>
              <a:buNone/>
              <a:defRPr sz="4400" spc="300">
                <a:solidFill>
                  <a:schemeClr val="accent2">
                    <a:lumMod val="75000"/>
                  </a:schemeClr>
                </a:solidFill>
                <a:latin typeface="Changa One"/>
                <a:ea typeface="Changa One"/>
                <a:cs typeface="Changa One"/>
              </a:defRPr>
            </a:lvl1pPr>
            <a:lvl2pPr>
              <a:buClr>
                <a:schemeClr val="dk1"/>
              </a:buClr>
              <a:buSzPts val="2800"/>
              <a:buFont typeface="Russo One"/>
              <a:buNone/>
              <a:defRPr sz="2800">
                <a:solidFill>
                  <a:schemeClr val="dk1"/>
                </a:solidFill>
                <a:latin typeface="Russo One"/>
                <a:ea typeface="Russo One"/>
                <a:cs typeface="Russo One"/>
              </a:defRPr>
            </a:lvl2pPr>
            <a:lvl3pPr>
              <a:buClr>
                <a:schemeClr val="dk1"/>
              </a:buClr>
              <a:buSzPts val="2800"/>
              <a:buFont typeface="Russo One"/>
              <a:buNone/>
              <a:defRPr sz="2800">
                <a:solidFill>
                  <a:schemeClr val="dk1"/>
                </a:solidFill>
                <a:latin typeface="Russo One"/>
                <a:ea typeface="Russo One"/>
                <a:cs typeface="Russo One"/>
              </a:defRPr>
            </a:lvl3pPr>
            <a:lvl4pPr>
              <a:buClr>
                <a:schemeClr val="dk1"/>
              </a:buClr>
              <a:buSzPts val="2800"/>
              <a:buFont typeface="Russo One"/>
              <a:buNone/>
              <a:defRPr sz="2800">
                <a:solidFill>
                  <a:schemeClr val="dk1"/>
                </a:solidFill>
                <a:latin typeface="Russo One"/>
                <a:ea typeface="Russo One"/>
                <a:cs typeface="Russo One"/>
              </a:defRPr>
            </a:lvl4pPr>
            <a:lvl5pPr>
              <a:buClr>
                <a:schemeClr val="dk1"/>
              </a:buClr>
              <a:buSzPts val="2800"/>
              <a:buFont typeface="Russo One"/>
              <a:buNone/>
              <a:defRPr sz="2800">
                <a:solidFill>
                  <a:schemeClr val="dk1"/>
                </a:solidFill>
                <a:latin typeface="Russo One"/>
                <a:ea typeface="Russo One"/>
                <a:cs typeface="Russo One"/>
              </a:defRPr>
            </a:lvl5pPr>
            <a:lvl6pPr>
              <a:buClr>
                <a:schemeClr val="dk1"/>
              </a:buClr>
              <a:buSzPts val="2800"/>
              <a:buFont typeface="Russo One"/>
              <a:buNone/>
              <a:defRPr sz="2800">
                <a:solidFill>
                  <a:schemeClr val="dk1"/>
                </a:solidFill>
                <a:latin typeface="Russo One"/>
                <a:ea typeface="Russo One"/>
                <a:cs typeface="Russo One"/>
              </a:defRPr>
            </a:lvl6pPr>
            <a:lvl7pPr>
              <a:buClr>
                <a:schemeClr val="dk1"/>
              </a:buClr>
              <a:buSzPts val="2800"/>
              <a:buFont typeface="Russo One"/>
              <a:buNone/>
              <a:defRPr sz="2800">
                <a:solidFill>
                  <a:schemeClr val="dk1"/>
                </a:solidFill>
                <a:latin typeface="Russo One"/>
                <a:ea typeface="Russo One"/>
                <a:cs typeface="Russo One"/>
              </a:defRPr>
            </a:lvl7pPr>
            <a:lvl8pPr>
              <a:buClr>
                <a:schemeClr val="dk1"/>
              </a:buClr>
              <a:buSzPts val="2800"/>
              <a:buFont typeface="Russo One"/>
              <a:buNone/>
              <a:defRPr sz="2800">
                <a:solidFill>
                  <a:schemeClr val="dk1"/>
                </a:solidFill>
                <a:latin typeface="Russo One"/>
                <a:ea typeface="Russo One"/>
                <a:cs typeface="Russo One"/>
              </a:defRPr>
            </a:lvl8pPr>
            <a:lvl9pPr>
              <a:buClr>
                <a:schemeClr val="dk1"/>
              </a:buClr>
              <a:buSzPts val="2800"/>
              <a:buFont typeface="Russo One"/>
              <a:buNone/>
              <a:defRPr sz="2800">
                <a:solidFill>
                  <a:schemeClr val="dk1"/>
                </a:solidFill>
                <a:latin typeface="Russo One"/>
                <a:ea typeface="Russo One"/>
                <a:cs typeface="Russo One"/>
              </a:defRPr>
            </a:lvl9pPr>
          </a:lstStyle>
          <a:p>
            <a:r>
              <a:rPr lang="en-VN" dirty="0">
                <a:ln>
                  <a:solidFill>
                    <a:schemeClr val="accent2">
                      <a:lumMod val="50000"/>
                    </a:schemeClr>
                  </a:solidFill>
                </a:ln>
              </a:rPr>
              <a:t>HOMEWORK</a:t>
            </a:r>
          </a:p>
        </p:txBody>
      </p:sp>
      <p:pic>
        <p:nvPicPr>
          <p:cNvPr id="2" name="Picture 1"/>
          <p:cNvPicPr>
            <a:picLocks noChangeAspect="1"/>
          </p:cNvPicPr>
          <p:nvPr/>
        </p:nvPicPr>
        <p:blipFill>
          <a:blip r:embed="rId3"/>
          <a:stretch>
            <a:fillRect/>
          </a:stretch>
        </p:blipFill>
        <p:spPr>
          <a:xfrm>
            <a:off x="1399833" y="1967865"/>
            <a:ext cx="6224587" cy="3012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587828" y="908935"/>
            <a:ext cx="7848599" cy="3107894"/>
          </a:xfrm>
          <a:prstGeom prst="rect">
            <a:avLst/>
          </a:prstGeom>
          <a:noFill/>
        </p:spPr>
        <p:txBody>
          <a:bodyPr wrap="none" lIns="91440" tIns="45720" rIns="91440" bIns="45720">
            <a:prstTxWarp prst="textArchUp">
              <a:avLst/>
            </a:prstTxWarp>
            <a:spAutoFit/>
          </a:bodyPr>
          <a:lstStyle/>
          <a:p>
            <a:pPr algn="ctr"/>
            <a:r>
              <a:rPr lang="en-US" sz="3000" dirty="0" err="1">
                <a:solidFill>
                  <a:schemeClr val="bg1"/>
                </a:solidFill>
                <a:latin typeface="Comic Sans MS" panose="030F0702030302020204" pitchFamily="66" charset="0"/>
              </a:rPr>
              <a:t>hsjhfathermkmsonbxskxdaughternsxjnxjsmother</a:t>
            </a:r>
            <a:endParaRPr lang="en-US" sz="3000" b="0" cap="none" spc="0" dirty="0">
              <a:ln w="0"/>
              <a:solidFill>
                <a:schemeClr val="tx1"/>
              </a:solidFill>
              <a:effectLst>
                <a:outerShdw blurRad="38100" dist="19050" dir="2700000" algn="tl" rotWithShape="0">
                  <a:schemeClr val="dk1">
                    <a:alpha val="40000"/>
                  </a:schemeClr>
                </a:outerShdw>
              </a:effectLst>
            </a:endParaRPr>
          </a:p>
        </p:txBody>
      </p:sp>
      <p:sp>
        <p:nvSpPr>
          <p:cNvPr id="6" name="Oval 5"/>
          <p:cNvSpPr/>
          <p:nvPr/>
        </p:nvSpPr>
        <p:spPr>
          <a:xfrm rot="20127067">
            <a:off x="849173" y="1074921"/>
            <a:ext cx="1333929" cy="680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0000"/>
              </a:solidFill>
            </a:endParaRP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4044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3" y="525639"/>
            <a:ext cx="1270149" cy="591128"/>
          </a:xfrm>
          <a:prstGeom prst="rect">
            <a:avLst/>
          </a:prstGeom>
          <a:noFill/>
          <a:ln w="9525">
            <a:noFill/>
          </a:ln>
        </p:spPr>
      </p:pic>
      <p:sp>
        <p:nvSpPr>
          <p:cNvPr id="64534" name="文本框 64533"/>
          <p:cNvSpPr txBox="1"/>
          <p:nvPr/>
        </p:nvSpPr>
        <p:spPr>
          <a:xfrm>
            <a:off x="1896108" y="2506956"/>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pPr>
            <a:r>
              <a:rPr lang="en-US" altLang="zh-CN"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8859" y="655755"/>
            <a:ext cx="330894" cy="330894"/>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3585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5"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C2EE"/>
        </a:solidFill>
        <a:effectLst/>
      </p:bgPr>
    </p:bg>
    <p:spTree>
      <p:nvGrpSpPr>
        <p:cNvPr id="1" name=""/>
        <p:cNvGrpSpPr/>
        <p:nvPr/>
      </p:nvGrpSpPr>
      <p:grpSpPr>
        <a:xfrm>
          <a:off x="0" y="0"/>
          <a:ext cx="0" cy="0"/>
          <a:chOff x="0" y="0"/>
          <a:chExt cx="0" cy="0"/>
        </a:xfrm>
      </p:grpSpPr>
      <p:sp>
        <p:nvSpPr>
          <p:cNvPr id="7" name="Rectangle 6"/>
          <p:cNvSpPr/>
          <p:nvPr/>
        </p:nvSpPr>
        <p:spPr>
          <a:xfrm>
            <a:off x="-133564" y="-73403"/>
            <a:ext cx="9277564" cy="5285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title" idx="2"/>
          </p:nvPr>
        </p:nvSpPr>
        <p:spPr/>
        <p:txBody>
          <a:bodyPr/>
          <a:lstStyle/>
          <a:p>
            <a:endParaRPr lang="en-US"/>
          </a:p>
        </p:txBody>
      </p:sp>
      <p:pic>
        <p:nvPicPr>
          <p:cNvPr id="5" name="Picture 4"/>
          <p:cNvPicPr>
            <a:picLocks noChangeAspect="1"/>
          </p:cNvPicPr>
          <p:nvPr/>
        </p:nvPicPr>
        <p:blipFill>
          <a:blip r:embed="rId3"/>
          <a:stretch>
            <a:fillRect/>
          </a:stretch>
        </p:blipFill>
        <p:spPr>
          <a:xfrm>
            <a:off x="900861" y="-80"/>
            <a:ext cx="6871910" cy="4721155"/>
          </a:xfrm>
          <a:prstGeom prst="rect">
            <a:avLst/>
          </a:prstGeom>
        </p:spPr>
      </p:pic>
      <p:pic>
        <p:nvPicPr>
          <p:cNvPr id="6" name="Picture 5"/>
          <p:cNvPicPr>
            <a:picLocks noChangeAspect="1"/>
          </p:cNvPicPr>
          <p:nvPr/>
        </p:nvPicPr>
        <p:blipFill>
          <a:blip r:embed="rId4"/>
          <a:stretch>
            <a:fillRect/>
          </a:stretch>
        </p:blipFill>
        <p:spPr>
          <a:xfrm>
            <a:off x="5635914" y="3353521"/>
            <a:ext cx="3294983" cy="1521454"/>
          </a:xfrm>
          <a:prstGeom prst="rect">
            <a:avLst/>
          </a:prstGeom>
        </p:spPr>
      </p:pic>
      <p:sp>
        <p:nvSpPr>
          <p:cNvPr id="8" name="TextBox 7"/>
          <p:cNvSpPr txBox="1"/>
          <p:nvPr/>
        </p:nvSpPr>
        <p:spPr>
          <a:xfrm>
            <a:off x="0" y="4730734"/>
            <a:ext cx="4752474" cy="307777"/>
          </a:xfrm>
          <a:prstGeom prst="rect">
            <a:avLst/>
          </a:prstGeom>
          <a:noFill/>
        </p:spPr>
        <p:txBody>
          <a:bodyPr wrap="square" rtlCol="0">
            <a:spAutoFit/>
          </a:bodyPr>
          <a:lstStyle/>
          <a:p>
            <a:r>
              <a:rPr lang="en-US" b="1" dirty="0">
                <a:latin typeface="Comic Sans MS" panose="030F0702030302020204" pitchFamily="66" charset="0"/>
              </a:rPr>
              <a:t>A happy Indian family celebrating festivals.</a:t>
            </a:r>
          </a:p>
        </p:txBody>
      </p:sp>
      <p:sp>
        <p:nvSpPr>
          <p:cNvPr id="11" name="TextBox 10">
            <a:extLst>
              <a:ext uri="{FF2B5EF4-FFF2-40B4-BE49-F238E27FC236}">
                <a16:creationId xmlns:a16="http://schemas.microsoft.com/office/drawing/2014/main" id="{71E02D10-FF8E-D7CF-8EA6-E03E6DEDF117}"/>
              </a:ext>
            </a:extLst>
          </p:cNvPr>
          <p:cNvSpPr txBox="1"/>
          <p:nvPr/>
        </p:nvSpPr>
        <p:spPr>
          <a:xfrm>
            <a:off x="5944562" y="3854443"/>
            <a:ext cx="411545" cy="646331"/>
          </a:xfrm>
          <a:prstGeom prst="rect">
            <a:avLst/>
          </a:prstGeom>
          <a:noFill/>
        </p:spPr>
        <p:txBody>
          <a:bodyPr wrap="square" rtlCol="0">
            <a:spAutoFit/>
          </a:bodyPr>
          <a:lstStyle/>
          <a:p>
            <a:r>
              <a:rPr lang="en-US" sz="3600" b="1" dirty="0">
                <a:solidFill>
                  <a:srgbClr val="00B050"/>
                </a:solidFill>
              </a:rPr>
              <a:t>✓</a:t>
            </a:r>
          </a:p>
        </p:txBody>
      </p:sp>
      <p:sp>
        <p:nvSpPr>
          <p:cNvPr id="12" name="TextBox 11">
            <a:extLst>
              <a:ext uri="{FF2B5EF4-FFF2-40B4-BE49-F238E27FC236}">
                <a16:creationId xmlns:a16="http://schemas.microsoft.com/office/drawing/2014/main" id="{71E02D10-FF8E-D7CF-8EA6-E03E6DEDF117}"/>
              </a:ext>
            </a:extLst>
          </p:cNvPr>
          <p:cNvSpPr txBox="1"/>
          <p:nvPr/>
        </p:nvSpPr>
        <p:spPr>
          <a:xfrm>
            <a:off x="5944561" y="4281220"/>
            <a:ext cx="411545" cy="646331"/>
          </a:xfrm>
          <a:prstGeom prst="rect">
            <a:avLst/>
          </a:prstGeom>
          <a:noFill/>
        </p:spPr>
        <p:txBody>
          <a:bodyPr wrap="square" rtlCol="0">
            <a:spAutoFit/>
          </a:bodyPr>
          <a:lstStyle/>
          <a:p>
            <a:r>
              <a:rPr lang="en-US" sz="3600" b="1" dirty="0">
                <a:solidFill>
                  <a:srgbClr val="00B050"/>
                </a:solidFill>
              </a:rPr>
              <a:t>✓</a:t>
            </a:r>
          </a:p>
        </p:txBody>
      </p:sp>
      <p:pic>
        <p:nvPicPr>
          <p:cNvPr id="15" name="Picture 14"/>
          <p:cNvPicPr>
            <a:picLocks noChangeAspect="1"/>
          </p:cNvPicPr>
          <p:nvPr/>
        </p:nvPicPr>
        <p:blipFill rotWithShape="1">
          <a:blip r:embed="rId5"/>
          <a:srcRect t="3817" r="6589"/>
          <a:stretch/>
        </p:blipFill>
        <p:spPr>
          <a:xfrm>
            <a:off x="2045930" y="-46075"/>
            <a:ext cx="1217205" cy="1534246"/>
          </a:xfrm>
          <a:prstGeom prst="ellipse">
            <a:avLst/>
          </a:prstGeom>
        </p:spPr>
      </p:pic>
      <p:pic>
        <p:nvPicPr>
          <p:cNvPr id="19" name="Picture 18"/>
          <p:cNvPicPr>
            <a:picLocks noChangeAspect="1"/>
          </p:cNvPicPr>
          <p:nvPr/>
        </p:nvPicPr>
        <p:blipFill rotWithShape="1">
          <a:blip r:embed="rId6"/>
          <a:srcRect l="7388" t="3998" r="15366" b="24625"/>
          <a:stretch/>
        </p:blipFill>
        <p:spPr>
          <a:xfrm>
            <a:off x="3974365" y="947840"/>
            <a:ext cx="1253447" cy="1129059"/>
          </a:xfrm>
          <a:prstGeom prst="ellipse">
            <a:avLst/>
          </a:prstGeom>
        </p:spPr>
      </p:pic>
      <p:pic>
        <p:nvPicPr>
          <p:cNvPr id="20" name="Picture 19"/>
          <p:cNvPicPr>
            <a:picLocks noChangeAspect="1"/>
          </p:cNvPicPr>
          <p:nvPr/>
        </p:nvPicPr>
        <p:blipFill rotWithShape="1">
          <a:blip r:embed="rId7"/>
          <a:srcRect l="15370" t="238" r="16860" b="33730"/>
          <a:stretch/>
        </p:blipFill>
        <p:spPr>
          <a:xfrm rot="20776493">
            <a:off x="3391527" y="-74682"/>
            <a:ext cx="1272903" cy="1235465"/>
          </a:xfrm>
          <a:prstGeom prst="ellipse">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22857" b="93810" l="9712" r="89568">
                        <a14:foregroundMark x1="35612" y1="55238" x2="64388" y2="80000"/>
                        <a14:foregroundMark x1="60791" y1="49048" x2="39928" y2="82381"/>
                        <a14:foregroundMark x1="41367" y1="62857" x2="27338" y2="55238"/>
                      </a14:backgroundRemoval>
                    </a14:imgEffect>
                  </a14:imgLayer>
                </a14:imgProps>
              </a:ext>
            </a:extLst>
          </a:blip>
          <a:srcRect l="-1" t="15296" r="81" b="4709"/>
          <a:stretch/>
        </p:blipFill>
        <p:spPr>
          <a:xfrm rot="20947494">
            <a:off x="1304680" y="1800924"/>
            <a:ext cx="1865309" cy="1164957"/>
          </a:xfrm>
          <a:prstGeom prst="ellipse">
            <a:avLst/>
          </a:prstGeom>
        </p:spPr>
      </p:pic>
      <p:pic>
        <p:nvPicPr>
          <p:cNvPr id="23" name="Picture 22"/>
          <p:cNvPicPr>
            <a:picLocks noChangeAspect="1"/>
          </p:cNvPicPr>
          <p:nvPr/>
        </p:nvPicPr>
        <p:blipFill>
          <a:blip r:embed="rId10"/>
          <a:stretch>
            <a:fillRect/>
          </a:stretch>
        </p:blipFill>
        <p:spPr>
          <a:xfrm rot="582002">
            <a:off x="5415924" y="270282"/>
            <a:ext cx="1100830" cy="1403704"/>
          </a:xfrm>
          <a:prstGeom prst="ellipse">
            <a:avLst/>
          </a:prstGeom>
        </p:spPr>
      </p:pic>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0225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8"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863603"/>
            <a:ext cx="3225155" cy="37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2371" y="49644"/>
            <a:ext cx="4713725" cy="5222964"/>
          </a:xfrm>
          <a:prstGeom prst="rect">
            <a:avLst/>
          </a:prstGeom>
        </p:spPr>
      </p:pic>
      <p:sp>
        <p:nvSpPr>
          <p:cNvPr id="2" name="Rectangle 1"/>
          <p:cNvSpPr/>
          <p:nvPr/>
        </p:nvSpPr>
        <p:spPr>
          <a:xfrm>
            <a:off x="1259632" y="555526"/>
            <a:ext cx="3672408" cy="3600400"/>
          </a:xfrm>
          <a:prstGeom prst="rect">
            <a:avLst/>
          </a:prstGeom>
          <a:solidFill>
            <a:srgbClr val="FF9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7217" y="1424842"/>
            <a:ext cx="3577238" cy="235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07678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2" name="Rounded Rectangle 1"/>
          <p:cNvSpPr/>
          <p:nvPr/>
        </p:nvSpPr>
        <p:spPr>
          <a:xfrm>
            <a:off x="808967" y="1141075"/>
            <a:ext cx="5545083" cy="9447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200.gif">
            <a:extLst>
              <a:ext uri="{FF2B5EF4-FFF2-40B4-BE49-F238E27FC236}">
                <a16:creationId xmlns:a16="http://schemas.microsoft.com/office/drawing/2014/main" id="{AF1E4DE6-EF35-4BBC-8141-7A0FCA699410}"/>
              </a:ext>
            </a:extLst>
          </p:cNvPr>
          <p:cNvPicPr>
            <a:picLocks noChangeAspect="1"/>
          </p:cNvPicPr>
          <p:nvPr/>
        </p:nvPicPr>
        <p:blipFill>
          <a:blip r:embed="rId4" cstate="print"/>
          <a:stretch>
            <a:fillRect/>
          </a:stretch>
        </p:blipFill>
        <p:spPr>
          <a:xfrm>
            <a:off x="159190" y="528423"/>
            <a:ext cx="1921137" cy="1980553"/>
          </a:xfrm>
          <a:prstGeom prst="rect">
            <a:avLst/>
          </a:prstGeom>
          <a:ln>
            <a:noFill/>
          </a:ln>
          <a:effectLst>
            <a:outerShdw blurRad="292100" dist="139700" dir="2700000" algn="tl" rotWithShape="0">
              <a:srgbClr val="333333">
                <a:alpha val="65000"/>
              </a:srgbClr>
            </a:outerShdw>
          </a:effectLst>
        </p:spPr>
      </p:pic>
      <p:sp>
        <p:nvSpPr>
          <p:cNvPr id="1260" name="Google Shape;1260;p37"/>
          <p:cNvSpPr/>
          <p:nvPr/>
        </p:nvSpPr>
        <p:spPr>
          <a:xfrm>
            <a:off x="572258" y="968846"/>
            <a:ext cx="1146667" cy="1094456"/>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txBox="1">
            <a:spLocks noGrp="1"/>
          </p:cNvSpPr>
          <p:nvPr>
            <p:ph type="title"/>
          </p:nvPr>
        </p:nvSpPr>
        <p:spPr>
          <a:xfrm>
            <a:off x="1119425" y="880107"/>
            <a:ext cx="5605275" cy="1381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b="1" dirty="0">
                <a:solidFill>
                  <a:srgbClr val="FF0000"/>
                </a:solidFill>
                <a:latin typeface="Comic Sans MS" panose="030F0702030302020204" pitchFamily="66" charset="0"/>
              </a:rPr>
              <a:t>Presentation</a:t>
            </a:r>
            <a:endParaRPr b="1" dirty="0">
              <a:solidFill>
                <a:srgbClr val="FF0000"/>
              </a:solidFill>
              <a:latin typeface="Comic Sans MS" panose="030F0702030302020204" pitchFamily="66" charset="0"/>
            </a:endParaRPr>
          </a:p>
        </p:txBody>
      </p:sp>
      <p:sp>
        <p:nvSpPr>
          <p:cNvPr id="1262" name="Google Shape;1262;p37"/>
          <p:cNvSpPr txBox="1">
            <a:spLocks noGrp="1"/>
          </p:cNvSpPr>
          <p:nvPr>
            <p:ph type="title" idx="2"/>
          </p:nvPr>
        </p:nvSpPr>
        <p:spPr>
          <a:xfrm>
            <a:off x="634861" y="1097800"/>
            <a:ext cx="1047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0000"/>
                </a:solidFill>
                <a:latin typeface="Comic Sans" panose="030F0702030302020204" pitchFamily="66" charset="0"/>
              </a:rPr>
              <a:t>2</a:t>
            </a:r>
            <a:endParaRPr b="1" dirty="0">
              <a:solidFill>
                <a:srgbClr val="FF0000"/>
              </a:solidFill>
              <a:latin typeface="Comic Sans" panose="030F0702030302020204" pitchFamily="66" charset="0"/>
            </a:endParaRPr>
          </a:p>
        </p:txBody>
      </p:sp>
      <p:sp>
        <p:nvSpPr>
          <p:cNvPr id="1264" name="Google Shape;1264;p37"/>
          <p:cNvSpPr/>
          <p:nvPr/>
        </p:nvSpPr>
        <p:spPr>
          <a:xfrm>
            <a:off x="2387743" y="4952399"/>
            <a:ext cx="289172" cy="62031"/>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6372341" y="345343"/>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5589176" y="927610"/>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8" name="Google Shape;1268;p37"/>
          <p:cNvGrpSpPr/>
          <p:nvPr/>
        </p:nvGrpSpPr>
        <p:grpSpPr>
          <a:xfrm>
            <a:off x="6410375" y="1025875"/>
            <a:ext cx="1554725" cy="3337250"/>
            <a:chOff x="6435050" y="1025875"/>
            <a:chExt cx="1554725" cy="3337250"/>
          </a:xfrm>
        </p:grpSpPr>
        <p:sp>
          <p:nvSpPr>
            <p:cNvPr id="126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FFF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91" y="-537587"/>
            <a:ext cx="2175293" cy="2175293"/>
          </a:xfrm>
          <a:prstGeom prst="rect">
            <a:avLst/>
          </a:prstGeom>
        </p:spPr>
      </p:pic>
      <p:sp>
        <p:nvSpPr>
          <p:cNvPr id="1267" name="Google Shape;1267;p37"/>
          <p:cNvSpPr/>
          <p:nvPr/>
        </p:nvSpPr>
        <p:spPr>
          <a:xfrm>
            <a:off x="4016844" y="32836"/>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Picture 6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23587351"/>
      </p:ext>
    </p:extLst>
  </p:cSld>
  <p:clrMapOvr>
    <a:masterClrMapping/>
  </p:clrMapOvr>
  <p:transition spd="slow">
    <p:push dir="u"/>
    <p:sndAc>
      <p:stSnd>
        <p:snd r:embed="rId3"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grpSp>
        <p:nvGrpSpPr>
          <p:cNvPr id="61" name="Google Shape;3734;p71"/>
          <p:cNvGrpSpPr/>
          <p:nvPr/>
        </p:nvGrpSpPr>
        <p:grpSpPr>
          <a:xfrm>
            <a:off x="6318914" y="1136330"/>
            <a:ext cx="2796946" cy="3823246"/>
            <a:chOff x="7617466" y="1753588"/>
            <a:chExt cx="860395" cy="978820"/>
          </a:xfrm>
        </p:grpSpPr>
        <p:sp>
          <p:nvSpPr>
            <p:cNvPr id="62" name="Google Shape;3735;p71"/>
            <p:cNvSpPr/>
            <p:nvPr/>
          </p:nvSpPr>
          <p:spPr>
            <a:xfrm>
              <a:off x="7617969" y="1754016"/>
              <a:ext cx="859892" cy="810065"/>
            </a:xfrm>
            <a:custGeom>
              <a:avLst/>
              <a:gdLst/>
              <a:ahLst/>
              <a:cxnLst/>
              <a:rect l="l" t="t" r="r" b="b"/>
              <a:pathLst>
                <a:path w="58209" h="54836" extrusionOk="0">
                  <a:moveTo>
                    <a:pt x="25420" y="0"/>
                  </a:moveTo>
                  <a:cubicBezTo>
                    <a:pt x="23490" y="0"/>
                    <a:pt x="21538" y="437"/>
                    <a:pt x="19714" y="1349"/>
                  </a:cubicBezTo>
                  <a:cubicBezTo>
                    <a:pt x="13944" y="4218"/>
                    <a:pt x="11208" y="10956"/>
                    <a:pt x="13343" y="17027"/>
                  </a:cubicBezTo>
                  <a:cubicBezTo>
                    <a:pt x="3136" y="18961"/>
                    <a:pt x="0" y="32037"/>
                    <a:pt x="8173" y="38409"/>
                  </a:cubicBezTo>
                  <a:cubicBezTo>
                    <a:pt x="6792" y="46030"/>
                    <a:pt x="12832" y="52257"/>
                    <a:pt x="19712" y="52257"/>
                  </a:cubicBezTo>
                  <a:cubicBezTo>
                    <a:pt x="21474" y="52257"/>
                    <a:pt x="23290" y="51849"/>
                    <a:pt x="25052" y="50951"/>
                  </a:cubicBezTo>
                  <a:cubicBezTo>
                    <a:pt x="26812" y="53577"/>
                    <a:pt x="29568" y="54835"/>
                    <a:pt x="32308" y="54835"/>
                  </a:cubicBezTo>
                  <a:cubicBezTo>
                    <a:pt x="35694" y="54835"/>
                    <a:pt x="39058" y="52915"/>
                    <a:pt x="40496" y="49283"/>
                  </a:cubicBezTo>
                  <a:cubicBezTo>
                    <a:pt x="41253" y="49407"/>
                    <a:pt x="42008" y="49467"/>
                    <a:pt x="42756" y="49467"/>
                  </a:cubicBezTo>
                  <a:cubicBezTo>
                    <a:pt x="48463" y="49467"/>
                    <a:pt x="53713" y="45963"/>
                    <a:pt x="55807" y="40477"/>
                  </a:cubicBezTo>
                  <a:cubicBezTo>
                    <a:pt x="58209" y="34272"/>
                    <a:pt x="55907" y="27267"/>
                    <a:pt x="50336" y="23665"/>
                  </a:cubicBezTo>
                  <a:cubicBezTo>
                    <a:pt x="54929" y="15016"/>
                    <a:pt x="48350" y="5221"/>
                    <a:pt x="39348" y="5221"/>
                  </a:cubicBezTo>
                  <a:cubicBezTo>
                    <a:pt x="38281" y="5221"/>
                    <a:pt x="37180" y="5359"/>
                    <a:pt x="36059" y="5652"/>
                  </a:cubicBezTo>
                  <a:cubicBezTo>
                    <a:pt x="33602" y="2011"/>
                    <a:pt x="29561" y="0"/>
                    <a:pt x="25420" y="0"/>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6;p71"/>
            <p:cNvSpPr/>
            <p:nvPr/>
          </p:nvSpPr>
          <p:spPr>
            <a:xfrm>
              <a:off x="8378821" y="2035610"/>
              <a:ext cx="3472" cy="7903"/>
            </a:xfrm>
            <a:custGeom>
              <a:avLst/>
              <a:gdLst/>
              <a:ahLst/>
              <a:cxnLst/>
              <a:rect l="l" t="t" r="r" b="b"/>
              <a:pathLst>
                <a:path w="235" h="535" extrusionOk="0">
                  <a:moveTo>
                    <a:pt x="234" y="0"/>
                  </a:moveTo>
                  <a:cubicBezTo>
                    <a:pt x="168" y="167"/>
                    <a:pt x="101" y="301"/>
                    <a:pt x="1" y="434"/>
                  </a:cubicBezTo>
                  <a:lnTo>
                    <a:pt x="168" y="534"/>
                  </a:lnTo>
                  <a:cubicBezTo>
                    <a:pt x="201" y="367"/>
                    <a:pt x="201" y="201"/>
                    <a:pt x="2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7;p71"/>
            <p:cNvSpPr/>
            <p:nvPr/>
          </p:nvSpPr>
          <p:spPr>
            <a:xfrm>
              <a:off x="7617466" y="1753588"/>
              <a:ext cx="839211" cy="810981"/>
            </a:xfrm>
            <a:custGeom>
              <a:avLst/>
              <a:gdLst/>
              <a:ahLst/>
              <a:cxnLst/>
              <a:rect l="l" t="t" r="r" b="b"/>
              <a:pathLst>
                <a:path w="56809" h="54898" extrusionOk="0">
                  <a:moveTo>
                    <a:pt x="25400" y="0"/>
                  </a:moveTo>
                  <a:cubicBezTo>
                    <a:pt x="17121" y="0"/>
                    <a:pt x="10291" y="8285"/>
                    <a:pt x="13344" y="17056"/>
                  </a:cubicBezTo>
                  <a:cubicBezTo>
                    <a:pt x="3170" y="18990"/>
                    <a:pt x="1" y="32033"/>
                    <a:pt x="8173" y="38438"/>
                  </a:cubicBezTo>
                  <a:cubicBezTo>
                    <a:pt x="6876" y="45625"/>
                    <a:pt x="12382" y="52248"/>
                    <a:pt x="19693" y="52248"/>
                  </a:cubicBezTo>
                  <a:cubicBezTo>
                    <a:pt x="19712" y="52248"/>
                    <a:pt x="19730" y="52248"/>
                    <a:pt x="19748" y="52248"/>
                  </a:cubicBezTo>
                  <a:lnTo>
                    <a:pt x="20649" y="52248"/>
                  </a:lnTo>
                  <a:cubicBezTo>
                    <a:pt x="20782" y="52248"/>
                    <a:pt x="20916" y="52248"/>
                    <a:pt x="21049" y="52214"/>
                  </a:cubicBezTo>
                  <a:lnTo>
                    <a:pt x="21350" y="52181"/>
                  </a:lnTo>
                  <a:lnTo>
                    <a:pt x="21683" y="52114"/>
                  </a:lnTo>
                  <a:lnTo>
                    <a:pt x="22017" y="52081"/>
                  </a:lnTo>
                  <a:lnTo>
                    <a:pt x="22317" y="52014"/>
                  </a:lnTo>
                  <a:lnTo>
                    <a:pt x="22650" y="51947"/>
                  </a:lnTo>
                  <a:lnTo>
                    <a:pt x="22884" y="51847"/>
                  </a:lnTo>
                  <a:cubicBezTo>
                    <a:pt x="23017" y="51814"/>
                    <a:pt x="23151" y="51781"/>
                    <a:pt x="23284" y="51747"/>
                  </a:cubicBezTo>
                  <a:lnTo>
                    <a:pt x="23351" y="51714"/>
                  </a:lnTo>
                  <a:cubicBezTo>
                    <a:pt x="23951" y="51547"/>
                    <a:pt x="24518" y="51280"/>
                    <a:pt x="25086" y="51013"/>
                  </a:cubicBezTo>
                  <a:cubicBezTo>
                    <a:pt x="26831" y="53640"/>
                    <a:pt x="29585" y="54897"/>
                    <a:pt x="32326" y="54897"/>
                  </a:cubicBezTo>
                  <a:cubicBezTo>
                    <a:pt x="35711" y="54897"/>
                    <a:pt x="39077" y="52977"/>
                    <a:pt x="40497" y="49345"/>
                  </a:cubicBezTo>
                  <a:cubicBezTo>
                    <a:pt x="41270" y="49472"/>
                    <a:pt x="42037" y="49534"/>
                    <a:pt x="42792" y="49534"/>
                  </a:cubicBezTo>
                  <a:cubicBezTo>
                    <a:pt x="50374" y="49534"/>
                    <a:pt x="56778" y="43359"/>
                    <a:pt x="56808" y="35502"/>
                  </a:cubicBezTo>
                  <a:cubicBezTo>
                    <a:pt x="56808" y="35102"/>
                    <a:pt x="56808" y="34735"/>
                    <a:pt x="56775" y="34335"/>
                  </a:cubicBezTo>
                  <a:cubicBezTo>
                    <a:pt x="55007" y="39572"/>
                    <a:pt x="50137" y="43074"/>
                    <a:pt x="44633" y="43074"/>
                  </a:cubicBezTo>
                  <a:cubicBezTo>
                    <a:pt x="43932" y="43074"/>
                    <a:pt x="43265" y="43041"/>
                    <a:pt x="42565" y="42908"/>
                  </a:cubicBezTo>
                  <a:cubicBezTo>
                    <a:pt x="41258" y="46221"/>
                    <a:pt x="38204" y="47970"/>
                    <a:pt x="35124" y="47970"/>
                  </a:cubicBezTo>
                  <a:cubicBezTo>
                    <a:pt x="32622" y="47970"/>
                    <a:pt x="30103" y="46816"/>
                    <a:pt x="28488" y="44409"/>
                  </a:cubicBezTo>
                  <a:cubicBezTo>
                    <a:pt x="27001" y="45622"/>
                    <a:pt x="25339" y="46129"/>
                    <a:pt x="23701" y="46129"/>
                  </a:cubicBezTo>
                  <a:cubicBezTo>
                    <a:pt x="18761" y="46129"/>
                    <a:pt x="14027" y="41519"/>
                    <a:pt x="14878" y="37737"/>
                  </a:cubicBezTo>
                  <a:cubicBezTo>
                    <a:pt x="11676" y="37304"/>
                    <a:pt x="9274" y="32600"/>
                    <a:pt x="9274" y="28897"/>
                  </a:cubicBezTo>
                  <a:cubicBezTo>
                    <a:pt x="9274" y="23327"/>
                    <a:pt x="13210" y="18523"/>
                    <a:pt x="18681" y="17456"/>
                  </a:cubicBezTo>
                  <a:cubicBezTo>
                    <a:pt x="15912" y="9450"/>
                    <a:pt x="21850" y="1078"/>
                    <a:pt x="30323" y="1078"/>
                  </a:cubicBezTo>
                  <a:lnTo>
                    <a:pt x="30523" y="1078"/>
                  </a:lnTo>
                  <a:cubicBezTo>
                    <a:pt x="28803" y="338"/>
                    <a:pt x="27072" y="0"/>
                    <a:pt x="25400"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8;p71"/>
            <p:cNvSpPr/>
            <p:nvPr/>
          </p:nvSpPr>
          <p:spPr>
            <a:xfrm>
              <a:off x="8229998" y="1817172"/>
              <a:ext cx="43874" cy="40196"/>
            </a:xfrm>
            <a:custGeom>
              <a:avLst/>
              <a:gdLst/>
              <a:ahLst/>
              <a:cxnLst/>
              <a:rect l="l" t="t" r="r" b="b"/>
              <a:pathLst>
                <a:path w="2970" h="2721" extrusionOk="0">
                  <a:moveTo>
                    <a:pt x="2735" y="0"/>
                  </a:moveTo>
                  <a:cubicBezTo>
                    <a:pt x="2314" y="0"/>
                    <a:pt x="1420" y="74"/>
                    <a:pt x="801" y="643"/>
                  </a:cubicBezTo>
                  <a:cubicBezTo>
                    <a:pt x="1" y="1377"/>
                    <a:pt x="1" y="2711"/>
                    <a:pt x="1" y="2711"/>
                  </a:cubicBezTo>
                  <a:cubicBezTo>
                    <a:pt x="1" y="2711"/>
                    <a:pt x="98" y="2721"/>
                    <a:pt x="256" y="2721"/>
                  </a:cubicBezTo>
                  <a:cubicBezTo>
                    <a:pt x="690" y="2721"/>
                    <a:pt x="1582" y="2649"/>
                    <a:pt x="2169" y="2111"/>
                  </a:cubicBezTo>
                  <a:cubicBezTo>
                    <a:pt x="2970" y="1377"/>
                    <a:pt x="2970" y="9"/>
                    <a:pt x="2970" y="9"/>
                  </a:cubicBezTo>
                  <a:cubicBezTo>
                    <a:pt x="2970" y="9"/>
                    <a:pt x="2881" y="0"/>
                    <a:pt x="2735"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9;p71"/>
            <p:cNvSpPr/>
            <p:nvPr/>
          </p:nvSpPr>
          <p:spPr>
            <a:xfrm>
              <a:off x="7741648" y="2089710"/>
              <a:ext cx="51763" cy="33253"/>
            </a:xfrm>
            <a:custGeom>
              <a:avLst/>
              <a:gdLst/>
              <a:ahLst/>
              <a:cxnLst/>
              <a:rect l="l" t="t" r="r" b="b"/>
              <a:pathLst>
                <a:path w="3504" h="2251" extrusionOk="0">
                  <a:moveTo>
                    <a:pt x="2374" y="0"/>
                  </a:moveTo>
                  <a:cubicBezTo>
                    <a:pt x="2017" y="0"/>
                    <a:pt x="1622" y="58"/>
                    <a:pt x="1269" y="241"/>
                  </a:cubicBezTo>
                  <a:cubicBezTo>
                    <a:pt x="301" y="775"/>
                    <a:pt x="1" y="2076"/>
                    <a:pt x="1" y="2076"/>
                  </a:cubicBezTo>
                  <a:cubicBezTo>
                    <a:pt x="1" y="2076"/>
                    <a:pt x="497" y="2250"/>
                    <a:pt x="1107" y="2250"/>
                  </a:cubicBezTo>
                  <a:cubicBezTo>
                    <a:pt x="1459" y="2250"/>
                    <a:pt x="1849" y="2192"/>
                    <a:pt x="2203" y="2009"/>
                  </a:cubicBezTo>
                  <a:cubicBezTo>
                    <a:pt x="3170" y="1475"/>
                    <a:pt x="3503" y="175"/>
                    <a:pt x="3503" y="175"/>
                  </a:cubicBezTo>
                  <a:cubicBezTo>
                    <a:pt x="3503" y="175"/>
                    <a:pt x="2994" y="0"/>
                    <a:pt x="237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0;p71"/>
            <p:cNvSpPr/>
            <p:nvPr/>
          </p:nvSpPr>
          <p:spPr>
            <a:xfrm>
              <a:off x="8208326" y="2177537"/>
              <a:ext cx="43860" cy="42397"/>
            </a:xfrm>
            <a:custGeom>
              <a:avLst/>
              <a:gdLst/>
              <a:ahLst/>
              <a:cxnLst/>
              <a:rect l="l" t="t" r="r" b="b"/>
              <a:pathLst>
                <a:path w="2969" h="2870" extrusionOk="0">
                  <a:moveTo>
                    <a:pt x="2844" y="0"/>
                  </a:moveTo>
                  <a:cubicBezTo>
                    <a:pt x="2659" y="0"/>
                    <a:pt x="1476" y="28"/>
                    <a:pt x="801" y="734"/>
                  </a:cubicBezTo>
                  <a:cubicBezTo>
                    <a:pt x="0" y="1535"/>
                    <a:pt x="100" y="2869"/>
                    <a:pt x="100" y="2869"/>
                  </a:cubicBezTo>
                  <a:cubicBezTo>
                    <a:pt x="100" y="2869"/>
                    <a:pt x="109" y="2869"/>
                    <a:pt x="125" y="2869"/>
                  </a:cubicBezTo>
                  <a:cubicBezTo>
                    <a:pt x="310" y="2869"/>
                    <a:pt x="1496" y="2841"/>
                    <a:pt x="2202" y="2135"/>
                  </a:cubicBezTo>
                  <a:cubicBezTo>
                    <a:pt x="2969" y="1335"/>
                    <a:pt x="2869" y="0"/>
                    <a:pt x="2869" y="0"/>
                  </a:cubicBezTo>
                  <a:cubicBezTo>
                    <a:pt x="2869" y="0"/>
                    <a:pt x="2860" y="0"/>
                    <a:pt x="284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41;p71"/>
            <p:cNvSpPr/>
            <p:nvPr/>
          </p:nvSpPr>
          <p:spPr>
            <a:xfrm>
              <a:off x="8152145" y="1939510"/>
              <a:ext cx="41407" cy="51261"/>
            </a:xfrm>
            <a:custGeom>
              <a:avLst/>
              <a:gdLst/>
              <a:ahLst/>
              <a:cxnLst/>
              <a:rect l="l" t="t" r="r" b="b"/>
              <a:pathLst>
                <a:path w="2803" h="3470" extrusionOk="0">
                  <a:moveTo>
                    <a:pt x="434" y="1"/>
                  </a:moveTo>
                  <a:cubicBezTo>
                    <a:pt x="434" y="1"/>
                    <a:pt x="0" y="1268"/>
                    <a:pt x="534" y="2236"/>
                  </a:cubicBezTo>
                  <a:cubicBezTo>
                    <a:pt x="1068" y="3203"/>
                    <a:pt x="2369" y="3470"/>
                    <a:pt x="2369" y="3470"/>
                  </a:cubicBezTo>
                  <a:cubicBezTo>
                    <a:pt x="2369" y="3470"/>
                    <a:pt x="2802" y="2236"/>
                    <a:pt x="2269" y="1268"/>
                  </a:cubicBezTo>
                  <a:cubicBezTo>
                    <a:pt x="1735" y="301"/>
                    <a:pt x="434" y="1"/>
                    <a:pt x="434"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42;p71"/>
            <p:cNvSpPr/>
            <p:nvPr/>
          </p:nvSpPr>
          <p:spPr>
            <a:xfrm>
              <a:off x="8198960" y="1965142"/>
              <a:ext cx="43874" cy="44362"/>
            </a:xfrm>
            <a:custGeom>
              <a:avLst/>
              <a:gdLst/>
              <a:ahLst/>
              <a:cxnLst/>
              <a:rect l="l" t="t" r="r" b="b"/>
              <a:pathLst>
                <a:path w="2970" h="3003" extrusionOk="0">
                  <a:moveTo>
                    <a:pt x="2802" y="0"/>
                  </a:moveTo>
                  <a:lnTo>
                    <a:pt x="2802" y="0"/>
                  </a:lnTo>
                  <a:cubicBezTo>
                    <a:pt x="2802" y="0"/>
                    <a:pt x="1468" y="0"/>
                    <a:pt x="734" y="834"/>
                  </a:cubicBezTo>
                  <a:cubicBezTo>
                    <a:pt x="0" y="1668"/>
                    <a:pt x="167" y="3003"/>
                    <a:pt x="167" y="3003"/>
                  </a:cubicBezTo>
                  <a:cubicBezTo>
                    <a:pt x="167" y="3003"/>
                    <a:pt x="1501" y="3003"/>
                    <a:pt x="2235" y="2169"/>
                  </a:cubicBezTo>
                  <a:cubicBezTo>
                    <a:pt x="2969" y="1335"/>
                    <a:pt x="2802" y="0"/>
                    <a:pt x="28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43;p71"/>
            <p:cNvSpPr/>
            <p:nvPr/>
          </p:nvSpPr>
          <p:spPr>
            <a:xfrm>
              <a:off x="7803251" y="2497084"/>
              <a:ext cx="55692" cy="31052"/>
            </a:xfrm>
            <a:custGeom>
              <a:avLst/>
              <a:gdLst/>
              <a:ahLst/>
              <a:cxnLst/>
              <a:rect l="l" t="t" r="r" b="b"/>
              <a:pathLst>
                <a:path w="3770" h="2102" extrusionOk="0">
                  <a:moveTo>
                    <a:pt x="2271" y="0"/>
                  </a:moveTo>
                  <a:cubicBezTo>
                    <a:pt x="2028" y="0"/>
                    <a:pt x="1777" y="33"/>
                    <a:pt x="1535" y="119"/>
                  </a:cubicBezTo>
                  <a:cubicBezTo>
                    <a:pt x="501" y="486"/>
                    <a:pt x="1" y="1720"/>
                    <a:pt x="1" y="1720"/>
                  </a:cubicBezTo>
                  <a:cubicBezTo>
                    <a:pt x="1" y="1720"/>
                    <a:pt x="723" y="2102"/>
                    <a:pt x="1529" y="2102"/>
                  </a:cubicBezTo>
                  <a:cubicBezTo>
                    <a:pt x="1763" y="2102"/>
                    <a:pt x="2003" y="2070"/>
                    <a:pt x="2236" y="1987"/>
                  </a:cubicBezTo>
                  <a:cubicBezTo>
                    <a:pt x="3270" y="1587"/>
                    <a:pt x="3770" y="353"/>
                    <a:pt x="3770" y="353"/>
                  </a:cubicBezTo>
                  <a:cubicBezTo>
                    <a:pt x="3770" y="353"/>
                    <a:pt x="3065" y="0"/>
                    <a:pt x="2271"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44;p71"/>
            <p:cNvSpPr/>
            <p:nvPr/>
          </p:nvSpPr>
          <p:spPr>
            <a:xfrm>
              <a:off x="7849579" y="2340162"/>
              <a:ext cx="31052" cy="58647"/>
            </a:xfrm>
            <a:custGeom>
              <a:avLst/>
              <a:gdLst/>
              <a:ahLst/>
              <a:cxnLst/>
              <a:rect l="l" t="t" r="r" b="b"/>
              <a:pathLst>
                <a:path w="2102" h="3970" extrusionOk="0">
                  <a:moveTo>
                    <a:pt x="968" y="0"/>
                  </a:moveTo>
                  <a:cubicBezTo>
                    <a:pt x="968" y="0"/>
                    <a:pt x="0" y="934"/>
                    <a:pt x="67" y="2035"/>
                  </a:cubicBezTo>
                  <a:cubicBezTo>
                    <a:pt x="100" y="3102"/>
                    <a:pt x="1134" y="3970"/>
                    <a:pt x="1134" y="3970"/>
                  </a:cubicBezTo>
                  <a:cubicBezTo>
                    <a:pt x="1134" y="3970"/>
                    <a:pt x="2102" y="3036"/>
                    <a:pt x="2035" y="1935"/>
                  </a:cubicBezTo>
                  <a:cubicBezTo>
                    <a:pt x="2002" y="834"/>
                    <a:pt x="968" y="0"/>
                    <a:pt x="968"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5;p71"/>
            <p:cNvSpPr/>
            <p:nvPr/>
          </p:nvSpPr>
          <p:spPr>
            <a:xfrm>
              <a:off x="7894918" y="2121355"/>
              <a:ext cx="43860" cy="46829"/>
            </a:xfrm>
            <a:custGeom>
              <a:avLst/>
              <a:gdLst/>
              <a:ahLst/>
              <a:cxnLst/>
              <a:rect l="l" t="t" r="r" b="b"/>
              <a:pathLst>
                <a:path w="2969" h="3170" extrusionOk="0">
                  <a:moveTo>
                    <a:pt x="267" y="1"/>
                  </a:moveTo>
                  <a:cubicBezTo>
                    <a:pt x="267" y="1"/>
                    <a:pt x="0" y="1335"/>
                    <a:pt x="701" y="2202"/>
                  </a:cubicBezTo>
                  <a:cubicBezTo>
                    <a:pt x="1368" y="3069"/>
                    <a:pt x="2702" y="3170"/>
                    <a:pt x="2702" y="3170"/>
                  </a:cubicBezTo>
                  <a:cubicBezTo>
                    <a:pt x="2702" y="3170"/>
                    <a:pt x="2969" y="1835"/>
                    <a:pt x="2268" y="968"/>
                  </a:cubicBezTo>
                  <a:cubicBezTo>
                    <a:pt x="1601" y="101"/>
                    <a:pt x="267" y="1"/>
                    <a:pt x="267"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6;p71"/>
            <p:cNvSpPr/>
            <p:nvPr/>
          </p:nvSpPr>
          <p:spPr>
            <a:xfrm>
              <a:off x="7879628" y="2176710"/>
              <a:ext cx="52753" cy="32706"/>
            </a:xfrm>
            <a:custGeom>
              <a:avLst/>
              <a:gdLst/>
              <a:ahLst/>
              <a:cxnLst/>
              <a:rect l="l" t="t" r="r" b="b"/>
              <a:pathLst>
                <a:path w="3571" h="2214" extrusionOk="0">
                  <a:moveTo>
                    <a:pt x="2359" y="1"/>
                  </a:moveTo>
                  <a:cubicBezTo>
                    <a:pt x="2028" y="1"/>
                    <a:pt x="1669" y="56"/>
                    <a:pt x="1335" y="223"/>
                  </a:cubicBezTo>
                  <a:cubicBezTo>
                    <a:pt x="368" y="723"/>
                    <a:pt x="1" y="1991"/>
                    <a:pt x="1" y="1991"/>
                  </a:cubicBezTo>
                  <a:cubicBezTo>
                    <a:pt x="1" y="1991"/>
                    <a:pt x="550" y="2213"/>
                    <a:pt x="1212" y="2213"/>
                  </a:cubicBezTo>
                  <a:cubicBezTo>
                    <a:pt x="1543" y="2213"/>
                    <a:pt x="1902" y="2158"/>
                    <a:pt x="2236" y="1991"/>
                  </a:cubicBezTo>
                  <a:cubicBezTo>
                    <a:pt x="3203" y="1524"/>
                    <a:pt x="3570" y="223"/>
                    <a:pt x="3570" y="223"/>
                  </a:cubicBezTo>
                  <a:cubicBezTo>
                    <a:pt x="3570" y="223"/>
                    <a:pt x="3022" y="1"/>
                    <a:pt x="2359"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7;p71"/>
            <p:cNvSpPr/>
            <p:nvPr/>
          </p:nvSpPr>
          <p:spPr>
            <a:xfrm>
              <a:off x="7967837" y="2257106"/>
              <a:ext cx="44864" cy="38615"/>
            </a:xfrm>
            <a:custGeom>
              <a:avLst/>
              <a:gdLst/>
              <a:ahLst/>
              <a:cxnLst/>
              <a:rect l="l" t="t" r="r" b="b"/>
              <a:pathLst>
                <a:path w="3037" h="2614" extrusionOk="0">
                  <a:moveTo>
                    <a:pt x="2681" y="1"/>
                  </a:moveTo>
                  <a:cubicBezTo>
                    <a:pt x="2228" y="1"/>
                    <a:pt x="1433" y="77"/>
                    <a:pt x="868" y="552"/>
                  </a:cubicBezTo>
                  <a:cubicBezTo>
                    <a:pt x="34" y="1252"/>
                    <a:pt x="1" y="2587"/>
                    <a:pt x="1" y="2587"/>
                  </a:cubicBezTo>
                  <a:cubicBezTo>
                    <a:pt x="1" y="2587"/>
                    <a:pt x="177" y="2613"/>
                    <a:pt x="442" y="2613"/>
                  </a:cubicBezTo>
                  <a:cubicBezTo>
                    <a:pt x="905" y="2613"/>
                    <a:pt x="1638" y="2532"/>
                    <a:pt x="2169" y="2086"/>
                  </a:cubicBezTo>
                  <a:cubicBezTo>
                    <a:pt x="3003" y="1353"/>
                    <a:pt x="3036" y="18"/>
                    <a:pt x="3036" y="18"/>
                  </a:cubicBezTo>
                  <a:cubicBezTo>
                    <a:pt x="3036" y="18"/>
                    <a:pt x="2898" y="1"/>
                    <a:pt x="268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8;p71"/>
            <p:cNvSpPr/>
            <p:nvPr/>
          </p:nvSpPr>
          <p:spPr>
            <a:xfrm>
              <a:off x="8329553" y="2329806"/>
              <a:ext cx="34996" cy="57672"/>
            </a:xfrm>
            <a:custGeom>
              <a:avLst/>
              <a:gdLst/>
              <a:ahLst/>
              <a:cxnLst/>
              <a:rect l="l" t="t" r="r" b="b"/>
              <a:pathLst>
                <a:path w="2369" h="3904" extrusionOk="0">
                  <a:moveTo>
                    <a:pt x="1601" y="1"/>
                  </a:moveTo>
                  <a:cubicBezTo>
                    <a:pt x="1601" y="1"/>
                    <a:pt x="434" y="668"/>
                    <a:pt x="234" y="1735"/>
                  </a:cubicBezTo>
                  <a:cubicBezTo>
                    <a:pt x="0" y="2803"/>
                    <a:pt x="801" y="3904"/>
                    <a:pt x="801" y="3904"/>
                  </a:cubicBezTo>
                  <a:cubicBezTo>
                    <a:pt x="801" y="3904"/>
                    <a:pt x="1935" y="3203"/>
                    <a:pt x="2168" y="2136"/>
                  </a:cubicBezTo>
                  <a:cubicBezTo>
                    <a:pt x="2368" y="1068"/>
                    <a:pt x="1601" y="1"/>
                    <a:pt x="16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9;p71"/>
            <p:cNvSpPr/>
            <p:nvPr/>
          </p:nvSpPr>
          <p:spPr>
            <a:xfrm>
              <a:off x="8405442" y="2160179"/>
              <a:ext cx="52236" cy="32972"/>
            </a:xfrm>
            <a:custGeom>
              <a:avLst/>
              <a:gdLst/>
              <a:ahLst/>
              <a:cxnLst/>
              <a:rect l="l" t="t" r="r" b="b"/>
              <a:pathLst>
                <a:path w="3536" h="2232" extrusionOk="0">
                  <a:moveTo>
                    <a:pt x="1201" y="0"/>
                  </a:moveTo>
                  <a:cubicBezTo>
                    <a:pt x="549" y="0"/>
                    <a:pt x="0" y="208"/>
                    <a:pt x="0" y="208"/>
                  </a:cubicBezTo>
                  <a:cubicBezTo>
                    <a:pt x="0" y="208"/>
                    <a:pt x="334" y="1509"/>
                    <a:pt x="1301" y="2009"/>
                  </a:cubicBezTo>
                  <a:cubicBezTo>
                    <a:pt x="1635" y="2176"/>
                    <a:pt x="1994" y="2232"/>
                    <a:pt x="2325" y="2232"/>
                  </a:cubicBezTo>
                  <a:cubicBezTo>
                    <a:pt x="2987" y="2232"/>
                    <a:pt x="3536" y="2009"/>
                    <a:pt x="3536" y="2009"/>
                  </a:cubicBezTo>
                  <a:cubicBezTo>
                    <a:pt x="3536" y="2009"/>
                    <a:pt x="3202" y="708"/>
                    <a:pt x="2202" y="208"/>
                  </a:cubicBezTo>
                  <a:cubicBezTo>
                    <a:pt x="1879" y="52"/>
                    <a:pt x="1527" y="0"/>
                    <a:pt x="1201" y="0"/>
                  </a:cubicBezTo>
                  <a:close/>
                </a:path>
              </a:pathLst>
            </a:custGeom>
            <a:solidFill>
              <a:srgbClr val="76A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50;p71"/>
            <p:cNvSpPr/>
            <p:nvPr/>
          </p:nvSpPr>
          <p:spPr>
            <a:xfrm>
              <a:off x="8391644" y="2120365"/>
              <a:ext cx="42382" cy="48808"/>
            </a:xfrm>
            <a:custGeom>
              <a:avLst/>
              <a:gdLst/>
              <a:ahLst/>
              <a:cxnLst/>
              <a:rect l="l" t="t" r="r" b="b"/>
              <a:pathLst>
                <a:path w="2869" h="3304" extrusionOk="0">
                  <a:moveTo>
                    <a:pt x="2535" y="1"/>
                  </a:moveTo>
                  <a:cubicBezTo>
                    <a:pt x="2535" y="1"/>
                    <a:pt x="1234" y="168"/>
                    <a:pt x="600" y="1102"/>
                  </a:cubicBezTo>
                  <a:cubicBezTo>
                    <a:pt x="0" y="2002"/>
                    <a:pt x="334" y="3303"/>
                    <a:pt x="334" y="3303"/>
                  </a:cubicBezTo>
                  <a:cubicBezTo>
                    <a:pt x="334" y="3303"/>
                    <a:pt x="1635" y="3136"/>
                    <a:pt x="2268" y="2202"/>
                  </a:cubicBezTo>
                  <a:cubicBezTo>
                    <a:pt x="2869" y="1302"/>
                    <a:pt x="2535" y="1"/>
                    <a:pt x="2535"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51;p71"/>
            <p:cNvSpPr/>
            <p:nvPr/>
          </p:nvSpPr>
          <p:spPr>
            <a:xfrm>
              <a:off x="7644087" y="2166694"/>
              <a:ext cx="42885" cy="48306"/>
            </a:xfrm>
            <a:custGeom>
              <a:avLst/>
              <a:gdLst/>
              <a:ahLst/>
              <a:cxnLst/>
              <a:rect l="l" t="t" r="r" b="b"/>
              <a:pathLst>
                <a:path w="2903" h="3270" extrusionOk="0">
                  <a:moveTo>
                    <a:pt x="300" y="0"/>
                  </a:moveTo>
                  <a:lnTo>
                    <a:pt x="300" y="0"/>
                  </a:lnTo>
                  <a:cubicBezTo>
                    <a:pt x="300" y="1"/>
                    <a:pt x="0" y="1301"/>
                    <a:pt x="634" y="2202"/>
                  </a:cubicBezTo>
                  <a:cubicBezTo>
                    <a:pt x="1234" y="3103"/>
                    <a:pt x="2569" y="3270"/>
                    <a:pt x="2569" y="3270"/>
                  </a:cubicBezTo>
                  <a:cubicBezTo>
                    <a:pt x="2569" y="3270"/>
                    <a:pt x="2902" y="1969"/>
                    <a:pt x="2269" y="1068"/>
                  </a:cubicBezTo>
                  <a:cubicBezTo>
                    <a:pt x="1635" y="167"/>
                    <a:pt x="301" y="1"/>
                    <a:pt x="300"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52;p71"/>
            <p:cNvSpPr/>
            <p:nvPr/>
          </p:nvSpPr>
          <p:spPr>
            <a:xfrm>
              <a:off x="7653453" y="2214988"/>
              <a:ext cx="42885" cy="47819"/>
            </a:xfrm>
            <a:custGeom>
              <a:avLst/>
              <a:gdLst/>
              <a:ahLst/>
              <a:cxnLst/>
              <a:rect l="l" t="t" r="r" b="b"/>
              <a:pathLst>
                <a:path w="2903" h="3237" extrusionOk="0">
                  <a:moveTo>
                    <a:pt x="2602" y="1"/>
                  </a:moveTo>
                  <a:cubicBezTo>
                    <a:pt x="2602" y="1"/>
                    <a:pt x="1268" y="134"/>
                    <a:pt x="634" y="1035"/>
                  </a:cubicBezTo>
                  <a:cubicBezTo>
                    <a:pt x="0" y="1935"/>
                    <a:pt x="300" y="3236"/>
                    <a:pt x="300" y="3236"/>
                  </a:cubicBezTo>
                  <a:cubicBezTo>
                    <a:pt x="300" y="3236"/>
                    <a:pt x="1635" y="3069"/>
                    <a:pt x="2268" y="2202"/>
                  </a:cubicBezTo>
                  <a:cubicBezTo>
                    <a:pt x="2902" y="1301"/>
                    <a:pt x="2602" y="1"/>
                    <a:pt x="260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53;p71"/>
            <p:cNvSpPr/>
            <p:nvPr/>
          </p:nvSpPr>
          <p:spPr>
            <a:xfrm>
              <a:off x="8082667" y="2369236"/>
              <a:ext cx="100039" cy="93141"/>
            </a:xfrm>
            <a:custGeom>
              <a:avLst/>
              <a:gdLst/>
              <a:ahLst/>
              <a:cxnLst/>
              <a:rect l="l" t="t" r="r" b="b"/>
              <a:pathLst>
                <a:path w="6772" h="6305" extrusionOk="0">
                  <a:moveTo>
                    <a:pt x="6071" y="0"/>
                  </a:moveTo>
                  <a:lnTo>
                    <a:pt x="0" y="4971"/>
                  </a:lnTo>
                  <a:lnTo>
                    <a:pt x="1234" y="6305"/>
                  </a:lnTo>
                  <a:lnTo>
                    <a:pt x="6772" y="801"/>
                  </a:lnTo>
                  <a:lnTo>
                    <a:pt x="6071"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54;p71"/>
            <p:cNvSpPr/>
            <p:nvPr/>
          </p:nvSpPr>
          <p:spPr>
            <a:xfrm>
              <a:off x="7950109" y="2416053"/>
              <a:ext cx="132568" cy="123203"/>
            </a:xfrm>
            <a:custGeom>
              <a:avLst/>
              <a:gdLst/>
              <a:ahLst/>
              <a:cxnLst/>
              <a:rect l="l" t="t" r="r" b="b"/>
              <a:pathLst>
                <a:path w="8974" h="8340" extrusionOk="0">
                  <a:moveTo>
                    <a:pt x="934" y="0"/>
                  </a:moveTo>
                  <a:lnTo>
                    <a:pt x="0" y="1034"/>
                  </a:lnTo>
                  <a:lnTo>
                    <a:pt x="7405" y="8340"/>
                  </a:lnTo>
                  <a:lnTo>
                    <a:pt x="8973" y="6605"/>
                  </a:lnTo>
                  <a:lnTo>
                    <a:pt x="934"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5;p71"/>
            <p:cNvSpPr/>
            <p:nvPr/>
          </p:nvSpPr>
          <p:spPr>
            <a:xfrm>
              <a:off x="8042248" y="2179502"/>
              <a:ext cx="81323" cy="552905"/>
            </a:xfrm>
            <a:custGeom>
              <a:avLst/>
              <a:gdLst/>
              <a:ahLst/>
              <a:cxnLst/>
              <a:rect l="l" t="t" r="r" b="b"/>
              <a:pathLst>
                <a:path w="5505" h="37428" extrusionOk="0">
                  <a:moveTo>
                    <a:pt x="2202" y="1"/>
                  </a:moveTo>
                  <a:lnTo>
                    <a:pt x="1" y="37428"/>
                  </a:lnTo>
                  <a:lnTo>
                    <a:pt x="5505" y="37428"/>
                  </a:lnTo>
                  <a:lnTo>
                    <a:pt x="3303"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1031;p40"/>
          <p:cNvGrpSpPr/>
          <p:nvPr/>
        </p:nvGrpSpPr>
        <p:grpSpPr>
          <a:xfrm>
            <a:off x="7998642" y="3717784"/>
            <a:ext cx="1507051" cy="1368387"/>
            <a:chOff x="1497575" y="238125"/>
            <a:chExt cx="4614425" cy="5228350"/>
          </a:xfrm>
        </p:grpSpPr>
        <p:sp>
          <p:nvSpPr>
            <p:cNvPr id="100" name="Google Shape;1032;p40"/>
            <p:cNvSpPr/>
            <p:nvPr/>
          </p:nvSpPr>
          <p:spPr>
            <a:xfrm>
              <a:off x="1497575" y="2378350"/>
              <a:ext cx="2156200" cy="2101650"/>
            </a:xfrm>
            <a:custGeom>
              <a:avLst/>
              <a:gdLst/>
              <a:ahLst/>
              <a:cxnLst/>
              <a:rect l="l" t="t" r="r" b="b"/>
              <a:pathLst>
                <a:path w="86248" h="84066" extrusionOk="0">
                  <a:moveTo>
                    <a:pt x="69655" y="56027"/>
                  </a:moveTo>
                  <a:cubicBezTo>
                    <a:pt x="86247" y="31420"/>
                    <a:pt x="61812" y="0"/>
                    <a:pt x="11005" y="6667"/>
                  </a:cubicBezTo>
                  <a:cubicBezTo>
                    <a:pt x="3236" y="8113"/>
                    <a:pt x="1" y="12034"/>
                    <a:pt x="957" y="19387"/>
                  </a:cubicBezTo>
                  <a:cubicBezTo>
                    <a:pt x="8089" y="58674"/>
                    <a:pt x="50612" y="84065"/>
                    <a:pt x="69581" y="56174"/>
                  </a:cubicBezTo>
                  <a:cubicBezTo>
                    <a:pt x="69606" y="56125"/>
                    <a:pt x="69655" y="56076"/>
                    <a:pt x="69655" y="56027"/>
                  </a:cubicBezTo>
                  <a:close/>
                  <a:moveTo>
                    <a:pt x="69655"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33;p40"/>
            <p:cNvSpPr/>
            <p:nvPr/>
          </p:nvSpPr>
          <p:spPr>
            <a:xfrm>
              <a:off x="1497575" y="2546225"/>
              <a:ext cx="1704000" cy="1903125"/>
            </a:xfrm>
            <a:custGeom>
              <a:avLst/>
              <a:gdLst/>
              <a:ahLst/>
              <a:cxnLst/>
              <a:rect l="l" t="t" r="r" b="b"/>
              <a:pathLst>
                <a:path w="68160" h="76125" extrusionOk="0">
                  <a:moveTo>
                    <a:pt x="957" y="12672"/>
                  </a:moveTo>
                  <a:cubicBezTo>
                    <a:pt x="7893" y="51028"/>
                    <a:pt x="48602" y="76125"/>
                    <a:pt x="68160" y="51371"/>
                  </a:cubicBezTo>
                  <a:cubicBezTo>
                    <a:pt x="47180" y="60758"/>
                    <a:pt x="16642" y="37646"/>
                    <a:pt x="10711" y="4927"/>
                  </a:cubicBezTo>
                  <a:cubicBezTo>
                    <a:pt x="10466" y="3064"/>
                    <a:pt x="10491" y="1422"/>
                    <a:pt x="10785" y="1"/>
                  </a:cubicBezTo>
                  <a:cubicBezTo>
                    <a:pt x="3163" y="1471"/>
                    <a:pt x="1" y="5392"/>
                    <a:pt x="957" y="12672"/>
                  </a:cubicBezTo>
                  <a:close/>
                  <a:moveTo>
                    <a:pt x="957"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34;p40"/>
            <p:cNvSpPr/>
            <p:nvPr/>
          </p:nvSpPr>
          <p:spPr>
            <a:xfrm>
              <a:off x="3956425" y="2378350"/>
              <a:ext cx="2155575" cy="2101650"/>
            </a:xfrm>
            <a:custGeom>
              <a:avLst/>
              <a:gdLst/>
              <a:ahLst/>
              <a:cxnLst/>
              <a:rect l="l" t="t" r="r" b="b"/>
              <a:pathLst>
                <a:path w="86223" h="84066" extrusionOk="0">
                  <a:moveTo>
                    <a:pt x="16569" y="56027"/>
                  </a:moveTo>
                  <a:cubicBezTo>
                    <a:pt x="1" y="31420"/>
                    <a:pt x="24436" y="0"/>
                    <a:pt x="75243" y="6667"/>
                  </a:cubicBezTo>
                  <a:cubicBezTo>
                    <a:pt x="83012" y="8113"/>
                    <a:pt x="86222" y="12034"/>
                    <a:pt x="85267" y="19387"/>
                  </a:cubicBezTo>
                  <a:cubicBezTo>
                    <a:pt x="78159" y="58674"/>
                    <a:pt x="35612" y="84065"/>
                    <a:pt x="16642" y="56174"/>
                  </a:cubicBezTo>
                  <a:cubicBezTo>
                    <a:pt x="16618" y="56125"/>
                    <a:pt x="16593" y="56076"/>
                    <a:pt x="16569" y="56027"/>
                  </a:cubicBezTo>
                  <a:close/>
                  <a:moveTo>
                    <a:pt x="16569"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5;p40"/>
            <p:cNvSpPr/>
            <p:nvPr/>
          </p:nvSpPr>
          <p:spPr>
            <a:xfrm>
              <a:off x="4408000" y="2546225"/>
              <a:ext cx="1704000" cy="1903125"/>
            </a:xfrm>
            <a:custGeom>
              <a:avLst/>
              <a:gdLst/>
              <a:ahLst/>
              <a:cxnLst/>
              <a:rect l="l" t="t" r="r" b="b"/>
              <a:pathLst>
                <a:path w="68160" h="76125" extrusionOk="0">
                  <a:moveTo>
                    <a:pt x="67204" y="12672"/>
                  </a:moveTo>
                  <a:cubicBezTo>
                    <a:pt x="60268" y="51028"/>
                    <a:pt x="19583" y="76125"/>
                    <a:pt x="1" y="51371"/>
                  </a:cubicBezTo>
                  <a:cubicBezTo>
                    <a:pt x="20980" y="60758"/>
                    <a:pt x="51543" y="37646"/>
                    <a:pt x="57474" y="4927"/>
                  </a:cubicBezTo>
                  <a:cubicBezTo>
                    <a:pt x="57694" y="3064"/>
                    <a:pt x="57670" y="1422"/>
                    <a:pt x="57376" y="1"/>
                  </a:cubicBezTo>
                  <a:cubicBezTo>
                    <a:pt x="64998" y="1471"/>
                    <a:pt x="68159" y="5392"/>
                    <a:pt x="67204" y="12672"/>
                  </a:cubicBezTo>
                  <a:close/>
                  <a:moveTo>
                    <a:pt x="67204"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p40"/>
            <p:cNvSpPr/>
            <p:nvPr/>
          </p:nvSpPr>
          <p:spPr>
            <a:xfrm>
              <a:off x="2121325" y="2926950"/>
              <a:ext cx="1707675" cy="1260175"/>
            </a:xfrm>
            <a:custGeom>
              <a:avLst/>
              <a:gdLst/>
              <a:ahLst/>
              <a:cxnLst/>
              <a:rect l="l" t="t" r="r" b="b"/>
              <a:pathLst>
                <a:path w="68307" h="50407" extrusionOk="0">
                  <a:moveTo>
                    <a:pt x="14800" y="0"/>
                  </a:moveTo>
                  <a:cubicBezTo>
                    <a:pt x="14696" y="0"/>
                    <a:pt x="14591" y="5"/>
                    <a:pt x="14486" y="16"/>
                  </a:cubicBezTo>
                  <a:cubicBezTo>
                    <a:pt x="12794" y="212"/>
                    <a:pt x="11544" y="1732"/>
                    <a:pt x="11716" y="3447"/>
                  </a:cubicBezTo>
                  <a:lnTo>
                    <a:pt x="12231" y="8324"/>
                  </a:lnTo>
                  <a:lnTo>
                    <a:pt x="5270" y="3668"/>
                  </a:lnTo>
                  <a:cubicBezTo>
                    <a:pt x="4743" y="3313"/>
                    <a:pt x="4145" y="3144"/>
                    <a:pt x="3553" y="3144"/>
                  </a:cubicBezTo>
                  <a:cubicBezTo>
                    <a:pt x="2548" y="3144"/>
                    <a:pt x="1558" y="3631"/>
                    <a:pt x="957" y="4526"/>
                  </a:cubicBezTo>
                  <a:cubicBezTo>
                    <a:pt x="1" y="5947"/>
                    <a:pt x="393" y="7883"/>
                    <a:pt x="1814" y="8839"/>
                  </a:cubicBezTo>
                  <a:lnTo>
                    <a:pt x="8554" y="13349"/>
                  </a:lnTo>
                  <a:lnTo>
                    <a:pt x="4731" y="14378"/>
                  </a:lnTo>
                  <a:cubicBezTo>
                    <a:pt x="3064" y="14819"/>
                    <a:pt x="2084" y="16535"/>
                    <a:pt x="2525" y="18202"/>
                  </a:cubicBezTo>
                  <a:cubicBezTo>
                    <a:pt x="2917" y="19574"/>
                    <a:pt x="4167" y="20505"/>
                    <a:pt x="5540" y="20505"/>
                  </a:cubicBezTo>
                  <a:cubicBezTo>
                    <a:pt x="5809" y="20505"/>
                    <a:pt x="6079" y="20456"/>
                    <a:pt x="6349" y="20383"/>
                  </a:cubicBezTo>
                  <a:lnTo>
                    <a:pt x="15441" y="17956"/>
                  </a:lnTo>
                  <a:lnTo>
                    <a:pt x="25711" y="24794"/>
                  </a:lnTo>
                  <a:lnTo>
                    <a:pt x="19265" y="26534"/>
                  </a:lnTo>
                  <a:cubicBezTo>
                    <a:pt x="17623" y="26976"/>
                    <a:pt x="16618" y="28691"/>
                    <a:pt x="17083" y="30333"/>
                  </a:cubicBezTo>
                  <a:cubicBezTo>
                    <a:pt x="17451" y="31730"/>
                    <a:pt x="18701" y="32637"/>
                    <a:pt x="20074" y="32637"/>
                  </a:cubicBezTo>
                  <a:cubicBezTo>
                    <a:pt x="20343" y="32637"/>
                    <a:pt x="20613" y="32613"/>
                    <a:pt x="20882" y="32539"/>
                  </a:cubicBezTo>
                  <a:lnTo>
                    <a:pt x="32597" y="29402"/>
                  </a:lnTo>
                  <a:lnTo>
                    <a:pt x="63037" y="49891"/>
                  </a:lnTo>
                  <a:cubicBezTo>
                    <a:pt x="63552" y="50234"/>
                    <a:pt x="64165" y="50406"/>
                    <a:pt x="64753" y="50406"/>
                  </a:cubicBezTo>
                  <a:cubicBezTo>
                    <a:pt x="65758" y="50406"/>
                    <a:pt x="66738" y="49940"/>
                    <a:pt x="67351" y="49034"/>
                  </a:cubicBezTo>
                  <a:cubicBezTo>
                    <a:pt x="68307" y="47612"/>
                    <a:pt x="67915" y="45676"/>
                    <a:pt x="66493" y="44720"/>
                  </a:cubicBezTo>
                  <a:lnTo>
                    <a:pt x="36102" y="24255"/>
                  </a:lnTo>
                  <a:lnTo>
                    <a:pt x="34779" y="11413"/>
                  </a:lnTo>
                  <a:cubicBezTo>
                    <a:pt x="34595" y="9803"/>
                    <a:pt x="33245" y="8603"/>
                    <a:pt x="31662" y="8603"/>
                  </a:cubicBezTo>
                  <a:cubicBezTo>
                    <a:pt x="31558" y="8603"/>
                    <a:pt x="31453" y="8608"/>
                    <a:pt x="31348" y="8619"/>
                  </a:cubicBezTo>
                  <a:cubicBezTo>
                    <a:pt x="29632" y="8815"/>
                    <a:pt x="28406" y="10334"/>
                    <a:pt x="28578" y="12050"/>
                  </a:cubicBezTo>
                  <a:lnTo>
                    <a:pt x="29387" y="19770"/>
                  </a:lnTo>
                  <a:lnTo>
                    <a:pt x="18946" y="12810"/>
                  </a:lnTo>
                  <a:lnTo>
                    <a:pt x="17917" y="2810"/>
                  </a:lnTo>
                  <a:cubicBezTo>
                    <a:pt x="17756" y="1200"/>
                    <a:pt x="16386" y="0"/>
                    <a:pt x="14800"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p40"/>
            <p:cNvSpPr/>
            <p:nvPr/>
          </p:nvSpPr>
          <p:spPr>
            <a:xfrm>
              <a:off x="3838175" y="2926950"/>
              <a:ext cx="1650700" cy="1221550"/>
            </a:xfrm>
            <a:custGeom>
              <a:avLst/>
              <a:gdLst/>
              <a:ahLst/>
              <a:cxnLst/>
              <a:rect l="l" t="t" r="r" b="b"/>
              <a:pathLst>
                <a:path w="66028" h="48862" extrusionOk="0">
                  <a:moveTo>
                    <a:pt x="51203" y="0"/>
                  </a:moveTo>
                  <a:cubicBezTo>
                    <a:pt x="49620" y="0"/>
                    <a:pt x="48272" y="1200"/>
                    <a:pt x="48111" y="2810"/>
                  </a:cubicBezTo>
                  <a:lnTo>
                    <a:pt x="47057" y="12810"/>
                  </a:lnTo>
                  <a:lnTo>
                    <a:pt x="36641" y="19770"/>
                  </a:lnTo>
                  <a:lnTo>
                    <a:pt x="37425" y="12050"/>
                  </a:lnTo>
                  <a:cubicBezTo>
                    <a:pt x="37621" y="10334"/>
                    <a:pt x="36371" y="8815"/>
                    <a:pt x="34656" y="8619"/>
                  </a:cubicBezTo>
                  <a:cubicBezTo>
                    <a:pt x="34550" y="8608"/>
                    <a:pt x="34445" y="8603"/>
                    <a:pt x="34341" y="8603"/>
                  </a:cubicBezTo>
                  <a:cubicBezTo>
                    <a:pt x="32758" y="8603"/>
                    <a:pt x="31410" y="9803"/>
                    <a:pt x="31249" y="11413"/>
                  </a:cubicBezTo>
                  <a:lnTo>
                    <a:pt x="29926" y="24255"/>
                  </a:lnTo>
                  <a:lnTo>
                    <a:pt x="1814" y="43176"/>
                  </a:lnTo>
                  <a:cubicBezTo>
                    <a:pt x="368" y="44107"/>
                    <a:pt x="0" y="46043"/>
                    <a:pt x="956" y="47489"/>
                  </a:cubicBezTo>
                  <a:cubicBezTo>
                    <a:pt x="1544" y="48372"/>
                    <a:pt x="2525" y="48862"/>
                    <a:pt x="3530" y="48862"/>
                  </a:cubicBezTo>
                  <a:cubicBezTo>
                    <a:pt x="4118" y="48862"/>
                    <a:pt x="4731" y="48690"/>
                    <a:pt x="5270" y="48323"/>
                  </a:cubicBezTo>
                  <a:lnTo>
                    <a:pt x="33430" y="29402"/>
                  </a:lnTo>
                  <a:lnTo>
                    <a:pt x="45121" y="32539"/>
                  </a:lnTo>
                  <a:cubicBezTo>
                    <a:pt x="45391" y="32613"/>
                    <a:pt x="45660" y="32637"/>
                    <a:pt x="45930" y="32637"/>
                  </a:cubicBezTo>
                  <a:cubicBezTo>
                    <a:pt x="47302" y="32637"/>
                    <a:pt x="48552" y="31730"/>
                    <a:pt x="48944" y="30333"/>
                  </a:cubicBezTo>
                  <a:cubicBezTo>
                    <a:pt x="49386" y="28691"/>
                    <a:pt x="48405" y="26976"/>
                    <a:pt x="46739" y="26534"/>
                  </a:cubicBezTo>
                  <a:lnTo>
                    <a:pt x="40293" y="24794"/>
                  </a:lnTo>
                  <a:lnTo>
                    <a:pt x="50562" y="17956"/>
                  </a:lnTo>
                  <a:lnTo>
                    <a:pt x="59679" y="20383"/>
                  </a:lnTo>
                  <a:cubicBezTo>
                    <a:pt x="59949" y="20456"/>
                    <a:pt x="60218" y="20505"/>
                    <a:pt x="60488" y="20505"/>
                  </a:cubicBezTo>
                  <a:cubicBezTo>
                    <a:pt x="61861" y="20505"/>
                    <a:pt x="63110" y="19574"/>
                    <a:pt x="63478" y="18202"/>
                  </a:cubicBezTo>
                  <a:cubicBezTo>
                    <a:pt x="63944" y="16535"/>
                    <a:pt x="62939" y="14819"/>
                    <a:pt x="61297" y="14378"/>
                  </a:cubicBezTo>
                  <a:lnTo>
                    <a:pt x="57449" y="13349"/>
                  </a:lnTo>
                  <a:lnTo>
                    <a:pt x="64213" y="8839"/>
                  </a:lnTo>
                  <a:cubicBezTo>
                    <a:pt x="65635" y="7883"/>
                    <a:pt x="66027" y="5947"/>
                    <a:pt x="65071" y="4526"/>
                  </a:cubicBezTo>
                  <a:cubicBezTo>
                    <a:pt x="64470" y="3631"/>
                    <a:pt x="63480" y="3144"/>
                    <a:pt x="62469" y="3144"/>
                  </a:cubicBezTo>
                  <a:cubicBezTo>
                    <a:pt x="61873" y="3144"/>
                    <a:pt x="61269" y="3313"/>
                    <a:pt x="60733" y="3668"/>
                  </a:cubicBezTo>
                  <a:lnTo>
                    <a:pt x="53773" y="8324"/>
                  </a:lnTo>
                  <a:lnTo>
                    <a:pt x="54287" y="3447"/>
                  </a:lnTo>
                  <a:cubicBezTo>
                    <a:pt x="54459" y="1732"/>
                    <a:pt x="53233" y="212"/>
                    <a:pt x="51518" y="16"/>
                  </a:cubicBezTo>
                  <a:cubicBezTo>
                    <a:pt x="51412" y="5"/>
                    <a:pt x="51307" y="0"/>
                    <a:pt x="51203"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8;p40"/>
            <p:cNvSpPr/>
            <p:nvPr/>
          </p:nvSpPr>
          <p:spPr>
            <a:xfrm>
              <a:off x="3640275" y="2138775"/>
              <a:ext cx="329650" cy="2512175"/>
            </a:xfrm>
            <a:custGeom>
              <a:avLst/>
              <a:gdLst/>
              <a:ahLst/>
              <a:cxnLst/>
              <a:rect l="l" t="t" r="r" b="b"/>
              <a:pathLst>
                <a:path w="13186" h="100487" extrusionOk="0">
                  <a:moveTo>
                    <a:pt x="13186" y="74360"/>
                  </a:moveTo>
                  <a:lnTo>
                    <a:pt x="13186" y="4804"/>
                  </a:lnTo>
                  <a:cubicBezTo>
                    <a:pt x="10686" y="3603"/>
                    <a:pt x="8431" y="1985"/>
                    <a:pt x="6544" y="0"/>
                  </a:cubicBezTo>
                  <a:cubicBezTo>
                    <a:pt x="5000" y="1593"/>
                    <a:pt x="3235" y="2966"/>
                    <a:pt x="1299" y="4069"/>
                  </a:cubicBezTo>
                  <a:cubicBezTo>
                    <a:pt x="858" y="4314"/>
                    <a:pt x="417" y="4534"/>
                    <a:pt x="0" y="4755"/>
                  </a:cubicBezTo>
                  <a:lnTo>
                    <a:pt x="0" y="100486"/>
                  </a:lnTo>
                  <a:cubicBezTo>
                    <a:pt x="2083" y="99775"/>
                    <a:pt x="4387" y="99383"/>
                    <a:pt x="6691" y="99383"/>
                  </a:cubicBezTo>
                  <a:cubicBezTo>
                    <a:pt x="8995" y="99383"/>
                    <a:pt x="11152" y="99751"/>
                    <a:pt x="13186" y="100413"/>
                  </a:cubicBezTo>
                  <a:close/>
                  <a:moveTo>
                    <a:pt x="13186" y="74360"/>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39;p40"/>
            <p:cNvSpPr/>
            <p:nvPr/>
          </p:nvSpPr>
          <p:spPr>
            <a:xfrm>
              <a:off x="3640275" y="2345875"/>
              <a:ext cx="177700" cy="1994425"/>
            </a:xfrm>
            <a:custGeom>
              <a:avLst/>
              <a:gdLst/>
              <a:ahLst/>
              <a:cxnLst/>
              <a:rect l="l" t="t" r="r" b="b"/>
              <a:pathLst>
                <a:path w="7108" h="79777" extrusionOk="0">
                  <a:moveTo>
                    <a:pt x="7108" y="78673"/>
                  </a:moveTo>
                  <a:lnTo>
                    <a:pt x="7108" y="588"/>
                  </a:lnTo>
                  <a:cubicBezTo>
                    <a:pt x="6912" y="392"/>
                    <a:pt x="6715" y="196"/>
                    <a:pt x="6544" y="0"/>
                  </a:cubicBezTo>
                  <a:cubicBezTo>
                    <a:pt x="5000" y="1593"/>
                    <a:pt x="3235" y="2966"/>
                    <a:pt x="1299" y="4093"/>
                  </a:cubicBezTo>
                  <a:cubicBezTo>
                    <a:pt x="858" y="4314"/>
                    <a:pt x="417" y="4534"/>
                    <a:pt x="0" y="4755"/>
                  </a:cubicBezTo>
                  <a:lnTo>
                    <a:pt x="0" y="79776"/>
                  </a:lnTo>
                  <a:cubicBezTo>
                    <a:pt x="2083" y="79065"/>
                    <a:pt x="4338" y="78673"/>
                    <a:pt x="6691" y="78673"/>
                  </a:cubicBezTo>
                  <a:close/>
                  <a:moveTo>
                    <a:pt x="7108" y="78673"/>
                  </a:move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40;p40"/>
            <p:cNvSpPr/>
            <p:nvPr/>
          </p:nvSpPr>
          <p:spPr>
            <a:xfrm>
              <a:off x="2484675" y="4312700"/>
              <a:ext cx="2596125" cy="1075950"/>
            </a:xfrm>
            <a:custGeom>
              <a:avLst/>
              <a:gdLst/>
              <a:ahLst/>
              <a:cxnLst/>
              <a:rect l="l" t="t" r="r" b="b"/>
              <a:pathLst>
                <a:path w="103845" h="43038" extrusionOk="0">
                  <a:moveTo>
                    <a:pt x="69826" y="8554"/>
                  </a:moveTo>
                  <a:cubicBezTo>
                    <a:pt x="67253" y="5074"/>
                    <a:pt x="63625" y="2402"/>
                    <a:pt x="59410" y="1030"/>
                  </a:cubicBezTo>
                  <a:cubicBezTo>
                    <a:pt x="57376" y="368"/>
                    <a:pt x="55194" y="0"/>
                    <a:pt x="52915" y="0"/>
                  </a:cubicBez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lnTo>
                    <a:pt x="103844" y="43038"/>
                  </a:lnTo>
                  <a:cubicBezTo>
                    <a:pt x="103844" y="34435"/>
                    <a:pt x="97129" y="27401"/>
                    <a:pt x="88624" y="26911"/>
                  </a:cubicBezTo>
                  <a:lnTo>
                    <a:pt x="88624" y="26862"/>
                  </a:lnTo>
                  <a:cubicBezTo>
                    <a:pt x="88624" y="16740"/>
                    <a:pt x="80414" y="8554"/>
                    <a:pt x="70267" y="8554"/>
                  </a:cubicBezTo>
                  <a:close/>
                  <a:moveTo>
                    <a:pt x="69826" y="8554"/>
                  </a:moveTo>
                  <a:close/>
                </a:path>
              </a:pathLst>
            </a:custGeom>
            <a:solidFill>
              <a:srgbClr val="A66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41;p40"/>
            <p:cNvSpPr/>
            <p:nvPr/>
          </p:nvSpPr>
          <p:spPr>
            <a:xfrm>
              <a:off x="2632350" y="238125"/>
              <a:ext cx="2345500" cy="2281775"/>
            </a:xfrm>
            <a:custGeom>
              <a:avLst/>
              <a:gdLst/>
              <a:ahLst/>
              <a:cxnLst/>
              <a:rect l="l" t="t" r="r" b="b"/>
              <a:pathLst>
                <a:path w="93820" h="91271" extrusionOk="0">
                  <a:moveTo>
                    <a:pt x="68600" y="16445"/>
                  </a:moveTo>
                  <a:cubicBezTo>
                    <a:pt x="65929" y="6960"/>
                    <a:pt x="57204" y="0"/>
                    <a:pt x="46861" y="0"/>
                  </a:cubicBez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2768" y="87888"/>
                    <a:pt x="44974" y="86271"/>
                    <a:pt x="46861" y="84310"/>
                  </a:cubicBezTo>
                  <a:cubicBezTo>
                    <a:pt x="48748" y="86295"/>
                    <a:pt x="51003" y="87913"/>
                    <a:pt x="53503" y="89114"/>
                  </a:cubicBezTo>
                  <a:cubicBezTo>
                    <a:pt x="56444" y="90511"/>
                    <a:pt x="59704" y="91271"/>
                    <a:pt x="63159" y="91271"/>
                  </a:cubicBezTo>
                  <a:cubicBezTo>
                    <a:pt x="75634" y="91271"/>
                    <a:pt x="85756" y="81198"/>
                    <a:pt x="85756" y="68747"/>
                  </a:cubicBezTo>
                  <a:cubicBezTo>
                    <a:pt x="85756" y="64875"/>
                    <a:pt x="84776" y="61223"/>
                    <a:pt x="83036" y="58037"/>
                  </a:cubicBezTo>
                  <a:cubicBezTo>
                    <a:pt x="89506" y="54066"/>
                    <a:pt x="93820" y="46934"/>
                    <a:pt x="93820" y="38822"/>
                  </a:cubicBezTo>
                  <a:cubicBezTo>
                    <a:pt x="93820" y="26371"/>
                    <a:pt x="83698" y="16298"/>
                    <a:pt x="71247" y="16298"/>
                  </a:cubicBezTo>
                  <a:cubicBezTo>
                    <a:pt x="70340" y="16298"/>
                    <a:pt x="69458" y="16323"/>
                    <a:pt x="68600" y="16445"/>
                  </a:cubicBezTo>
                  <a:close/>
                  <a:moveTo>
                    <a:pt x="68600" y="16445"/>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42;p40"/>
            <p:cNvSpPr/>
            <p:nvPr/>
          </p:nvSpPr>
          <p:spPr>
            <a:xfrm>
              <a:off x="2632350" y="238125"/>
              <a:ext cx="1518325" cy="2281775"/>
            </a:xfrm>
            <a:custGeom>
              <a:avLst/>
              <a:gdLst/>
              <a:ahLst/>
              <a:cxnLst/>
              <a:rect l="l" t="t" r="r" b="b"/>
              <a:pathLst>
                <a:path w="60733" h="91271" extrusionOk="0">
                  <a:moveTo>
                    <a:pt x="46861" y="0"/>
                  </a:move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0734" y="88844"/>
                    <a:pt x="41175" y="88624"/>
                    <a:pt x="41616" y="88403"/>
                  </a:cubicBezTo>
                  <a:cubicBezTo>
                    <a:pt x="26935" y="80781"/>
                    <a:pt x="16985" y="66100"/>
                    <a:pt x="16985" y="49263"/>
                  </a:cubicBezTo>
                  <a:cubicBezTo>
                    <a:pt x="16985" y="25808"/>
                    <a:pt x="36249" y="6568"/>
                    <a:pt x="60733" y="4755"/>
                  </a:cubicBezTo>
                  <a:cubicBezTo>
                    <a:pt x="56885" y="1765"/>
                    <a:pt x="52081" y="0"/>
                    <a:pt x="46861" y="0"/>
                  </a:cubicBezTo>
                  <a:close/>
                  <a:moveTo>
                    <a:pt x="46861" y="0"/>
                  </a:move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43;p40"/>
            <p:cNvSpPr/>
            <p:nvPr/>
          </p:nvSpPr>
          <p:spPr>
            <a:xfrm>
              <a:off x="3254250" y="933550"/>
              <a:ext cx="1056975" cy="1055750"/>
            </a:xfrm>
            <a:custGeom>
              <a:avLst/>
              <a:gdLst/>
              <a:ahLst/>
              <a:cxnLst/>
              <a:rect l="l" t="t" r="r" b="b"/>
              <a:pathLst>
                <a:path w="42279" h="42230" extrusionOk="0">
                  <a:moveTo>
                    <a:pt x="21152" y="0"/>
                  </a:moveTo>
                  <a:cubicBezTo>
                    <a:pt x="9461" y="0"/>
                    <a:pt x="1" y="9461"/>
                    <a:pt x="1" y="21103"/>
                  </a:cubicBezTo>
                  <a:cubicBezTo>
                    <a:pt x="1" y="32769"/>
                    <a:pt x="9461" y="42229"/>
                    <a:pt x="21152" y="42229"/>
                  </a:cubicBezTo>
                  <a:cubicBezTo>
                    <a:pt x="32818" y="42229"/>
                    <a:pt x="42278" y="32769"/>
                    <a:pt x="42278" y="21103"/>
                  </a:cubicBezTo>
                  <a:cubicBezTo>
                    <a:pt x="42278" y="9461"/>
                    <a:pt x="32818" y="0"/>
                    <a:pt x="21152" y="0"/>
                  </a:cubicBezTo>
                  <a:close/>
                  <a:moveTo>
                    <a:pt x="21152"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44;p40"/>
            <p:cNvSpPr/>
            <p:nvPr/>
          </p:nvSpPr>
          <p:spPr>
            <a:xfrm>
              <a:off x="3254250" y="933550"/>
              <a:ext cx="612750" cy="1055750"/>
            </a:xfrm>
            <a:custGeom>
              <a:avLst/>
              <a:gdLst/>
              <a:ahLst/>
              <a:cxnLst/>
              <a:rect l="l" t="t" r="r" b="b"/>
              <a:pathLst>
                <a:path w="24510" h="42230" extrusionOk="0">
                  <a:moveTo>
                    <a:pt x="21152" y="0"/>
                  </a:moveTo>
                  <a:cubicBezTo>
                    <a:pt x="9461" y="0"/>
                    <a:pt x="1" y="9461"/>
                    <a:pt x="1" y="21103"/>
                  </a:cubicBezTo>
                  <a:cubicBezTo>
                    <a:pt x="1" y="32769"/>
                    <a:pt x="9461" y="42229"/>
                    <a:pt x="21152" y="42229"/>
                  </a:cubicBezTo>
                  <a:cubicBezTo>
                    <a:pt x="22279" y="42229"/>
                    <a:pt x="23406" y="42131"/>
                    <a:pt x="24509" y="41959"/>
                  </a:cubicBezTo>
                  <a:cubicBezTo>
                    <a:pt x="14436" y="40342"/>
                    <a:pt x="6716" y="31641"/>
                    <a:pt x="6716" y="21103"/>
                  </a:cubicBezTo>
                  <a:cubicBezTo>
                    <a:pt x="6716" y="10588"/>
                    <a:pt x="14436" y="1888"/>
                    <a:pt x="24509" y="270"/>
                  </a:cubicBezTo>
                  <a:cubicBezTo>
                    <a:pt x="23406" y="98"/>
                    <a:pt x="22279" y="0"/>
                    <a:pt x="21152" y="0"/>
                  </a:cubicBezTo>
                  <a:close/>
                  <a:moveTo>
                    <a:pt x="21152" y="0"/>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45;p40"/>
            <p:cNvSpPr/>
            <p:nvPr/>
          </p:nvSpPr>
          <p:spPr>
            <a:xfrm>
              <a:off x="2484675" y="4312700"/>
              <a:ext cx="1466875" cy="1075950"/>
            </a:xfrm>
            <a:custGeom>
              <a:avLst/>
              <a:gdLst/>
              <a:ahLst/>
              <a:cxnLst/>
              <a:rect l="l" t="t" r="r" b="b"/>
              <a:pathLst>
                <a:path w="58675" h="43038" extrusionOk="0">
                  <a:moveTo>
                    <a:pt x="1" y="43038"/>
                  </a:moveTo>
                  <a:lnTo>
                    <a:pt x="42254" y="43038"/>
                  </a:lnTo>
                  <a:cubicBezTo>
                    <a:pt x="40146" y="38896"/>
                    <a:pt x="38945" y="34215"/>
                    <a:pt x="38945" y="29264"/>
                  </a:cubicBezTo>
                  <a:cubicBezTo>
                    <a:pt x="38945" y="21740"/>
                    <a:pt x="41690" y="14853"/>
                    <a:pt x="46224" y="9559"/>
                  </a:cubicBezTo>
                  <a:cubicBezTo>
                    <a:pt x="49533" y="5662"/>
                    <a:pt x="53797" y="2623"/>
                    <a:pt x="58675" y="809"/>
                  </a:cubicBezTo>
                  <a:cubicBezTo>
                    <a:pt x="56983" y="319"/>
                    <a:pt x="55194" y="49"/>
                    <a:pt x="53332" y="0"/>
                  </a:cubicBezTo>
                  <a:lnTo>
                    <a:pt x="52915" y="0"/>
                  </a:ln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close/>
                  <a:moveTo>
                    <a:pt x="1" y="43038"/>
                  </a:move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46;p40"/>
            <p:cNvSpPr/>
            <p:nvPr/>
          </p:nvSpPr>
          <p:spPr>
            <a:xfrm>
              <a:off x="2049650" y="5311425"/>
              <a:ext cx="3466175" cy="155050"/>
            </a:xfrm>
            <a:custGeom>
              <a:avLst/>
              <a:gdLst/>
              <a:ahLst/>
              <a:cxnLst/>
              <a:rect l="l" t="t" r="r" b="b"/>
              <a:pathLst>
                <a:path w="138647" h="6202" extrusionOk="0">
                  <a:moveTo>
                    <a:pt x="3113" y="1"/>
                  </a:moveTo>
                  <a:cubicBezTo>
                    <a:pt x="1397" y="1"/>
                    <a:pt x="0" y="1373"/>
                    <a:pt x="0" y="3089"/>
                  </a:cubicBezTo>
                  <a:cubicBezTo>
                    <a:pt x="0" y="4829"/>
                    <a:pt x="1397" y="6201"/>
                    <a:pt x="3113" y="6201"/>
                  </a:cubicBezTo>
                  <a:lnTo>
                    <a:pt x="135534" y="6201"/>
                  </a:lnTo>
                  <a:cubicBezTo>
                    <a:pt x="137274" y="6201"/>
                    <a:pt x="138646" y="4829"/>
                    <a:pt x="138646" y="3089"/>
                  </a:cubicBezTo>
                  <a:cubicBezTo>
                    <a:pt x="138646" y="1373"/>
                    <a:pt x="137274" y="1"/>
                    <a:pt x="135534" y="1"/>
                  </a:cubicBez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756;p71"/>
          <p:cNvGrpSpPr/>
          <p:nvPr/>
        </p:nvGrpSpPr>
        <p:grpSpPr>
          <a:xfrm>
            <a:off x="-773156" y="1610974"/>
            <a:ext cx="2199718" cy="3503965"/>
            <a:chOff x="6947076" y="3295031"/>
            <a:chExt cx="542595" cy="989897"/>
          </a:xfrm>
        </p:grpSpPr>
        <p:sp>
          <p:nvSpPr>
            <p:cNvPr id="84" name="Google Shape;3757;p71"/>
            <p:cNvSpPr/>
            <p:nvPr/>
          </p:nvSpPr>
          <p:spPr>
            <a:xfrm>
              <a:off x="7176460" y="4128821"/>
              <a:ext cx="83795" cy="156108"/>
            </a:xfrm>
            <a:custGeom>
              <a:avLst/>
              <a:gdLst/>
              <a:ahLst/>
              <a:cxnLst/>
              <a:rect l="l" t="t" r="r" b="b"/>
              <a:pathLst>
                <a:path w="5605" h="10442" extrusionOk="0">
                  <a:moveTo>
                    <a:pt x="835" y="1"/>
                  </a:moveTo>
                  <a:lnTo>
                    <a:pt x="1" y="10442"/>
                  </a:lnTo>
                  <a:lnTo>
                    <a:pt x="5605" y="10442"/>
                  </a:lnTo>
                  <a:lnTo>
                    <a:pt x="4771"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58;p71"/>
            <p:cNvSpPr/>
            <p:nvPr/>
          </p:nvSpPr>
          <p:spPr>
            <a:xfrm>
              <a:off x="6947076" y="3295031"/>
              <a:ext cx="542595" cy="859760"/>
            </a:xfrm>
            <a:custGeom>
              <a:avLst/>
              <a:gdLst/>
              <a:ahLst/>
              <a:cxnLst/>
              <a:rect l="l" t="t" r="r" b="b"/>
              <a:pathLst>
                <a:path w="36294" h="57509" extrusionOk="0">
                  <a:moveTo>
                    <a:pt x="18147" y="1"/>
                  </a:moveTo>
                  <a:cubicBezTo>
                    <a:pt x="16846" y="1"/>
                    <a:pt x="14644" y="3536"/>
                    <a:pt x="14177" y="5771"/>
                  </a:cubicBezTo>
                  <a:cubicBezTo>
                    <a:pt x="13343" y="9774"/>
                    <a:pt x="12076" y="9040"/>
                    <a:pt x="10141" y="13310"/>
                  </a:cubicBezTo>
                  <a:cubicBezTo>
                    <a:pt x="8840" y="16245"/>
                    <a:pt x="11175" y="20215"/>
                    <a:pt x="9941" y="22950"/>
                  </a:cubicBezTo>
                  <a:cubicBezTo>
                    <a:pt x="8540" y="25986"/>
                    <a:pt x="7306" y="26052"/>
                    <a:pt x="5805" y="29655"/>
                  </a:cubicBezTo>
                  <a:cubicBezTo>
                    <a:pt x="4337" y="33158"/>
                    <a:pt x="6572" y="37594"/>
                    <a:pt x="3970" y="41230"/>
                  </a:cubicBezTo>
                  <a:cubicBezTo>
                    <a:pt x="401" y="46234"/>
                    <a:pt x="0" y="49703"/>
                    <a:pt x="1168" y="52371"/>
                  </a:cubicBezTo>
                  <a:cubicBezTo>
                    <a:pt x="2502" y="55407"/>
                    <a:pt x="11175" y="57508"/>
                    <a:pt x="18147" y="57508"/>
                  </a:cubicBezTo>
                  <a:cubicBezTo>
                    <a:pt x="25118" y="57508"/>
                    <a:pt x="33791" y="55407"/>
                    <a:pt x="35126" y="52371"/>
                  </a:cubicBezTo>
                  <a:cubicBezTo>
                    <a:pt x="36293" y="49703"/>
                    <a:pt x="35926" y="46200"/>
                    <a:pt x="32324" y="41230"/>
                  </a:cubicBezTo>
                  <a:cubicBezTo>
                    <a:pt x="29722" y="37594"/>
                    <a:pt x="31957" y="33158"/>
                    <a:pt x="30489" y="29655"/>
                  </a:cubicBezTo>
                  <a:cubicBezTo>
                    <a:pt x="28988" y="26052"/>
                    <a:pt x="27754" y="25986"/>
                    <a:pt x="26353" y="22950"/>
                  </a:cubicBezTo>
                  <a:cubicBezTo>
                    <a:pt x="25118" y="20215"/>
                    <a:pt x="27453" y="16245"/>
                    <a:pt x="26152" y="13310"/>
                  </a:cubicBezTo>
                  <a:cubicBezTo>
                    <a:pt x="24218" y="9040"/>
                    <a:pt x="22950" y="9774"/>
                    <a:pt x="22116" y="5771"/>
                  </a:cubicBezTo>
                  <a:cubicBezTo>
                    <a:pt x="21649" y="3536"/>
                    <a:pt x="19448" y="1"/>
                    <a:pt x="18147" y="1"/>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59;p71"/>
            <p:cNvSpPr/>
            <p:nvPr/>
          </p:nvSpPr>
          <p:spPr>
            <a:xfrm>
              <a:off x="6947076" y="3374250"/>
              <a:ext cx="522144" cy="780539"/>
            </a:xfrm>
            <a:custGeom>
              <a:avLst/>
              <a:gdLst/>
              <a:ahLst/>
              <a:cxnLst/>
              <a:rect l="l" t="t" r="r" b="b"/>
              <a:pathLst>
                <a:path w="34926" h="52210" extrusionOk="0">
                  <a:moveTo>
                    <a:pt x="14378" y="0"/>
                  </a:moveTo>
                  <a:cubicBezTo>
                    <a:pt x="14315" y="0"/>
                    <a:pt x="14245" y="146"/>
                    <a:pt x="14177" y="472"/>
                  </a:cubicBezTo>
                  <a:cubicBezTo>
                    <a:pt x="13343" y="4442"/>
                    <a:pt x="12076" y="3741"/>
                    <a:pt x="10141" y="8011"/>
                  </a:cubicBezTo>
                  <a:cubicBezTo>
                    <a:pt x="8840" y="10946"/>
                    <a:pt x="11175" y="14916"/>
                    <a:pt x="9941" y="17651"/>
                  </a:cubicBezTo>
                  <a:cubicBezTo>
                    <a:pt x="8540" y="20687"/>
                    <a:pt x="7306" y="20753"/>
                    <a:pt x="5805" y="24356"/>
                  </a:cubicBezTo>
                  <a:cubicBezTo>
                    <a:pt x="4337" y="27859"/>
                    <a:pt x="6572" y="32295"/>
                    <a:pt x="3970" y="35931"/>
                  </a:cubicBezTo>
                  <a:cubicBezTo>
                    <a:pt x="367" y="40935"/>
                    <a:pt x="0" y="44404"/>
                    <a:pt x="1168" y="47072"/>
                  </a:cubicBezTo>
                  <a:cubicBezTo>
                    <a:pt x="2502" y="50108"/>
                    <a:pt x="11175" y="52209"/>
                    <a:pt x="18147" y="52209"/>
                  </a:cubicBezTo>
                  <a:cubicBezTo>
                    <a:pt x="24852" y="52209"/>
                    <a:pt x="33091" y="50275"/>
                    <a:pt x="34925" y="47439"/>
                  </a:cubicBezTo>
                  <a:lnTo>
                    <a:pt x="34925" y="47439"/>
                  </a:lnTo>
                  <a:cubicBezTo>
                    <a:pt x="31556" y="48540"/>
                    <a:pt x="27253" y="48707"/>
                    <a:pt x="23317" y="48707"/>
                  </a:cubicBezTo>
                  <a:cubicBezTo>
                    <a:pt x="16345" y="48707"/>
                    <a:pt x="11675" y="46272"/>
                    <a:pt x="9941" y="44037"/>
                  </a:cubicBezTo>
                  <a:cubicBezTo>
                    <a:pt x="8140" y="41702"/>
                    <a:pt x="9074" y="40634"/>
                    <a:pt x="11675" y="35097"/>
                  </a:cubicBezTo>
                  <a:cubicBezTo>
                    <a:pt x="13677" y="30927"/>
                    <a:pt x="10241" y="27025"/>
                    <a:pt x="11675" y="23522"/>
                  </a:cubicBezTo>
                  <a:cubicBezTo>
                    <a:pt x="13210" y="19920"/>
                    <a:pt x="12643" y="19953"/>
                    <a:pt x="14010" y="16917"/>
                  </a:cubicBezTo>
                  <a:cubicBezTo>
                    <a:pt x="15278" y="14182"/>
                    <a:pt x="11809" y="10880"/>
                    <a:pt x="13310" y="8011"/>
                  </a:cubicBezTo>
                  <a:cubicBezTo>
                    <a:pt x="14905" y="4991"/>
                    <a:pt x="14749" y="0"/>
                    <a:pt x="14378"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60;p71"/>
            <p:cNvSpPr/>
            <p:nvPr/>
          </p:nvSpPr>
          <p:spPr>
            <a:xfrm>
              <a:off x="7082712" y="3744464"/>
              <a:ext cx="45896" cy="40036"/>
            </a:xfrm>
            <a:custGeom>
              <a:avLst/>
              <a:gdLst/>
              <a:ahLst/>
              <a:cxnLst/>
              <a:rect l="l" t="t" r="r" b="b"/>
              <a:pathLst>
                <a:path w="3070" h="2678" extrusionOk="0">
                  <a:moveTo>
                    <a:pt x="2642" y="1"/>
                  </a:moveTo>
                  <a:cubicBezTo>
                    <a:pt x="2171" y="1"/>
                    <a:pt x="1408" y="85"/>
                    <a:pt x="868" y="559"/>
                  </a:cubicBezTo>
                  <a:cubicBezTo>
                    <a:pt x="34" y="1293"/>
                    <a:pt x="1" y="2661"/>
                    <a:pt x="1" y="2661"/>
                  </a:cubicBezTo>
                  <a:cubicBezTo>
                    <a:pt x="1" y="2661"/>
                    <a:pt x="131" y="2677"/>
                    <a:pt x="337" y="2677"/>
                  </a:cubicBezTo>
                  <a:cubicBezTo>
                    <a:pt x="789" y="2677"/>
                    <a:pt x="1606" y="2598"/>
                    <a:pt x="2202" y="2094"/>
                  </a:cubicBezTo>
                  <a:cubicBezTo>
                    <a:pt x="3036" y="1360"/>
                    <a:pt x="3069" y="26"/>
                    <a:pt x="3069" y="26"/>
                  </a:cubicBezTo>
                  <a:cubicBezTo>
                    <a:pt x="3069" y="26"/>
                    <a:pt x="2899" y="1"/>
                    <a:pt x="264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61;p71"/>
            <p:cNvSpPr/>
            <p:nvPr/>
          </p:nvSpPr>
          <p:spPr>
            <a:xfrm>
              <a:off x="7133585" y="3516944"/>
              <a:ext cx="44387" cy="47885"/>
            </a:xfrm>
            <a:custGeom>
              <a:avLst/>
              <a:gdLst/>
              <a:ahLst/>
              <a:cxnLst/>
              <a:rect l="l" t="t" r="r" b="b"/>
              <a:pathLst>
                <a:path w="2969" h="3203" extrusionOk="0">
                  <a:moveTo>
                    <a:pt x="2702" y="0"/>
                  </a:moveTo>
                  <a:cubicBezTo>
                    <a:pt x="2702" y="0"/>
                    <a:pt x="1368" y="101"/>
                    <a:pt x="701" y="1001"/>
                  </a:cubicBezTo>
                  <a:cubicBezTo>
                    <a:pt x="0" y="1868"/>
                    <a:pt x="267" y="3203"/>
                    <a:pt x="267" y="3203"/>
                  </a:cubicBezTo>
                  <a:cubicBezTo>
                    <a:pt x="267" y="3203"/>
                    <a:pt x="1635" y="3103"/>
                    <a:pt x="2302" y="2202"/>
                  </a:cubicBezTo>
                  <a:cubicBezTo>
                    <a:pt x="2969" y="1301"/>
                    <a:pt x="2702" y="1"/>
                    <a:pt x="27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62;p71"/>
            <p:cNvSpPr/>
            <p:nvPr/>
          </p:nvSpPr>
          <p:spPr>
            <a:xfrm>
              <a:off x="7250759" y="3585265"/>
              <a:ext cx="44401" cy="48393"/>
            </a:xfrm>
            <a:custGeom>
              <a:avLst/>
              <a:gdLst/>
              <a:ahLst/>
              <a:cxnLst/>
              <a:rect l="l" t="t" r="r" b="b"/>
              <a:pathLst>
                <a:path w="2970" h="3237" extrusionOk="0">
                  <a:moveTo>
                    <a:pt x="2703" y="0"/>
                  </a:moveTo>
                  <a:lnTo>
                    <a:pt x="2703" y="0"/>
                  </a:lnTo>
                  <a:cubicBezTo>
                    <a:pt x="2703" y="0"/>
                    <a:pt x="1369" y="101"/>
                    <a:pt x="701" y="1001"/>
                  </a:cubicBezTo>
                  <a:cubicBezTo>
                    <a:pt x="1" y="1868"/>
                    <a:pt x="268" y="3236"/>
                    <a:pt x="268" y="3236"/>
                  </a:cubicBezTo>
                  <a:cubicBezTo>
                    <a:pt x="268" y="3236"/>
                    <a:pt x="1635" y="3103"/>
                    <a:pt x="2303" y="2235"/>
                  </a:cubicBezTo>
                  <a:cubicBezTo>
                    <a:pt x="2970" y="1335"/>
                    <a:pt x="2703" y="0"/>
                    <a:pt x="2703"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63;p71"/>
            <p:cNvSpPr/>
            <p:nvPr/>
          </p:nvSpPr>
          <p:spPr>
            <a:xfrm>
              <a:off x="7219844" y="3404747"/>
              <a:ext cx="42413" cy="52370"/>
            </a:xfrm>
            <a:custGeom>
              <a:avLst/>
              <a:gdLst/>
              <a:ahLst/>
              <a:cxnLst/>
              <a:rect l="l" t="t" r="r" b="b"/>
              <a:pathLst>
                <a:path w="2837" h="3503" extrusionOk="0">
                  <a:moveTo>
                    <a:pt x="434" y="0"/>
                  </a:moveTo>
                  <a:cubicBezTo>
                    <a:pt x="434" y="0"/>
                    <a:pt x="1" y="1301"/>
                    <a:pt x="535" y="2268"/>
                  </a:cubicBezTo>
                  <a:cubicBezTo>
                    <a:pt x="1068" y="3202"/>
                    <a:pt x="2403" y="3503"/>
                    <a:pt x="2403" y="3503"/>
                  </a:cubicBezTo>
                  <a:cubicBezTo>
                    <a:pt x="2403" y="3503"/>
                    <a:pt x="2836" y="2235"/>
                    <a:pt x="2302" y="1268"/>
                  </a:cubicBezTo>
                  <a:cubicBezTo>
                    <a:pt x="1769" y="267"/>
                    <a:pt x="435" y="0"/>
                    <a:pt x="4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64;p71"/>
            <p:cNvSpPr/>
            <p:nvPr/>
          </p:nvSpPr>
          <p:spPr>
            <a:xfrm>
              <a:off x="7254257" y="3641281"/>
              <a:ext cx="52370" cy="34475"/>
            </a:xfrm>
            <a:custGeom>
              <a:avLst/>
              <a:gdLst/>
              <a:ahLst/>
              <a:cxnLst/>
              <a:rect l="l" t="t" r="r" b="b"/>
              <a:pathLst>
                <a:path w="3503" h="2306" extrusionOk="0">
                  <a:moveTo>
                    <a:pt x="1136" y="0"/>
                  </a:moveTo>
                  <a:cubicBezTo>
                    <a:pt x="514" y="0"/>
                    <a:pt x="0" y="190"/>
                    <a:pt x="0" y="190"/>
                  </a:cubicBezTo>
                  <a:cubicBezTo>
                    <a:pt x="0" y="190"/>
                    <a:pt x="267" y="1490"/>
                    <a:pt x="1268" y="2024"/>
                  </a:cubicBezTo>
                  <a:cubicBezTo>
                    <a:pt x="1634" y="2238"/>
                    <a:pt x="2042" y="2305"/>
                    <a:pt x="2408" y="2305"/>
                  </a:cubicBezTo>
                  <a:cubicBezTo>
                    <a:pt x="3012" y="2305"/>
                    <a:pt x="3503" y="2124"/>
                    <a:pt x="3503" y="2124"/>
                  </a:cubicBezTo>
                  <a:cubicBezTo>
                    <a:pt x="3503" y="2124"/>
                    <a:pt x="3203" y="823"/>
                    <a:pt x="2235" y="256"/>
                  </a:cubicBezTo>
                  <a:cubicBezTo>
                    <a:pt x="1884" y="62"/>
                    <a:pt x="1492" y="0"/>
                    <a:pt x="11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65;p71"/>
            <p:cNvSpPr/>
            <p:nvPr/>
          </p:nvSpPr>
          <p:spPr>
            <a:xfrm>
              <a:off x="7092190" y="3997174"/>
              <a:ext cx="40903" cy="55868"/>
            </a:xfrm>
            <a:custGeom>
              <a:avLst/>
              <a:gdLst/>
              <a:ahLst/>
              <a:cxnLst/>
              <a:rect l="l" t="t" r="r" b="b"/>
              <a:pathLst>
                <a:path w="2736" h="3737" extrusionOk="0">
                  <a:moveTo>
                    <a:pt x="2169" y="0"/>
                  </a:moveTo>
                  <a:cubicBezTo>
                    <a:pt x="2169" y="0"/>
                    <a:pt x="868" y="467"/>
                    <a:pt x="434" y="1468"/>
                  </a:cubicBezTo>
                  <a:cubicBezTo>
                    <a:pt x="0" y="2469"/>
                    <a:pt x="567" y="3736"/>
                    <a:pt x="567" y="3736"/>
                  </a:cubicBezTo>
                  <a:cubicBezTo>
                    <a:pt x="567" y="3736"/>
                    <a:pt x="1835" y="3303"/>
                    <a:pt x="2302" y="2269"/>
                  </a:cubicBezTo>
                  <a:cubicBezTo>
                    <a:pt x="2736" y="1235"/>
                    <a:pt x="2169" y="0"/>
                    <a:pt x="21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66;p71"/>
            <p:cNvSpPr/>
            <p:nvPr/>
          </p:nvSpPr>
          <p:spPr>
            <a:xfrm>
              <a:off x="7311110" y="4068917"/>
              <a:ext cx="45388" cy="42039"/>
            </a:xfrm>
            <a:custGeom>
              <a:avLst/>
              <a:gdLst/>
              <a:ahLst/>
              <a:cxnLst/>
              <a:rect l="l" t="t" r="r" b="b"/>
              <a:pathLst>
                <a:path w="3036" h="2812" extrusionOk="0">
                  <a:moveTo>
                    <a:pt x="2811" y="1"/>
                  </a:moveTo>
                  <a:cubicBezTo>
                    <a:pt x="2427" y="1"/>
                    <a:pt x="1436" y="64"/>
                    <a:pt x="801" y="672"/>
                  </a:cubicBezTo>
                  <a:cubicBezTo>
                    <a:pt x="0" y="1439"/>
                    <a:pt x="34" y="2807"/>
                    <a:pt x="34" y="2807"/>
                  </a:cubicBezTo>
                  <a:cubicBezTo>
                    <a:pt x="34" y="2807"/>
                    <a:pt x="92" y="2811"/>
                    <a:pt x="192" y="2811"/>
                  </a:cubicBezTo>
                  <a:cubicBezTo>
                    <a:pt x="575" y="2811"/>
                    <a:pt x="1567" y="2748"/>
                    <a:pt x="2202" y="2140"/>
                  </a:cubicBezTo>
                  <a:cubicBezTo>
                    <a:pt x="3036" y="1373"/>
                    <a:pt x="2969" y="5"/>
                    <a:pt x="2969" y="5"/>
                  </a:cubicBezTo>
                  <a:cubicBezTo>
                    <a:pt x="2969" y="5"/>
                    <a:pt x="2910" y="1"/>
                    <a:pt x="281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67;p71"/>
            <p:cNvSpPr/>
            <p:nvPr/>
          </p:nvSpPr>
          <p:spPr>
            <a:xfrm>
              <a:off x="7393885" y="3819317"/>
              <a:ext cx="53880" cy="33802"/>
            </a:xfrm>
            <a:custGeom>
              <a:avLst/>
              <a:gdLst/>
              <a:ahLst/>
              <a:cxnLst/>
              <a:rect l="l" t="t" r="r" b="b"/>
              <a:pathLst>
                <a:path w="3604" h="2261" extrusionOk="0">
                  <a:moveTo>
                    <a:pt x="1236" y="0"/>
                  </a:moveTo>
                  <a:cubicBezTo>
                    <a:pt x="564" y="0"/>
                    <a:pt x="0" y="222"/>
                    <a:pt x="0" y="222"/>
                  </a:cubicBezTo>
                  <a:cubicBezTo>
                    <a:pt x="0" y="222"/>
                    <a:pt x="367" y="1523"/>
                    <a:pt x="1368" y="2024"/>
                  </a:cubicBezTo>
                  <a:cubicBezTo>
                    <a:pt x="1702" y="2202"/>
                    <a:pt x="2061" y="2261"/>
                    <a:pt x="2392" y="2261"/>
                  </a:cubicBezTo>
                  <a:cubicBezTo>
                    <a:pt x="3055" y="2261"/>
                    <a:pt x="3603" y="2024"/>
                    <a:pt x="3603" y="2024"/>
                  </a:cubicBezTo>
                  <a:cubicBezTo>
                    <a:pt x="3603" y="2024"/>
                    <a:pt x="3269" y="723"/>
                    <a:pt x="2269" y="222"/>
                  </a:cubicBezTo>
                  <a:cubicBezTo>
                    <a:pt x="1935" y="56"/>
                    <a:pt x="1572" y="0"/>
                    <a:pt x="12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68;p71"/>
            <p:cNvSpPr/>
            <p:nvPr/>
          </p:nvSpPr>
          <p:spPr>
            <a:xfrm>
              <a:off x="7392883" y="3779745"/>
              <a:ext cx="43908" cy="50382"/>
            </a:xfrm>
            <a:custGeom>
              <a:avLst/>
              <a:gdLst/>
              <a:ahLst/>
              <a:cxnLst/>
              <a:rect l="l" t="t" r="r" b="b"/>
              <a:pathLst>
                <a:path w="2937" h="3370" extrusionOk="0">
                  <a:moveTo>
                    <a:pt x="2603" y="1"/>
                  </a:moveTo>
                  <a:cubicBezTo>
                    <a:pt x="2602" y="1"/>
                    <a:pt x="1235" y="201"/>
                    <a:pt x="635" y="1135"/>
                  </a:cubicBezTo>
                  <a:cubicBezTo>
                    <a:pt x="1" y="2036"/>
                    <a:pt x="334" y="3370"/>
                    <a:pt x="334" y="3370"/>
                  </a:cubicBezTo>
                  <a:cubicBezTo>
                    <a:pt x="334" y="3370"/>
                    <a:pt x="1669" y="3170"/>
                    <a:pt x="2302" y="2236"/>
                  </a:cubicBezTo>
                  <a:cubicBezTo>
                    <a:pt x="2936" y="1335"/>
                    <a:pt x="2603" y="1"/>
                    <a:pt x="2603"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69;p71"/>
            <p:cNvSpPr/>
            <p:nvPr/>
          </p:nvSpPr>
          <p:spPr>
            <a:xfrm>
              <a:off x="6993449" y="3828616"/>
              <a:ext cx="43908" cy="49888"/>
            </a:xfrm>
            <a:custGeom>
              <a:avLst/>
              <a:gdLst/>
              <a:ahLst/>
              <a:cxnLst/>
              <a:rect l="l" t="t" r="r" b="b"/>
              <a:pathLst>
                <a:path w="2937" h="3337" extrusionOk="0">
                  <a:moveTo>
                    <a:pt x="301" y="1"/>
                  </a:moveTo>
                  <a:cubicBezTo>
                    <a:pt x="301" y="1"/>
                    <a:pt x="1" y="1302"/>
                    <a:pt x="634" y="2236"/>
                  </a:cubicBezTo>
                  <a:cubicBezTo>
                    <a:pt x="1268" y="3136"/>
                    <a:pt x="2603" y="3336"/>
                    <a:pt x="2603" y="3336"/>
                  </a:cubicBezTo>
                  <a:cubicBezTo>
                    <a:pt x="2603" y="3336"/>
                    <a:pt x="2936" y="2002"/>
                    <a:pt x="2302" y="1102"/>
                  </a:cubicBezTo>
                  <a:cubicBezTo>
                    <a:pt x="1669" y="168"/>
                    <a:pt x="301" y="1"/>
                    <a:pt x="3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70;p71"/>
            <p:cNvSpPr/>
            <p:nvPr/>
          </p:nvSpPr>
          <p:spPr>
            <a:xfrm>
              <a:off x="7189930" y="3901794"/>
              <a:ext cx="44895" cy="41606"/>
            </a:xfrm>
            <a:custGeom>
              <a:avLst/>
              <a:gdLst/>
              <a:ahLst/>
              <a:cxnLst/>
              <a:rect l="l" t="t" r="r" b="b"/>
              <a:pathLst>
                <a:path w="3003" h="2783" extrusionOk="0">
                  <a:moveTo>
                    <a:pt x="269" y="0"/>
                  </a:moveTo>
                  <a:cubicBezTo>
                    <a:pt x="123" y="0"/>
                    <a:pt x="34" y="9"/>
                    <a:pt x="34" y="9"/>
                  </a:cubicBezTo>
                  <a:cubicBezTo>
                    <a:pt x="34" y="9"/>
                    <a:pt x="0" y="1377"/>
                    <a:pt x="801" y="2144"/>
                  </a:cubicBezTo>
                  <a:cubicBezTo>
                    <a:pt x="1456" y="2721"/>
                    <a:pt x="2420" y="2782"/>
                    <a:pt x="2803" y="2782"/>
                  </a:cubicBezTo>
                  <a:cubicBezTo>
                    <a:pt x="2908" y="2782"/>
                    <a:pt x="2969" y="2778"/>
                    <a:pt x="2969" y="2778"/>
                  </a:cubicBezTo>
                  <a:cubicBezTo>
                    <a:pt x="2969" y="2778"/>
                    <a:pt x="3003" y="1410"/>
                    <a:pt x="2202" y="643"/>
                  </a:cubicBezTo>
                  <a:cubicBezTo>
                    <a:pt x="1583" y="74"/>
                    <a:pt x="689" y="0"/>
                    <a:pt x="2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71;p71"/>
            <p:cNvSpPr/>
            <p:nvPr/>
          </p:nvSpPr>
          <p:spPr>
            <a:xfrm>
              <a:off x="6985466" y="3873001"/>
              <a:ext cx="43908" cy="49380"/>
            </a:xfrm>
            <a:custGeom>
              <a:avLst/>
              <a:gdLst/>
              <a:ahLst/>
              <a:cxnLst/>
              <a:rect l="l" t="t" r="r" b="b"/>
              <a:pathLst>
                <a:path w="2937" h="3303" extrusionOk="0">
                  <a:moveTo>
                    <a:pt x="2636" y="1"/>
                  </a:moveTo>
                  <a:cubicBezTo>
                    <a:pt x="2636" y="1"/>
                    <a:pt x="1302" y="167"/>
                    <a:pt x="635" y="1068"/>
                  </a:cubicBezTo>
                  <a:cubicBezTo>
                    <a:pt x="1" y="2002"/>
                    <a:pt x="301" y="3303"/>
                    <a:pt x="301" y="3303"/>
                  </a:cubicBezTo>
                  <a:cubicBezTo>
                    <a:pt x="301" y="3303"/>
                    <a:pt x="1635" y="3169"/>
                    <a:pt x="2303" y="2235"/>
                  </a:cubicBezTo>
                  <a:cubicBezTo>
                    <a:pt x="2936" y="1368"/>
                    <a:pt x="2636" y="1"/>
                    <a:pt x="2636"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973;p40"/>
          <p:cNvGrpSpPr/>
          <p:nvPr/>
        </p:nvGrpSpPr>
        <p:grpSpPr>
          <a:xfrm>
            <a:off x="105139" y="2697276"/>
            <a:ext cx="610035" cy="526562"/>
            <a:chOff x="1186525" y="591625"/>
            <a:chExt cx="5227375" cy="4512100"/>
          </a:xfrm>
        </p:grpSpPr>
        <p:sp>
          <p:nvSpPr>
            <p:cNvPr id="116" name="Google Shape;974;p40"/>
            <p:cNvSpPr/>
            <p:nvPr/>
          </p:nvSpPr>
          <p:spPr>
            <a:xfrm>
              <a:off x="1186525" y="591625"/>
              <a:ext cx="5227375" cy="4512100"/>
            </a:xfrm>
            <a:custGeom>
              <a:avLst/>
              <a:gdLst/>
              <a:ahLst/>
              <a:cxnLst/>
              <a:rect l="l" t="t" r="r" b="b"/>
              <a:pathLst>
                <a:path w="209095" h="180484" extrusionOk="0">
                  <a:moveTo>
                    <a:pt x="61411" y="0"/>
                  </a:moveTo>
                  <a:cubicBezTo>
                    <a:pt x="60739" y="0"/>
                    <a:pt x="60062" y="220"/>
                    <a:pt x="59500" y="669"/>
                  </a:cubicBezTo>
                  <a:cubicBezTo>
                    <a:pt x="58195" y="1746"/>
                    <a:pt x="57999" y="3670"/>
                    <a:pt x="59075" y="4975"/>
                  </a:cubicBezTo>
                  <a:cubicBezTo>
                    <a:pt x="61783" y="8302"/>
                    <a:pt x="64393" y="10260"/>
                    <a:pt x="67850" y="11206"/>
                  </a:cubicBezTo>
                  <a:cubicBezTo>
                    <a:pt x="69389" y="11625"/>
                    <a:pt x="71046" y="11823"/>
                    <a:pt x="72921" y="11823"/>
                  </a:cubicBezTo>
                  <a:cubicBezTo>
                    <a:pt x="74980" y="11823"/>
                    <a:pt x="77302" y="11584"/>
                    <a:pt x="80017" y="11140"/>
                  </a:cubicBezTo>
                  <a:cubicBezTo>
                    <a:pt x="80490" y="11066"/>
                    <a:pt x="80937" y="11031"/>
                    <a:pt x="81360" y="11031"/>
                  </a:cubicBezTo>
                  <a:cubicBezTo>
                    <a:pt x="86855" y="11031"/>
                    <a:pt x="88205" y="16884"/>
                    <a:pt x="88205" y="16914"/>
                  </a:cubicBezTo>
                  <a:cubicBezTo>
                    <a:pt x="88492" y="18348"/>
                    <a:pt x="89788" y="19354"/>
                    <a:pt x="91205" y="19354"/>
                  </a:cubicBezTo>
                  <a:cubicBezTo>
                    <a:pt x="91400" y="19354"/>
                    <a:pt x="91596" y="19335"/>
                    <a:pt x="91793" y="19295"/>
                  </a:cubicBezTo>
                  <a:cubicBezTo>
                    <a:pt x="93457" y="18969"/>
                    <a:pt x="94533" y="17371"/>
                    <a:pt x="94207" y="15707"/>
                  </a:cubicBezTo>
                  <a:cubicBezTo>
                    <a:pt x="94207" y="15677"/>
                    <a:pt x="91911" y="4924"/>
                    <a:pt x="81666" y="4924"/>
                  </a:cubicBezTo>
                  <a:cubicBezTo>
                    <a:pt x="80852" y="4924"/>
                    <a:pt x="79988" y="4992"/>
                    <a:pt x="79071" y="5138"/>
                  </a:cubicBezTo>
                  <a:cubicBezTo>
                    <a:pt x="76634" y="5523"/>
                    <a:pt x="74618" y="5733"/>
                    <a:pt x="72915" y="5733"/>
                  </a:cubicBezTo>
                  <a:cubicBezTo>
                    <a:pt x="71587" y="5733"/>
                    <a:pt x="70449" y="5606"/>
                    <a:pt x="69449" y="5334"/>
                  </a:cubicBezTo>
                  <a:cubicBezTo>
                    <a:pt x="67361" y="4780"/>
                    <a:pt x="65697" y="3442"/>
                    <a:pt x="63773" y="1126"/>
                  </a:cubicBezTo>
                  <a:cubicBezTo>
                    <a:pt x="63179" y="383"/>
                    <a:pt x="62299" y="0"/>
                    <a:pt x="61411" y="0"/>
                  </a:cubicBezTo>
                  <a:close/>
                  <a:moveTo>
                    <a:pt x="147649" y="0"/>
                  </a:moveTo>
                  <a:cubicBezTo>
                    <a:pt x="146757" y="0"/>
                    <a:pt x="145870" y="383"/>
                    <a:pt x="145257" y="1126"/>
                  </a:cubicBezTo>
                  <a:cubicBezTo>
                    <a:pt x="143365" y="3442"/>
                    <a:pt x="141702" y="4780"/>
                    <a:pt x="139614" y="5334"/>
                  </a:cubicBezTo>
                  <a:cubicBezTo>
                    <a:pt x="138614" y="5606"/>
                    <a:pt x="137476" y="5733"/>
                    <a:pt x="136148" y="5733"/>
                  </a:cubicBezTo>
                  <a:cubicBezTo>
                    <a:pt x="134445" y="5733"/>
                    <a:pt x="132429" y="5523"/>
                    <a:pt x="129991" y="5138"/>
                  </a:cubicBezTo>
                  <a:cubicBezTo>
                    <a:pt x="129074" y="4992"/>
                    <a:pt x="128210" y="4924"/>
                    <a:pt x="127397" y="4924"/>
                  </a:cubicBezTo>
                  <a:cubicBezTo>
                    <a:pt x="117151" y="4924"/>
                    <a:pt x="114855" y="15677"/>
                    <a:pt x="114855" y="15707"/>
                  </a:cubicBezTo>
                  <a:cubicBezTo>
                    <a:pt x="114529" y="17371"/>
                    <a:pt x="115606" y="18969"/>
                    <a:pt x="117269" y="19295"/>
                  </a:cubicBezTo>
                  <a:cubicBezTo>
                    <a:pt x="117466" y="19335"/>
                    <a:pt x="117663" y="19354"/>
                    <a:pt x="117858" y="19354"/>
                  </a:cubicBezTo>
                  <a:cubicBezTo>
                    <a:pt x="119275" y="19354"/>
                    <a:pt x="120571" y="18348"/>
                    <a:pt x="120858" y="16914"/>
                  </a:cubicBezTo>
                  <a:cubicBezTo>
                    <a:pt x="120858" y="16884"/>
                    <a:pt x="122208" y="11031"/>
                    <a:pt x="127702" y="11031"/>
                  </a:cubicBezTo>
                  <a:cubicBezTo>
                    <a:pt x="128125" y="11031"/>
                    <a:pt x="128572" y="11066"/>
                    <a:pt x="129045" y="11140"/>
                  </a:cubicBezTo>
                  <a:cubicBezTo>
                    <a:pt x="131782" y="11588"/>
                    <a:pt x="134119" y="11836"/>
                    <a:pt x="136190" y="11836"/>
                  </a:cubicBezTo>
                  <a:cubicBezTo>
                    <a:pt x="138045" y="11836"/>
                    <a:pt x="139687" y="11637"/>
                    <a:pt x="141212" y="11206"/>
                  </a:cubicBezTo>
                  <a:cubicBezTo>
                    <a:pt x="144670" y="10292"/>
                    <a:pt x="147280" y="8302"/>
                    <a:pt x="149987" y="4975"/>
                  </a:cubicBezTo>
                  <a:cubicBezTo>
                    <a:pt x="151063" y="3670"/>
                    <a:pt x="150868" y="1746"/>
                    <a:pt x="149563" y="669"/>
                  </a:cubicBezTo>
                  <a:cubicBezTo>
                    <a:pt x="149001" y="220"/>
                    <a:pt x="148324" y="0"/>
                    <a:pt x="147649" y="0"/>
                  </a:cubicBezTo>
                  <a:close/>
                  <a:moveTo>
                    <a:pt x="35965" y="19075"/>
                  </a:moveTo>
                  <a:cubicBezTo>
                    <a:pt x="35193" y="19075"/>
                    <a:pt x="34423" y="19369"/>
                    <a:pt x="33828" y="19948"/>
                  </a:cubicBezTo>
                  <a:cubicBezTo>
                    <a:pt x="32621" y="21122"/>
                    <a:pt x="32588" y="23047"/>
                    <a:pt x="33762" y="24254"/>
                  </a:cubicBezTo>
                  <a:lnTo>
                    <a:pt x="46810" y="37660"/>
                  </a:lnTo>
                  <a:lnTo>
                    <a:pt x="42798" y="43173"/>
                  </a:lnTo>
                  <a:cubicBezTo>
                    <a:pt x="42015" y="44119"/>
                    <a:pt x="41885" y="45522"/>
                    <a:pt x="42570" y="46663"/>
                  </a:cubicBezTo>
                  <a:lnTo>
                    <a:pt x="52225" y="62517"/>
                  </a:lnTo>
                  <a:cubicBezTo>
                    <a:pt x="52803" y="63480"/>
                    <a:pt x="53817" y="64008"/>
                    <a:pt x="54851" y="64008"/>
                  </a:cubicBezTo>
                  <a:cubicBezTo>
                    <a:pt x="55393" y="64008"/>
                    <a:pt x="55940" y="63863"/>
                    <a:pt x="56433" y="63561"/>
                  </a:cubicBezTo>
                  <a:cubicBezTo>
                    <a:pt x="57869" y="62680"/>
                    <a:pt x="58325" y="60788"/>
                    <a:pt x="57444" y="59353"/>
                  </a:cubicBezTo>
                  <a:lnTo>
                    <a:pt x="48833" y="45228"/>
                  </a:lnTo>
                  <a:lnTo>
                    <a:pt x="53237" y="39128"/>
                  </a:lnTo>
                  <a:cubicBezTo>
                    <a:pt x="54117" y="37921"/>
                    <a:pt x="53954" y="36258"/>
                    <a:pt x="52943" y="35246"/>
                  </a:cubicBezTo>
                  <a:lnTo>
                    <a:pt x="38166" y="20013"/>
                  </a:lnTo>
                  <a:cubicBezTo>
                    <a:pt x="37555" y="19385"/>
                    <a:pt x="36759" y="19075"/>
                    <a:pt x="35965" y="19075"/>
                  </a:cubicBezTo>
                  <a:close/>
                  <a:moveTo>
                    <a:pt x="173097" y="19075"/>
                  </a:moveTo>
                  <a:cubicBezTo>
                    <a:pt x="172304" y="19075"/>
                    <a:pt x="171508" y="19385"/>
                    <a:pt x="170896" y="20013"/>
                  </a:cubicBezTo>
                  <a:lnTo>
                    <a:pt x="156120" y="35246"/>
                  </a:lnTo>
                  <a:cubicBezTo>
                    <a:pt x="155076" y="36290"/>
                    <a:pt x="154978" y="37921"/>
                    <a:pt x="155826" y="39128"/>
                  </a:cubicBezTo>
                  <a:lnTo>
                    <a:pt x="160230" y="45228"/>
                  </a:lnTo>
                  <a:lnTo>
                    <a:pt x="151618" y="59353"/>
                  </a:lnTo>
                  <a:cubicBezTo>
                    <a:pt x="150737" y="60788"/>
                    <a:pt x="151194" y="62680"/>
                    <a:pt x="152629" y="63561"/>
                  </a:cubicBezTo>
                  <a:cubicBezTo>
                    <a:pt x="153123" y="63863"/>
                    <a:pt x="153670" y="64008"/>
                    <a:pt x="154210" y="64008"/>
                  </a:cubicBezTo>
                  <a:cubicBezTo>
                    <a:pt x="155242" y="64008"/>
                    <a:pt x="156248" y="63480"/>
                    <a:pt x="156805" y="62517"/>
                  </a:cubicBezTo>
                  <a:lnTo>
                    <a:pt x="166493" y="46663"/>
                  </a:lnTo>
                  <a:cubicBezTo>
                    <a:pt x="167178" y="45522"/>
                    <a:pt x="167047" y="44119"/>
                    <a:pt x="166264" y="43173"/>
                  </a:cubicBezTo>
                  <a:lnTo>
                    <a:pt x="162252" y="37660"/>
                  </a:lnTo>
                  <a:lnTo>
                    <a:pt x="175267" y="24254"/>
                  </a:lnTo>
                  <a:cubicBezTo>
                    <a:pt x="176442" y="23047"/>
                    <a:pt x="176442" y="21122"/>
                    <a:pt x="175235" y="19948"/>
                  </a:cubicBezTo>
                  <a:cubicBezTo>
                    <a:pt x="174640" y="19369"/>
                    <a:pt x="173870" y="19075"/>
                    <a:pt x="173097" y="19075"/>
                  </a:cubicBezTo>
                  <a:close/>
                  <a:moveTo>
                    <a:pt x="37263" y="73230"/>
                  </a:moveTo>
                  <a:cubicBezTo>
                    <a:pt x="36156" y="73230"/>
                    <a:pt x="35150" y="73844"/>
                    <a:pt x="34611" y="74814"/>
                  </a:cubicBezTo>
                  <a:lnTo>
                    <a:pt x="21334" y="95300"/>
                  </a:lnTo>
                  <a:lnTo>
                    <a:pt x="2871" y="97355"/>
                  </a:lnTo>
                  <a:cubicBezTo>
                    <a:pt x="1208" y="97550"/>
                    <a:pt x="1" y="99051"/>
                    <a:pt x="197" y="100747"/>
                  </a:cubicBezTo>
                  <a:cubicBezTo>
                    <a:pt x="348" y="102292"/>
                    <a:pt x="1653" y="103443"/>
                    <a:pt x="3196" y="103443"/>
                  </a:cubicBezTo>
                  <a:cubicBezTo>
                    <a:pt x="3315" y="103443"/>
                    <a:pt x="3435" y="103436"/>
                    <a:pt x="3556" y="103422"/>
                  </a:cubicBezTo>
                  <a:lnTo>
                    <a:pt x="23455" y="101204"/>
                  </a:lnTo>
                  <a:cubicBezTo>
                    <a:pt x="24368" y="101106"/>
                    <a:pt x="25183" y="100584"/>
                    <a:pt x="25673" y="99834"/>
                  </a:cubicBezTo>
                  <a:lnTo>
                    <a:pt x="38655" y="79740"/>
                  </a:lnTo>
                  <a:lnTo>
                    <a:pt x="46647" y="81632"/>
                  </a:lnTo>
                  <a:cubicBezTo>
                    <a:pt x="46874" y="81681"/>
                    <a:pt x="47099" y="81704"/>
                    <a:pt x="47321" y="81704"/>
                  </a:cubicBezTo>
                  <a:cubicBezTo>
                    <a:pt x="48732" y="81704"/>
                    <a:pt x="49995" y="80758"/>
                    <a:pt x="50333" y="79349"/>
                  </a:cubicBezTo>
                  <a:cubicBezTo>
                    <a:pt x="50725" y="77685"/>
                    <a:pt x="49681" y="76054"/>
                    <a:pt x="48050" y="75662"/>
                  </a:cubicBezTo>
                  <a:lnTo>
                    <a:pt x="37970" y="73314"/>
                  </a:lnTo>
                  <a:cubicBezTo>
                    <a:pt x="37732" y="73257"/>
                    <a:pt x="37495" y="73230"/>
                    <a:pt x="37263" y="73230"/>
                  </a:cubicBezTo>
                  <a:close/>
                  <a:moveTo>
                    <a:pt x="171800" y="73230"/>
                  </a:moveTo>
                  <a:cubicBezTo>
                    <a:pt x="171567" y="73230"/>
                    <a:pt x="171330" y="73257"/>
                    <a:pt x="171092" y="73314"/>
                  </a:cubicBezTo>
                  <a:lnTo>
                    <a:pt x="161013" y="75662"/>
                  </a:lnTo>
                  <a:cubicBezTo>
                    <a:pt x="159382" y="76054"/>
                    <a:pt x="158338" y="77685"/>
                    <a:pt x="158729" y="79349"/>
                  </a:cubicBezTo>
                  <a:cubicBezTo>
                    <a:pt x="159067" y="80758"/>
                    <a:pt x="160331" y="81704"/>
                    <a:pt x="161741" y="81704"/>
                  </a:cubicBezTo>
                  <a:cubicBezTo>
                    <a:pt x="161963" y="81704"/>
                    <a:pt x="162189" y="81681"/>
                    <a:pt x="162415" y="81632"/>
                  </a:cubicBezTo>
                  <a:lnTo>
                    <a:pt x="170407" y="79740"/>
                  </a:lnTo>
                  <a:lnTo>
                    <a:pt x="183390" y="99834"/>
                  </a:lnTo>
                  <a:cubicBezTo>
                    <a:pt x="183912" y="100617"/>
                    <a:pt x="184727" y="101106"/>
                    <a:pt x="185641" y="101204"/>
                  </a:cubicBezTo>
                  <a:lnTo>
                    <a:pt x="205539" y="103422"/>
                  </a:lnTo>
                  <a:cubicBezTo>
                    <a:pt x="205658" y="103436"/>
                    <a:pt x="205776" y="103443"/>
                    <a:pt x="205893" y="103443"/>
                  </a:cubicBezTo>
                  <a:cubicBezTo>
                    <a:pt x="207414" y="103443"/>
                    <a:pt x="208747" y="102292"/>
                    <a:pt x="208899" y="100747"/>
                  </a:cubicBezTo>
                  <a:cubicBezTo>
                    <a:pt x="209094" y="99051"/>
                    <a:pt x="207887" y="97550"/>
                    <a:pt x="206224" y="97355"/>
                  </a:cubicBezTo>
                  <a:lnTo>
                    <a:pt x="187728" y="95300"/>
                  </a:lnTo>
                  <a:lnTo>
                    <a:pt x="174452" y="74814"/>
                  </a:lnTo>
                  <a:cubicBezTo>
                    <a:pt x="173913" y="73844"/>
                    <a:pt x="172906" y="73230"/>
                    <a:pt x="171800" y="73230"/>
                  </a:cubicBezTo>
                  <a:close/>
                  <a:moveTo>
                    <a:pt x="48647" y="120750"/>
                  </a:moveTo>
                  <a:cubicBezTo>
                    <a:pt x="48193" y="120750"/>
                    <a:pt x="47733" y="120853"/>
                    <a:pt x="47300" y="121069"/>
                  </a:cubicBezTo>
                  <a:lnTo>
                    <a:pt x="38297" y="125604"/>
                  </a:lnTo>
                  <a:cubicBezTo>
                    <a:pt x="37090" y="126191"/>
                    <a:pt x="36437" y="127463"/>
                    <a:pt x="36633" y="128735"/>
                  </a:cubicBezTo>
                  <a:lnTo>
                    <a:pt x="40743" y="157865"/>
                  </a:lnTo>
                  <a:lnTo>
                    <a:pt x="26129" y="175479"/>
                  </a:lnTo>
                  <a:cubicBezTo>
                    <a:pt x="25053" y="176784"/>
                    <a:pt x="25249" y="178709"/>
                    <a:pt x="26553" y="179785"/>
                  </a:cubicBezTo>
                  <a:cubicBezTo>
                    <a:pt x="27110" y="180256"/>
                    <a:pt x="27799" y="180484"/>
                    <a:pt x="28487" y="180484"/>
                  </a:cubicBezTo>
                  <a:cubicBezTo>
                    <a:pt x="29371" y="180484"/>
                    <a:pt x="30254" y="180109"/>
                    <a:pt x="30859" y="179394"/>
                  </a:cubicBezTo>
                  <a:lnTo>
                    <a:pt x="46288" y="160702"/>
                  </a:lnTo>
                  <a:cubicBezTo>
                    <a:pt x="46843" y="160050"/>
                    <a:pt x="47071" y="159202"/>
                    <a:pt x="46974" y="158354"/>
                  </a:cubicBezTo>
                  <a:lnTo>
                    <a:pt x="42961" y="130040"/>
                  </a:lnTo>
                  <a:lnTo>
                    <a:pt x="50007" y="126517"/>
                  </a:lnTo>
                  <a:cubicBezTo>
                    <a:pt x="51540" y="125767"/>
                    <a:pt x="52127" y="123940"/>
                    <a:pt x="51377" y="122439"/>
                  </a:cubicBezTo>
                  <a:cubicBezTo>
                    <a:pt x="50844" y="121372"/>
                    <a:pt x="49765" y="120750"/>
                    <a:pt x="48647" y="120750"/>
                  </a:cubicBezTo>
                  <a:close/>
                  <a:moveTo>
                    <a:pt x="160415" y="120750"/>
                  </a:moveTo>
                  <a:cubicBezTo>
                    <a:pt x="159297" y="120750"/>
                    <a:pt x="158219" y="121372"/>
                    <a:pt x="157685" y="122439"/>
                  </a:cubicBezTo>
                  <a:cubicBezTo>
                    <a:pt x="156935" y="123940"/>
                    <a:pt x="157522" y="125767"/>
                    <a:pt x="159023" y="126517"/>
                  </a:cubicBezTo>
                  <a:lnTo>
                    <a:pt x="166101" y="130040"/>
                  </a:lnTo>
                  <a:lnTo>
                    <a:pt x="162089" y="158354"/>
                  </a:lnTo>
                  <a:cubicBezTo>
                    <a:pt x="161959" y="159235"/>
                    <a:pt x="162252" y="160083"/>
                    <a:pt x="162774" y="160702"/>
                  </a:cubicBezTo>
                  <a:lnTo>
                    <a:pt x="178203" y="179394"/>
                  </a:lnTo>
                  <a:cubicBezTo>
                    <a:pt x="178808" y="180109"/>
                    <a:pt x="179682" y="180484"/>
                    <a:pt x="180562" y="180484"/>
                  </a:cubicBezTo>
                  <a:cubicBezTo>
                    <a:pt x="181248" y="180484"/>
                    <a:pt x="181938" y="180256"/>
                    <a:pt x="182509" y="179785"/>
                  </a:cubicBezTo>
                  <a:cubicBezTo>
                    <a:pt x="183814" y="178709"/>
                    <a:pt x="183977" y="176784"/>
                    <a:pt x="182933" y="175479"/>
                  </a:cubicBezTo>
                  <a:lnTo>
                    <a:pt x="168319" y="157865"/>
                  </a:lnTo>
                  <a:lnTo>
                    <a:pt x="172430" y="128735"/>
                  </a:lnTo>
                  <a:cubicBezTo>
                    <a:pt x="172593" y="127430"/>
                    <a:pt x="171940" y="126158"/>
                    <a:pt x="170766" y="125604"/>
                  </a:cubicBezTo>
                  <a:lnTo>
                    <a:pt x="161763" y="121069"/>
                  </a:lnTo>
                  <a:cubicBezTo>
                    <a:pt x="161330" y="120853"/>
                    <a:pt x="160869" y="120750"/>
                    <a:pt x="160415" y="120750"/>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75;p40"/>
            <p:cNvSpPr/>
            <p:nvPr/>
          </p:nvSpPr>
          <p:spPr>
            <a:xfrm>
              <a:off x="2302125" y="1812825"/>
              <a:ext cx="2995350" cy="2973325"/>
            </a:xfrm>
            <a:custGeom>
              <a:avLst/>
              <a:gdLst/>
              <a:ahLst/>
              <a:cxnLst/>
              <a:rect l="l" t="t" r="r" b="b"/>
              <a:pathLst>
                <a:path w="119814" h="118933" extrusionOk="0">
                  <a:moveTo>
                    <a:pt x="59891" y="118933"/>
                  </a:moveTo>
                  <a:cubicBezTo>
                    <a:pt x="26782" y="118574"/>
                    <a:pt x="1" y="87977"/>
                    <a:pt x="1" y="50301"/>
                  </a:cubicBezTo>
                  <a:cubicBezTo>
                    <a:pt x="1" y="34611"/>
                    <a:pt x="4600" y="20095"/>
                    <a:pt x="12462" y="8613"/>
                  </a:cubicBezTo>
                  <a:cubicBezTo>
                    <a:pt x="18301" y="1"/>
                    <a:pt x="23455" y="523"/>
                    <a:pt x="30761" y="523"/>
                  </a:cubicBezTo>
                  <a:lnTo>
                    <a:pt x="59891" y="523"/>
                  </a:lnTo>
                  <a:lnTo>
                    <a:pt x="89053" y="523"/>
                  </a:lnTo>
                  <a:cubicBezTo>
                    <a:pt x="96360" y="523"/>
                    <a:pt x="101514" y="1"/>
                    <a:pt x="107353" y="8613"/>
                  </a:cubicBezTo>
                  <a:cubicBezTo>
                    <a:pt x="115214" y="20095"/>
                    <a:pt x="119814" y="34611"/>
                    <a:pt x="119814" y="50301"/>
                  </a:cubicBezTo>
                  <a:cubicBezTo>
                    <a:pt x="119814" y="87977"/>
                    <a:pt x="93033" y="118574"/>
                    <a:pt x="59891" y="1189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76;p40"/>
            <p:cNvSpPr/>
            <p:nvPr/>
          </p:nvSpPr>
          <p:spPr>
            <a:xfrm>
              <a:off x="3672175" y="1812825"/>
              <a:ext cx="1625300" cy="2973325"/>
            </a:xfrm>
            <a:custGeom>
              <a:avLst/>
              <a:gdLst/>
              <a:ahLst/>
              <a:cxnLst/>
              <a:rect l="l" t="t" r="r" b="b"/>
              <a:pathLst>
                <a:path w="65012" h="118933" extrusionOk="0">
                  <a:moveTo>
                    <a:pt x="5089" y="118933"/>
                  </a:moveTo>
                  <a:cubicBezTo>
                    <a:pt x="3393" y="118900"/>
                    <a:pt x="1696" y="118803"/>
                    <a:pt x="0" y="118639"/>
                  </a:cubicBezTo>
                  <a:cubicBezTo>
                    <a:pt x="30728" y="115377"/>
                    <a:pt x="54802" y="86020"/>
                    <a:pt x="54802" y="50301"/>
                  </a:cubicBezTo>
                  <a:cubicBezTo>
                    <a:pt x="54802" y="34611"/>
                    <a:pt x="50235" y="20095"/>
                    <a:pt x="42373" y="8613"/>
                  </a:cubicBezTo>
                  <a:cubicBezTo>
                    <a:pt x="37480" y="1404"/>
                    <a:pt x="33044" y="588"/>
                    <a:pt x="27466" y="523"/>
                  </a:cubicBezTo>
                  <a:lnTo>
                    <a:pt x="34251" y="523"/>
                  </a:lnTo>
                  <a:cubicBezTo>
                    <a:pt x="41558" y="523"/>
                    <a:pt x="46712" y="1"/>
                    <a:pt x="52551" y="8613"/>
                  </a:cubicBezTo>
                  <a:cubicBezTo>
                    <a:pt x="60412" y="20095"/>
                    <a:pt x="65012" y="34611"/>
                    <a:pt x="65012" y="50301"/>
                  </a:cubicBezTo>
                  <a:cubicBezTo>
                    <a:pt x="65012" y="87977"/>
                    <a:pt x="38231" y="118574"/>
                    <a:pt x="5089" y="118933"/>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77;p40"/>
            <p:cNvSpPr/>
            <p:nvPr/>
          </p:nvSpPr>
          <p:spPr>
            <a:xfrm>
              <a:off x="3723550" y="1865025"/>
              <a:ext cx="152525" cy="2921125"/>
            </a:xfrm>
            <a:custGeom>
              <a:avLst/>
              <a:gdLst/>
              <a:ahLst/>
              <a:cxnLst/>
              <a:rect l="l" t="t" r="r" b="b"/>
              <a:pathLst>
                <a:path w="6101" h="116845" extrusionOk="0">
                  <a:moveTo>
                    <a:pt x="3034" y="116845"/>
                  </a:moveTo>
                  <a:cubicBezTo>
                    <a:pt x="2023" y="116845"/>
                    <a:pt x="1012" y="116780"/>
                    <a:pt x="0" y="116715"/>
                  </a:cubicBezTo>
                  <a:lnTo>
                    <a:pt x="0" y="1"/>
                  </a:lnTo>
                  <a:lnTo>
                    <a:pt x="3034" y="1"/>
                  </a:lnTo>
                  <a:lnTo>
                    <a:pt x="6100" y="1"/>
                  </a:lnTo>
                  <a:lnTo>
                    <a:pt x="6100" y="116715"/>
                  </a:lnTo>
                  <a:cubicBezTo>
                    <a:pt x="5089" y="116780"/>
                    <a:pt x="4078" y="116845"/>
                    <a:pt x="3034" y="116845"/>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78;p40"/>
            <p:cNvSpPr/>
            <p:nvPr/>
          </p:nvSpPr>
          <p:spPr>
            <a:xfrm>
              <a:off x="2782450" y="906825"/>
              <a:ext cx="2034700" cy="958225"/>
            </a:xfrm>
            <a:custGeom>
              <a:avLst/>
              <a:gdLst/>
              <a:ahLst/>
              <a:cxnLst/>
              <a:rect l="l" t="t" r="r" b="b"/>
              <a:pathLst>
                <a:path w="81388" h="38329" extrusionOk="0">
                  <a:moveTo>
                    <a:pt x="60968" y="8938"/>
                  </a:moveTo>
                  <a:cubicBezTo>
                    <a:pt x="73200" y="14451"/>
                    <a:pt x="81388" y="25052"/>
                    <a:pt x="81388" y="38329"/>
                  </a:cubicBezTo>
                  <a:lnTo>
                    <a:pt x="1" y="38329"/>
                  </a:lnTo>
                  <a:cubicBezTo>
                    <a:pt x="1" y="25052"/>
                    <a:pt x="8189" y="14451"/>
                    <a:pt x="20421" y="8938"/>
                  </a:cubicBezTo>
                  <a:cubicBezTo>
                    <a:pt x="22313" y="3817"/>
                    <a:pt x="30696" y="0"/>
                    <a:pt x="40678" y="0"/>
                  </a:cubicBezTo>
                  <a:cubicBezTo>
                    <a:pt x="50692" y="0"/>
                    <a:pt x="59043" y="3817"/>
                    <a:pt x="60968" y="8938"/>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79;p40"/>
            <p:cNvSpPr/>
            <p:nvPr/>
          </p:nvSpPr>
          <p:spPr>
            <a:xfrm>
              <a:off x="3468300" y="2191225"/>
              <a:ext cx="663025" cy="663850"/>
            </a:xfrm>
            <a:custGeom>
              <a:avLst/>
              <a:gdLst/>
              <a:ahLst/>
              <a:cxnLst/>
              <a:rect l="l" t="t" r="r" b="b"/>
              <a:pathLst>
                <a:path w="26521" h="26554" extrusionOk="0">
                  <a:moveTo>
                    <a:pt x="13244" y="26553"/>
                  </a:moveTo>
                  <a:cubicBezTo>
                    <a:pt x="20551" y="26553"/>
                    <a:pt x="26520" y="20584"/>
                    <a:pt x="26520" y="13277"/>
                  </a:cubicBezTo>
                  <a:cubicBezTo>
                    <a:pt x="26520" y="5970"/>
                    <a:pt x="20551" y="1"/>
                    <a:pt x="13244" y="1"/>
                  </a:cubicBezTo>
                  <a:cubicBezTo>
                    <a:pt x="5937" y="1"/>
                    <a:pt x="0" y="5970"/>
                    <a:pt x="0" y="13277"/>
                  </a:cubicBezTo>
                  <a:cubicBezTo>
                    <a:pt x="0" y="20584"/>
                    <a:pt x="5937" y="26553"/>
                    <a:pt x="13244"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80;p40"/>
            <p:cNvSpPr/>
            <p:nvPr/>
          </p:nvSpPr>
          <p:spPr>
            <a:xfrm>
              <a:off x="4314775" y="2785725"/>
              <a:ext cx="663025" cy="663850"/>
            </a:xfrm>
            <a:custGeom>
              <a:avLst/>
              <a:gdLst/>
              <a:ahLst/>
              <a:cxnLst/>
              <a:rect l="l" t="t" r="r" b="b"/>
              <a:pathLst>
                <a:path w="26521" h="26554" extrusionOk="0">
                  <a:moveTo>
                    <a:pt x="13277" y="26553"/>
                  </a:moveTo>
                  <a:cubicBezTo>
                    <a:pt x="20584" y="26553"/>
                    <a:pt x="26521" y="20584"/>
                    <a:pt x="26521" y="13277"/>
                  </a:cubicBezTo>
                  <a:cubicBezTo>
                    <a:pt x="26521" y="5970"/>
                    <a:pt x="20584" y="0"/>
                    <a:pt x="13277" y="0"/>
                  </a:cubicBezTo>
                  <a:cubicBezTo>
                    <a:pt x="5938" y="0"/>
                    <a:pt x="1" y="5970"/>
                    <a:pt x="1" y="13277"/>
                  </a:cubicBezTo>
                  <a:cubicBezTo>
                    <a:pt x="1" y="20584"/>
                    <a:pt x="5938" y="26553"/>
                    <a:pt x="13277"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81;p40"/>
            <p:cNvSpPr/>
            <p:nvPr/>
          </p:nvSpPr>
          <p:spPr>
            <a:xfrm>
              <a:off x="2621800" y="2785725"/>
              <a:ext cx="663025" cy="663850"/>
            </a:xfrm>
            <a:custGeom>
              <a:avLst/>
              <a:gdLst/>
              <a:ahLst/>
              <a:cxnLst/>
              <a:rect l="l" t="t" r="r" b="b"/>
              <a:pathLst>
                <a:path w="26521" h="26554" extrusionOk="0">
                  <a:moveTo>
                    <a:pt x="13245" y="26553"/>
                  </a:moveTo>
                  <a:cubicBezTo>
                    <a:pt x="20551" y="26553"/>
                    <a:pt x="26521" y="20584"/>
                    <a:pt x="26521" y="13277"/>
                  </a:cubicBezTo>
                  <a:cubicBezTo>
                    <a:pt x="26521" y="5970"/>
                    <a:pt x="20551" y="0"/>
                    <a:pt x="13245" y="0"/>
                  </a:cubicBezTo>
                  <a:cubicBezTo>
                    <a:pt x="5938" y="0"/>
                    <a:pt x="1" y="5970"/>
                    <a:pt x="1" y="13277"/>
                  </a:cubicBezTo>
                  <a:cubicBezTo>
                    <a:pt x="1" y="20584"/>
                    <a:pt x="5938" y="26553"/>
                    <a:pt x="13245"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82;p40"/>
            <p:cNvSpPr/>
            <p:nvPr/>
          </p:nvSpPr>
          <p:spPr>
            <a:xfrm>
              <a:off x="4085625" y="3736600"/>
              <a:ext cx="558650" cy="558625"/>
            </a:xfrm>
            <a:custGeom>
              <a:avLst/>
              <a:gdLst/>
              <a:ahLst/>
              <a:cxnLst/>
              <a:rect l="l" t="t" r="r" b="b"/>
              <a:pathLst>
                <a:path w="22346" h="22345" extrusionOk="0">
                  <a:moveTo>
                    <a:pt x="19148" y="3197"/>
                  </a:moveTo>
                  <a:cubicBezTo>
                    <a:pt x="15952" y="0"/>
                    <a:pt x="9786" y="979"/>
                    <a:pt x="5383" y="5382"/>
                  </a:cubicBezTo>
                  <a:cubicBezTo>
                    <a:pt x="979" y="9786"/>
                    <a:pt x="1" y="15951"/>
                    <a:pt x="3197" y="19148"/>
                  </a:cubicBezTo>
                  <a:cubicBezTo>
                    <a:pt x="6394" y="22345"/>
                    <a:pt x="12559" y="21366"/>
                    <a:pt x="16963" y="16963"/>
                  </a:cubicBezTo>
                  <a:cubicBezTo>
                    <a:pt x="21367" y="12559"/>
                    <a:pt x="22345" y="6394"/>
                    <a:pt x="19148"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83;p40"/>
            <p:cNvSpPr/>
            <p:nvPr/>
          </p:nvSpPr>
          <p:spPr>
            <a:xfrm>
              <a:off x="2955350" y="3736600"/>
              <a:ext cx="558625" cy="558625"/>
            </a:xfrm>
            <a:custGeom>
              <a:avLst/>
              <a:gdLst/>
              <a:ahLst/>
              <a:cxnLst/>
              <a:rect l="l" t="t" r="r" b="b"/>
              <a:pathLst>
                <a:path w="22345" h="22345" extrusionOk="0">
                  <a:moveTo>
                    <a:pt x="3197" y="3197"/>
                  </a:moveTo>
                  <a:cubicBezTo>
                    <a:pt x="6394" y="0"/>
                    <a:pt x="12559" y="979"/>
                    <a:pt x="16963" y="5382"/>
                  </a:cubicBezTo>
                  <a:cubicBezTo>
                    <a:pt x="21366" y="9786"/>
                    <a:pt x="22345" y="15951"/>
                    <a:pt x="19148" y="19148"/>
                  </a:cubicBezTo>
                  <a:cubicBezTo>
                    <a:pt x="15952" y="22345"/>
                    <a:pt x="9786" y="21366"/>
                    <a:pt x="5383" y="16963"/>
                  </a:cubicBezTo>
                  <a:cubicBezTo>
                    <a:pt x="979" y="12559"/>
                    <a:pt x="0" y="6394"/>
                    <a:pt x="3197"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84;p40"/>
            <p:cNvSpPr/>
            <p:nvPr/>
          </p:nvSpPr>
          <p:spPr>
            <a:xfrm>
              <a:off x="3672175" y="906825"/>
              <a:ext cx="1144975" cy="958225"/>
            </a:xfrm>
            <a:custGeom>
              <a:avLst/>
              <a:gdLst/>
              <a:ahLst/>
              <a:cxnLst/>
              <a:rect l="l" t="t" r="r" b="b"/>
              <a:pathLst>
                <a:path w="45799" h="38329" extrusionOk="0">
                  <a:moveTo>
                    <a:pt x="15201" y="8938"/>
                  </a:moveTo>
                  <a:cubicBezTo>
                    <a:pt x="26912" y="14223"/>
                    <a:pt x="34936" y="24204"/>
                    <a:pt x="35556" y="36763"/>
                  </a:cubicBezTo>
                  <a:cubicBezTo>
                    <a:pt x="35589" y="37285"/>
                    <a:pt x="35589" y="37807"/>
                    <a:pt x="35589" y="38329"/>
                  </a:cubicBezTo>
                  <a:lnTo>
                    <a:pt x="45799" y="38329"/>
                  </a:lnTo>
                  <a:cubicBezTo>
                    <a:pt x="45799" y="25052"/>
                    <a:pt x="37578" y="14451"/>
                    <a:pt x="25379" y="8938"/>
                  </a:cubicBezTo>
                  <a:cubicBezTo>
                    <a:pt x="24726" y="7209"/>
                    <a:pt x="23356" y="5644"/>
                    <a:pt x="21432" y="4306"/>
                  </a:cubicBezTo>
                  <a:cubicBezTo>
                    <a:pt x="19898" y="3230"/>
                    <a:pt x="18006" y="2316"/>
                    <a:pt x="15854" y="1631"/>
                  </a:cubicBezTo>
                  <a:cubicBezTo>
                    <a:pt x="12722" y="587"/>
                    <a:pt x="9036" y="0"/>
                    <a:pt x="5089" y="0"/>
                  </a:cubicBezTo>
                  <a:cubicBezTo>
                    <a:pt x="3360" y="0"/>
                    <a:pt x="1631" y="131"/>
                    <a:pt x="0" y="359"/>
                  </a:cubicBezTo>
                  <a:cubicBezTo>
                    <a:pt x="7666" y="1403"/>
                    <a:pt x="13603" y="4730"/>
                    <a:pt x="15201" y="8938"/>
                  </a:cubicBezTo>
                  <a:close/>
                </a:path>
              </a:pathLst>
            </a:custGeom>
            <a:solidFill>
              <a:srgbClr val="403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flipH="1">
            <a:off x="1213545" y="247595"/>
            <a:ext cx="3012188" cy="4591058"/>
          </a:xfrm>
          <a:prstGeom prst="rect">
            <a:avLst/>
          </a:prstGeom>
        </p:spPr>
      </p:pic>
      <p:grpSp>
        <p:nvGrpSpPr>
          <p:cNvPr id="8" name="Google Shape;1268;p37"/>
          <p:cNvGrpSpPr/>
          <p:nvPr/>
        </p:nvGrpSpPr>
        <p:grpSpPr>
          <a:xfrm>
            <a:off x="7747915" y="3387023"/>
            <a:ext cx="945708" cy="1805596"/>
            <a:chOff x="6435050" y="1025875"/>
            <a:chExt cx="1554725" cy="3337250"/>
          </a:xfrm>
        </p:grpSpPr>
        <p:sp>
          <p:nvSpPr>
            <p:cNvPr id="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Rounded Rectangle 127"/>
          <p:cNvSpPr/>
          <p:nvPr/>
        </p:nvSpPr>
        <p:spPr>
          <a:xfrm>
            <a:off x="4739152" y="897769"/>
            <a:ext cx="1836156" cy="713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129" name="Picture 128">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417794364"/>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042 0.0929 L -0.01042 0.09321 C -0.03143 0.08395 -0.05243 0.07593 -0.07327 0.06636 C -0.07535 0.06512 -0.07708 0.06235 -0.07917 0.0608 C -0.08056 0.05988 -0.08212 0.05895 -0.08368 0.05833 C -0.08768 0.05648 -0.09167 0.05494 -0.09566 0.05309 C -0.09861 0.05154 -0.10156 0.04907 -0.10452 0.04753 C -0.10903 0.04568 -0.11354 0.04445 -0.11806 0.04228 C -0.11945 0.04167 -0.12101 0.04074 -0.1224 0.03982 C -0.125 0.03796 -0.12726 0.03549 -0.12986 0.03426 C -0.13438 0.03272 -0.13889 0.03272 -0.1434 0.03179 C -0.15035 0.02994 -0.16111 0.02593 -0.16719 0.02377 C -0.17726 0.01204 -0.16563 0.02438 -0.17778 0.01574 C -0.18073 0.01358 -0.18351 0.00988 -0.18663 0.00772 C -0.18906 0.00617 -0.19167 0.00617 -0.1941 0.00525 C -0.19566 0.00463 -0.19705 0.0034 -0.19861 0.00247 C -0.20886 -0.00957 -0.19705 0.00278 -0.21806 -0.00802 C -0.22639 -0.01265 -0.23507 -0.01636 -0.2434 -0.0213 C -0.24479 -0.02222 -0.24636 -0.02346 -0.24792 -0.02407 C -0.25208 -0.02562 -0.26337 -0.02839 -0.26719 -0.02932 C -0.27031 -0.03025 -0.27327 -0.03055 -0.27622 -0.0321 C -0.28073 -0.03426 -0.28507 -0.03858 -0.28958 -0.03981 L -0.31511 -0.04784 C -0.31754 -0.05062 -0.31997 -0.05339 -0.32257 -0.05586 C -0.32795 -0.0608 -0.33715 -0.05988 -0.34184 -0.06111 C -0.34792 -0.06265 -0.35382 -0.06481 -0.3599 -0.06636 C -0.39722 -0.07654 -0.35087 -0.06296 -0.38073 -0.07191 C -0.40104 -0.08735 -0.38125 -0.07407 -0.41215 -0.08518 C -0.41771 -0.08704 -0.42292 -0.09074 -0.42847 -0.0929 C -0.43438 -0.09537 -0.44636 -0.09846 -0.44636 -0.09815 C -0.46042 -0.12315 -0.43785 -0.08549 -0.4599 -0.11173 C -0.46285 -0.11512 -0.46632 -0.11759 -0.46875 -0.12222 C -0.47031 -0.125 -0.4717 -0.12778 -0.47327 -0.13025 C -0.48333 -0.14506 -0.47448 -0.12963 -0.47917 -0.13796 L -0.47917 -0.13765 " pathEditMode="relative" rAng="0" ptsTypes="AAAAAAAAAAAAAAAAAAAAAAAAAAAAAAAAAAA">
                                      <p:cBhvr>
                                        <p:cTn id="8" dur="2000" fill="hold"/>
                                        <p:tgtEl>
                                          <p:spTgt spid="8"/>
                                        </p:tgtEl>
                                        <p:attrNameLst>
                                          <p:attrName>ppt_x</p:attrName>
                                          <p:attrName>ppt_y</p:attrName>
                                        </p:attrNameLst>
                                      </p:cBhvr>
                                      <p:rCtr x="-23438" y="-11543"/>
                                    </p:animMotion>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28"/>
                                        </p:tgtEl>
                                      </p:cBhvr>
                                    </p:animEffect>
                                    <p:animScale>
                                      <p:cBhvr>
                                        <p:cTn id="24" dur="250" autoRev="1" fill="hold"/>
                                        <p:tgtEl>
                                          <p:spTgt spid="128"/>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5" name="father.wav"/>
                                        </p:tgtEl>
                                      </p:cMediaNode>
                                    </p:audio>
                                  </p:subTnLst>
                                </p:cTn>
                              </p:par>
                            </p:childTnLst>
                          </p:cTn>
                        </p:par>
                      </p:childTnLst>
                    </p:cTn>
                  </p:par>
                </p:childTnLst>
              </p:cTn>
              <p:nextCondLst>
                <p:cond evt="onClick" delay="0">
                  <p:tgtEl>
                    <p:spTgt spid="128"/>
                  </p:tgtEl>
                </p:cond>
              </p:nextCondLst>
            </p:seq>
          </p:childTnLst>
        </p:cTn>
      </p:par>
    </p:tnLst>
    <p:bldLst>
      <p:bldP spid="128" grpId="0" animBg="1"/>
      <p:bldP spid="1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grpSp>
        <p:nvGrpSpPr>
          <p:cNvPr id="61" name="Google Shape;3734;p71"/>
          <p:cNvGrpSpPr/>
          <p:nvPr/>
        </p:nvGrpSpPr>
        <p:grpSpPr>
          <a:xfrm>
            <a:off x="6318914" y="1136330"/>
            <a:ext cx="2796946" cy="3823246"/>
            <a:chOff x="7617466" y="1753588"/>
            <a:chExt cx="860395" cy="978820"/>
          </a:xfrm>
        </p:grpSpPr>
        <p:sp>
          <p:nvSpPr>
            <p:cNvPr id="62" name="Google Shape;3735;p71"/>
            <p:cNvSpPr/>
            <p:nvPr/>
          </p:nvSpPr>
          <p:spPr>
            <a:xfrm>
              <a:off x="7617969" y="1754016"/>
              <a:ext cx="859892" cy="810065"/>
            </a:xfrm>
            <a:custGeom>
              <a:avLst/>
              <a:gdLst/>
              <a:ahLst/>
              <a:cxnLst/>
              <a:rect l="l" t="t" r="r" b="b"/>
              <a:pathLst>
                <a:path w="58209" h="54836" extrusionOk="0">
                  <a:moveTo>
                    <a:pt x="25420" y="0"/>
                  </a:moveTo>
                  <a:cubicBezTo>
                    <a:pt x="23490" y="0"/>
                    <a:pt x="21538" y="437"/>
                    <a:pt x="19714" y="1349"/>
                  </a:cubicBezTo>
                  <a:cubicBezTo>
                    <a:pt x="13944" y="4218"/>
                    <a:pt x="11208" y="10956"/>
                    <a:pt x="13343" y="17027"/>
                  </a:cubicBezTo>
                  <a:cubicBezTo>
                    <a:pt x="3136" y="18961"/>
                    <a:pt x="0" y="32037"/>
                    <a:pt x="8173" y="38409"/>
                  </a:cubicBezTo>
                  <a:cubicBezTo>
                    <a:pt x="6792" y="46030"/>
                    <a:pt x="12832" y="52257"/>
                    <a:pt x="19712" y="52257"/>
                  </a:cubicBezTo>
                  <a:cubicBezTo>
                    <a:pt x="21474" y="52257"/>
                    <a:pt x="23290" y="51849"/>
                    <a:pt x="25052" y="50951"/>
                  </a:cubicBezTo>
                  <a:cubicBezTo>
                    <a:pt x="26812" y="53577"/>
                    <a:pt x="29568" y="54835"/>
                    <a:pt x="32308" y="54835"/>
                  </a:cubicBezTo>
                  <a:cubicBezTo>
                    <a:pt x="35694" y="54835"/>
                    <a:pt x="39058" y="52915"/>
                    <a:pt x="40496" y="49283"/>
                  </a:cubicBezTo>
                  <a:cubicBezTo>
                    <a:pt x="41253" y="49407"/>
                    <a:pt x="42008" y="49467"/>
                    <a:pt x="42756" y="49467"/>
                  </a:cubicBezTo>
                  <a:cubicBezTo>
                    <a:pt x="48463" y="49467"/>
                    <a:pt x="53713" y="45963"/>
                    <a:pt x="55807" y="40477"/>
                  </a:cubicBezTo>
                  <a:cubicBezTo>
                    <a:pt x="58209" y="34272"/>
                    <a:pt x="55907" y="27267"/>
                    <a:pt x="50336" y="23665"/>
                  </a:cubicBezTo>
                  <a:cubicBezTo>
                    <a:pt x="54929" y="15016"/>
                    <a:pt x="48350" y="5221"/>
                    <a:pt x="39348" y="5221"/>
                  </a:cubicBezTo>
                  <a:cubicBezTo>
                    <a:pt x="38281" y="5221"/>
                    <a:pt x="37180" y="5359"/>
                    <a:pt x="36059" y="5652"/>
                  </a:cubicBezTo>
                  <a:cubicBezTo>
                    <a:pt x="33602" y="2011"/>
                    <a:pt x="29561" y="0"/>
                    <a:pt x="25420" y="0"/>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6;p71"/>
            <p:cNvSpPr/>
            <p:nvPr/>
          </p:nvSpPr>
          <p:spPr>
            <a:xfrm>
              <a:off x="8378821" y="2035610"/>
              <a:ext cx="3472" cy="7903"/>
            </a:xfrm>
            <a:custGeom>
              <a:avLst/>
              <a:gdLst/>
              <a:ahLst/>
              <a:cxnLst/>
              <a:rect l="l" t="t" r="r" b="b"/>
              <a:pathLst>
                <a:path w="235" h="535" extrusionOk="0">
                  <a:moveTo>
                    <a:pt x="234" y="0"/>
                  </a:moveTo>
                  <a:cubicBezTo>
                    <a:pt x="168" y="167"/>
                    <a:pt x="101" y="301"/>
                    <a:pt x="1" y="434"/>
                  </a:cubicBezTo>
                  <a:lnTo>
                    <a:pt x="168" y="534"/>
                  </a:lnTo>
                  <a:cubicBezTo>
                    <a:pt x="201" y="367"/>
                    <a:pt x="201" y="201"/>
                    <a:pt x="2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7;p71"/>
            <p:cNvSpPr/>
            <p:nvPr/>
          </p:nvSpPr>
          <p:spPr>
            <a:xfrm>
              <a:off x="7617466" y="1753588"/>
              <a:ext cx="839211" cy="810981"/>
            </a:xfrm>
            <a:custGeom>
              <a:avLst/>
              <a:gdLst/>
              <a:ahLst/>
              <a:cxnLst/>
              <a:rect l="l" t="t" r="r" b="b"/>
              <a:pathLst>
                <a:path w="56809" h="54898" extrusionOk="0">
                  <a:moveTo>
                    <a:pt x="25400" y="0"/>
                  </a:moveTo>
                  <a:cubicBezTo>
                    <a:pt x="17121" y="0"/>
                    <a:pt x="10291" y="8285"/>
                    <a:pt x="13344" y="17056"/>
                  </a:cubicBezTo>
                  <a:cubicBezTo>
                    <a:pt x="3170" y="18990"/>
                    <a:pt x="1" y="32033"/>
                    <a:pt x="8173" y="38438"/>
                  </a:cubicBezTo>
                  <a:cubicBezTo>
                    <a:pt x="6876" y="45625"/>
                    <a:pt x="12382" y="52248"/>
                    <a:pt x="19693" y="52248"/>
                  </a:cubicBezTo>
                  <a:cubicBezTo>
                    <a:pt x="19712" y="52248"/>
                    <a:pt x="19730" y="52248"/>
                    <a:pt x="19748" y="52248"/>
                  </a:cubicBezTo>
                  <a:lnTo>
                    <a:pt x="20649" y="52248"/>
                  </a:lnTo>
                  <a:cubicBezTo>
                    <a:pt x="20782" y="52248"/>
                    <a:pt x="20916" y="52248"/>
                    <a:pt x="21049" y="52214"/>
                  </a:cubicBezTo>
                  <a:lnTo>
                    <a:pt x="21350" y="52181"/>
                  </a:lnTo>
                  <a:lnTo>
                    <a:pt x="21683" y="52114"/>
                  </a:lnTo>
                  <a:lnTo>
                    <a:pt x="22017" y="52081"/>
                  </a:lnTo>
                  <a:lnTo>
                    <a:pt x="22317" y="52014"/>
                  </a:lnTo>
                  <a:lnTo>
                    <a:pt x="22650" y="51947"/>
                  </a:lnTo>
                  <a:lnTo>
                    <a:pt x="22884" y="51847"/>
                  </a:lnTo>
                  <a:cubicBezTo>
                    <a:pt x="23017" y="51814"/>
                    <a:pt x="23151" y="51781"/>
                    <a:pt x="23284" y="51747"/>
                  </a:cubicBezTo>
                  <a:lnTo>
                    <a:pt x="23351" y="51714"/>
                  </a:lnTo>
                  <a:cubicBezTo>
                    <a:pt x="23951" y="51547"/>
                    <a:pt x="24518" y="51280"/>
                    <a:pt x="25086" y="51013"/>
                  </a:cubicBezTo>
                  <a:cubicBezTo>
                    <a:pt x="26831" y="53640"/>
                    <a:pt x="29585" y="54897"/>
                    <a:pt x="32326" y="54897"/>
                  </a:cubicBezTo>
                  <a:cubicBezTo>
                    <a:pt x="35711" y="54897"/>
                    <a:pt x="39077" y="52977"/>
                    <a:pt x="40497" y="49345"/>
                  </a:cubicBezTo>
                  <a:cubicBezTo>
                    <a:pt x="41270" y="49472"/>
                    <a:pt x="42037" y="49534"/>
                    <a:pt x="42792" y="49534"/>
                  </a:cubicBezTo>
                  <a:cubicBezTo>
                    <a:pt x="50374" y="49534"/>
                    <a:pt x="56778" y="43359"/>
                    <a:pt x="56808" y="35502"/>
                  </a:cubicBezTo>
                  <a:cubicBezTo>
                    <a:pt x="56808" y="35102"/>
                    <a:pt x="56808" y="34735"/>
                    <a:pt x="56775" y="34335"/>
                  </a:cubicBezTo>
                  <a:cubicBezTo>
                    <a:pt x="55007" y="39572"/>
                    <a:pt x="50137" y="43074"/>
                    <a:pt x="44633" y="43074"/>
                  </a:cubicBezTo>
                  <a:cubicBezTo>
                    <a:pt x="43932" y="43074"/>
                    <a:pt x="43265" y="43041"/>
                    <a:pt x="42565" y="42908"/>
                  </a:cubicBezTo>
                  <a:cubicBezTo>
                    <a:pt x="41258" y="46221"/>
                    <a:pt x="38204" y="47970"/>
                    <a:pt x="35124" y="47970"/>
                  </a:cubicBezTo>
                  <a:cubicBezTo>
                    <a:pt x="32622" y="47970"/>
                    <a:pt x="30103" y="46816"/>
                    <a:pt x="28488" y="44409"/>
                  </a:cubicBezTo>
                  <a:cubicBezTo>
                    <a:pt x="27001" y="45622"/>
                    <a:pt x="25339" y="46129"/>
                    <a:pt x="23701" y="46129"/>
                  </a:cubicBezTo>
                  <a:cubicBezTo>
                    <a:pt x="18761" y="46129"/>
                    <a:pt x="14027" y="41519"/>
                    <a:pt x="14878" y="37737"/>
                  </a:cubicBezTo>
                  <a:cubicBezTo>
                    <a:pt x="11676" y="37304"/>
                    <a:pt x="9274" y="32600"/>
                    <a:pt x="9274" y="28897"/>
                  </a:cubicBezTo>
                  <a:cubicBezTo>
                    <a:pt x="9274" y="23327"/>
                    <a:pt x="13210" y="18523"/>
                    <a:pt x="18681" y="17456"/>
                  </a:cubicBezTo>
                  <a:cubicBezTo>
                    <a:pt x="15912" y="9450"/>
                    <a:pt x="21850" y="1078"/>
                    <a:pt x="30323" y="1078"/>
                  </a:cubicBezTo>
                  <a:lnTo>
                    <a:pt x="30523" y="1078"/>
                  </a:lnTo>
                  <a:cubicBezTo>
                    <a:pt x="28803" y="338"/>
                    <a:pt x="27072" y="0"/>
                    <a:pt x="25400"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8;p71"/>
            <p:cNvSpPr/>
            <p:nvPr/>
          </p:nvSpPr>
          <p:spPr>
            <a:xfrm>
              <a:off x="8229998" y="1817172"/>
              <a:ext cx="43874" cy="40196"/>
            </a:xfrm>
            <a:custGeom>
              <a:avLst/>
              <a:gdLst/>
              <a:ahLst/>
              <a:cxnLst/>
              <a:rect l="l" t="t" r="r" b="b"/>
              <a:pathLst>
                <a:path w="2970" h="2721" extrusionOk="0">
                  <a:moveTo>
                    <a:pt x="2735" y="0"/>
                  </a:moveTo>
                  <a:cubicBezTo>
                    <a:pt x="2314" y="0"/>
                    <a:pt x="1420" y="74"/>
                    <a:pt x="801" y="643"/>
                  </a:cubicBezTo>
                  <a:cubicBezTo>
                    <a:pt x="1" y="1377"/>
                    <a:pt x="1" y="2711"/>
                    <a:pt x="1" y="2711"/>
                  </a:cubicBezTo>
                  <a:cubicBezTo>
                    <a:pt x="1" y="2711"/>
                    <a:pt x="98" y="2721"/>
                    <a:pt x="256" y="2721"/>
                  </a:cubicBezTo>
                  <a:cubicBezTo>
                    <a:pt x="690" y="2721"/>
                    <a:pt x="1582" y="2649"/>
                    <a:pt x="2169" y="2111"/>
                  </a:cubicBezTo>
                  <a:cubicBezTo>
                    <a:pt x="2970" y="1377"/>
                    <a:pt x="2970" y="9"/>
                    <a:pt x="2970" y="9"/>
                  </a:cubicBezTo>
                  <a:cubicBezTo>
                    <a:pt x="2970" y="9"/>
                    <a:pt x="2881" y="0"/>
                    <a:pt x="2735"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9;p71"/>
            <p:cNvSpPr/>
            <p:nvPr/>
          </p:nvSpPr>
          <p:spPr>
            <a:xfrm>
              <a:off x="7741648" y="2089710"/>
              <a:ext cx="51763" cy="33253"/>
            </a:xfrm>
            <a:custGeom>
              <a:avLst/>
              <a:gdLst/>
              <a:ahLst/>
              <a:cxnLst/>
              <a:rect l="l" t="t" r="r" b="b"/>
              <a:pathLst>
                <a:path w="3504" h="2251" extrusionOk="0">
                  <a:moveTo>
                    <a:pt x="2374" y="0"/>
                  </a:moveTo>
                  <a:cubicBezTo>
                    <a:pt x="2017" y="0"/>
                    <a:pt x="1622" y="58"/>
                    <a:pt x="1269" y="241"/>
                  </a:cubicBezTo>
                  <a:cubicBezTo>
                    <a:pt x="301" y="775"/>
                    <a:pt x="1" y="2076"/>
                    <a:pt x="1" y="2076"/>
                  </a:cubicBezTo>
                  <a:cubicBezTo>
                    <a:pt x="1" y="2076"/>
                    <a:pt x="497" y="2250"/>
                    <a:pt x="1107" y="2250"/>
                  </a:cubicBezTo>
                  <a:cubicBezTo>
                    <a:pt x="1459" y="2250"/>
                    <a:pt x="1849" y="2192"/>
                    <a:pt x="2203" y="2009"/>
                  </a:cubicBezTo>
                  <a:cubicBezTo>
                    <a:pt x="3170" y="1475"/>
                    <a:pt x="3503" y="175"/>
                    <a:pt x="3503" y="175"/>
                  </a:cubicBezTo>
                  <a:cubicBezTo>
                    <a:pt x="3503" y="175"/>
                    <a:pt x="2994" y="0"/>
                    <a:pt x="237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0;p71"/>
            <p:cNvSpPr/>
            <p:nvPr/>
          </p:nvSpPr>
          <p:spPr>
            <a:xfrm>
              <a:off x="8208326" y="2177537"/>
              <a:ext cx="43860" cy="42397"/>
            </a:xfrm>
            <a:custGeom>
              <a:avLst/>
              <a:gdLst/>
              <a:ahLst/>
              <a:cxnLst/>
              <a:rect l="l" t="t" r="r" b="b"/>
              <a:pathLst>
                <a:path w="2969" h="2870" extrusionOk="0">
                  <a:moveTo>
                    <a:pt x="2844" y="0"/>
                  </a:moveTo>
                  <a:cubicBezTo>
                    <a:pt x="2659" y="0"/>
                    <a:pt x="1476" y="28"/>
                    <a:pt x="801" y="734"/>
                  </a:cubicBezTo>
                  <a:cubicBezTo>
                    <a:pt x="0" y="1535"/>
                    <a:pt x="100" y="2869"/>
                    <a:pt x="100" y="2869"/>
                  </a:cubicBezTo>
                  <a:cubicBezTo>
                    <a:pt x="100" y="2869"/>
                    <a:pt x="109" y="2869"/>
                    <a:pt x="125" y="2869"/>
                  </a:cubicBezTo>
                  <a:cubicBezTo>
                    <a:pt x="310" y="2869"/>
                    <a:pt x="1496" y="2841"/>
                    <a:pt x="2202" y="2135"/>
                  </a:cubicBezTo>
                  <a:cubicBezTo>
                    <a:pt x="2969" y="1335"/>
                    <a:pt x="2869" y="0"/>
                    <a:pt x="2869" y="0"/>
                  </a:cubicBezTo>
                  <a:cubicBezTo>
                    <a:pt x="2869" y="0"/>
                    <a:pt x="2860" y="0"/>
                    <a:pt x="284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41;p71"/>
            <p:cNvSpPr/>
            <p:nvPr/>
          </p:nvSpPr>
          <p:spPr>
            <a:xfrm>
              <a:off x="8152145" y="1939510"/>
              <a:ext cx="41407" cy="51261"/>
            </a:xfrm>
            <a:custGeom>
              <a:avLst/>
              <a:gdLst/>
              <a:ahLst/>
              <a:cxnLst/>
              <a:rect l="l" t="t" r="r" b="b"/>
              <a:pathLst>
                <a:path w="2803" h="3470" extrusionOk="0">
                  <a:moveTo>
                    <a:pt x="434" y="1"/>
                  </a:moveTo>
                  <a:cubicBezTo>
                    <a:pt x="434" y="1"/>
                    <a:pt x="0" y="1268"/>
                    <a:pt x="534" y="2236"/>
                  </a:cubicBezTo>
                  <a:cubicBezTo>
                    <a:pt x="1068" y="3203"/>
                    <a:pt x="2369" y="3470"/>
                    <a:pt x="2369" y="3470"/>
                  </a:cubicBezTo>
                  <a:cubicBezTo>
                    <a:pt x="2369" y="3470"/>
                    <a:pt x="2802" y="2236"/>
                    <a:pt x="2269" y="1268"/>
                  </a:cubicBezTo>
                  <a:cubicBezTo>
                    <a:pt x="1735" y="301"/>
                    <a:pt x="434" y="1"/>
                    <a:pt x="434"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42;p71"/>
            <p:cNvSpPr/>
            <p:nvPr/>
          </p:nvSpPr>
          <p:spPr>
            <a:xfrm>
              <a:off x="8198960" y="1965142"/>
              <a:ext cx="43874" cy="44362"/>
            </a:xfrm>
            <a:custGeom>
              <a:avLst/>
              <a:gdLst/>
              <a:ahLst/>
              <a:cxnLst/>
              <a:rect l="l" t="t" r="r" b="b"/>
              <a:pathLst>
                <a:path w="2970" h="3003" extrusionOk="0">
                  <a:moveTo>
                    <a:pt x="2802" y="0"/>
                  </a:moveTo>
                  <a:lnTo>
                    <a:pt x="2802" y="0"/>
                  </a:lnTo>
                  <a:cubicBezTo>
                    <a:pt x="2802" y="0"/>
                    <a:pt x="1468" y="0"/>
                    <a:pt x="734" y="834"/>
                  </a:cubicBezTo>
                  <a:cubicBezTo>
                    <a:pt x="0" y="1668"/>
                    <a:pt x="167" y="3003"/>
                    <a:pt x="167" y="3003"/>
                  </a:cubicBezTo>
                  <a:cubicBezTo>
                    <a:pt x="167" y="3003"/>
                    <a:pt x="1501" y="3003"/>
                    <a:pt x="2235" y="2169"/>
                  </a:cubicBezTo>
                  <a:cubicBezTo>
                    <a:pt x="2969" y="1335"/>
                    <a:pt x="2802" y="0"/>
                    <a:pt x="28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43;p71"/>
            <p:cNvSpPr/>
            <p:nvPr/>
          </p:nvSpPr>
          <p:spPr>
            <a:xfrm>
              <a:off x="7803251" y="2497084"/>
              <a:ext cx="55692" cy="31052"/>
            </a:xfrm>
            <a:custGeom>
              <a:avLst/>
              <a:gdLst/>
              <a:ahLst/>
              <a:cxnLst/>
              <a:rect l="l" t="t" r="r" b="b"/>
              <a:pathLst>
                <a:path w="3770" h="2102" extrusionOk="0">
                  <a:moveTo>
                    <a:pt x="2271" y="0"/>
                  </a:moveTo>
                  <a:cubicBezTo>
                    <a:pt x="2028" y="0"/>
                    <a:pt x="1777" y="33"/>
                    <a:pt x="1535" y="119"/>
                  </a:cubicBezTo>
                  <a:cubicBezTo>
                    <a:pt x="501" y="486"/>
                    <a:pt x="1" y="1720"/>
                    <a:pt x="1" y="1720"/>
                  </a:cubicBezTo>
                  <a:cubicBezTo>
                    <a:pt x="1" y="1720"/>
                    <a:pt x="723" y="2102"/>
                    <a:pt x="1529" y="2102"/>
                  </a:cubicBezTo>
                  <a:cubicBezTo>
                    <a:pt x="1763" y="2102"/>
                    <a:pt x="2003" y="2070"/>
                    <a:pt x="2236" y="1987"/>
                  </a:cubicBezTo>
                  <a:cubicBezTo>
                    <a:pt x="3270" y="1587"/>
                    <a:pt x="3770" y="353"/>
                    <a:pt x="3770" y="353"/>
                  </a:cubicBezTo>
                  <a:cubicBezTo>
                    <a:pt x="3770" y="353"/>
                    <a:pt x="3065" y="0"/>
                    <a:pt x="2271"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44;p71"/>
            <p:cNvSpPr/>
            <p:nvPr/>
          </p:nvSpPr>
          <p:spPr>
            <a:xfrm>
              <a:off x="7849579" y="2340162"/>
              <a:ext cx="31052" cy="58647"/>
            </a:xfrm>
            <a:custGeom>
              <a:avLst/>
              <a:gdLst/>
              <a:ahLst/>
              <a:cxnLst/>
              <a:rect l="l" t="t" r="r" b="b"/>
              <a:pathLst>
                <a:path w="2102" h="3970" extrusionOk="0">
                  <a:moveTo>
                    <a:pt x="968" y="0"/>
                  </a:moveTo>
                  <a:cubicBezTo>
                    <a:pt x="968" y="0"/>
                    <a:pt x="0" y="934"/>
                    <a:pt x="67" y="2035"/>
                  </a:cubicBezTo>
                  <a:cubicBezTo>
                    <a:pt x="100" y="3102"/>
                    <a:pt x="1134" y="3970"/>
                    <a:pt x="1134" y="3970"/>
                  </a:cubicBezTo>
                  <a:cubicBezTo>
                    <a:pt x="1134" y="3970"/>
                    <a:pt x="2102" y="3036"/>
                    <a:pt x="2035" y="1935"/>
                  </a:cubicBezTo>
                  <a:cubicBezTo>
                    <a:pt x="2002" y="834"/>
                    <a:pt x="968" y="0"/>
                    <a:pt x="968"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5;p71"/>
            <p:cNvSpPr/>
            <p:nvPr/>
          </p:nvSpPr>
          <p:spPr>
            <a:xfrm>
              <a:off x="7894918" y="2121355"/>
              <a:ext cx="43860" cy="46829"/>
            </a:xfrm>
            <a:custGeom>
              <a:avLst/>
              <a:gdLst/>
              <a:ahLst/>
              <a:cxnLst/>
              <a:rect l="l" t="t" r="r" b="b"/>
              <a:pathLst>
                <a:path w="2969" h="3170" extrusionOk="0">
                  <a:moveTo>
                    <a:pt x="267" y="1"/>
                  </a:moveTo>
                  <a:cubicBezTo>
                    <a:pt x="267" y="1"/>
                    <a:pt x="0" y="1335"/>
                    <a:pt x="701" y="2202"/>
                  </a:cubicBezTo>
                  <a:cubicBezTo>
                    <a:pt x="1368" y="3069"/>
                    <a:pt x="2702" y="3170"/>
                    <a:pt x="2702" y="3170"/>
                  </a:cubicBezTo>
                  <a:cubicBezTo>
                    <a:pt x="2702" y="3170"/>
                    <a:pt x="2969" y="1835"/>
                    <a:pt x="2268" y="968"/>
                  </a:cubicBezTo>
                  <a:cubicBezTo>
                    <a:pt x="1601" y="101"/>
                    <a:pt x="267" y="1"/>
                    <a:pt x="267"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6;p71"/>
            <p:cNvSpPr/>
            <p:nvPr/>
          </p:nvSpPr>
          <p:spPr>
            <a:xfrm>
              <a:off x="7879628" y="2176710"/>
              <a:ext cx="52753" cy="32706"/>
            </a:xfrm>
            <a:custGeom>
              <a:avLst/>
              <a:gdLst/>
              <a:ahLst/>
              <a:cxnLst/>
              <a:rect l="l" t="t" r="r" b="b"/>
              <a:pathLst>
                <a:path w="3571" h="2214" extrusionOk="0">
                  <a:moveTo>
                    <a:pt x="2359" y="1"/>
                  </a:moveTo>
                  <a:cubicBezTo>
                    <a:pt x="2028" y="1"/>
                    <a:pt x="1669" y="56"/>
                    <a:pt x="1335" y="223"/>
                  </a:cubicBezTo>
                  <a:cubicBezTo>
                    <a:pt x="368" y="723"/>
                    <a:pt x="1" y="1991"/>
                    <a:pt x="1" y="1991"/>
                  </a:cubicBezTo>
                  <a:cubicBezTo>
                    <a:pt x="1" y="1991"/>
                    <a:pt x="550" y="2213"/>
                    <a:pt x="1212" y="2213"/>
                  </a:cubicBezTo>
                  <a:cubicBezTo>
                    <a:pt x="1543" y="2213"/>
                    <a:pt x="1902" y="2158"/>
                    <a:pt x="2236" y="1991"/>
                  </a:cubicBezTo>
                  <a:cubicBezTo>
                    <a:pt x="3203" y="1524"/>
                    <a:pt x="3570" y="223"/>
                    <a:pt x="3570" y="223"/>
                  </a:cubicBezTo>
                  <a:cubicBezTo>
                    <a:pt x="3570" y="223"/>
                    <a:pt x="3022" y="1"/>
                    <a:pt x="2359"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7;p71"/>
            <p:cNvSpPr/>
            <p:nvPr/>
          </p:nvSpPr>
          <p:spPr>
            <a:xfrm>
              <a:off x="7967837" y="2257106"/>
              <a:ext cx="44864" cy="38615"/>
            </a:xfrm>
            <a:custGeom>
              <a:avLst/>
              <a:gdLst/>
              <a:ahLst/>
              <a:cxnLst/>
              <a:rect l="l" t="t" r="r" b="b"/>
              <a:pathLst>
                <a:path w="3037" h="2614" extrusionOk="0">
                  <a:moveTo>
                    <a:pt x="2681" y="1"/>
                  </a:moveTo>
                  <a:cubicBezTo>
                    <a:pt x="2228" y="1"/>
                    <a:pt x="1433" y="77"/>
                    <a:pt x="868" y="552"/>
                  </a:cubicBezTo>
                  <a:cubicBezTo>
                    <a:pt x="34" y="1252"/>
                    <a:pt x="1" y="2587"/>
                    <a:pt x="1" y="2587"/>
                  </a:cubicBezTo>
                  <a:cubicBezTo>
                    <a:pt x="1" y="2587"/>
                    <a:pt x="177" y="2613"/>
                    <a:pt x="442" y="2613"/>
                  </a:cubicBezTo>
                  <a:cubicBezTo>
                    <a:pt x="905" y="2613"/>
                    <a:pt x="1638" y="2532"/>
                    <a:pt x="2169" y="2086"/>
                  </a:cubicBezTo>
                  <a:cubicBezTo>
                    <a:pt x="3003" y="1353"/>
                    <a:pt x="3036" y="18"/>
                    <a:pt x="3036" y="18"/>
                  </a:cubicBezTo>
                  <a:cubicBezTo>
                    <a:pt x="3036" y="18"/>
                    <a:pt x="2898" y="1"/>
                    <a:pt x="268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8;p71"/>
            <p:cNvSpPr/>
            <p:nvPr/>
          </p:nvSpPr>
          <p:spPr>
            <a:xfrm>
              <a:off x="8329553" y="2329806"/>
              <a:ext cx="34996" cy="57672"/>
            </a:xfrm>
            <a:custGeom>
              <a:avLst/>
              <a:gdLst/>
              <a:ahLst/>
              <a:cxnLst/>
              <a:rect l="l" t="t" r="r" b="b"/>
              <a:pathLst>
                <a:path w="2369" h="3904" extrusionOk="0">
                  <a:moveTo>
                    <a:pt x="1601" y="1"/>
                  </a:moveTo>
                  <a:cubicBezTo>
                    <a:pt x="1601" y="1"/>
                    <a:pt x="434" y="668"/>
                    <a:pt x="234" y="1735"/>
                  </a:cubicBezTo>
                  <a:cubicBezTo>
                    <a:pt x="0" y="2803"/>
                    <a:pt x="801" y="3904"/>
                    <a:pt x="801" y="3904"/>
                  </a:cubicBezTo>
                  <a:cubicBezTo>
                    <a:pt x="801" y="3904"/>
                    <a:pt x="1935" y="3203"/>
                    <a:pt x="2168" y="2136"/>
                  </a:cubicBezTo>
                  <a:cubicBezTo>
                    <a:pt x="2368" y="1068"/>
                    <a:pt x="1601" y="1"/>
                    <a:pt x="16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9;p71"/>
            <p:cNvSpPr/>
            <p:nvPr/>
          </p:nvSpPr>
          <p:spPr>
            <a:xfrm>
              <a:off x="8405442" y="2160179"/>
              <a:ext cx="52236" cy="32972"/>
            </a:xfrm>
            <a:custGeom>
              <a:avLst/>
              <a:gdLst/>
              <a:ahLst/>
              <a:cxnLst/>
              <a:rect l="l" t="t" r="r" b="b"/>
              <a:pathLst>
                <a:path w="3536" h="2232" extrusionOk="0">
                  <a:moveTo>
                    <a:pt x="1201" y="0"/>
                  </a:moveTo>
                  <a:cubicBezTo>
                    <a:pt x="549" y="0"/>
                    <a:pt x="0" y="208"/>
                    <a:pt x="0" y="208"/>
                  </a:cubicBezTo>
                  <a:cubicBezTo>
                    <a:pt x="0" y="208"/>
                    <a:pt x="334" y="1509"/>
                    <a:pt x="1301" y="2009"/>
                  </a:cubicBezTo>
                  <a:cubicBezTo>
                    <a:pt x="1635" y="2176"/>
                    <a:pt x="1994" y="2232"/>
                    <a:pt x="2325" y="2232"/>
                  </a:cubicBezTo>
                  <a:cubicBezTo>
                    <a:pt x="2987" y="2232"/>
                    <a:pt x="3536" y="2009"/>
                    <a:pt x="3536" y="2009"/>
                  </a:cubicBezTo>
                  <a:cubicBezTo>
                    <a:pt x="3536" y="2009"/>
                    <a:pt x="3202" y="708"/>
                    <a:pt x="2202" y="208"/>
                  </a:cubicBezTo>
                  <a:cubicBezTo>
                    <a:pt x="1879" y="52"/>
                    <a:pt x="1527" y="0"/>
                    <a:pt x="1201" y="0"/>
                  </a:cubicBezTo>
                  <a:close/>
                </a:path>
              </a:pathLst>
            </a:custGeom>
            <a:solidFill>
              <a:srgbClr val="76A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50;p71"/>
            <p:cNvSpPr/>
            <p:nvPr/>
          </p:nvSpPr>
          <p:spPr>
            <a:xfrm>
              <a:off x="8391644" y="2120365"/>
              <a:ext cx="42382" cy="48808"/>
            </a:xfrm>
            <a:custGeom>
              <a:avLst/>
              <a:gdLst/>
              <a:ahLst/>
              <a:cxnLst/>
              <a:rect l="l" t="t" r="r" b="b"/>
              <a:pathLst>
                <a:path w="2869" h="3304" extrusionOk="0">
                  <a:moveTo>
                    <a:pt x="2535" y="1"/>
                  </a:moveTo>
                  <a:cubicBezTo>
                    <a:pt x="2535" y="1"/>
                    <a:pt x="1234" y="168"/>
                    <a:pt x="600" y="1102"/>
                  </a:cubicBezTo>
                  <a:cubicBezTo>
                    <a:pt x="0" y="2002"/>
                    <a:pt x="334" y="3303"/>
                    <a:pt x="334" y="3303"/>
                  </a:cubicBezTo>
                  <a:cubicBezTo>
                    <a:pt x="334" y="3303"/>
                    <a:pt x="1635" y="3136"/>
                    <a:pt x="2268" y="2202"/>
                  </a:cubicBezTo>
                  <a:cubicBezTo>
                    <a:pt x="2869" y="1302"/>
                    <a:pt x="2535" y="1"/>
                    <a:pt x="2535"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51;p71"/>
            <p:cNvSpPr/>
            <p:nvPr/>
          </p:nvSpPr>
          <p:spPr>
            <a:xfrm>
              <a:off x="7644087" y="2166694"/>
              <a:ext cx="42885" cy="48306"/>
            </a:xfrm>
            <a:custGeom>
              <a:avLst/>
              <a:gdLst/>
              <a:ahLst/>
              <a:cxnLst/>
              <a:rect l="l" t="t" r="r" b="b"/>
              <a:pathLst>
                <a:path w="2903" h="3270" extrusionOk="0">
                  <a:moveTo>
                    <a:pt x="300" y="0"/>
                  </a:moveTo>
                  <a:lnTo>
                    <a:pt x="300" y="0"/>
                  </a:lnTo>
                  <a:cubicBezTo>
                    <a:pt x="300" y="1"/>
                    <a:pt x="0" y="1301"/>
                    <a:pt x="634" y="2202"/>
                  </a:cubicBezTo>
                  <a:cubicBezTo>
                    <a:pt x="1234" y="3103"/>
                    <a:pt x="2569" y="3270"/>
                    <a:pt x="2569" y="3270"/>
                  </a:cubicBezTo>
                  <a:cubicBezTo>
                    <a:pt x="2569" y="3270"/>
                    <a:pt x="2902" y="1969"/>
                    <a:pt x="2269" y="1068"/>
                  </a:cubicBezTo>
                  <a:cubicBezTo>
                    <a:pt x="1635" y="167"/>
                    <a:pt x="301" y="1"/>
                    <a:pt x="300"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52;p71"/>
            <p:cNvSpPr/>
            <p:nvPr/>
          </p:nvSpPr>
          <p:spPr>
            <a:xfrm>
              <a:off x="7653453" y="2214988"/>
              <a:ext cx="42885" cy="47819"/>
            </a:xfrm>
            <a:custGeom>
              <a:avLst/>
              <a:gdLst/>
              <a:ahLst/>
              <a:cxnLst/>
              <a:rect l="l" t="t" r="r" b="b"/>
              <a:pathLst>
                <a:path w="2903" h="3237" extrusionOk="0">
                  <a:moveTo>
                    <a:pt x="2602" y="1"/>
                  </a:moveTo>
                  <a:cubicBezTo>
                    <a:pt x="2602" y="1"/>
                    <a:pt x="1268" y="134"/>
                    <a:pt x="634" y="1035"/>
                  </a:cubicBezTo>
                  <a:cubicBezTo>
                    <a:pt x="0" y="1935"/>
                    <a:pt x="300" y="3236"/>
                    <a:pt x="300" y="3236"/>
                  </a:cubicBezTo>
                  <a:cubicBezTo>
                    <a:pt x="300" y="3236"/>
                    <a:pt x="1635" y="3069"/>
                    <a:pt x="2268" y="2202"/>
                  </a:cubicBezTo>
                  <a:cubicBezTo>
                    <a:pt x="2902" y="1301"/>
                    <a:pt x="2602" y="1"/>
                    <a:pt x="260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53;p71"/>
            <p:cNvSpPr/>
            <p:nvPr/>
          </p:nvSpPr>
          <p:spPr>
            <a:xfrm>
              <a:off x="8082667" y="2369236"/>
              <a:ext cx="100039" cy="93141"/>
            </a:xfrm>
            <a:custGeom>
              <a:avLst/>
              <a:gdLst/>
              <a:ahLst/>
              <a:cxnLst/>
              <a:rect l="l" t="t" r="r" b="b"/>
              <a:pathLst>
                <a:path w="6772" h="6305" extrusionOk="0">
                  <a:moveTo>
                    <a:pt x="6071" y="0"/>
                  </a:moveTo>
                  <a:lnTo>
                    <a:pt x="0" y="4971"/>
                  </a:lnTo>
                  <a:lnTo>
                    <a:pt x="1234" y="6305"/>
                  </a:lnTo>
                  <a:lnTo>
                    <a:pt x="6772" y="801"/>
                  </a:lnTo>
                  <a:lnTo>
                    <a:pt x="6071"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54;p71"/>
            <p:cNvSpPr/>
            <p:nvPr/>
          </p:nvSpPr>
          <p:spPr>
            <a:xfrm>
              <a:off x="7950109" y="2416053"/>
              <a:ext cx="132568" cy="123203"/>
            </a:xfrm>
            <a:custGeom>
              <a:avLst/>
              <a:gdLst/>
              <a:ahLst/>
              <a:cxnLst/>
              <a:rect l="l" t="t" r="r" b="b"/>
              <a:pathLst>
                <a:path w="8974" h="8340" extrusionOk="0">
                  <a:moveTo>
                    <a:pt x="934" y="0"/>
                  </a:moveTo>
                  <a:lnTo>
                    <a:pt x="0" y="1034"/>
                  </a:lnTo>
                  <a:lnTo>
                    <a:pt x="7405" y="8340"/>
                  </a:lnTo>
                  <a:lnTo>
                    <a:pt x="8973" y="6605"/>
                  </a:lnTo>
                  <a:lnTo>
                    <a:pt x="934"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5;p71"/>
            <p:cNvSpPr/>
            <p:nvPr/>
          </p:nvSpPr>
          <p:spPr>
            <a:xfrm>
              <a:off x="8042248" y="2179502"/>
              <a:ext cx="81323" cy="552905"/>
            </a:xfrm>
            <a:custGeom>
              <a:avLst/>
              <a:gdLst/>
              <a:ahLst/>
              <a:cxnLst/>
              <a:rect l="l" t="t" r="r" b="b"/>
              <a:pathLst>
                <a:path w="5505" h="37428" extrusionOk="0">
                  <a:moveTo>
                    <a:pt x="2202" y="1"/>
                  </a:moveTo>
                  <a:lnTo>
                    <a:pt x="1" y="37428"/>
                  </a:lnTo>
                  <a:lnTo>
                    <a:pt x="5505" y="37428"/>
                  </a:lnTo>
                  <a:lnTo>
                    <a:pt x="3303"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1031;p40"/>
          <p:cNvGrpSpPr/>
          <p:nvPr/>
        </p:nvGrpSpPr>
        <p:grpSpPr>
          <a:xfrm>
            <a:off x="7998642" y="3717784"/>
            <a:ext cx="1507051" cy="1368387"/>
            <a:chOff x="1497575" y="238125"/>
            <a:chExt cx="4614425" cy="5228350"/>
          </a:xfrm>
        </p:grpSpPr>
        <p:sp>
          <p:nvSpPr>
            <p:cNvPr id="100" name="Google Shape;1032;p40"/>
            <p:cNvSpPr/>
            <p:nvPr/>
          </p:nvSpPr>
          <p:spPr>
            <a:xfrm>
              <a:off x="1497575" y="2378350"/>
              <a:ext cx="2156200" cy="2101650"/>
            </a:xfrm>
            <a:custGeom>
              <a:avLst/>
              <a:gdLst/>
              <a:ahLst/>
              <a:cxnLst/>
              <a:rect l="l" t="t" r="r" b="b"/>
              <a:pathLst>
                <a:path w="86248" h="84066" extrusionOk="0">
                  <a:moveTo>
                    <a:pt x="69655" y="56027"/>
                  </a:moveTo>
                  <a:cubicBezTo>
                    <a:pt x="86247" y="31420"/>
                    <a:pt x="61812" y="0"/>
                    <a:pt x="11005" y="6667"/>
                  </a:cubicBezTo>
                  <a:cubicBezTo>
                    <a:pt x="3236" y="8113"/>
                    <a:pt x="1" y="12034"/>
                    <a:pt x="957" y="19387"/>
                  </a:cubicBezTo>
                  <a:cubicBezTo>
                    <a:pt x="8089" y="58674"/>
                    <a:pt x="50612" y="84065"/>
                    <a:pt x="69581" y="56174"/>
                  </a:cubicBezTo>
                  <a:cubicBezTo>
                    <a:pt x="69606" y="56125"/>
                    <a:pt x="69655" y="56076"/>
                    <a:pt x="69655" y="56027"/>
                  </a:cubicBezTo>
                  <a:close/>
                  <a:moveTo>
                    <a:pt x="69655"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33;p40"/>
            <p:cNvSpPr/>
            <p:nvPr/>
          </p:nvSpPr>
          <p:spPr>
            <a:xfrm>
              <a:off x="1497575" y="2546225"/>
              <a:ext cx="1704000" cy="1903125"/>
            </a:xfrm>
            <a:custGeom>
              <a:avLst/>
              <a:gdLst/>
              <a:ahLst/>
              <a:cxnLst/>
              <a:rect l="l" t="t" r="r" b="b"/>
              <a:pathLst>
                <a:path w="68160" h="76125" extrusionOk="0">
                  <a:moveTo>
                    <a:pt x="957" y="12672"/>
                  </a:moveTo>
                  <a:cubicBezTo>
                    <a:pt x="7893" y="51028"/>
                    <a:pt x="48602" y="76125"/>
                    <a:pt x="68160" y="51371"/>
                  </a:cubicBezTo>
                  <a:cubicBezTo>
                    <a:pt x="47180" y="60758"/>
                    <a:pt x="16642" y="37646"/>
                    <a:pt x="10711" y="4927"/>
                  </a:cubicBezTo>
                  <a:cubicBezTo>
                    <a:pt x="10466" y="3064"/>
                    <a:pt x="10491" y="1422"/>
                    <a:pt x="10785" y="1"/>
                  </a:cubicBezTo>
                  <a:cubicBezTo>
                    <a:pt x="3163" y="1471"/>
                    <a:pt x="1" y="5392"/>
                    <a:pt x="957" y="12672"/>
                  </a:cubicBezTo>
                  <a:close/>
                  <a:moveTo>
                    <a:pt x="957"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34;p40"/>
            <p:cNvSpPr/>
            <p:nvPr/>
          </p:nvSpPr>
          <p:spPr>
            <a:xfrm>
              <a:off x="3956425" y="2378350"/>
              <a:ext cx="2155575" cy="2101650"/>
            </a:xfrm>
            <a:custGeom>
              <a:avLst/>
              <a:gdLst/>
              <a:ahLst/>
              <a:cxnLst/>
              <a:rect l="l" t="t" r="r" b="b"/>
              <a:pathLst>
                <a:path w="86223" h="84066" extrusionOk="0">
                  <a:moveTo>
                    <a:pt x="16569" y="56027"/>
                  </a:moveTo>
                  <a:cubicBezTo>
                    <a:pt x="1" y="31420"/>
                    <a:pt x="24436" y="0"/>
                    <a:pt x="75243" y="6667"/>
                  </a:cubicBezTo>
                  <a:cubicBezTo>
                    <a:pt x="83012" y="8113"/>
                    <a:pt x="86222" y="12034"/>
                    <a:pt x="85267" y="19387"/>
                  </a:cubicBezTo>
                  <a:cubicBezTo>
                    <a:pt x="78159" y="58674"/>
                    <a:pt x="35612" y="84065"/>
                    <a:pt x="16642" y="56174"/>
                  </a:cubicBezTo>
                  <a:cubicBezTo>
                    <a:pt x="16618" y="56125"/>
                    <a:pt x="16593" y="56076"/>
                    <a:pt x="16569" y="56027"/>
                  </a:cubicBezTo>
                  <a:close/>
                  <a:moveTo>
                    <a:pt x="16569"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5;p40"/>
            <p:cNvSpPr/>
            <p:nvPr/>
          </p:nvSpPr>
          <p:spPr>
            <a:xfrm>
              <a:off x="4408000" y="2546225"/>
              <a:ext cx="1704000" cy="1903125"/>
            </a:xfrm>
            <a:custGeom>
              <a:avLst/>
              <a:gdLst/>
              <a:ahLst/>
              <a:cxnLst/>
              <a:rect l="l" t="t" r="r" b="b"/>
              <a:pathLst>
                <a:path w="68160" h="76125" extrusionOk="0">
                  <a:moveTo>
                    <a:pt x="67204" y="12672"/>
                  </a:moveTo>
                  <a:cubicBezTo>
                    <a:pt x="60268" y="51028"/>
                    <a:pt x="19583" y="76125"/>
                    <a:pt x="1" y="51371"/>
                  </a:cubicBezTo>
                  <a:cubicBezTo>
                    <a:pt x="20980" y="60758"/>
                    <a:pt x="51543" y="37646"/>
                    <a:pt x="57474" y="4927"/>
                  </a:cubicBezTo>
                  <a:cubicBezTo>
                    <a:pt x="57694" y="3064"/>
                    <a:pt x="57670" y="1422"/>
                    <a:pt x="57376" y="1"/>
                  </a:cubicBezTo>
                  <a:cubicBezTo>
                    <a:pt x="64998" y="1471"/>
                    <a:pt x="68159" y="5392"/>
                    <a:pt x="67204" y="12672"/>
                  </a:cubicBezTo>
                  <a:close/>
                  <a:moveTo>
                    <a:pt x="67204"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p40"/>
            <p:cNvSpPr/>
            <p:nvPr/>
          </p:nvSpPr>
          <p:spPr>
            <a:xfrm>
              <a:off x="2121325" y="2926950"/>
              <a:ext cx="1707675" cy="1260175"/>
            </a:xfrm>
            <a:custGeom>
              <a:avLst/>
              <a:gdLst/>
              <a:ahLst/>
              <a:cxnLst/>
              <a:rect l="l" t="t" r="r" b="b"/>
              <a:pathLst>
                <a:path w="68307" h="50407" extrusionOk="0">
                  <a:moveTo>
                    <a:pt x="14800" y="0"/>
                  </a:moveTo>
                  <a:cubicBezTo>
                    <a:pt x="14696" y="0"/>
                    <a:pt x="14591" y="5"/>
                    <a:pt x="14486" y="16"/>
                  </a:cubicBezTo>
                  <a:cubicBezTo>
                    <a:pt x="12794" y="212"/>
                    <a:pt x="11544" y="1732"/>
                    <a:pt x="11716" y="3447"/>
                  </a:cubicBezTo>
                  <a:lnTo>
                    <a:pt x="12231" y="8324"/>
                  </a:lnTo>
                  <a:lnTo>
                    <a:pt x="5270" y="3668"/>
                  </a:lnTo>
                  <a:cubicBezTo>
                    <a:pt x="4743" y="3313"/>
                    <a:pt x="4145" y="3144"/>
                    <a:pt x="3553" y="3144"/>
                  </a:cubicBezTo>
                  <a:cubicBezTo>
                    <a:pt x="2548" y="3144"/>
                    <a:pt x="1558" y="3631"/>
                    <a:pt x="957" y="4526"/>
                  </a:cubicBezTo>
                  <a:cubicBezTo>
                    <a:pt x="1" y="5947"/>
                    <a:pt x="393" y="7883"/>
                    <a:pt x="1814" y="8839"/>
                  </a:cubicBezTo>
                  <a:lnTo>
                    <a:pt x="8554" y="13349"/>
                  </a:lnTo>
                  <a:lnTo>
                    <a:pt x="4731" y="14378"/>
                  </a:lnTo>
                  <a:cubicBezTo>
                    <a:pt x="3064" y="14819"/>
                    <a:pt x="2084" y="16535"/>
                    <a:pt x="2525" y="18202"/>
                  </a:cubicBezTo>
                  <a:cubicBezTo>
                    <a:pt x="2917" y="19574"/>
                    <a:pt x="4167" y="20505"/>
                    <a:pt x="5540" y="20505"/>
                  </a:cubicBezTo>
                  <a:cubicBezTo>
                    <a:pt x="5809" y="20505"/>
                    <a:pt x="6079" y="20456"/>
                    <a:pt x="6349" y="20383"/>
                  </a:cubicBezTo>
                  <a:lnTo>
                    <a:pt x="15441" y="17956"/>
                  </a:lnTo>
                  <a:lnTo>
                    <a:pt x="25711" y="24794"/>
                  </a:lnTo>
                  <a:lnTo>
                    <a:pt x="19265" y="26534"/>
                  </a:lnTo>
                  <a:cubicBezTo>
                    <a:pt x="17623" y="26976"/>
                    <a:pt x="16618" y="28691"/>
                    <a:pt x="17083" y="30333"/>
                  </a:cubicBezTo>
                  <a:cubicBezTo>
                    <a:pt x="17451" y="31730"/>
                    <a:pt x="18701" y="32637"/>
                    <a:pt x="20074" y="32637"/>
                  </a:cubicBezTo>
                  <a:cubicBezTo>
                    <a:pt x="20343" y="32637"/>
                    <a:pt x="20613" y="32613"/>
                    <a:pt x="20882" y="32539"/>
                  </a:cubicBezTo>
                  <a:lnTo>
                    <a:pt x="32597" y="29402"/>
                  </a:lnTo>
                  <a:lnTo>
                    <a:pt x="63037" y="49891"/>
                  </a:lnTo>
                  <a:cubicBezTo>
                    <a:pt x="63552" y="50234"/>
                    <a:pt x="64165" y="50406"/>
                    <a:pt x="64753" y="50406"/>
                  </a:cubicBezTo>
                  <a:cubicBezTo>
                    <a:pt x="65758" y="50406"/>
                    <a:pt x="66738" y="49940"/>
                    <a:pt x="67351" y="49034"/>
                  </a:cubicBezTo>
                  <a:cubicBezTo>
                    <a:pt x="68307" y="47612"/>
                    <a:pt x="67915" y="45676"/>
                    <a:pt x="66493" y="44720"/>
                  </a:cubicBezTo>
                  <a:lnTo>
                    <a:pt x="36102" y="24255"/>
                  </a:lnTo>
                  <a:lnTo>
                    <a:pt x="34779" y="11413"/>
                  </a:lnTo>
                  <a:cubicBezTo>
                    <a:pt x="34595" y="9803"/>
                    <a:pt x="33245" y="8603"/>
                    <a:pt x="31662" y="8603"/>
                  </a:cubicBezTo>
                  <a:cubicBezTo>
                    <a:pt x="31558" y="8603"/>
                    <a:pt x="31453" y="8608"/>
                    <a:pt x="31348" y="8619"/>
                  </a:cubicBezTo>
                  <a:cubicBezTo>
                    <a:pt x="29632" y="8815"/>
                    <a:pt x="28406" y="10334"/>
                    <a:pt x="28578" y="12050"/>
                  </a:cubicBezTo>
                  <a:lnTo>
                    <a:pt x="29387" y="19770"/>
                  </a:lnTo>
                  <a:lnTo>
                    <a:pt x="18946" y="12810"/>
                  </a:lnTo>
                  <a:lnTo>
                    <a:pt x="17917" y="2810"/>
                  </a:lnTo>
                  <a:cubicBezTo>
                    <a:pt x="17756" y="1200"/>
                    <a:pt x="16386" y="0"/>
                    <a:pt x="14800"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p40"/>
            <p:cNvSpPr/>
            <p:nvPr/>
          </p:nvSpPr>
          <p:spPr>
            <a:xfrm>
              <a:off x="3838175" y="2926950"/>
              <a:ext cx="1650700" cy="1221550"/>
            </a:xfrm>
            <a:custGeom>
              <a:avLst/>
              <a:gdLst/>
              <a:ahLst/>
              <a:cxnLst/>
              <a:rect l="l" t="t" r="r" b="b"/>
              <a:pathLst>
                <a:path w="66028" h="48862" extrusionOk="0">
                  <a:moveTo>
                    <a:pt x="51203" y="0"/>
                  </a:moveTo>
                  <a:cubicBezTo>
                    <a:pt x="49620" y="0"/>
                    <a:pt x="48272" y="1200"/>
                    <a:pt x="48111" y="2810"/>
                  </a:cubicBezTo>
                  <a:lnTo>
                    <a:pt x="47057" y="12810"/>
                  </a:lnTo>
                  <a:lnTo>
                    <a:pt x="36641" y="19770"/>
                  </a:lnTo>
                  <a:lnTo>
                    <a:pt x="37425" y="12050"/>
                  </a:lnTo>
                  <a:cubicBezTo>
                    <a:pt x="37621" y="10334"/>
                    <a:pt x="36371" y="8815"/>
                    <a:pt x="34656" y="8619"/>
                  </a:cubicBezTo>
                  <a:cubicBezTo>
                    <a:pt x="34550" y="8608"/>
                    <a:pt x="34445" y="8603"/>
                    <a:pt x="34341" y="8603"/>
                  </a:cubicBezTo>
                  <a:cubicBezTo>
                    <a:pt x="32758" y="8603"/>
                    <a:pt x="31410" y="9803"/>
                    <a:pt x="31249" y="11413"/>
                  </a:cubicBezTo>
                  <a:lnTo>
                    <a:pt x="29926" y="24255"/>
                  </a:lnTo>
                  <a:lnTo>
                    <a:pt x="1814" y="43176"/>
                  </a:lnTo>
                  <a:cubicBezTo>
                    <a:pt x="368" y="44107"/>
                    <a:pt x="0" y="46043"/>
                    <a:pt x="956" y="47489"/>
                  </a:cubicBezTo>
                  <a:cubicBezTo>
                    <a:pt x="1544" y="48372"/>
                    <a:pt x="2525" y="48862"/>
                    <a:pt x="3530" y="48862"/>
                  </a:cubicBezTo>
                  <a:cubicBezTo>
                    <a:pt x="4118" y="48862"/>
                    <a:pt x="4731" y="48690"/>
                    <a:pt x="5270" y="48323"/>
                  </a:cubicBezTo>
                  <a:lnTo>
                    <a:pt x="33430" y="29402"/>
                  </a:lnTo>
                  <a:lnTo>
                    <a:pt x="45121" y="32539"/>
                  </a:lnTo>
                  <a:cubicBezTo>
                    <a:pt x="45391" y="32613"/>
                    <a:pt x="45660" y="32637"/>
                    <a:pt x="45930" y="32637"/>
                  </a:cubicBezTo>
                  <a:cubicBezTo>
                    <a:pt x="47302" y="32637"/>
                    <a:pt x="48552" y="31730"/>
                    <a:pt x="48944" y="30333"/>
                  </a:cubicBezTo>
                  <a:cubicBezTo>
                    <a:pt x="49386" y="28691"/>
                    <a:pt x="48405" y="26976"/>
                    <a:pt x="46739" y="26534"/>
                  </a:cubicBezTo>
                  <a:lnTo>
                    <a:pt x="40293" y="24794"/>
                  </a:lnTo>
                  <a:lnTo>
                    <a:pt x="50562" y="17956"/>
                  </a:lnTo>
                  <a:lnTo>
                    <a:pt x="59679" y="20383"/>
                  </a:lnTo>
                  <a:cubicBezTo>
                    <a:pt x="59949" y="20456"/>
                    <a:pt x="60218" y="20505"/>
                    <a:pt x="60488" y="20505"/>
                  </a:cubicBezTo>
                  <a:cubicBezTo>
                    <a:pt x="61861" y="20505"/>
                    <a:pt x="63110" y="19574"/>
                    <a:pt x="63478" y="18202"/>
                  </a:cubicBezTo>
                  <a:cubicBezTo>
                    <a:pt x="63944" y="16535"/>
                    <a:pt x="62939" y="14819"/>
                    <a:pt x="61297" y="14378"/>
                  </a:cubicBezTo>
                  <a:lnTo>
                    <a:pt x="57449" y="13349"/>
                  </a:lnTo>
                  <a:lnTo>
                    <a:pt x="64213" y="8839"/>
                  </a:lnTo>
                  <a:cubicBezTo>
                    <a:pt x="65635" y="7883"/>
                    <a:pt x="66027" y="5947"/>
                    <a:pt x="65071" y="4526"/>
                  </a:cubicBezTo>
                  <a:cubicBezTo>
                    <a:pt x="64470" y="3631"/>
                    <a:pt x="63480" y="3144"/>
                    <a:pt x="62469" y="3144"/>
                  </a:cubicBezTo>
                  <a:cubicBezTo>
                    <a:pt x="61873" y="3144"/>
                    <a:pt x="61269" y="3313"/>
                    <a:pt x="60733" y="3668"/>
                  </a:cubicBezTo>
                  <a:lnTo>
                    <a:pt x="53773" y="8324"/>
                  </a:lnTo>
                  <a:lnTo>
                    <a:pt x="54287" y="3447"/>
                  </a:lnTo>
                  <a:cubicBezTo>
                    <a:pt x="54459" y="1732"/>
                    <a:pt x="53233" y="212"/>
                    <a:pt x="51518" y="16"/>
                  </a:cubicBezTo>
                  <a:cubicBezTo>
                    <a:pt x="51412" y="5"/>
                    <a:pt x="51307" y="0"/>
                    <a:pt x="51203"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8;p40"/>
            <p:cNvSpPr/>
            <p:nvPr/>
          </p:nvSpPr>
          <p:spPr>
            <a:xfrm>
              <a:off x="3640275" y="2138775"/>
              <a:ext cx="329650" cy="2512175"/>
            </a:xfrm>
            <a:custGeom>
              <a:avLst/>
              <a:gdLst/>
              <a:ahLst/>
              <a:cxnLst/>
              <a:rect l="l" t="t" r="r" b="b"/>
              <a:pathLst>
                <a:path w="13186" h="100487" extrusionOk="0">
                  <a:moveTo>
                    <a:pt x="13186" y="74360"/>
                  </a:moveTo>
                  <a:lnTo>
                    <a:pt x="13186" y="4804"/>
                  </a:lnTo>
                  <a:cubicBezTo>
                    <a:pt x="10686" y="3603"/>
                    <a:pt x="8431" y="1985"/>
                    <a:pt x="6544" y="0"/>
                  </a:cubicBezTo>
                  <a:cubicBezTo>
                    <a:pt x="5000" y="1593"/>
                    <a:pt x="3235" y="2966"/>
                    <a:pt x="1299" y="4069"/>
                  </a:cubicBezTo>
                  <a:cubicBezTo>
                    <a:pt x="858" y="4314"/>
                    <a:pt x="417" y="4534"/>
                    <a:pt x="0" y="4755"/>
                  </a:cubicBezTo>
                  <a:lnTo>
                    <a:pt x="0" y="100486"/>
                  </a:lnTo>
                  <a:cubicBezTo>
                    <a:pt x="2083" y="99775"/>
                    <a:pt x="4387" y="99383"/>
                    <a:pt x="6691" y="99383"/>
                  </a:cubicBezTo>
                  <a:cubicBezTo>
                    <a:pt x="8995" y="99383"/>
                    <a:pt x="11152" y="99751"/>
                    <a:pt x="13186" y="100413"/>
                  </a:cubicBezTo>
                  <a:close/>
                  <a:moveTo>
                    <a:pt x="13186" y="74360"/>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39;p40"/>
            <p:cNvSpPr/>
            <p:nvPr/>
          </p:nvSpPr>
          <p:spPr>
            <a:xfrm>
              <a:off x="3640275" y="2345875"/>
              <a:ext cx="177700" cy="1994425"/>
            </a:xfrm>
            <a:custGeom>
              <a:avLst/>
              <a:gdLst/>
              <a:ahLst/>
              <a:cxnLst/>
              <a:rect l="l" t="t" r="r" b="b"/>
              <a:pathLst>
                <a:path w="7108" h="79777" extrusionOk="0">
                  <a:moveTo>
                    <a:pt x="7108" y="78673"/>
                  </a:moveTo>
                  <a:lnTo>
                    <a:pt x="7108" y="588"/>
                  </a:lnTo>
                  <a:cubicBezTo>
                    <a:pt x="6912" y="392"/>
                    <a:pt x="6715" y="196"/>
                    <a:pt x="6544" y="0"/>
                  </a:cubicBezTo>
                  <a:cubicBezTo>
                    <a:pt x="5000" y="1593"/>
                    <a:pt x="3235" y="2966"/>
                    <a:pt x="1299" y="4093"/>
                  </a:cubicBezTo>
                  <a:cubicBezTo>
                    <a:pt x="858" y="4314"/>
                    <a:pt x="417" y="4534"/>
                    <a:pt x="0" y="4755"/>
                  </a:cubicBezTo>
                  <a:lnTo>
                    <a:pt x="0" y="79776"/>
                  </a:lnTo>
                  <a:cubicBezTo>
                    <a:pt x="2083" y="79065"/>
                    <a:pt x="4338" y="78673"/>
                    <a:pt x="6691" y="78673"/>
                  </a:cubicBezTo>
                  <a:close/>
                  <a:moveTo>
                    <a:pt x="7108" y="78673"/>
                  </a:move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40;p40"/>
            <p:cNvSpPr/>
            <p:nvPr/>
          </p:nvSpPr>
          <p:spPr>
            <a:xfrm>
              <a:off x="2484675" y="4312700"/>
              <a:ext cx="2596125" cy="1075950"/>
            </a:xfrm>
            <a:custGeom>
              <a:avLst/>
              <a:gdLst/>
              <a:ahLst/>
              <a:cxnLst/>
              <a:rect l="l" t="t" r="r" b="b"/>
              <a:pathLst>
                <a:path w="103845" h="43038" extrusionOk="0">
                  <a:moveTo>
                    <a:pt x="69826" y="8554"/>
                  </a:moveTo>
                  <a:cubicBezTo>
                    <a:pt x="67253" y="5074"/>
                    <a:pt x="63625" y="2402"/>
                    <a:pt x="59410" y="1030"/>
                  </a:cubicBezTo>
                  <a:cubicBezTo>
                    <a:pt x="57376" y="368"/>
                    <a:pt x="55194" y="0"/>
                    <a:pt x="52915" y="0"/>
                  </a:cubicBez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lnTo>
                    <a:pt x="103844" y="43038"/>
                  </a:lnTo>
                  <a:cubicBezTo>
                    <a:pt x="103844" y="34435"/>
                    <a:pt x="97129" y="27401"/>
                    <a:pt x="88624" y="26911"/>
                  </a:cubicBezTo>
                  <a:lnTo>
                    <a:pt x="88624" y="26862"/>
                  </a:lnTo>
                  <a:cubicBezTo>
                    <a:pt x="88624" y="16740"/>
                    <a:pt x="80414" y="8554"/>
                    <a:pt x="70267" y="8554"/>
                  </a:cubicBezTo>
                  <a:close/>
                  <a:moveTo>
                    <a:pt x="69826" y="8554"/>
                  </a:moveTo>
                  <a:close/>
                </a:path>
              </a:pathLst>
            </a:custGeom>
            <a:solidFill>
              <a:srgbClr val="A66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41;p40"/>
            <p:cNvSpPr/>
            <p:nvPr/>
          </p:nvSpPr>
          <p:spPr>
            <a:xfrm>
              <a:off x="2632350" y="238125"/>
              <a:ext cx="2345500" cy="2281775"/>
            </a:xfrm>
            <a:custGeom>
              <a:avLst/>
              <a:gdLst/>
              <a:ahLst/>
              <a:cxnLst/>
              <a:rect l="l" t="t" r="r" b="b"/>
              <a:pathLst>
                <a:path w="93820" h="91271" extrusionOk="0">
                  <a:moveTo>
                    <a:pt x="68600" y="16445"/>
                  </a:moveTo>
                  <a:cubicBezTo>
                    <a:pt x="65929" y="6960"/>
                    <a:pt x="57204" y="0"/>
                    <a:pt x="46861" y="0"/>
                  </a:cubicBez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2768" y="87888"/>
                    <a:pt x="44974" y="86271"/>
                    <a:pt x="46861" y="84310"/>
                  </a:cubicBezTo>
                  <a:cubicBezTo>
                    <a:pt x="48748" y="86295"/>
                    <a:pt x="51003" y="87913"/>
                    <a:pt x="53503" y="89114"/>
                  </a:cubicBezTo>
                  <a:cubicBezTo>
                    <a:pt x="56444" y="90511"/>
                    <a:pt x="59704" y="91271"/>
                    <a:pt x="63159" y="91271"/>
                  </a:cubicBezTo>
                  <a:cubicBezTo>
                    <a:pt x="75634" y="91271"/>
                    <a:pt x="85756" y="81198"/>
                    <a:pt x="85756" y="68747"/>
                  </a:cubicBezTo>
                  <a:cubicBezTo>
                    <a:pt x="85756" y="64875"/>
                    <a:pt x="84776" y="61223"/>
                    <a:pt x="83036" y="58037"/>
                  </a:cubicBezTo>
                  <a:cubicBezTo>
                    <a:pt x="89506" y="54066"/>
                    <a:pt x="93820" y="46934"/>
                    <a:pt x="93820" y="38822"/>
                  </a:cubicBezTo>
                  <a:cubicBezTo>
                    <a:pt x="93820" y="26371"/>
                    <a:pt x="83698" y="16298"/>
                    <a:pt x="71247" y="16298"/>
                  </a:cubicBezTo>
                  <a:cubicBezTo>
                    <a:pt x="70340" y="16298"/>
                    <a:pt x="69458" y="16323"/>
                    <a:pt x="68600" y="16445"/>
                  </a:cubicBezTo>
                  <a:close/>
                  <a:moveTo>
                    <a:pt x="68600" y="16445"/>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42;p40"/>
            <p:cNvSpPr/>
            <p:nvPr/>
          </p:nvSpPr>
          <p:spPr>
            <a:xfrm>
              <a:off x="2632350" y="238125"/>
              <a:ext cx="1518325" cy="2281775"/>
            </a:xfrm>
            <a:custGeom>
              <a:avLst/>
              <a:gdLst/>
              <a:ahLst/>
              <a:cxnLst/>
              <a:rect l="l" t="t" r="r" b="b"/>
              <a:pathLst>
                <a:path w="60733" h="91271" extrusionOk="0">
                  <a:moveTo>
                    <a:pt x="46861" y="0"/>
                  </a:move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0734" y="88844"/>
                    <a:pt x="41175" y="88624"/>
                    <a:pt x="41616" y="88403"/>
                  </a:cubicBezTo>
                  <a:cubicBezTo>
                    <a:pt x="26935" y="80781"/>
                    <a:pt x="16985" y="66100"/>
                    <a:pt x="16985" y="49263"/>
                  </a:cubicBezTo>
                  <a:cubicBezTo>
                    <a:pt x="16985" y="25808"/>
                    <a:pt x="36249" y="6568"/>
                    <a:pt x="60733" y="4755"/>
                  </a:cubicBezTo>
                  <a:cubicBezTo>
                    <a:pt x="56885" y="1765"/>
                    <a:pt x="52081" y="0"/>
                    <a:pt x="46861" y="0"/>
                  </a:cubicBezTo>
                  <a:close/>
                  <a:moveTo>
                    <a:pt x="46861" y="0"/>
                  </a:move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43;p40"/>
            <p:cNvSpPr/>
            <p:nvPr/>
          </p:nvSpPr>
          <p:spPr>
            <a:xfrm>
              <a:off x="3254250" y="933550"/>
              <a:ext cx="1056975" cy="1055750"/>
            </a:xfrm>
            <a:custGeom>
              <a:avLst/>
              <a:gdLst/>
              <a:ahLst/>
              <a:cxnLst/>
              <a:rect l="l" t="t" r="r" b="b"/>
              <a:pathLst>
                <a:path w="42279" h="42230" extrusionOk="0">
                  <a:moveTo>
                    <a:pt x="21152" y="0"/>
                  </a:moveTo>
                  <a:cubicBezTo>
                    <a:pt x="9461" y="0"/>
                    <a:pt x="1" y="9461"/>
                    <a:pt x="1" y="21103"/>
                  </a:cubicBezTo>
                  <a:cubicBezTo>
                    <a:pt x="1" y="32769"/>
                    <a:pt x="9461" y="42229"/>
                    <a:pt x="21152" y="42229"/>
                  </a:cubicBezTo>
                  <a:cubicBezTo>
                    <a:pt x="32818" y="42229"/>
                    <a:pt x="42278" y="32769"/>
                    <a:pt x="42278" y="21103"/>
                  </a:cubicBezTo>
                  <a:cubicBezTo>
                    <a:pt x="42278" y="9461"/>
                    <a:pt x="32818" y="0"/>
                    <a:pt x="21152" y="0"/>
                  </a:cubicBezTo>
                  <a:close/>
                  <a:moveTo>
                    <a:pt x="21152"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44;p40"/>
            <p:cNvSpPr/>
            <p:nvPr/>
          </p:nvSpPr>
          <p:spPr>
            <a:xfrm>
              <a:off x="3254250" y="933550"/>
              <a:ext cx="612750" cy="1055750"/>
            </a:xfrm>
            <a:custGeom>
              <a:avLst/>
              <a:gdLst/>
              <a:ahLst/>
              <a:cxnLst/>
              <a:rect l="l" t="t" r="r" b="b"/>
              <a:pathLst>
                <a:path w="24510" h="42230" extrusionOk="0">
                  <a:moveTo>
                    <a:pt x="21152" y="0"/>
                  </a:moveTo>
                  <a:cubicBezTo>
                    <a:pt x="9461" y="0"/>
                    <a:pt x="1" y="9461"/>
                    <a:pt x="1" y="21103"/>
                  </a:cubicBezTo>
                  <a:cubicBezTo>
                    <a:pt x="1" y="32769"/>
                    <a:pt x="9461" y="42229"/>
                    <a:pt x="21152" y="42229"/>
                  </a:cubicBezTo>
                  <a:cubicBezTo>
                    <a:pt x="22279" y="42229"/>
                    <a:pt x="23406" y="42131"/>
                    <a:pt x="24509" y="41959"/>
                  </a:cubicBezTo>
                  <a:cubicBezTo>
                    <a:pt x="14436" y="40342"/>
                    <a:pt x="6716" y="31641"/>
                    <a:pt x="6716" y="21103"/>
                  </a:cubicBezTo>
                  <a:cubicBezTo>
                    <a:pt x="6716" y="10588"/>
                    <a:pt x="14436" y="1888"/>
                    <a:pt x="24509" y="270"/>
                  </a:cubicBezTo>
                  <a:cubicBezTo>
                    <a:pt x="23406" y="98"/>
                    <a:pt x="22279" y="0"/>
                    <a:pt x="21152" y="0"/>
                  </a:cubicBezTo>
                  <a:close/>
                  <a:moveTo>
                    <a:pt x="21152" y="0"/>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45;p40"/>
            <p:cNvSpPr/>
            <p:nvPr/>
          </p:nvSpPr>
          <p:spPr>
            <a:xfrm>
              <a:off x="2484675" y="4312700"/>
              <a:ext cx="1466875" cy="1075950"/>
            </a:xfrm>
            <a:custGeom>
              <a:avLst/>
              <a:gdLst/>
              <a:ahLst/>
              <a:cxnLst/>
              <a:rect l="l" t="t" r="r" b="b"/>
              <a:pathLst>
                <a:path w="58675" h="43038" extrusionOk="0">
                  <a:moveTo>
                    <a:pt x="1" y="43038"/>
                  </a:moveTo>
                  <a:lnTo>
                    <a:pt x="42254" y="43038"/>
                  </a:lnTo>
                  <a:cubicBezTo>
                    <a:pt x="40146" y="38896"/>
                    <a:pt x="38945" y="34215"/>
                    <a:pt x="38945" y="29264"/>
                  </a:cubicBezTo>
                  <a:cubicBezTo>
                    <a:pt x="38945" y="21740"/>
                    <a:pt x="41690" y="14853"/>
                    <a:pt x="46224" y="9559"/>
                  </a:cubicBezTo>
                  <a:cubicBezTo>
                    <a:pt x="49533" y="5662"/>
                    <a:pt x="53797" y="2623"/>
                    <a:pt x="58675" y="809"/>
                  </a:cubicBezTo>
                  <a:cubicBezTo>
                    <a:pt x="56983" y="319"/>
                    <a:pt x="55194" y="49"/>
                    <a:pt x="53332" y="0"/>
                  </a:cubicBezTo>
                  <a:lnTo>
                    <a:pt x="52915" y="0"/>
                  </a:ln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close/>
                  <a:moveTo>
                    <a:pt x="1" y="43038"/>
                  </a:move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46;p40"/>
            <p:cNvSpPr/>
            <p:nvPr/>
          </p:nvSpPr>
          <p:spPr>
            <a:xfrm>
              <a:off x="2049650" y="5311425"/>
              <a:ext cx="3466175" cy="155050"/>
            </a:xfrm>
            <a:custGeom>
              <a:avLst/>
              <a:gdLst/>
              <a:ahLst/>
              <a:cxnLst/>
              <a:rect l="l" t="t" r="r" b="b"/>
              <a:pathLst>
                <a:path w="138647" h="6202" extrusionOk="0">
                  <a:moveTo>
                    <a:pt x="3113" y="1"/>
                  </a:moveTo>
                  <a:cubicBezTo>
                    <a:pt x="1397" y="1"/>
                    <a:pt x="0" y="1373"/>
                    <a:pt x="0" y="3089"/>
                  </a:cubicBezTo>
                  <a:cubicBezTo>
                    <a:pt x="0" y="4829"/>
                    <a:pt x="1397" y="6201"/>
                    <a:pt x="3113" y="6201"/>
                  </a:cubicBezTo>
                  <a:lnTo>
                    <a:pt x="135534" y="6201"/>
                  </a:lnTo>
                  <a:cubicBezTo>
                    <a:pt x="137274" y="6201"/>
                    <a:pt x="138646" y="4829"/>
                    <a:pt x="138646" y="3089"/>
                  </a:cubicBezTo>
                  <a:cubicBezTo>
                    <a:pt x="138646" y="1373"/>
                    <a:pt x="137274" y="1"/>
                    <a:pt x="135534" y="1"/>
                  </a:cubicBez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4396" b="98462" l="9825" r="94386">
                        <a14:foregroundMark x1="50175" y1="23297" x2="51228" y2="65934"/>
                      </a14:backgroundRemoval>
                    </a14:imgEffect>
                  </a14:imgLayer>
                </a14:imgProps>
              </a:ext>
            </a:extLst>
          </a:blip>
          <a:stretch>
            <a:fillRect/>
          </a:stretch>
        </p:blipFill>
        <p:spPr>
          <a:xfrm>
            <a:off x="2000946" y="735889"/>
            <a:ext cx="2680805" cy="4279881"/>
          </a:xfrm>
          <a:prstGeom prst="rect">
            <a:avLst/>
          </a:prstGeom>
        </p:spPr>
      </p:pic>
      <p:grpSp>
        <p:nvGrpSpPr>
          <p:cNvPr id="83" name="Google Shape;3756;p71"/>
          <p:cNvGrpSpPr/>
          <p:nvPr/>
        </p:nvGrpSpPr>
        <p:grpSpPr>
          <a:xfrm>
            <a:off x="-603957" y="1635040"/>
            <a:ext cx="2199718" cy="3503965"/>
            <a:chOff x="6947076" y="3295031"/>
            <a:chExt cx="542595" cy="989897"/>
          </a:xfrm>
        </p:grpSpPr>
        <p:sp>
          <p:nvSpPr>
            <p:cNvPr id="84" name="Google Shape;3757;p71"/>
            <p:cNvSpPr/>
            <p:nvPr/>
          </p:nvSpPr>
          <p:spPr>
            <a:xfrm>
              <a:off x="7176460" y="4128821"/>
              <a:ext cx="83795" cy="156108"/>
            </a:xfrm>
            <a:custGeom>
              <a:avLst/>
              <a:gdLst/>
              <a:ahLst/>
              <a:cxnLst/>
              <a:rect l="l" t="t" r="r" b="b"/>
              <a:pathLst>
                <a:path w="5605" h="10442" extrusionOk="0">
                  <a:moveTo>
                    <a:pt x="835" y="1"/>
                  </a:moveTo>
                  <a:lnTo>
                    <a:pt x="1" y="10442"/>
                  </a:lnTo>
                  <a:lnTo>
                    <a:pt x="5605" y="10442"/>
                  </a:lnTo>
                  <a:lnTo>
                    <a:pt x="4771"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58;p71"/>
            <p:cNvSpPr/>
            <p:nvPr/>
          </p:nvSpPr>
          <p:spPr>
            <a:xfrm>
              <a:off x="6947076" y="3295031"/>
              <a:ext cx="542595" cy="859760"/>
            </a:xfrm>
            <a:custGeom>
              <a:avLst/>
              <a:gdLst/>
              <a:ahLst/>
              <a:cxnLst/>
              <a:rect l="l" t="t" r="r" b="b"/>
              <a:pathLst>
                <a:path w="36294" h="57509" extrusionOk="0">
                  <a:moveTo>
                    <a:pt x="18147" y="1"/>
                  </a:moveTo>
                  <a:cubicBezTo>
                    <a:pt x="16846" y="1"/>
                    <a:pt x="14644" y="3536"/>
                    <a:pt x="14177" y="5771"/>
                  </a:cubicBezTo>
                  <a:cubicBezTo>
                    <a:pt x="13343" y="9774"/>
                    <a:pt x="12076" y="9040"/>
                    <a:pt x="10141" y="13310"/>
                  </a:cubicBezTo>
                  <a:cubicBezTo>
                    <a:pt x="8840" y="16245"/>
                    <a:pt x="11175" y="20215"/>
                    <a:pt x="9941" y="22950"/>
                  </a:cubicBezTo>
                  <a:cubicBezTo>
                    <a:pt x="8540" y="25986"/>
                    <a:pt x="7306" y="26052"/>
                    <a:pt x="5805" y="29655"/>
                  </a:cubicBezTo>
                  <a:cubicBezTo>
                    <a:pt x="4337" y="33158"/>
                    <a:pt x="6572" y="37594"/>
                    <a:pt x="3970" y="41230"/>
                  </a:cubicBezTo>
                  <a:cubicBezTo>
                    <a:pt x="401" y="46234"/>
                    <a:pt x="0" y="49703"/>
                    <a:pt x="1168" y="52371"/>
                  </a:cubicBezTo>
                  <a:cubicBezTo>
                    <a:pt x="2502" y="55407"/>
                    <a:pt x="11175" y="57508"/>
                    <a:pt x="18147" y="57508"/>
                  </a:cubicBezTo>
                  <a:cubicBezTo>
                    <a:pt x="25118" y="57508"/>
                    <a:pt x="33791" y="55407"/>
                    <a:pt x="35126" y="52371"/>
                  </a:cubicBezTo>
                  <a:cubicBezTo>
                    <a:pt x="36293" y="49703"/>
                    <a:pt x="35926" y="46200"/>
                    <a:pt x="32324" y="41230"/>
                  </a:cubicBezTo>
                  <a:cubicBezTo>
                    <a:pt x="29722" y="37594"/>
                    <a:pt x="31957" y="33158"/>
                    <a:pt x="30489" y="29655"/>
                  </a:cubicBezTo>
                  <a:cubicBezTo>
                    <a:pt x="28988" y="26052"/>
                    <a:pt x="27754" y="25986"/>
                    <a:pt x="26353" y="22950"/>
                  </a:cubicBezTo>
                  <a:cubicBezTo>
                    <a:pt x="25118" y="20215"/>
                    <a:pt x="27453" y="16245"/>
                    <a:pt x="26152" y="13310"/>
                  </a:cubicBezTo>
                  <a:cubicBezTo>
                    <a:pt x="24218" y="9040"/>
                    <a:pt x="22950" y="9774"/>
                    <a:pt x="22116" y="5771"/>
                  </a:cubicBezTo>
                  <a:cubicBezTo>
                    <a:pt x="21649" y="3536"/>
                    <a:pt x="19448" y="1"/>
                    <a:pt x="18147" y="1"/>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59;p71"/>
            <p:cNvSpPr/>
            <p:nvPr/>
          </p:nvSpPr>
          <p:spPr>
            <a:xfrm>
              <a:off x="6947076" y="3374250"/>
              <a:ext cx="522144" cy="780539"/>
            </a:xfrm>
            <a:custGeom>
              <a:avLst/>
              <a:gdLst/>
              <a:ahLst/>
              <a:cxnLst/>
              <a:rect l="l" t="t" r="r" b="b"/>
              <a:pathLst>
                <a:path w="34926" h="52210" extrusionOk="0">
                  <a:moveTo>
                    <a:pt x="14378" y="0"/>
                  </a:moveTo>
                  <a:cubicBezTo>
                    <a:pt x="14315" y="0"/>
                    <a:pt x="14245" y="146"/>
                    <a:pt x="14177" y="472"/>
                  </a:cubicBezTo>
                  <a:cubicBezTo>
                    <a:pt x="13343" y="4442"/>
                    <a:pt x="12076" y="3741"/>
                    <a:pt x="10141" y="8011"/>
                  </a:cubicBezTo>
                  <a:cubicBezTo>
                    <a:pt x="8840" y="10946"/>
                    <a:pt x="11175" y="14916"/>
                    <a:pt x="9941" y="17651"/>
                  </a:cubicBezTo>
                  <a:cubicBezTo>
                    <a:pt x="8540" y="20687"/>
                    <a:pt x="7306" y="20753"/>
                    <a:pt x="5805" y="24356"/>
                  </a:cubicBezTo>
                  <a:cubicBezTo>
                    <a:pt x="4337" y="27859"/>
                    <a:pt x="6572" y="32295"/>
                    <a:pt x="3970" y="35931"/>
                  </a:cubicBezTo>
                  <a:cubicBezTo>
                    <a:pt x="367" y="40935"/>
                    <a:pt x="0" y="44404"/>
                    <a:pt x="1168" y="47072"/>
                  </a:cubicBezTo>
                  <a:cubicBezTo>
                    <a:pt x="2502" y="50108"/>
                    <a:pt x="11175" y="52209"/>
                    <a:pt x="18147" y="52209"/>
                  </a:cubicBezTo>
                  <a:cubicBezTo>
                    <a:pt x="24852" y="52209"/>
                    <a:pt x="33091" y="50275"/>
                    <a:pt x="34925" y="47439"/>
                  </a:cubicBezTo>
                  <a:lnTo>
                    <a:pt x="34925" y="47439"/>
                  </a:lnTo>
                  <a:cubicBezTo>
                    <a:pt x="31556" y="48540"/>
                    <a:pt x="27253" y="48707"/>
                    <a:pt x="23317" y="48707"/>
                  </a:cubicBezTo>
                  <a:cubicBezTo>
                    <a:pt x="16345" y="48707"/>
                    <a:pt x="11675" y="46272"/>
                    <a:pt x="9941" y="44037"/>
                  </a:cubicBezTo>
                  <a:cubicBezTo>
                    <a:pt x="8140" y="41702"/>
                    <a:pt x="9074" y="40634"/>
                    <a:pt x="11675" y="35097"/>
                  </a:cubicBezTo>
                  <a:cubicBezTo>
                    <a:pt x="13677" y="30927"/>
                    <a:pt x="10241" y="27025"/>
                    <a:pt x="11675" y="23522"/>
                  </a:cubicBezTo>
                  <a:cubicBezTo>
                    <a:pt x="13210" y="19920"/>
                    <a:pt x="12643" y="19953"/>
                    <a:pt x="14010" y="16917"/>
                  </a:cubicBezTo>
                  <a:cubicBezTo>
                    <a:pt x="15278" y="14182"/>
                    <a:pt x="11809" y="10880"/>
                    <a:pt x="13310" y="8011"/>
                  </a:cubicBezTo>
                  <a:cubicBezTo>
                    <a:pt x="14905" y="4991"/>
                    <a:pt x="14749" y="0"/>
                    <a:pt x="14378"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60;p71"/>
            <p:cNvSpPr/>
            <p:nvPr/>
          </p:nvSpPr>
          <p:spPr>
            <a:xfrm>
              <a:off x="7082712" y="3744464"/>
              <a:ext cx="45896" cy="40036"/>
            </a:xfrm>
            <a:custGeom>
              <a:avLst/>
              <a:gdLst/>
              <a:ahLst/>
              <a:cxnLst/>
              <a:rect l="l" t="t" r="r" b="b"/>
              <a:pathLst>
                <a:path w="3070" h="2678" extrusionOk="0">
                  <a:moveTo>
                    <a:pt x="2642" y="1"/>
                  </a:moveTo>
                  <a:cubicBezTo>
                    <a:pt x="2171" y="1"/>
                    <a:pt x="1408" y="85"/>
                    <a:pt x="868" y="559"/>
                  </a:cubicBezTo>
                  <a:cubicBezTo>
                    <a:pt x="34" y="1293"/>
                    <a:pt x="1" y="2661"/>
                    <a:pt x="1" y="2661"/>
                  </a:cubicBezTo>
                  <a:cubicBezTo>
                    <a:pt x="1" y="2661"/>
                    <a:pt x="131" y="2677"/>
                    <a:pt x="337" y="2677"/>
                  </a:cubicBezTo>
                  <a:cubicBezTo>
                    <a:pt x="789" y="2677"/>
                    <a:pt x="1606" y="2598"/>
                    <a:pt x="2202" y="2094"/>
                  </a:cubicBezTo>
                  <a:cubicBezTo>
                    <a:pt x="3036" y="1360"/>
                    <a:pt x="3069" y="26"/>
                    <a:pt x="3069" y="26"/>
                  </a:cubicBezTo>
                  <a:cubicBezTo>
                    <a:pt x="3069" y="26"/>
                    <a:pt x="2899" y="1"/>
                    <a:pt x="264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61;p71"/>
            <p:cNvSpPr/>
            <p:nvPr/>
          </p:nvSpPr>
          <p:spPr>
            <a:xfrm>
              <a:off x="7133585" y="3516944"/>
              <a:ext cx="44387" cy="47885"/>
            </a:xfrm>
            <a:custGeom>
              <a:avLst/>
              <a:gdLst/>
              <a:ahLst/>
              <a:cxnLst/>
              <a:rect l="l" t="t" r="r" b="b"/>
              <a:pathLst>
                <a:path w="2969" h="3203" extrusionOk="0">
                  <a:moveTo>
                    <a:pt x="2702" y="0"/>
                  </a:moveTo>
                  <a:cubicBezTo>
                    <a:pt x="2702" y="0"/>
                    <a:pt x="1368" y="101"/>
                    <a:pt x="701" y="1001"/>
                  </a:cubicBezTo>
                  <a:cubicBezTo>
                    <a:pt x="0" y="1868"/>
                    <a:pt x="267" y="3203"/>
                    <a:pt x="267" y="3203"/>
                  </a:cubicBezTo>
                  <a:cubicBezTo>
                    <a:pt x="267" y="3203"/>
                    <a:pt x="1635" y="3103"/>
                    <a:pt x="2302" y="2202"/>
                  </a:cubicBezTo>
                  <a:cubicBezTo>
                    <a:pt x="2969" y="1301"/>
                    <a:pt x="2702" y="1"/>
                    <a:pt x="27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62;p71"/>
            <p:cNvSpPr/>
            <p:nvPr/>
          </p:nvSpPr>
          <p:spPr>
            <a:xfrm>
              <a:off x="7250759" y="3585265"/>
              <a:ext cx="44401" cy="48393"/>
            </a:xfrm>
            <a:custGeom>
              <a:avLst/>
              <a:gdLst/>
              <a:ahLst/>
              <a:cxnLst/>
              <a:rect l="l" t="t" r="r" b="b"/>
              <a:pathLst>
                <a:path w="2970" h="3237" extrusionOk="0">
                  <a:moveTo>
                    <a:pt x="2703" y="0"/>
                  </a:moveTo>
                  <a:lnTo>
                    <a:pt x="2703" y="0"/>
                  </a:lnTo>
                  <a:cubicBezTo>
                    <a:pt x="2703" y="0"/>
                    <a:pt x="1369" y="101"/>
                    <a:pt x="701" y="1001"/>
                  </a:cubicBezTo>
                  <a:cubicBezTo>
                    <a:pt x="1" y="1868"/>
                    <a:pt x="268" y="3236"/>
                    <a:pt x="268" y="3236"/>
                  </a:cubicBezTo>
                  <a:cubicBezTo>
                    <a:pt x="268" y="3236"/>
                    <a:pt x="1635" y="3103"/>
                    <a:pt x="2303" y="2235"/>
                  </a:cubicBezTo>
                  <a:cubicBezTo>
                    <a:pt x="2970" y="1335"/>
                    <a:pt x="2703" y="0"/>
                    <a:pt x="2703"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63;p71"/>
            <p:cNvSpPr/>
            <p:nvPr/>
          </p:nvSpPr>
          <p:spPr>
            <a:xfrm>
              <a:off x="7219844" y="3404747"/>
              <a:ext cx="42413" cy="52370"/>
            </a:xfrm>
            <a:custGeom>
              <a:avLst/>
              <a:gdLst/>
              <a:ahLst/>
              <a:cxnLst/>
              <a:rect l="l" t="t" r="r" b="b"/>
              <a:pathLst>
                <a:path w="2837" h="3503" extrusionOk="0">
                  <a:moveTo>
                    <a:pt x="434" y="0"/>
                  </a:moveTo>
                  <a:cubicBezTo>
                    <a:pt x="434" y="0"/>
                    <a:pt x="1" y="1301"/>
                    <a:pt x="535" y="2268"/>
                  </a:cubicBezTo>
                  <a:cubicBezTo>
                    <a:pt x="1068" y="3202"/>
                    <a:pt x="2403" y="3503"/>
                    <a:pt x="2403" y="3503"/>
                  </a:cubicBezTo>
                  <a:cubicBezTo>
                    <a:pt x="2403" y="3503"/>
                    <a:pt x="2836" y="2235"/>
                    <a:pt x="2302" y="1268"/>
                  </a:cubicBezTo>
                  <a:cubicBezTo>
                    <a:pt x="1769" y="267"/>
                    <a:pt x="435" y="0"/>
                    <a:pt x="4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64;p71"/>
            <p:cNvSpPr/>
            <p:nvPr/>
          </p:nvSpPr>
          <p:spPr>
            <a:xfrm>
              <a:off x="7254257" y="3641281"/>
              <a:ext cx="52370" cy="34475"/>
            </a:xfrm>
            <a:custGeom>
              <a:avLst/>
              <a:gdLst/>
              <a:ahLst/>
              <a:cxnLst/>
              <a:rect l="l" t="t" r="r" b="b"/>
              <a:pathLst>
                <a:path w="3503" h="2306" extrusionOk="0">
                  <a:moveTo>
                    <a:pt x="1136" y="0"/>
                  </a:moveTo>
                  <a:cubicBezTo>
                    <a:pt x="514" y="0"/>
                    <a:pt x="0" y="190"/>
                    <a:pt x="0" y="190"/>
                  </a:cubicBezTo>
                  <a:cubicBezTo>
                    <a:pt x="0" y="190"/>
                    <a:pt x="267" y="1490"/>
                    <a:pt x="1268" y="2024"/>
                  </a:cubicBezTo>
                  <a:cubicBezTo>
                    <a:pt x="1634" y="2238"/>
                    <a:pt x="2042" y="2305"/>
                    <a:pt x="2408" y="2305"/>
                  </a:cubicBezTo>
                  <a:cubicBezTo>
                    <a:pt x="3012" y="2305"/>
                    <a:pt x="3503" y="2124"/>
                    <a:pt x="3503" y="2124"/>
                  </a:cubicBezTo>
                  <a:cubicBezTo>
                    <a:pt x="3503" y="2124"/>
                    <a:pt x="3203" y="823"/>
                    <a:pt x="2235" y="256"/>
                  </a:cubicBezTo>
                  <a:cubicBezTo>
                    <a:pt x="1884" y="62"/>
                    <a:pt x="1492" y="0"/>
                    <a:pt x="11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65;p71"/>
            <p:cNvSpPr/>
            <p:nvPr/>
          </p:nvSpPr>
          <p:spPr>
            <a:xfrm>
              <a:off x="7092190" y="3997174"/>
              <a:ext cx="40903" cy="55868"/>
            </a:xfrm>
            <a:custGeom>
              <a:avLst/>
              <a:gdLst/>
              <a:ahLst/>
              <a:cxnLst/>
              <a:rect l="l" t="t" r="r" b="b"/>
              <a:pathLst>
                <a:path w="2736" h="3737" extrusionOk="0">
                  <a:moveTo>
                    <a:pt x="2169" y="0"/>
                  </a:moveTo>
                  <a:cubicBezTo>
                    <a:pt x="2169" y="0"/>
                    <a:pt x="868" y="467"/>
                    <a:pt x="434" y="1468"/>
                  </a:cubicBezTo>
                  <a:cubicBezTo>
                    <a:pt x="0" y="2469"/>
                    <a:pt x="567" y="3736"/>
                    <a:pt x="567" y="3736"/>
                  </a:cubicBezTo>
                  <a:cubicBezTo>
                    <a:pt x="567" y="3736"/>
                    <a:pt x="1835" y="3303"/>
                    <a:pt x="2302" y="2269"/>
                  </a:cubicBezTo>
                  <a:cubicBezTo>
                    <a:pt x="2736" y="1235"/>
                    <a:pt x="2169" y="0"/>
                    <a:pt x="21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66;p71"/>
            <p:cNvSpPr/>
            <p:nvPr/>
          </p:nvSpPr>
          <p:spPr>
            <a:xfrm>
              <a:off x="7311110" y="4068917"/>
              <a:ext cx="45388" cy="42039"/>
            </a:xfrm>
            <a:custGeom>
              <a:avLst/>
              <a:gdLst/>
              <a:ahLst/>
              <a:cxnLst/>
              <a:rect l="l" t="t" r="r" b="b"/>
              <a:pathLst>
                <a:path w="3036" h="2812" extrusionOk="0">
                  <a:moveTo>
                    <a:pt x="2811" y="1"/>
                  </a:moveTo>
                  <a:cubicBezTo>
                    <a:pt x="2427" y="1"/>
                    <a:pt x="1436" y="64"/>
                    <a:pt x="801" y="672"/>
                  </a:cubicBezTo>
                  <a:cubicBezTo>
                    <a:pt x="0" y="1439"/>
                    <a:pt x="34" y="2807"/>
                    <a:pt x="34" y="2807"/>
                  </a:cubicBezTo>
                  <a:cubicBezTo>
                    <a:pt x="34" y="2807"/>
                    <a:pt x="92" y="2811"/>
                    <a:pt x="192" y="2811"/>
                  </a:cubicBezTo>
                  <a:cubicBezTo>
                    <a:pt x="575" y="2811"/>
                    <a:pt x="1567" y="2748"/>
                    <a:pt x="2202" y="2140"/>
                  </a:cubicBezTo>
                  <a:cubicBezTo>
                    <a:pt x="3036" y="1373"/>
                    <a:pt x="2969" y="5"/>
                    <a:pt x="2969" y="5"/>
                  </a:cubicBezTo>
                  <a:cubicBezTo>
                    <a:pt x="2969" y="5"/>
                    <a:pt x="2910" y="1"/>
                    <a:pt x="281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67;p71"/>
            <p:cNvSpPr/>
            <p:nvPr/>
          </p:nvSpPr>
          <p:spPr>
            <a:xfrm>
              <a:off x="7393885" y="3819317"/>
              <a:ext cx="53880" cy="33802"/>
            </a:xfrm>
            <a:custGeom>
              <a:avLst/>
              <a:gdLst/>
              <a:ahLst/>
              <a:cxnLst/>
              <a:rect l="l" t="t" r="r" b="b"/>
              <a:pathLst>
                <a:path w="3604" h="2261" extrusionOk="0">
                  <a:moveTo>
                    <a:pt x="1236" y="0"/>
                  </a:moveTo>
                  <a:cubicBezTo>
                    <a:pt x="564" y="0"/>
                    <a:pt x="0" y="222"/>
                    <a:pt x="0" y="222"/>
                  </a:cubicBezTo>
                  <a:cubicBezTo>
                    <a:pt x="0" y="222"/>
                    <a:pt x="367" y="1523"/>
                    <a:pt x="1368" y="2024"/>
                  </a:cubicBezTo>
                  <a:cubicBezTo>
                    <a:pt x="1702" y="2202"/>
                    <a:pt x="2061" y="2261"/>
                    <a:pt x="2392" y="2261"/>
                  </a:cubicBezTo>
                  <a:cubicBezTo>
                    <a:pt x="3055" y="2261"/>
                    <a:pt x="3603" y="2024"/>
                    <a:pt x="3603" y="2024"/>
                  </a:cubicBezTo>
                  <a:cubicBezTo>
                    <a:pt x="3603" y="2024"/>
                    <a:pt x="3269" y="723"/>
                    <a:pt x="2269" y="222"/>
                  </a:cubicBezTo>
                  <a:cubicBezTo>
                    <a:pt x="1935" y="56"/>
                    <a:pt x="1572" y="0"/>
                    <a:pt x="12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68;p71"/>
            <p:cNvSpPr/>
            <p:nvPr/>
          </p:nvSpPr>
          <p:spPr>
            <a:xfrm>
              <a:off x="7392883" y="3779745"/>
              <a:ext cx="43908" cy="50382"/>
            </a:xfrm>
            <a:custGeom>
              <a:avLst/>
              <a:gdLst/>
              <a:ahLst/>
              <a:cxnLst/>
              <a:rect l="l" t="t" r="r" b="b"/>
              <a:pathLst>
                <a:path w="2937" h="3370" extrusionOk="0">
                  <a:moveTo>
                    <a:pt x="2603" y="1"/>
                  </a:moveTo>
                  <a:cubicBezTo>
                    <a:pt x="2602" y="1"/>
                    <a:pt x="1235" y="201"/>
                    <a:pt x="635" y="1135"/>
                  </a:cubicBezTo>
                  <a:cubicBezTo>
                    <a:pt x="1" y="2036"/>
                    <a:pt x="334" y="3370"/>
                    <a:pt x="334" y="3370"/>
                  </a:cubicBezTo>
                  <a:cubicBezTo>
                    <a:pt x="334" y="3370"/>
                    <a:pt x="1669" y="3170"/>
                    <a:pt x="2302" y="2236"/>
                  </a:cubicBezTo>
                  <a:cubicBezTo>
                    <a:pt x="2936" y="1335"/>
                    <a:pt x="2603" y="1"/>
                    <a:pt x="2603"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69;p71"/>
            <p:cNvSpPr/>
            <p:nvPr/>
          </p:nvSpPr>
          <p:spPr>
            <a:xfrm>
              <a:off x="6993449" y="3828616"/>
              <a:ext cx="43908" cy="49888"/>
            </a:xfrm>
            <a:custGeom>
              <a:avLst/>
              <a:gdLst/>
              <a:ahLst/>
              <a:cxnLst/>
              <a:rect l="l" t="t" r="r" b="b"/>
              <a:pathLst>
                <a:path w="2937" h="3337" extrusionOk="0">
                  <a:moveTo>
                    <a:pt x="301" y="1"/>
                  </a:moveTo>
                  <a:cubicBezTo>
                    <a:pt x="301" y="1"/>
                    <a:pt x="1" y="1302"/>
                    <a:pt x="634" y="2236"/>
                  </a:cubicBezTo>
                  <a:cubicBezTo>
                    <a:pt x="1268" y="3136"/>
                    <a:pt x="2603" y="3336"/>
                    <a:pt x="2603" y="3336"/>
                  </a:cubicBezTo>
                  <a:cubicBezTo>
                    <a:pt x="2603" y="3336"/>
                    <a:pt x="2936" y="2002"/>
                    <a:pt x="2302" y="1102"/>
                  </a:cubicBezTo>
                  <a:cubicBezTo>
                    <a:pt x="1669" y="168"/>
                    <a:pt x="301" y="1"/>
                    <a:pt x="3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70;p71"/>
            <p:cNvSpPr/>
            <p:nvPr/>
          </p:nvSpPr>
          <p:spPr>
            <a:xfrm>
              <a:off x="7189930" y="3901794"/>
              <a:ext cx="44895" cy="41606"/>
            </a:xfrm>
            <a:custGeom>
              <a:avLst/>
              <a:gdLst/>
              <a:ahLst/>
              <a:cxnLst/>
              <a:rect l="l" t="t" r="r" b="b"/>
              <a:pathLst>
                <a:path w="3003" h="2783" extrusionOk="0">
                  <a:moveTo>
                    <a:pt x="269" y="0"/>
                  </a:moveTo>
                  <a:cubicBezTo>
                    <a:pt x="123" y="0"/>
                    <a:pt x="34" y="9"/>
                    <a:pt x="34" y="9"/>
                  </a:cubicBezTo>
                  <a:cubicBezTo>
                    <a:pt x="34" y="9"/>
                    <a:pt x="0" y="1377"/>
                    <a:pt x="801" y="2144"/>
                  </a:cubicBezTo>
                  <a:cubicBezTo>
                    <a:pt x="1456" y="2721"/>
                    <a:pt x="2420" y="2782"/>
                    <a:pt x="2803" y="2782"/>
                  </a:cubicBezTo>
                  <a:cubicBezTo>
                    <a:pt x="2908" y="2782"/>
                    <a:pt x="2969" y="2778"/>
                    <a:pt x="2969" y="2778"/>
                  </a:cubicBezTo>
                  <a:cubicBezTo>
                    <a:pt x="2969" y="2778"/>
                    <a:pt x="3003" y="1410"/>
                    <a:pt x="2202" y="643"/>
                  </a:cubicBezTo>
                  <a:cubicBezTo>
                    <a:pt x="1583" y="74"/>
                    <a:pt x="689" y="0"/>
                    <a:pt x="2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71;p71"/>
            <p:cNvSpPr/>
            <p:nvPr/>
          </p:nvSpPr>
          <p:spPr>
            <a:xfrm>
              <a:off x="6985466" y="3873001"/>
              <a:ext cx="43908" cy="49380"/>
            </a:xfrm>
            <a:custGeom>
              <a:avLst/>
              <a:gdLst/>
              <a:ahLst/>
              <a:cxnLst/>
              <a:rect l="l" t="t" r="r" b="b"/>
              <a:pathLst>
                <a:path w="2937" h="3303" extrusionOk="0">
                  <a:moveTo>
                    <a:pt x="2636" y="1"/>
                  </a:moveTo>
                  <a:cubicBezTo>
                    <a:pt x="2636" y="1"/>
                    <a:pt x="1302" y="167"/>
                    <a:pt x="635" y="1068"/>
                  </a:cubicBezTo>
                  <a:cubicBezTo>
                    <a:pt x="1" y="2002"/>
                    <a:pt x="301" y="3303"/>
                    <a:pt x="301" y="3303"/>
                  </a:cubicBezTo>
                  <a:cubicBezTo>
                    <a:pt x="301" y="3303"/>
                    <a:pt x="1635" y="3169"/>
                    <a:pt x="2303" y="2235"/>
                  </a:cubicBezTo>
                  <a:cubicBezTo>
                    <a:pt x="2936" y="1368"/>
                    <a:pt x="2636" y="1"/>
                    <a:pt x="2636"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973;p40"/>
          <p:cNvGrpSpPr/>
          <p:nvPr/>
        </p:nvGrpSpPr>
        <p:grpSpPr>
          <a:xfrm>
            <a:off x="65847" y="4131412"/>
            <a:ext cx="610035" cy="526562"/>
            <a:chOff x="1186525" y="591625"/>
            <a:chExt cx="5227375" cy="4512100"/>
          </a:xfrm>
        </p:grpSpPr>
        <p:sp>
          <p:nvSpPr>
            <p:cNvPr id="116" name="Google Shape;974;p40"/>
            <p:cNvSpPr/>
            <p:nvPr/>
          </p:nvSpPr>
          <p:spPr>
            <a:xfrm>
              <a:off x="1186525" y="591625"/>
              <a:ext cx="5227375" cy="4512100"/>
            </a:xfrm>
            <a:custGeom>
              <a:avLst/>
              <a:gdLst/>
              <a:ahLst/>
              <a:cxnLst/>
              <a:rect l="l" t="t" r="r" b="b"/>
              <a:pathLst>
                <a:path w="209095" h="180484" extrusionOk="0">
                  <a:moveTo>
                    <a:pt x="61411" y="0"/>
                  </a:moveTo>
                  <a:cubicBezTo>
                    <a:pt x="60739" y="0"/>
                    <a:pt x="60062" y="220"/>
                    <a:pt x="59500" y="669"/>
                  </a:cubicBezTo>
                  <a:cubicBezTo>
                    <a:pt x="58195" y="1746"/>
                    <a:pt x="57999" y="3670"/>
                    <a:pt x="59075" y="4975"/>
                  </a:cubicBezTo>
                  <a:cubicBezTo>
                    <a:pt x="61783" y="8302"/>
                    <a:pt x="64393" y="10260"/>
                    <a:pt x="67850" y="11206"/>
                  </a:cubicBezTo>
                  <a:cubicBezTo>
                    <a:pt x="69389" y="11625"/>
                    <a:pt x="71046" y="11823"/>
                    <a:pt x="72921" y="11823"/>
                  </a:cubicBezTo>
                  <a:cubicBezTo>
                    <a:pt x="74980" y="11823"/>
                    <a:pt x="77302" y="11584"/>
                    <a:pt x="80017" y="11140"/>
                  </a:cubicBezTo>
                  <a:cubicBezTo>
                    <a:pt x="80490" y="11066"/>
                    <a:pt x="80937" y="11031"/>
                    <a:pt x="81360" y="11031"/>
                  </a:cubicBezTo>
                  <a:cubicBezTo>
                    <a:pt x="86855" y="11031"/>
                    <a:pt x="88205" y="16884"/>
                    <a:pt x="88205" y="16914"/>
                  </a:cubicBezTo>
                  <a:cubicBezTo>
                    <a:pt x="88492" y="18348"/>
                    <a:pt x="89788" y="19354"/>
                    <a:pt x="91205" y="19354"/>
                  </a:cubicBezTo>
                  <a:cubicBezTo>
                    <a:pt x="91400" y="19354"/>
                    <a:pt x="91596" y="19335"/>
                    <a:pt x="91793" y="19295"/>
                  </a:cubicBezTo>
                  <a:cubicBezTo>
                    <a:pt x="93457" y="18969"/>
                    <a:pt x="94533" y="17371"/>
                    <a:pt x="94207" y="15707"/>
                  </a:cubicBezTo>
                  <a:cubicBezTo>
                    <a:pt x="94207" y="15677"/>
                    <a:pt x="91911" y="4924"/>
                    <a:pt x="81666" y="4924"/>
                  </a:cubicBezTo>
                  <a:cubicBezTo>
                    <a:pt x="80852" y="4924"/>
                    <a:pt x="79988" y="4992"/>
                    <a:pt x="79071" y="5138"/>
                  </a:cubicBezTo>
                  <a:cubicBezTo>
                    <a:pt x="76634" y="5523"/>
                    <a:pt x="74618" y="5733"/>
                    <a:pt x="72915" y="5733"/>
                  </a:cubicBezTo>
                  <a:cubicBezTo>
                    <a:pt x="71587" y="5733"/>
                    <a:pt x="70449" y="5606"/>
                    <a:pt x="69449" y="5334"/>
                  </a:cubicBezTo>
                  <a:cubicBezTo>
                    <a:pt x="67361" y="4780"/>
                    <a:pt x="65697" y="3442"/>
                    <a:pt x="63773" y="1126"/>
                  </a:cubicBezTo>
                  <a:cubicBezTo>
                    <a:pt x="63179" y="383"/>
                    <a:pt x="62299" y="0"/>
                    <a:pt x="61411" y="0"/>
                  </a:cubicBezTo>
                  <a:close/>
                  <a:moveTo>
                    <a:pt x="147649" y="0"/>
                  </a:moveTo>
                  <a:cubicBezTo>
                    <a:pt x="146757" y="0"/>
                    <a:pt x="145870" y="383"/>
                    <a:pt x="145257" y="1126"/>
                  </a:cubicBezTo>
                  <a:cubicBezTo>
                    <a:pt x="143365" y="3442"/>
                    <a:pt x="141702" y="4780"/>
                    <a:pt x="139614" y="5334"/>
                  </a:cubicBezTo>
                  <a:cubicBezTo>
                    <a:pt x="138614" y="5606"/>
                    <a:pt x="137476" y="5733"/>
                    <a:pt x="136148" y="5733"/>
                  </a:cubicBezTo>
                  <a:cubicBezTo>
                    <a:pt x="134445" y="5733"/>
                    <a:pt x="132429" y="5523"/>
                    <a:pt x="129991" y="5138"/>
                  </a:cubicBezTo>
                  <a:cubicBezTo>
                    <a:pt x="129074" y="4992"/>
                    <a:pt x="128210" y="4924"/>
                    <a:pt x="127397" y="4924"/>
                  </a:cubicBezTo>
                  <a:cubicBezTo>
                    <a:pt x="117151" y="4924"/>
                    <a:pt x="114855" y="15677"/>
                    <a:pt x="114855" y="15707"/>
                  </a:cubicBezTo>
                  <a:cubicBezTo>
                    <a:pt x="114529" y="17371"/>
                    <a:pt x="115606" y="18969"/>
                    <a:pt x="117269" y="19295"/>
                  </a:cubicBezTo>
                  <a:cubicBezTo>
                    <a:pt x="117466" y="19335"/>
                    <a:pt x="117663" y="19354"/>
                    <a:pt x="117858" y="19354"/>
                  </a:cubicBezTo>
                  <a:cubicBezTo>
                    <a:pt x="119275" y="19354"/>
                    <a:pt x="120571" y="18348"/>
                    <a:pt x="120858" y="16914"/>
                  </a:cubicBezTo>
                  <a:cubicBezTo>
                    <a:pt x="120858" y="16884"/>
                    <a:pt x="122208" y="11031"/>
                    <a:pt x="127702" y="11031"/>
                  </a:cubicBezTo>
                  <a:cubicBezTo>
                    <a:pt x="128125" y="11031"/>
                    <a:pt x="128572" y="11066"/>
                    <a:pt x="129045" y="11140"/>
                  </a:cubicBezTo>
                  <a:cubicBezTo>
                    <a:pt x="131782" y="11588"/>
                    <a:pt x="134119" y="11836"/>
                    <a:pt x="136190" y="11836"/>
                  </a:cubicBezTo>
                  <a:cubicBezTo>
                    <a:pt x="138045" y="11836"/>
                    <a:pt x="139687" y="11637"/>
                    <a:pt x="141212" y="11206"/>
                  </a:cubicBezTo>
                  <a:cubicBezTo>
                    <a:pt x="144670" y="10292"/>
                    <a:pt x="147280" y="8302"/>
                    <a:pt x="149987" y="4975"/>
                  </a:cubicBezTo>
                  <a:cubicBezTo>
                    <a:pt x="151063" y="3670"/>
                    <a:pt x="150868" y="1746"/>
                    <a:pt x="149563" y="669"/>
                  </a:cubicBezTo>
                  <a:cubicBezTo>
                    <a:pt x="149001" y="220"/>
                    <a:pt x="148324" y="0"/>
                    <a:pt x="147649" y="0"/>
                  </a:cubicBezTo>
                  <a:close/>
                  <a:moveTo>
                    <a:pt x="35965" y="19075"/>
                  </a:moveTo>
                  <a:cubicBezTo>
                    <a:pt x="35193" y="19075"/>
                    <a:pt x="34423" y="19369"/>
                    <a:pt x="33828" y="19948"/>
                  </a:cubicBezTo>
                  <a:cubicBezTo>
                    <a:pt x="32621" y="21122"/>
                    <a:pt x="32588" y="23047"/>
                    <a:pt x="33762" y="24254"/>
                  </a:cubicBezTo>
                  <a:lnTo>
                    <a:pt x="46810" y="37660"/>
                  </a:lnTo>
                  <a:lnTo>
                    <a:pt x="42798" y="43173"/>
                  </a:lnTo>
                  <a:cubicBezTo>
                    <a:pt x="42015" y="44119"/>
                    <a:pt x="41885" y="45522"/>
                    <a:pt x="42570" y="46663"/>
                  </a:cubicBezTo>
                  <a:lnTo>
                    <a:pt x="52225" y="62517"/>
                  </a:lnTo>
                  <a:cubicBezTo>
                    <a:pt x="52803" y="63480"/>
                    <a:pt x="53817" y="64008"/>
                    <a:pt x="54851" y="64008"/>
                  </a:cubicBezTo>
                  <a:cubicBezTo>
                    <a:pt x="55393" y="64008"/>
                    <a:pt x="55940" y="63863"/>
                    <a:pt x="56433" y="63561"/>
                  </a:cubicBezTo>
                  <a:cubicBezTo>
                    <a:pt x="57869" y="62680"/>
                    <a:pt x="58325" y="60788"/>
                    <a:pt x="57444" y="59353"/>
                  </a:cubicBezTo>
                  <a:lnTo>
                    <a:pt x="48833" y="45228"/>
                  </a:lnTo>
                  <a:lnTo>
                    <a:pt x="53237" y="39128"/>
                  </a:lnTo>
                  <a:cubicBezTo>
                    <a:pt x="54117" y="37921"/>
                    <a:pt x="53954" y="36258"/>
                    <a:pt x="52943" y="35246"/>
                  </a:cubicBezTo>
                  <a:lnTo>
                    <a:pt x="38166" y="20013"/>
                  </a:lnTo>
                  <a:cubicBezTo>
                    <a:pt x="37555" y="19385"/>
                    <a:pt x="36759" y="19075"/>
                    <a:pt x="35965" y="19075"/>
                  </a:cubicBezTo>
                  <a:close/>
                  <a:moveTo>
                    <a:pt x="173097" y="19075"/>
                  </a:moveTo>
                  <a:cubicBezTo>
                    <a:pt x="172304" y="19075"/>
                    <a:pt x="171508" y="19385"/>
                    <a:pt x="170896" y="20013"/>
                  </a:cubicBezTo>
                  <a:lnTo>
                    <a:pt x="156120" y="35246"/>
                  </a:lnTo>
                  <a:cubicBezTo>
                    <a:pt x="155076" y="36290"/>
                    <a:pt x="154978" y="37921"/>
                    <a:pt x="155826" y="39128"/>
                  </a:cubicBezTo>
                  <a:lnTo>
                    <a:pt x="160230" y="45228"/>
                  </a:lnTo>
                  <a:lnTo>
                    <a:pt x="151618" y="59353"/>
                  </a:lnTo>
                  <a:cubicBezTo>
                    <a:pt x="150737" y="60788"/>
                    <a:pt x="151194" y="62680"/>
                    <a:pt x="152629" y="63561"/>
                  </a:cubicBezTo>
                  <a:cubicBezTo>
                    <a:pt x="153123" y="63863"/>
                    <a:pt x="153670" y="64008"/>
                    <a:pt x="154210" y="64008"/>
                  </a:cubicBezTo>
                  <a:cubicBezTo>
                    <a:pt x="155242" y="64008"/>
                    <a:pt x="156248" y="63480"/>
                    <a:pt x="156805" y="62517"/>
                  </a:cubicBezTo>
                  <a:lnTo>
                    <a:pt x="166493" y="46663"/>
                  </a:lnTo>
                  <a:cubicBezTo>
                    <a:pt x="167178" y="45522"/>
                    <a:pt x="167047" y="44119"/>
                    <a:pt x="166264" y="43173"/>
                  </a:cubicBezTo>
                  <a:lnTo>
                    <a:pt x="162252" y="37660"/>
                  </a:lnTo>
                  <a:lnTo>
                    <a:pt x="175267" y="24254"/>
                  </a:lnTo>
                  <a:cubicBezTo>
                    <a:pt x="176442" y="23047"/>
                    <a:pt x="176442" y="21122"/>
                    <a:pt x="175235" y="19948"/>
                  </a:cubicBezTo>
                  <a:cubicBezTo>
                    <a:pt x="174640" y="19369"/>
                    <a:pt x="173870" y="19075"/>
                    <a:pt x="173097" y="19075"/>
                  </a:cubicBezTo>
                  <a:close/>
                  <a:moveTo>
                    <a:pt x="37263" y="73230"/>
                  </a:moveTo>
                  <a:cubicBezTo>
                    <a:pt x="36156" y="73230"/>
                    <a:pt x="35150" y="73844"/>
                    <a:pt x="34611" y="74814"/>
                  </a:cubicBezTo>
                  <a:lnTo>
                    <a:pt x="21334" y="95300"/>
                  </a:lnTo>
                  <a:lnTo>
                    <a:pt x="2871" y="97355"/>
                  </a:lnTo>
                  <a:cubicBezTo>
                    <a:pt x="1208" y="97550"/>
                    <a:pt x="1" y="99051"/>
                    <a:pt x="197" y="100747"/>
                  </a:cubicBezTo>
                  <a:cubicBezTo>
                    <a:pt x="348" y="102292"/>
                    <a:pt x="1653" y="103443"/>
                    <a:pt x="3196" y="103443"/>
                  </a:cubicBezTo>
                  <a:cubicBezTo>
                    <a:pt x="3315" y="103443"/>
                    <a:pt x="3435" y="103436"/>
                    <a:pt x="3556" y="103422"/>
                  </a:cubicBezTo>
                  <a:lnTo>
                    <a:pt x="23455" y="101204"/>
                  </a:lnTo>
                  <a:cubicBezTo>
                    <a:pt x="24368" y="101106"/>
                    <a:pt x="25183" y="100584"/>
                    <a:pt x="25673" y="99834"/>
                  </a:cubicBezTo>
                  <a:lnTo>
                    <a:pt x="38655" y="79740"/>
                  </a:lnTo>
                  <a:lnTo>
                    <a:pt x="46647" y="81632"/>
                  </a:lnTo>
                  <a:cubicBezTo>
                    <a:pt x="46874" y="81681"/>
                    <a:pt x="47099" y="81704"/>
                    <a:pt x="47321" y="81704"/>
                  </a:cubicBezTo>
                  <a:cubicBezTo>
                    <a:pt x="48732" y="81704"/>
                    <a:pt x="49995" y="80758"/>
                    <a:pt x="50333" y="79349"/>
                  </a:cubicBezTo>
                  <a:cubicBezTo>
                    <a:pt x="50725" y="77685"/>
                    <a:pt x="49681" y="76054"/>
                    <a:pt x="48050" y="75662"/>
                  </a:cubicBezTo>
                  <a:lnTo>
                    <a:pt x="37970" y="73314"/>
                  </a:lnTo>
                  <a:cubicBezTo>
                    <a:pt x="37732" y="73257"/>
                    <a:pt x="37495" y="73230"/>
                    <a:pt x="37263" y="73230"/>
                  </a:cubicBezTo>
                  <a:close/>
                  <a:moveTo>
                    <a:pt x="171800" y="73230"/>
                  </a:moveTo>
                  <a:cubicBezTo>
                    <a:pt x="171567" y="73230"/>
                    <a:pt x="171330" y="73257"/>
                    <a:pt x="171092" y="73314"/>
                  </a:cubicBezTo>
                  <a:lnTo>
                    <a:pt x="161013" y="75662"/>
                  </a:lnTo>
                  <a:cubicBezTo>
                    <a:pt x="159382" y="76054"/>
                    <a:pt x="158338" y="77685"/>
                    <a:pt x="158729" y="79349"/>
                  </a:cubicBezTo>
                  <a:cubicBezTo>
                    <a:pt x="159067" y="80758"/>
                    <a:pt x="160331" y="81704"/>
                    <a:pt x="161741" y="81704"/>
                  </a:cubicBezTo>
                  <a:cubicBezTo>
                    <a:pt x="161963" y="81704"/>
                    <a:pt x="162189" y="81681"/>
                    <a:pt x="162415" y="81632"/>
                  </a:cubicBezTo>
                  <a:lnTo>
                    <a:pt x="170407" y="79740"/>
                  </a:lnTo>
                  <a:lnTo>
                    <a:pt x="183390" y="99834"/>
                  </a:lnTo>
                  <a:cubicBezTo>
                    <a:pt x="183912" y="100617"/>
                    <a:pt x="184727" y="101106"/>
                    <a:pt x="185641" y="101204"/>
                  </a:cubicBezTo>
                  <a:lnTo>
                    <a:pt x="205539" y="103422"/>
                  </a:lnTo>
                  <a:cubicBezTo>
                    <a:pt x="205658" y="103436"/>
                    <a:pt x="205776" y="103443"/>
                    <a:pt x="205893" y="103443"/>
                  </a:cubicBezTo>
                  <a:cubicBezTo>
                    <a:pt x="207414" y="103443"/>
                    <a:pt x="208747" y="102292"/>
                    <a:pt x="208899" y="100747"/>
                  </a:cubicBezTo>
                  <a:cubicBezTo>
                    <a:pt x="209094" y="99051"/>
                    <a:pt x="207887" y="97550"/>
                    <a:pt x="206224" y="97355"/>
                  </a:cubicBezTo>
                  <a:lnTo>
                    <a:pt x="187728" y="95300"/>
                  </a:lnTo>
                  <a:lnTo>
                    <a:pt x="174452" y="74814"/>
                  </a:lnTo>
                  <a:cubicBezTo>
                    <a:pt x="173913" y="73844"/>
                    <a:pt x="172906" y="73230"/>
                    <a:pt x="171800" y="73230"/>
                  </a:cubicBezTo>
                  <a:close/>
                  <a:moveTo>
                    <a:pt x="48647" y="120750"/>
                  </a:moveTo>
                  <a:cubicBezTo>
                    <a:pt x="48193" y="120750"/>
                    <a:pt x="47733" y="120853"/>
                    <a:pt x="47300" y="121069"/>
                  </a:cubicBezTo>
                  <a:lnTo>
                    <a:pt x="38297" y="125604"/>
                  </a:lnTo>
                  <a:cubicBezTo>
                    <a:pt x="37090" y="126191"/>
                    <a:pt x="36437" y="127463"/>
                    <a:pt x="36633" y="128735"/>
                  </a:cubicBezTo>
                  <a:lnTo>
                    <a:pt x="40743" y="157865"/>
                  </a:lnTo>
                  <a:lnTo>
                    <a:pt x="26129" y="175479"/>
                  </a:lnTo>
                  <a:cubicBezTo>
                    <a:pt x="25053" y="176784"/>
                    <a:pt x="25249" y="178709"/>
                    <a:pt x="26553" y="179785"/>
                  </a:cubicBezTo>
                  <a:cubicBezTo>
                    <a:pt x="27110" y="180256"/>
                    <a:pt x="27799" y="180484"/>
                    <a:pt x="28487" y="180484"/>
                  </a:cubicBezTo>
                  <a:cubicBezTo>
                    <a:pt x="29371" y="180484"/>
                    <a:pt x="30254" y="180109"/>
                    <a:pt x="30859" y="179394"/>
                  </a:cubicBezTo>
                  <a:lnTo>
                    <a:pt x="46288" y="160702"/>
                  </a:lnTo>
                  <a:cubicBezTo>
                    <a:pt x="46843" y="160050"/>
                    <a:pt x="47071" y="159202"/>
                    <a:pt x="46974" y="158354"/>
                  </a:cubicBezTo>
                  <a:lnTo>
                    <a:pt x="42961" y="130040"/>
                  </a:lnTo>
                  <a:lnTo>
                    <a:pt x="50007" y="126517"/>
                  </a:lnTo>
                  <a:cubicBezTo>
                    <a:pt x="51540" y="125767"/>
                    <a:pt x="52127" y="123940"/>
                    <a:pt x="51377" y="122439"/>
                  </a:cubicBezTo>
                  <a:cubicBezTo>
                    <a:pt x="50844" y="121372"/>
                    <a:pt x="49765" y="120750"/>
                    <a:pt x="48647" y="120750"/>
                  </a:cubicBezTo>
                  <a:close/>
                  <a:moveTo>
                    <a:pt x="160415" y="120750"/>
                  </a:moveTo>
                  <a:cubicBezTo>
                    <a:pt x="159297" y="120750"/>
                    <a:pt x="158219" y="121372"/>
                    <a:pt x="157685" y="122439"/>
                  </a:cubicBezTo>
                  <a:cubicBezTo>
                    <a:pt x="156935" y="123940"/>
                    <a:pt x="157522" y="125767"/>
                    <a:pt x="159023" y="126517"/>
                  </a:cubicBezTo>
                  <a:lnTo>
                    <a:pt x="166101" y="130040"/>
                  </a:lnTo>
                  <a:lnTo>
                    <a:pt x="162089" y="158354"/>
                  </a:lnTo>
                  <a:cubicBezTo>
                    <a:pt x="161959" y="159235"/>
                    <a:pt x="162252" y="160083"/>
                    <a:pt x="162774" y="160702"/>
                  </a:cubicBezTo>
                  <a:lnTo>
                    <a:pt x="178203" y="179394"/>
                  </a:lnTo>
                  <a:cubicBezTo>
                    <a:pt x="178808" y="180109"/>
                    <a:pt x="179682" y="180484"/>
                    <a:pt x="180562" y="180484"/>
                  </a:cubicBezTo>
                  <a:cubicBezTo>
                    <a:pt x="181248" y="180484"/>
                    <a:pt x="181938" y="180256"/>
                    <a:pt x="182509" y="179785"/>
                  </a:cubicBezTo>
                  <a:cubicBezTo>
                    <a:pt x="183814" y="178709"/>
                    <a:pt x="183977" y="176784"/>
                    <a:pt x="182933" y="175479"/>
                  </a:cubicBezTo>
                  <a:lnTo>
                    <a:pt x="168319" y="157865"/>
                  </a:lnTo>
                  <a:lnTo>
                    <a:pt x="172430" y="128735"/>
                  </a:lnTo>
                  <a:cubicBezTo>
                    <a:pt x="172593" y="127430"/>
                    <a:pt x="171940" y="126158"/>
                    <a:pt x="170766" y="125604"/>
                  </a:cubicBezTo>
                  <a:lnTo>
                    <a:pt x="161763" y="121069"/>
                  </a:lnTo>
                  <a:cubicBezTo>
                    <a:pt x="161330" y="120853"/>
                    <a:pt x="160869" y="120750"/>
                    <a:pt x="160415" y="120750"/>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75;p40"/>
            <p:cNvSpPr/>
            <p:nvPr/>
          </p:nvSpPr>
          <p:spPr>
            <a:xfrm>
              <a:off x="2302125" y="1812825"/>
              <a:ext cx="2995350" cy="2973325"/>
            </a:xfrm>
            <a:custGeom>
              <a:avLst/>
              <a:gdLst/>
              <a:ahLst/>
              <a:cxnLst/>
              <a:rect l="l" t="t" r="r" b="b"/>
              <a:pathLst>
                <a:path w="119814" h="118933" extrusionOk="0">
                  <a:moveTo>
                    <a:pt x="59891" y="118933"/>
                  </a:moveTo>
                  <a:cubicBezTo>
                    <a:pt x="26782" y="118574"/>
                    <a:pt x="1" y="87977"/>
                    <a:pt x="1" y="50301"/>
                  </a:cubicBezTo>
                  <a:cubicBezTo>
                    <a:pt x="1" y="34611"/>
                    <a:pt x="4600" y="20095"/>
                    <a:pt x="12462" y="8613"/>
                  </a:cubicBezTo>
                  <a:cubicBezTo>
                    <a:pt x="18301" y="1"/>
                    <a:pt x="23455" y="523"/>
                    <a:pt x="30761" y="523"/>
                  </a:cubicBezTo>
                  <a:lnTo>
                    <a:pt x="59891" y="523"/>
                  </a:lnTo>
                  <a:lnTo>
                    <a:pt x="89053" y="523"/>
                  </a:lnTo>
                  <a:cubicBezTo>
                    <a:pt x="96360" y="523"/>
                    <a:pt x="101514" y="1"/>
                    <a:pt x="107353" y="8613"/>
                  </a:cubicBezTo>
                  <a:cubicBezTo>
                    <a:pt x="115214" y="20095"/>
                    <a:pt x="119814" y="34611"/>
                    <a:pt x="119814" y="50301"/>
                  </a:cubicBezTo>
                  <a:cubicBezTo>
                    <a:pt x="119814" y="87977"/>
                    <a:pt x="93033" y="118574"/>
                    <a:pt x="59891" y="1189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76;p40"/>
            <p:cNvSpPr/>
            <p:nvPr/>
          </p:nvSpPr>
          <p:spPr>
            <a:xfrm>
              <a:off x="3672175" y="1812825"/>
              <a:ext cx="1625300" cy="2973325"/>
            </a:xfrm>
            <a:custGeom>
              <a:avLst/>
              <a:gdLst/>
              <a:ahLst/>
              <a:cxnLst/>
              <a:rect l="l" t="t" r="r" b="b"/>
              <a:pathLst>
                <a:path w="65012" h="118933" extrusionOk="0">
                  <a:moveTo>
                    <a:pt x="5089" y="118933"/>
                  </a:moveTo>
                  <a:cubicBezTo>
                    <a:pt x="3393" y="118900"/>
                    <a:pt x="1696" y="118803"/>
                    <a:pt x="0" y="118639"/>
                  </a:cubicBezTo>
                  <a:cubicBezTo>
                    <a:pt x="30728" y="115377"/>
                    <a:pt x="54802" y="86020"/>
                    <a:pt x="54802" y="50301"/>
                  </a:cubicBezTo>
                  <a:cubicBezTo>
                    <a:pt x="54802" y="34611"/>
                    <a:pt x="50235" y="20095"/>
                    <a:pt x="42373" y="8613"/>
                  </a:cubicBezTo>
                  <a:cubicBezTo>
                    <a:pt x="37480" y="1404"/>
                    <a:pt x="33044" y="588"/>
                    <a:pt x="27466" y="523"/>
                  </a:cubicBezTo>
                  <a:lnTo>
                    <a:pt x="34251" y="523"/>
                  </a:lnTo>
                  <a:cubicBezTo>
                    <a:pt x="41558" y="523"/>
                    <a:pt x="46712" y="1"/>
                    <a:pt x="52551" y="8613"/>
                  </a:cubicBezTo>
                  <a:cubicBezTo>
                    <a:pt x="60412" y="20095"/>
                    <a:pt x="65012" y="34611"/>
                    <a:pt x="65012" y="50301"/>
                  </a:cubicBezTo>
                  <a:cubicBezTo>
                    <a:pt x="65012" y="87977"/>
                    <a:pt x="38231" y="118574"/>
                    <a:pt x="5089" y="118933"/>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77;p40"/>
            <p:cNvSpPr/>
            <p:nvPr/>
          </p:nvSpPr>
          <p:spPr>
            <a:xfrm>
              <a:off x="3723550" y="1865025"/>
              <a:ext cx="152525" cy="2921125"/>
            </a:xfrm>
            <a:custGeom>
              <a:avLst/>
              <a:gdLst/>
              <a:ahLst/>
              <a:cxnLst/>
              <a:rect l="l" t="t" r="r" b="b"/>
              <a:pathLst>
                <a:path w="6101" h="116845" extrusionOk="0">
                  <a:moveTo>
                    <a:pt x="3034" y="116845"/>
                  </a:moveTo>
                  <a:cubicBezTo>
                    <a:pt x="2023" y="116845"/>
                    <a:pt x="1012" y="116780"/>
                    <a:pt x="0" y="116715"/>
                  </a:cubicBezTo>
                  <a:lnTo>
                    <a:pt x="0" y="1"/>
                  </a:lnTo>
                  <a:lnTo>
                    <a:pt x="3034" y="1"/>
                  </a:lnTo>
                  <a:lnTo>
                    <a:pt x="6100" y="1"/>
                  </a:lnTo>
                  <a:lnTo>
                    <a:pt x="6100" y="116715"/>
                  </a:lnTo>
                  <a:cubicBezTo>
                    <a:pt x="5089" y="116780"/>
                    <a:pt x="4078" y="116845"/>
                    <a:pt x="3034" y="116845"/>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78;p40"/>
            <p:cNvSpPr/>
            <p:nvPr/>
          </p:nvSpPr>
          <p:spPr>
            <a:xfrm>
              <a:off x="2782450" y="906825"/>
              <a:ext cx="2034700" cy="958225"/>
            </a:xfrm>
            <a:custGeom>
              <a:avLst/>
              <a:gdLst/>
              <a:ahLst/>
              <a:cxnLst/>
              <a:rect l="l" t="t" r="r" b="b"/>
              <a:pathLst>
                <a:path w="81388" h="38329" extrusionOk="0">
                  <a:moveTo>
                    <a:pt x="60968" y="8938"/>
                  </a:moveTo>
                  <a:cubicBezTo>
                    <a:pt x="73200" y="14451"/>
                    <a:pt x="81388" y="25052"/>
                    <a:pt x="81388" y="38329"/>
                  </a:cubicBezTo>
                  <a:lnTo>
                    <a:pt x="1" y="38329"/>
                  </a:lnTo>
                  <a:cubicBezTo>
                    <a:pt x="1" y="25052"/>
                    <a:pt x="8189" y="14451"/>
                    <a:pt x="20421" y="8938"/>
                  </a:cubicBezTo>
                  <a:cubicBezTo>
                    <a:pt x="22313" y="3817"/>
                    <a:pt x="30696" y="0"/>
                    <a:pt x="40678" y="0"/>
                  </a:cubicBezTo>
                  <a:cubicBezTo>
                    <a:pt x="50692" y="0"/>
                    <a:pt x="59043" y="3817"/>
                    <a:pt x="60968" y="8938"/>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79;p40"/>
            <p:cNvSpPr/>
            <p:nvPr/>
          </p:nvSpPr>
          <p:spPr>
            <a:xfrm>
              <a:off x="3468300" y="2191225"/>
              <a:ext cx="663025" cy="663850"/>
            </a:xfrm>
            <a:custGeom>
              <a:avLst/>
              <a:gdLst/>
              <a:ahLst/>
              <a:cxnLst/>
              <a:rect l="l" t="t" r="r" b="b"/>
              <a:pathLst>
                <a:path w="26521" h="26554" extrusionOk="0">
                  <a:moveTo>
                    <a:pt x="13244" y="26553"/>
                  </a:moveTo>
                  <a:cubicBezTo>
                    <a:pt x="20551" y="26553"/>
                    <a:pt x="26520" y="20584"/>
                    <a:pt x="26520" y="13277"/>
                  </a:cubicBezTo>
                  <a:cubicBezTo>
                    <a:pt x="26520" y="5970"/>
                    <a:pt x="20551" y="1"/>
                    <a:pt x="13244" y="1"/>
                  </a:cubicBezTo>
                  <a:cubicBezTo>
                    <a:pt x="5937" y="1"/>
                    <a:pt x="0" y="5970"/>
                    <a:pt x="0" y="13277"/>
                  </a:cubicBezTo>
                  <a:cubicBezTo>
                    <a:pt x="0" y="20584"/>
                    <a:pt x="5937" y="26553"/>
                    <a:pt x="13244"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80;p40"/>
            <p:cNvSpPr/>
            <p:nvPr/>
          </p:nvSpPr>
          <p:spPr>
            <a:xfrm>
              <a:off x="4314775" y="2785725"/>
              <a:ext cx="663025" cy="663850"/>
            </a:xfrm>
            <a:custGeom>
              <a:avLst/>
              <a:gdLst/>
              <a:ahLst/>
              <a:cxnLst/>
              <a:rect l="l" t="t" r="r" b="b"/>
              <a:pathLst>
                <a:path w="26521" h="26554" extrusionOk="0">
                  <a:moveTo>
                    <a:pt x="13277" y="26553"/>
                  </a:moveTo>
                  <a:cubicBezTo>
                    <a:pt x="20584" y="26553"/>
                    <a:pt x="26521" y="20584"/>
                    <a:pt x="26521" y="13277"/>
                  </a:cubicBezTo>
                  <a:cubicBezTo>
                    <a:pt x="26521" y="5970"/>
                    <a:pt x="20584" y="0"/>
                    <a:pt x="13277" y="0"/>
                  </a:cubicBezTo>
                  <a:cubicBezTo>
                    <a:pt x="5938" y="0"/>
                    <a:pt x="1" y="5970"/>
                    <a:pt x="1" y="13277"/>
                  </a:cubicBezTo>
                  <a:cubicBezTo>
                    <a:pt x="1" y="20584"/>
                    <a:pt x="5938" y="26553"/>
                    <a:pt x="13277"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81;p40"/>
            <p:cNvSpPr/>
            <p:nvPr/>
          </p:nvSpPr>
          <p:spPr>
            <a:xfrm>
              <a:off x="2621800" y="2785725"/>
              <a:ext cx="663025" cy="663850"/>
            </a:xfrm>
            <a:custGeom>
              <a:avLst/>
              <a:gdLst/>
              <a:ahLst/>
              <a:cxnLst/>
              <a:rect l="l" t="t" r="r" b="b"/>
              <a:pathLst>
                <a:path w="26521" h="26554" extrusionOk="0">
                  <a:moveTo>
                    <a:pt x="13245" y="26553"/>
                  </a:moveTo>
                  <a:cubicBezTo>
                    <a:pt x="20551" y="26553"/>
                    <a:pt x="26521" y="20584"/>
                    <a:pt x="26521" y="13277"/>
                  </a:cubicBezTo>
                  <a:cubicBezTo>
                    <a:pt x="26521" y="5970"/>
                    <a:pt x="20551" y="0"/>
                    <a:pt x="13245" y="0"/>
                  </a:cubicBezTo>
                  <a:cubicBezTo>
                    <a:pt x="5938" y="0"/>
                    <a:pt x="1" y="5970"/>
                    <a:pt x="1" y="13277"/>
                  </a:cubicBezTo>
                  <a:cubicBezTo>
                    <a:pt x="1" y="20584"/>
                    <a:pt x="5938" y="26553"/>
                    <a:pt x="13245"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82;p40"/>
            <p:cNvSpPr/>
            <p:nvPr/>
          </p:nvSpPr>
          <p:spPr>
            <a:xfrm>
              <a:off x="4085625" y="3736600"/>
              <a:ext cx="558650" cy="558625"/>
            </a:xfrm>
            <a:custGeom>
              <a:avLst/>
              <a:gdLst/>
              <a:ahLst/>
              <a:cxnLst/>
              <a:rect l="l" t="t" r="r" b="b"/>
              <a:pathLst>
                <a:path w="22346" h="22345" extrusionOk="0">
                  <a:moveTo>
                    <a:pt x="19148" y="3197"/>
                  </a:moveTo>
                  <a:cubicBezTo>
                    <a:pt x="15952" y="0"/>
                    <a:pt x="9786" y="979"/>
                    <a:pt x="5383" y="5382"/>
                  </a:cubicBezTo>
                  <a:cubicBezTo>
                    <a:pt x="979" y="9786"/>
                    <a:pt x="1" y="15951"/>
                    <a:pt x="3197" y="19148"/>
                  </a:cubicBezTo>
                  <a:cubicBezTo>
                    <a:pt x="6394" y="22345"/>
                    <a:pt x="12559" y="21366"/>
                    <a:pt x="16963" y="16963"/>
                  </a:cubicBezTo>
                  <a:cubicBezTo>
                    <a:pt x="21367" y="12559"/>
                    <a:pt x="22345" y="6394"/>
                    <a:pt x="19148"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83;p40"/>
            <p:cNvSpPr/>
            <p:nvPr/>
          </p:nvSpPr>
          <p:spPr>
            <a:xfrm>
              <a:off x="2955350" y="3736600"/>
              <a:ext cx="558625" cy="558625"/>
            </a:xfrm>
            <a:custGeom>
              <a:avLst/>
              <a:gdLst/>
              <a:ahLst/>
              <a:cxnLst/>
              <a:rect l="l" t="t" r="r" b="b"/>
              <a:pathLst>
                <a:path w="22345" h="22345" extrusionOk="0">
                  <a:moveTo>
                    <a:pt x="3197" y="3197"/>
                  </a:moveTo>
                  <a:cubicBezTo>
                    <a:pt x="6394" y="0"/>
                    <a:pt x="12559" y="979"/>
                    <a:pt x="16963" y="5382"/>
                  </a:cubicBezTo>
                  <a:cubicBezTo>
                    <a:pt x="21366" y="9786"/>
                    <a:pt x="22345" y="15951"/>
                    <a:pt x="19148" y="19148"/>
                  </a:cubicBezTo>
                  <a:cubicBezTo>
                    <a:pt x="15952" y="22345"/>
                    <a:pt x="9786" y="21366"/>
                    <a:pt x="5383" y="16963"/>
                  </a:cubicBezTo>
                  <a:cubicBezTo>
                    <a:pt x="979" y="12559"/>
                    <a:pt x="0" y="6394"/>
                    <a:pt x="3197"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84;p40"/>
            <p:cNvSpPr/>
            <p:nvPr/>
          </p:nvSpPr>
          <p:spPr>
            <a:xfrm>
              <a:off x="3672175" y="906825"/>
              <a:ext cx="1144975" cy="958225"/>
            </a:xfrm>
            <a:custGeom>
              <a:avLst/>
              <a:gdLst/>
              <a:ahLst/>
              <a:cxnLst/>
              <a:rect l="l" t="t" r="r" b="b"/>
              <a:pathLst>
                <a:path w="45799" h="38329" extrusionOk="0">
                  <a:moveTo>
                    <a:pt x="15201" y="8938"/>
                  </a:moveTo>
                  <a:cubicBezTo>
                    <a:pt x="26912" y="14223"/>
                    <a:pt x="34936" y="24204"/>
                    <a:pt x="35556" y="36763"/>
                  </a:cubicBezTo>
                  <a:cubicBezTo>
                    <a:pt x="35589" y="37285"/>
                    <a:pt x="35589" y="37807"/>
                    <a:pt x="35589" y="38329"/>
                  </a:cubicBezTo>
                  <a:lnTo>
                    <a:pt x="45799" y="38329"/>
                  </a:lnTo>
                  <a:cubicBezTo>
                    <a:pt x="45799" y="25052"/>
                    <a:pt x="37578" y="14451"/>
                    <a:pt x="25379" y="8938"/>
                  </a:cubicBezTo>
                  <a:cubicBezTo>
                    <a:pt x="24726" y="7209"/>
                    <a:pt x="23356" y="5644"/>
                    <a:pt x="21432" y="4306"/>
                  </a:cubicBezTo>
                  <a:cubicBezTo>
                    <a:pt x="19898" y="3230"/>
                    <a:pt x="18006" y="2316"/>
                    <a:pt x="15854" y="1631"/>
                  </a:cubicBezTo>
                  <a:cubicBezTo>
                    <a:pt x="12722" y="587"/>
                    <a:pt x="9036" y="0"/>
                    <a:pt x="5089" y="0"/>
                  </a:cubicBezTo>
                  <a:cubicBezTo>
                    <a:pt x="3360" y="0"/>
                    <a:pt x="1631" y="131"/>
                    <a:pt x="0" y="359"/>
                  </a:cubicBezTo>
                  <a:cubicBezTo>
                    <a:pt x="7666" y="1403"/>
                    <a:pt x="13603" y="4730"/>
                    <a:pt x="15201" y="8938"/>
                  </a:cubicBezTo>
                  <a:close/>
                </a:path>
              </a:pathLst>
            </a:custGeom>
            <a:solidFill>
              <a:srgbClr val="403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Rounded Rectangle 126"/>
          <p:cNvSpPr/>
          <p:nvPr/>
        </p:nvSpPr>
        <p:spPr>
          <a:xfrm>
            <a:off x="4180114" y="1136330"/>
            <a:ext cx="1849786" cy="82632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mother</a:t>
            </a:r>
          </a:p>
        </p:txBody>
      </p:sp>
      <p:pic>
        <p:nvPicPr>
          <p:cNvPr id="128"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descr="Bee_inkinch.gif"/>
          <p:cNvPicPr>
            <a:picLocks noChangeAspect="1"/>
          </p:cNvPicPr>
          <p:nvPr/>
        </p:nvPicPr>
        <p:blipFill>
          <a:blip r:embed="rId10" cstate="print"/>
          <a:stretch>
            <a:fillRect/>
          </a:stretch>
        </p:blipFill>
        <p:spPr>
          <a:xfrm>
            <a:off x="6925431" y="3579181"/>
            <a:ext cx="2723874" cy="1583769"/>
          </a:xfrm>
          <a:prstGeom prst="rect">
            <a:avLst/>
          </a:prstGeom>
        </p:spPr>
      </p:pic>
      <p:pic>
        <p:nvPicPr>
          <p:cNvPr id="131" name="Picture 130" descr="sunflower.gif"/>
          <p:cNvPicPr>
            <a:picLocks noChangeAspect="1"/>
          </p:cNvPicPr>
          <p:nvPr/>
        </p:nvPicPr>
        <p:blipFill>
          <a:blip r:embed="rId11" cstate="print"/>
          <a:stretch>
            <a:fillRect/>
          </a:stretch>
        </p:blipFill>
        <p:spPr>
          <a:xfrm>
            <a:off x="470286" y="3770149"/>
            <a:ext cx="2002390" cy="1623560"/>
          </a:xfrm>
          <a:prstGeom prst="rect">
            <a:avLst/>
          </a:prstGeom>
        </p:spPr>
      </p:pic>
      <p:pic>
        <p:nvPicPr>
          <p:cNvPr id="133"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04918" y="42408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descr="sunflower.gif"/>
          <p:cNvPicPr>
            <a:picLocks noChangeAspect="1"/>
          </p:cNvPicPr>
          <p:nvPr/>
        </p:nvPicPr>
        <p:blipFill>
          <a:blip r:embed="rId11" cstate="print"/>
          <a:stretch>
            <a:fillRect/>
          </a:stretch>
        </p:blipFill>
        <p:spPr>
          <a:xfrm>
            <a:off x="4480814" y="3688500"/>
            <a:ext cx="1823388" cy="1478423"/>
          </a:xfrm>
          <a:prstGeom prst="rect">
            <a:avLst/>
          </a:prstGeom>
        </p:spPr>
      </p:pic>
      <p:pic>
        <p:nvPicPr>
          <p:cNvPr id="136"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73764" y="42408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099263"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60314" y="420804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descr="sunflower.gif"/>
          <p:cNvPicPr>
            <a:picLocks noChangeAspect="1"/>
          </p:cNvPicPr>
          <p:nvPr/>
        </p:nvPicPr>
        <p:blipFill>
          <a:blip r:embed="rId11" cstate="print"/>
          <a:stretch>
            <a:fillRect/>
          </a:stretch>
        </p:blipFill>
        <p:spPr>
          <a:xfrm>
            <a:off x="6029900" y="3717488"/>
            <a:ext cx="1823388" cy="1478423"/>
          </a:xfrm>
          <a:prstGeom prst="rect">
            <a:avLst/>
          </a:prstGeom>
        </p:spPr>
      </p:pic>
      <p:grpSp>
        <p:nvGrpSpPr>
          <p:cNvPr id="8" name="Google Shape;1268;p37"/>
          <p:cNvGrpSpPr/>
          <p:nvPr/>
        </p:nvGrpSpPr>
        <p:grpSpPr>
          <a:xfrm>
            <a:off x="7711433" y="3152831"/>
            <a:ext cx="945708" cy="1805596"/>
            <a:chOff x="6435050" y="1025875"/>
            <a:chExt cx="1554725" cy="3337250"/>
          </a:xfrm>
        </p:grpSpPr>
        <p:sp>
          <p:nvSpPr>
            <p:cNvPr id="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F6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1"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57102" y="4228747"/>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82204" y="421111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705951823"/>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042 0.0929 L -0.01042 0.09321 C -0.03143 0.08395 -0.05244 0.07593 -0.07327 0.06636 C -0.07535 0.06513 -0.07709 0.06235 -0.07917 0.0608 C -0.08056 0.05988 -0.08212 0.05895 -0.08369 0.05833 C -0.08768 0.05648 -0.09167 0.05494 -0.09566 0.05309 C -0.09862 0.05154 -0.10157 0.04908 -0.10452 0.04753 C -0.10903 0.04568 -0.11355 0.04445 -0.11806 0.04229 C -0.11945 0.04167 -0.12101 0.04074 -0.1224 0.03982 C -0.125 0.03796 -0.12726 0.0355 -0.12987 0.03426 C -0.13438 0.03272 -0.13889 0.03272 -0.14341 0.03179 C -0.15035 0.02994 -0.16112 0.02593 -0.16719 0.02377 C -0.17726 0.01204 -0.16563 0.02438 -0.17778 0.01574 C -0.18073 0.01358 -0.18351 0.00988 -0.18664 0.00772 C -0.18907 0.00617 -0.19167 0.00617 -0.1941 0.00525 C -0.19566 0.00463 -0.19705 0.0034 -0.19862 0.00247 C -0.20886 -0.00957 -0.19705 0.00278 -0.21806 -0.00802 C -0.22639 -0.01265 -0.23507 -0.01636 -0.24341 -0.02129 C -0.2448 -0.02222 -0.24636 -0.02346 -0.24792 -0.02407 C -0.25209 -0.02562 -0.26337 -0.02839 -0.26719 -0.02932 C -0.27032 -0.03025 -0.27327 -0.03055 -0.27622 -0.0321 C -0.28073 -0.03426 -0.28507 -0.03858 -0.28959 -0.03981 L -0.31511 -0.04784 C -0.31754 -0.05062 -0.31997 -0.05339 -0.32257 -0.05586 C -0.32796 -0.0608 -0.33716 -0.05987 -0.34184 -0.06111 C -0.34792 -0.06265 -0.35382 -0.06481 -0.3599 -0.06636 C -0.39723 -0.07654 -0.35087 -0.06296 -0.38073 -0.07191 C -0.40105 -0.08734 -0.38125 -0.07407 -0.41216 -0.08518 C -0.41771 -0.08704 -0.42292 -0.09074 -0.42848 -0.0929 C -0.43438 -0.09537 -0.44636 -0.09846 -0.44636 -0.09815 C -0.46042 -0.12315 -0.43785 -0.08549 -0.4599 -0.11173 C -0.46285 -0.11512 -0.46632 -0.11759 -0.46875 -0.12222 C -0.47032 -0.125 -0.47171 -0.12778 -0.47327 -0.13025 C -0.48334 -0.14506 -0.47448 -0.12963 -0.47917 -0.13796 L -0.47917 -0.13765 " pathEditMode="relative" rAng="0" ptsTypes="AAAAAAAAAAAAAAAAAAAAAAAAAAAAAAAAAAA">
                                      <p:cBhvr>
                                        <p:cTn id="8" dur="2000" fill="hold"/>
                                        <p:tgtEl>
                                          <p:spTgt spid="8"/>
                                        </p:tgtEl>
                                        <p:attrNameLst>
                                          <p:attrName>ppt_x</p:attrName>
                                          <p:attrName>ppt_y</p:attrName>
                                        </p:attrNameLst>
                                      </p:cBhvr>
                                      <p:rCtr x="-23438" y="-11543"/>
                                    </p:animMotion>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7"/>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27"/>
                                        </p:tgtEl>
                                      </p:cBhvr>
                                    </p:animEffect>
                                    <p:animScale>
                                      <p:cBhvr>
                                        <p:cTn id="24" dur="250" autoRev="1" fill="hold"/>
                                        <p:tgtEl>
                                          <p:spTgt spid="127"/>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5" name="mother.wav"/>
                                        </p:tgtEl>
                                      </p:cMediaNode>
                                    </p:audio>
                                  </p:subTnLst>
                                </p:cTn>
                              </p:par>
                            </p:childTnLst>
                          </p:cTn>
                        </p:par>
                      </p:childTnLst>
                    </p:cTn>
                  </p:par>
                </p:childTnLst>
              </p:cTn>
              <p:nextCondLst>
                <p:cond evt="onClick" delay="0">
                  <p:tgtEl>
                    <p:spTgt spid="127"/>
                  </p:tgtEl>
                </p:cond>
              </p:nextCondLst>
            </p:seq>
          </p:childTnLst>
        </p:cTn>
      </p:par>
    </p:tnLst>
    <p:bldLst>
      <p:bldP spid="127" grpId="0" animBg="1"/>
      <p:bldP spid="1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a:off x="2576871" y="971898"/>
            <a:ext cx="2570940" cy="4146397"/>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4396" b="98462" l="9825" r="94386">
                        <a14:foregroundMark x1="50175" y1="23297" x2="51228" y2="65934"/>
                      </a14:backgroundRemoval>
                    </a14:imgEffect>
                  </a14:imgLayer>
                </a14:imgProps>
              </a:ext>
            </a:extLst>
          </a:blip>
          <a:stretch>
            <a:fillRect/>
          </a:stretch>
        </p:blipFill>
        <p:spPr>
          <a:xfrm>
            <a:off x="3567295" y="863619"/>
            <a:ext cx="2680805" cy="4279881"/>
          </a:xfrm>
          <a:prstGeom prst="rect">
            <a:avLst/>
          </a:prstGeom>
        </p:spPr>
      </p:pic>
      <p:grpSp>
        <p:nvGrpSpPr>
          <p:cNvPr id="13" name="Google Shape;1268;p37"/>
          <p:cNvGrpSpPr/>
          <p:nvPr/>
        </p:nvGrpSpPr>
        <p:grpSpPr>
          <a:xfrm>
            <a:off x="7747915" y="3387023"/>
            <a:ext cx="945708" cy="1805596"/>
            <a:chOff x="6435050" y="1025875"/>
            <a:chExt cx="1554725" cy="3337250"/>
          </a:xfrm>
        </p:grpSpPr>
        <p:sp>
          <p:nvSpPr>
            <p:cNvPr id="14"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Rounded Rectangle 66"/>
          <p:cNvSpPr/>
          <p:nvPr/>
        </p:nvSpPr>
        <p:spPr>
          <a:xfrm>
            <a:off x="5720156" y="2012229"/>
            <a:ext cx="1849786" cy="82632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mother</a:t>
            </a:r>
          </a:p>
        </p:txBody>
      </p:sp>
      <p:sp>
        <p:nvSpPr>
          <p:cNvPr id="68" name="Rounded Rectangle 67"/>
          <p:cNvSpPr/>
          <p:nvPr/>
        </p:nvSpPr>
        <p:spPr>
          <a:xfrm>
            <a:off x="526889" y="1424538"/>
            <a:ext cx="1836156" cy="6676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66" name="Picture 6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886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1" nodeType="clickEffect">
                                  <p:stCondLst>
                                    <p:cond delay="0"/>
                                  </p:stCondLst>
                                  <p:childTnLst>
                                    <p:animEffect transition="out" filter="fade">
                                      <p:cBhvr>
                                        <p:cTn id="29" dur="500" tmFilter="0, 0; .2, .5; .8, .5; 1, 0"/>
                                        <p:tgtEl>
                                          <p:spTgt spid="67"/>
                                        </p:tgtEl>
                                      </p:cBhvr>
                                    </p:animEffect>
                                    <p:animScale>
                                      <p:cBhvr>
                                        <p:cTn id="30" dur="250" autoRev="1" fill="hold"/>
                                        <p:tgtEl>
                                          <p:spTgt spid="6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4" name="mother.wav"/>
                                        </p:tgtEl>
                                      </p:cMediaNode>
                                    </p:audio>
                                  </p:subTnLst>
                                </p:cTn>
                              </p:par>
                            </p:childTnLst>
                          </p:cTn>
                        </p:par>
                      </p:childTnLst>
                    </p:cTn>
                  </p:par>
                </p:childTnLst>
              </p:cTn>
              <p:nextCondLst>
                <p:cond evt="onClick" delay="0">
                  <p:tgtEl>
                    <p:spTgt spid="67"/>
                  </p:tgtEl>
                </p:cond>
              </p:nextCondLst>
            </p:seq>
            <p:seq concurrent="1" nextAc="seek">
              <p:cTn id="31" restart="whenNotActive" fill="hold" evtFilter="cancelBubble" nodeType="interactiveSeq">
                <p:stCondLst>
                  <p:cond evt="onClick" delay="0">
                    <p:tgtEl>
                      <p:spTgt spid="68"/>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clickEffect">
                                  <p:stCondLst>
                                    <p:cond delay="0"/>
                                  </p:stCondLst>
                                  <p:childTnLst>
                                    <p:animEffect transition="out" filter="fade">
                                      <p:cBhvr>
                                        <p:cTn id="35" dur="500" tmFilter="0, 0; .2, .5; .8, .5; 1, 0"/>
                                        <p:tgtEl>
                                          <p:spTgt spid="68"/>
                                        </p:tgtEl>
                                      </p:cBhvr>
                                    </p:animEffect>
                                    <p:animScale>
                                      <p:cBhvr>
                                        <p:cTn id="36" dur="250" autoRev="1" fill="hold"/>
                                        <p:tgtEl>
                                          <p:spTgt spid="68"/>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5" name="father.wav"/>
                                        </p:tgtEl>
                                      </p:cMediaNode>
                                    </p:audio>
                                  </p:subTnLst>
                                </p:cTn>
                              </p:par>
                            </p:childTnLst>
                          </p:cTn>
                        </p:par>
                      </p:childTnLst>
                    </p:cTn>
                  </p:par>
                </p:childTnLst>
              </p:cTn>
              <p:nextCondLst>
                <p:cond evt="onClick" delay="0">
                  <p:tgtEl>
                    <p:spTgt spid="68"/>
                  </p:tgtEl>
                </p:cond>
              </p:nextCondLst>
            </p:seq>
          </p:childTnLst>
        </p:cTn>
      </p:par>
    </p:tnLst>
    <p:bldLst>
      <p:bldP spid="67" grpId="0" animBg="1"/>
      <p:bldP spid="67" grpId="1" animBg="1"/>
      <p:bldP spid="68" grpId="0" animBg="1"/>
      <p:bldP spid="6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32.Unit 3 Lesson 1-Period 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6er5U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enq+VB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6er5U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Hp6vlTtttYkagMAAJ0MAAAhAAAAdW5pdmVyc2FsL2ZsYXNoX3NraW5fc2V0dGluZ3MueG1slVfbTuMwEH3nK6rsO10KuwUprdTbrtCygKDqu9NMW6uOHdlO2f79ju1cnDYhhQgJz5xjz+V4LEK1p7x3AKmo4KNgEIyver1wnUkJXC8hSRnR0OMkgVGwfJs8/w76DiGYkO+gNeVbZSyFrUfjURBlWgt+vRZc4zbXXMiEsGD87Zf9CfsW2cUSGNWlnA1ZQ3XMj8H9dH4RJT/jbjqczx7aCGuRpIQfn8RWXEdkvd9KkfHYhHZrvjba7piCZJTvOyNiVOlHDUktpsXNYrAYXEZJJSgFJqSH+WQw+dnJYiQCVmY/vLu/m1zIqY76vDEntANVVFvacDC8Hd610VKyhXqRZ4v5zfy2Hc9x93pXPo3LETT8052Zo/aPIL+0uUiz9CsaSaXYmoKecIbm6+QwQWK8fkiYP5ivk2ASMgd1ClIxGmMbhIydFL+brw3cVsv8T39IhOZuS8FeTRNOpodRSMRgvCFMQdgvls6pduLjJdN4m0qAb6pAr5jiK8kUjLXMclRlq3Bv8EF57IFyQ4VYCZYlMHMBe8C6vcLPZlM7WPz4SpsXoIRDbvQirIwV8hnreob0jBXy3bTrhbPjGfzU4ziFIKYk76ZXfsetVR+9wAkui3oVq8JrTnoy11x5R+eGApOIGMZWV0uagOla2Lc2F1L/LKaQkwPdEo3v0l+Di442GRX2Txy51JqFFWqqGTTpbS0yqTAYdK/q0mvwOIp7OdREP8FGF+i6sWqKeS58Ldj1VVetizPKurl1T+NjMgoSIvcgl0IwFfRyHl5A3MY9y+cMM67xMQX5yDfC49jA2khcaFCXgoW7gxfGQ7Qm612CIbUeUJbUdba5gWF+bFNneZZEIBcoCAqFIus2h9vR7Y7hr15R+IC4TmhxOqbe4Xac0FLwniFXABC53hXXwS2cJ8mYpgwOUAwVz2ATbsssVCj/pnyNuuqa9CwXCTKfQZVSfFzd0UBYYVyiPs18xwXjXZNI2cxqI6Vr4Bdz0qjVH5F2nUuptjP6m0qIzarVk2RavGsidb5ptc6TJweYcJrYEYQO7/gGj+MwIdK8LtZZJHVmr0Iwz1a5mSoIDZ42ihm040ETxXpOp+wSL+h4IwH8CWuNV94b8AeOkSAyfi4htUehwe3YmCM+m3Zg46hPUh32PZNrTtkG/Bv/LRn/B1BLAwQUAAIACAB6er5U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Hp6vlQ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B6er5UQ+ZiZ2IAAABkAAAAHAAAAHVuaXZlcnNhbC9sb2NhbF9zZXR0aW5ncy54bWyzsa/IzVEoSy0qzszPs1Uy1DNQUkjNS85PycxLt1UKDXHTtVBSKC5JzEtJzMnPS7VVystXUrC347LJyU9OzAlOLSkBKixWKMhJrEwtCknNBTJKUv0Sc4EqQ4Ic/dyV9O24AFBLAwQUAAIACAB6er5URNbwJSoGAABOFQAAFwAAAHVuaXZlcnNhbC91bml2ZXJzYWwucG5n7ZdrUBNXFMdXedRgqSg6ogJRKoqPKSJqQAiRhwUsENS2FgVU1EQMT6O8EgjQSk1BqCMtRB4BnaqdSiiGZ8CsOmIU8qhSEiJg1JSklJCgMQlhWdKN1cqndqYz/ZYPOzvn3N8959w9Z/8zlx4dFWpvt9wOAAD78LCQPQBgVQ4Ac/vm2SKeROdID+Q1h7wnNAhgCZ1HEcOaGBgZCABNZfOnD9sgNiotLIYMAItOmZ85TwjoLABYLA8PCfw0K358CFvmnLhsx+4Zl7MOIfPcbPY4jH6z+GyFU1hBFl1KRVW4pynu02n551yLM3UcDwrHM6OTFxCaswWr6++PC4/rH5Blo5AcBXXWALByIVIYsLpwEQDkh0TPBYBv5+1CHIsCESLzt+7ipYoi8qlWwdVN3yF0vl9axoXUFAwrsHjXa+CpylY2lBJrZTbKHkkFN73QCSx3jznAUyu/ziaMIpjfYu0OAEMF7CoKuTPdfvrBBgDw30/ETCoy5MvNmbKahSkTgnECFdaBUZLc9XvNznar14S39YjuzfYV0wu2yqhaTYWIicPFZeK1H4nIQ59E5+n6cfgKULPub+xrhVZkmnjZBkLwKCcmYEwkxm4Bp/sbZYm/8rP5XmV7RakCZ3lcjdIj0DcQqgBnxmkBkq310KvRPkmeSW3g0qamcvGrzEf4oHr4KW6Loydu8llZPPbHwQqRhk0Va3o9a6SaXKw7paLgFVJFeV2sl6+ySZFcT9vGzNVXSfJk4GXDaRfhFQfky6a9hxwPfRHFYGfF4Nca6qafF4O0ThhteqWUfI/Pj3IS5Gmbkxa0xGBus2vbYXmv58FxnDfEkl+/epI97RQGVduM5PEZMH2464lkvKCFqUzCKL0H+S9Y8N6B3YUn78CTX6UreDjjaFs9TiZwhcm1Y51VGmq3KQnTq9ccB4vY487E3KVkgZjDMMIqCueU3dvOmeoZA5WVjJXSCpNKCWYtWUwpiUiKOC7gTy350BGthTYeXHgjKPlSEm3udhxxkF4fAz4hjrP1g/JRH15drMbLayskNKqUN9GZwvTWuKZ2ULbxIPNwaXpxXbXhouZp0rCresxfwonhigUvYa1QJXv4QqfCQPyIZtammjHfVaB4XNb3w7uGLxDYnTd23EnIY/3uU9RzEXtcoczZ3ErQH3jWUernjb+vaB8zwD4kZos6kvx+D6reV81Nwg5XMSQQR5rRPdGlrBaF6JwNj/MfE8vrun7zi1dmt6pVTqnze2BvNY+RH9tLLNVkP1hsnnX1Lan9TDA76Oil1Ju1TMcvKNciKgV9PxlzCW7JZ+67upPE23hXY9lUN7ILkWCj7OKuPlQaaLxiYB6p6RZz4ZlaR7Z22b4SNRS7We5lPZKDZaOJYkG6vkNP8Xg3i4QF5+kg/YJOs9QQzTgNXbiHDdFLSAQQ1RzDBXn7uamdjYOXRyPJJZd8G+WOj+hiej1KLmeWC1t5a8uhqRbRTLYn4wV3xn7khb9BQwWjSCeiZ3D448RZPZQGHw0iXUqwkbmu15J3DoTw3PEe+4DI6gadYyJEa/e+3exGkCmTkRxL8jf0KCrJeST4+gFmYg30OIMmwv6hcC5jjtYvc/dQUpjkIaatkDkivKGDqkVTM0RFl8QoMKJNsbrIhdnTaj2pzbRugu8uee5z5o0afGn6RYXXr7lW2tQmFo2hSlEMKeFOGvb24MFGBvz5ysi7grwNA2v2KwxbSZ25zDaBihy7TQOWYpQdaGJ842lvyPERjDUkK7zjoeaU8rpqqYhGcEulmXx5MMQU/UxTkoY58dqcBkrfGAN+LIAa5NelbTeP2s1Sn4/te8qOzXYU1XXVvi0PEavg6Hg8Imy3XHw6b2PaqlZ5NK59+3dXDZ4jrTQbD7eb11ZIdpjBy6df72OZ9TE/dGy2xIml9tyO4XZb8wi5NrBXUM2iZu63/wkixqiAReok+C+p/Edh3XHys+iA7Jd3nY6UeN1zOsIP3S7hbEfqACYnZ0FuZk+YOTpA/9eIFtgCW2ALbIEtsAW2wBbYAltgC2yBLfD/AacsKr/35voawM3Wq6S0Xs3JfTbmEBv/YxKHLqoRXdhq25zQcYyKLAHhO6NCWEGHCv8EUEsDBBQAAgAIAHp6vlTnExsxTAAAAGoAAAAbAAAAdW5pdmVyc2FsL3VuaXZlcnNhbC5wbmcueG1ss7GvyM1RKEstKs7Mz7NVMtQzULK34+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VKenV+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xB6oBAABoBgAAHwAAAAAAAAABAAAAAADcFwAAdW5pdmVyc2FsL2h0bWxfc2tpbl9zZXR0aW5ncy5qc1BLAQIAABQAAgAIAHp6vlRD5mJnYgAAAGQAAAAcAAAAAAAAAAEAAAAAAMMZAAB1bml2ZXJzYWwvbG9jYWxfc2V0dGluZ3MueG1sUEsBAgAAFAACAAgAenq+VETW8CUqBgAAThUAABcAAAAAAAAAAAAAAAAAXxoAAHVuaXZlcnNhbC91bml2ZXJzYWwucG5nUEsBAgAAFAACAAgAenq+VOcTGzFMAAAAagAAABsAAAAAAAAAAQAAAAAAviAAAHVuaXZlcnNhbC91bml2ZXJzYWwucG5nLnhtbFBLBQYAAAAACgAKAAYDAABDIQAAAAA="/>
  <p:tag name="ISPRING_LMS_API_VERSION" val="SCORM 2004 (2nd edition)"/>
  <p:tag name="ISPRING_ULTRA_SCORM_COURSE_ID" val="F1903A8C-1B14-469F-AA5A-7E023BF4108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Ժ\uFFFD\uFFFD{8618C171-E296-41C0-9B4D-C4837764CC66}&quot;,&quot;D:\\ww3_Myschool\\UNIT 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32.Unit 3 Lesson 1-Period 1"/>
  <p:tag name="ISPRING_FIRST_PUBLISH" val="1"/>
</p:tagLst>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3612</TotalTime>
  <Words>787</Words>
  <Application>Microsoft Office PowerPoint</Application>
  <PresentationFormat>On-screen Show (16:9)</PresentationFormat>
  <Paragraphs>157</Paragraphs>
  <Slides>32</Slides>
  <Notes>23</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Comic Sans MS</vt:lpstr>
      <vt:lpstr>Wingdings</vt:lpstr>
      <vt:lpstr>Arial Black</vt:lpstr>
      <vt:lpstr>Montserrat</vt:lpstr>
      <vt:lpstr>Roboto</vt:lpstr>
      <vt:lpstr>Comic Sans</vt:lpstr>
      <vt:lpstr>Catamaran</vt:lpstr>
      <vt:lpstr>Arial</vt:lpstr>
      <vt:lpstr>Tahoma</vt:lpstr>
      <vt:lpstr>Changa One</vt:lpstr>
      <vt:lpstr>It's Springtime! MK Plan by Slidesgo</vt:lpstr>
      <vt:lpstr>PowerPoint Presentation</vt:lpstr>
      <vt:lpstr>PowerPoint Presentation</vt:lpstr>
      <vt:lpstr>1</vt:lpstr>
      <vt:lpstr>PowerPoint Presentation</vt:lpstr>
      <vt:lpstr>PowerPoint Presentation</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32.Unit 3 Lesson 1-Period 1</dc:title>
  <dc:creator>Admin</dc:creator>
  <cp:lastModifiedBy>Admin</cp:lastModifiedBy>
  <cp:revision>114</cp:revision>
  <dcterms:modified xsi:type="dcterms:W3CDTF">2025-06-02T02:32:12Z</dcterms:modified>
</cp:coreProperties>
</file>