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  <p:sldMasterId id="2147483684" r:id="rId2"/>
  </p:sldMasterIdLst>
  <p:notesMasterIdLst>
    <p:notesMasterId r:id="rId22"/>
  </p:notesMasterIdLst>
  <p:sldIdLst>
    <p:sldId id="408" r:id="rId3"/>
    <p:sldId id="256" r:id="rId4"/>
    <p:sldId id="260" r:id="rId5"/>
    <p:sldId id="257" r:id="rId6"/>
    <p:sldId id="423" r:id="rId7"/>
    <p:sldId id="332" r:id="rId8"/>
    <p:sldId id="438" r:id="rId9"/>
    <p:sldId id="417" r:id="rId10"/>
    <p:sldId id="412" r:id="rId11"/>
    <p:sldId id="426" r:id="rId12"/>
    <p:sldId id="413" r:id="rId13"/>
    <p:sldId id="495" r:id="rId14"/>
    <p:sldId id="267" r:id="rId15"/>
    <p:sldId id="259" r:id="rId16"/>
    <p:sldId id="271" r:id="rId17"/>
    <p:sldId id="407" r:id="rId18"/>
    <p:sldId id="272" r:id="rId19"/>
    <p:sldId id="497" r:id="rId20"/>
    <p:sldId id="422" r:id="rId21"/>
  </p:sldIdLst>
  <p:sldSz cx="9144000" cy="5143500" type="screen16x9"/>
  <p:notesSz cx="6858000" cy="9144000"/>
  <p:embeddedFontLst>
    <p:embeddedFont>
      <p:font typeface="Catamaran" panose="020B0604020202020204" charset="0"/>
      <p:regular r:id="rId23"/>
      <p:bold r:id="rId24"/>
    </p:embeddedFont>
    <p:embeddedFont>
      <p:font typeface="Changa One" panose="020B0604020202020204" charset="0"/>
      <p:regular r:id="rId25"/>
      <p: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Didact Gothic" panose="00000500000000000000" pitchFamily="2" charset="0"/>
      <p:regular r:id="rId31"/>
    </p:embeddedFont>
    <p:embeddedFont>
      <p:font typeface="Nunito ExtraBold" pitchFamily="2" charset="0"/>
      <p:bold r:id="rId32"/>
      <p:boldItalic r:id="rId33"/>
    </p:embeddedFont>
    <p:embeddedFont>
      <p:font typeface="PT Sans" panose="020B0503020203020204" pitchFamily="34" charset="0"/>
      <p:regular r:id="rId34"/>
      <p:bold r:id="rId35"/>
      <p:italic r:id="rId36"/>
      <p:boldItalic r:id="rId37"/>
    </p:embeddedFont>
    <p:embeddedFont>
      <p:font typeface="Quicksand" panose="020B0604020202020204" charset="0"/>
      <p:regular r:id="rId38"/>
      <p:bold r:id="rId39"/>
    </p:embeddedFont>
    <p:embeddedFont>
      <p:font typeface="Quicksand SemiBold" panose="020B0604020202020204" charset="0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3D2649-A00B-4DF6-A634-74D53E74705F}">
  <a:tblStyle styleId="{743D2649-A00B-4DF6-A634-74D53E7470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38" autoAdjust="0"/>
    <p:restoredTop sz="84507" autoAdjust="0"/>
  </p:normalViewPr>
  <p:slideViewPr>
    <p:cSldViewPr snapToGrid="0">
      <p:cViewPr varScale="1">
        <p:scale>
          <a:sx n="95" d="100"/>
          <a:sy n="95" d="100"/>
        </p:scale>
        <p:origin x="643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8312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93f406efa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93f406efa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124fd301bec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124fd301bec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124fd301bec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124fd301bec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Sing or say, “Head, shoulders, knees and toes,” as follows:</a:t>
            </a:r>
          </a:p>
          <a:p>
            <a:r>
              <a:rPr lang="en-US" dirty="0"/>
              <a:t>“Head, shoulders, knees and toes, knees and toes.</a:t>
            </a:r>
            <a:br>
              <a:rPr lang="en-US" dirty="0"/>
            </a:br>
            <a:r>
              <a:rPr lang="en-US" dirty="0"/>
              <a:t>Head, shoulders, knees and toes, knees and toes.</a:t>
            </a:r>
            <a:br>
              <a:rPr lang="en-US" dirty="0"/>
            </a:br>
            <a:r>
              <a:rPr lang="en-US" dirty="0"/>
              <a:t>Eyes and ears, and mouth and nose.</a:t>
            </a:r>
            <a:br>
              <a:rPr lang="en-US" dirty="0"/>
            </a:br>
            <a:r>
              <a:rPr lang="en-US" dirty="0"/>
              <a:t>Head, shoulders, knees and toes, knees and toes.”</a:t>
            </a:r>
          </a:p>
          <a:p>
            <a:r>
              <a:rPr lang="en-US" dirty="0"/>
              <a:t>Have the children touch the body part as it is named. Start off slowly and increase speed as you sing it over and over.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25024211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25024211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Game: Listen and </a:t>
            </a: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!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Play the recording and let the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tick on the correct one.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can be played as “slap the board game”: Teacher says a word/sound for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slap to the correct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4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Game: Listen and </a:t>
            </a: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!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Play the recording and let the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tick on the correct one.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can be played as “slap the board game”: Teacher says a word/sound for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slap to the correct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4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2208c1c7f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2208c1c7f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24fd301bec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124fd301bec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3100" y="2427950"/>
            <a:ext cx="31251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53800" y="1263388"/>
            <a:ext cx="1248300" cy="9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13101" y="3862475"/>
            <a:ext cx="3125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6598276" y="2517750"/>
            <a:ext cx="3069600" cy="306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 rot="3749743">
            <a:off x="8227281" y="694595"/>
            <a:ext cx="407224" cy="414921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17999" y="4614189"/>
            <a:ext cx="241271" cy="259149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746031" y="1382325"/>
            <a:ext cx="160841" cy="171792"/>
          </a:xfrm>
          <a:custGeom>
            <a:avLst/>
            <a:gdLst/>
            <a:ahLst/>
            <a:cxnLst/>
            <a:rect l="l" t="t" r="r" b="b"/>
            <a:pathLst>
              <a:path w="2776" h="2965" extrusionOk="0">
                <a:moveTo>
                  <a:pt x="1439" y="1"/>
                </a:moveTo>
                <a:cubicBezTo>
                  <a:pt x="1386" y="1"/>
                  <a:pt x="1334" y="31"/>
                  <a:pt x="1322" y="93"/>
                </a:cubicBezTo>
                <a:lnTo>
                  <a:pt x="1168" y="736"/>
                </a:lnTo>
                <a:cubicBezTo>
                  <a:pt x="1120" y="962"/>
                  <a:pt x="953" y="1129"/>
                  <a:pt x="763" y="1177"/>
                </a:cubicBezTo>
                <a:lnTo>
                  <a:pt x="144" y="1308"/>
                </a:lnTo>
                <a:cubicBezTo>
                  <a:pt x="13" y="1331"/>
                  <a:pt x="1" y="1522"/>
                  <a:pt x="132" y="1558"/>
                </a:cubicBezTo>
                <a:lnTo>
                  <a:pt x="739" y="1748"/>
                </a:lnTo>
                <a:cubicBezTo>
                  <a:pt x="930" y="1796"/>
                  <a:pt x="1072" y="1986"/>
                  <a:pt x="1108" y="2212"/>
                </a:cubicBezTo>
                <a:lnTo>
                  <a:pt x="1203" y="2855"/>
                </a:lnTo>
                <a:cubicBezTo>
                  <a:pt x="1216" y="2928"/>
                  <a:pt x="1271" y="2964"/>
                  <a:pt x="1328" y="2964"/>
                </a:cubicBezTo>
                <a:cubicBezTo>
                  <a:pt x="1381" y="2964"/>
                  <a:pt x="1436" y="2931"/>
                  <a:pt x="1453" y="2867"/>
                </a:cubicBezTo>
                <a:lnTo>
                  <a:pt x="1620" y="2177"/>
                </a:lnTo>
                <a:cubicBezTo>
                  <a:pt x="1668" y="1986"/>
                  <a:pt x="1799" y="1843"/>
                  <a:pt x="1965" y="1808"/>
                </a:cubicBezTo>
                <a:lnTo>
                  <a:pt x="2632" y="1665"/>
                </a:lnTo>
                <a:cubicBezTo>
                  <a:pt x="2763" y="1629"/>
                  <a:pt x="2775" y="1438"/>
                  <a:pt x="2632" y="1403"/>
                </a:cubicBezTo>
                <a:lnTo>
                  <a:pt x="1989" y="1212"/>
                </a:lnTo>
                <a:cubicBezTo>
                  <a:pt x="1823" y="1165"/>
                  <a:pt x="1703" y="1010"/>
                  <a:pt x="1668" y="819"/>
                </a:cubicBezTo>
                <a:lnTo>
                  <a:pt x="1561" y="105"/>
                </a:lnTo>
                <a:cubicBezTo>
                  <a:pt x="1554" y="37"/>
                  <a:pt x="1496" y="1"/>
                  <a:pt x="1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1358825">
            <a:off x="7059986" y="281035"/>
            <a:ext cx="294023" cy="299557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3467388" y="-486250"/>
            <a:ext cx="2914200" cy="291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10800000" flipH="1">
            <a:off x="-1104245" y="-979693"/>
            <a:ext cx="10840348" cy="7006588"/>
            <a:chOff x="-1104245" y="-1181168"/>
            <a:chExt cx="10840348" cy="7006588"/>
          </a:xfrm>
        </p:grpSpPr>
        <p:sp>
          <p:nvSpPr>
            <p:cNvPr id="63" name="Google Shape;63;p4"/>
            <p:cNvSpPr/>
            <p:nvPr/>
          </p:nvSpPr>
          <p:spPr>
            <a:xfrm rot="-689417">
              <a:off x="6932751" y="-9316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315211" y="-566127"/>
              <a:ext cx="2711925" cy="914900"/>
            </a:xfrm>
            <a:custGeom>
              <a:avLst/>
              <a:gdLst/>
              <a:ahLst/>
              <a:cxnLst/>
              <a:rect l="l" t="t" r="r" b="b"/>
              <a:pathLst>
                <a:path w="108477" h="36596" extrusionOk="0">
                  <a:moveTo>
                    <a:pt x="11366" y="4408"/>
                  </a:moveTo>
                  <a:cubicBezTo>
                    <a:pt x="-4488" y="6202"/>
                    <a:pt x="669" y="5951"/>
                    <a:pt x="1292" y="10778"/>
                  </a:cubicBezTo>
                  <a:cubicBezTo>
                    <a:pt x="1915" y="15606"/>
                    <a:pt x="9350" y="29304"/>
                    <a:pt x="15105" y="33373"/>
                  </a:cubicBezTo>
                  <a:cubicBezTo>
                    <a:pt x="20860" y="37442"/>
                    <a:pt x="27464" y="37190"/>
                    <a:pt x="35824" y="35191"/>
                  </a:cubicBezTo>
                  <a:cubicBezTo>
                    <a:pt x="44185" y="33192"/>
                    <a:pt x="53711" y="26462"/>
                    <a:pt x="65268" y="21378"/>
                  </a:cubicBezTo>
                  <a:cubicBezTo>
                    <a:pt x="76826" y="16294"/>
                    <a:pt x="98519" y="7732"/>
                    <a:pt x="105169" y="4686"/>
                  </a:cubicBezTo>
                  <a:cubicBezTo>
                    <a:pt x="111819" y="1641"/>
                    <a:pt x="106628" y="3884"/>
                    <a:pt x="105169" y="3105"/>
                  </a:cubicBezTo>
                  <a:cubicBezTo>
                    <a:pt x="103710" y="2326"/>
                    <a:pt x="112048" y="-204"/>
                    <a:pt x="96414" y="13"/>
                  </a:cubicBezTo>
                  <a:cubicBezTo>
                    <a:pt x="80780" y="230"/>
                    <a:pt x="27220" y="2614"/>
                    <a:pt x="11366" y="44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65" name="Google Shape;65;p4"/>
            <p:cNvSpPr/>
            <p:nvPr/>
          </p:nvSpPr>
          <p:spPr>
            <a:xfrm rot="-1186784">
              <a:off x="-963594" y="4127278"/>
              <a:ext cx="2635599" cy="1290284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358711" y="4445250"/>
              <a:ext cx="3882850" cy="881550"/>
            </a:xfrm>
            <a:custGeom>
              <a:avLst/>
              <a:gdLst/>
              <a:ahLst/>
              <a:cxnLst/>
              <a:rect l="l" t="t" r="r" b="b"/>
              <a:pathLst>
                <a:path w="155314" h="35262" extrusionOk="0">
                  <a:moveTo>
                    <a:pt x="13979" y="30711"/>
                  </a:moveTo>
                  <a:cubicBezTo>
                    <a:pt x="23066" y="27959"/>
                    <a:pt x="50783" y="19946"/>
                    <a:pt x="65232" y="15594"/>
                  </a:cubicBezTo>
                  <a:cubicBezTo>
                    <a:pt x="79681" y="11243"/>
                    <a:pt x="89188" y="7193"/>
                    <a:pt x="100675" y="4602"/>
                  </a:cubicBezTo>
                  <a:cubicBezTo>
                    <a:pt x="112162" y="2012"/>
                    <a:pt x="125701" y="-382"/>
                    <a:pt x="134152" y="51"/>
                  </a:cubicBezTo>
                  <a:cubicBezTo>
                    <a:pt x="142603" y="484"/>
                    <a:pt x="148326" y="3467"/>
                    <a:pt x="151379" y="7202"/>
                  </a:cubicBezTo>
                  <a:cubicBezTo>
                    <a:pt x="154432" y="10937"/>
                    <a:pt x="154107" y="17850"/>
                    <a:pt x="152472" y="22459"/>
                  </a:cubicBezTo>
                  <a:cubicBezTo>
                    <a:pt x="150837" y="27069"/>
                    <a:pt x="165194" y="33251"/>
                    <a:pt x="141567" y="34859"/>
                  </a:cubicBezTo>
                  <a:cubicBezTo>
                    <a:pt x="117940" y="36467"/>
                    <a:pt x="31973" y="32796"/>
                    <a:pt x="10708" y="32105"/>
                  </a:cubicBezTo>
                  <a:cubicBezTo>
                    <a:pt x="-10557" y="31414"/>
                    <a:pt x="4892" y="33463"/>
                    <a:pt x="13979" y="3071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67" name="Google Shape;67;p4"/>
            <p:cNvSpPr/>
            <p:nvPr/>
          </p:nvSpPr>
          <p:spPr>
            <a:xfrm>
              <a:off x="7930728" y="2790789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68" name="Google Shape;68;p4"/>
          <p:cNvSpPr txBox="1">
            <a:spLocks noGrp="1"/>
          </p:cNvSpPr>
          <p:nvPr>
            <p:ph type="body" idx="1"/>
          </p:nvPr>
        </p:nvSpPr>
        <p:spPr>
          <a:xfrm>
            <a:off x="685800" y="1006700"/>
            <a:ext cx="7772400" cy="3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>
                <a:latin typeface="Catamaran"/>
                <a:ea typeface="Catamaran"/>
                <a:cs typeface="Catamaran"/>
                <a:sym typeface="Catamaran"/>
              </a:defRPr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 flipH="1">
            <a:off x="133050" y="202363"/>
            <a:ext cx="8826600" cy="4896588"/>
            <a:chOff x="266150" y="333113"/>
            <a:chExt cx="8826600" cy="4896588"/>
          </a:xfrm>
        </p:grpSpPr>
        <p:sp>
          <p:nvSpPr>
            <p:cNvPr id="71" name="Google Shape;71;p4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417063" y="4965063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7725" y="33517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043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544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13"/>
          <p:cNvGrpSpPr/>
          <p:nvPr/>
        </p:nvGrpSpPr>
        <p:grpSpPr>
          <a:xfrm flipH="1">
            <a:off x="5999245" y="2069088"/>
            <a:ext cx="2181829" cy="2111827"/>
            <a:chOff x="6460175" y="2093875"/>
            <a:chExt cx="1992356" cy="1928433"/>
          </a:xfrm>
        </p:grpSpPr>
        <p:sp>
          <p:nvSpPr>
            <p:cNvPr id="472" name="Google Shape;472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flipH="1">
            <a:off x="3487381" y="2069088"/>
            <a:ext cx="2181829" cy="2111827"/>
            <a:chOff x="6460175" y="2093875"/>
            <a:chExt cx="1992356" cy="1928433"/>
          </a:xfrm>
        </p:grpSpPr>
        <p:sp>
          <p:nvSpPr>
            <p:cNvPr id="476" name="Google Shape;476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13"/>
          <p:cNvGrpSpPr/>
          <p:nvPr/>
        </p:nvGrpSpPr>
        <p:grpSpPr>
          <a:xfrm>
            <a:off x="886726" y="2046872"/>
            <a:ext cx="2292040" cy="2156232"/>
            <a:chOff x="523300" y="1270463"/>
            <a:chExt cx="2092997" cy="1968982"/>
          </a:xfrm>
        </p:grpSpPr>
        <p:sp>
          <p:nvSpPr>
            <p:cNvPr id="480" name="Google Shape;480;p13"/>
            <p:cNvSpPr/>
            <p:nvPr/>
          </p:nvSpPr>
          <p:spPr>
            <a:xfrm>
              <a:off x="533788" y="1281462"/>
              <a:ext cx="2081869" cy="1946856"/>
            </a:xfrm>
            <a:custGeom>
              <a:avLst/>
              <a:gdLst/>
              <a:ahLst/>
              <a:cxnLst/>
              <a:rect l="l" t="t" r="r" b="b"/>
              <a:pathLst>
                <a:path w="16277" h="15222" extrusionOk="0">
                  <a:moveTo>
                    <a:pt x="5649" y="1"/>
                  </a:moveTo>
                  <a:cubicBezTo>
                    <a:pt x="5190" y="19"/>
                    <a:pt x="4730" y="37"/>
                    <a:pt x="4271" y="60"/>
                  </a:cubicBezTo>
                  <a:cubicBezTo>
                    <a:pt x="4235" y="60"/>
                    <a:pt x="4207" y="83"/>
                    <a:pt x="4194" y="115"/>
                  </a:cubicBezTo>
                  <a:cubicBezTo>
                    <a:pt x="4139" y="310"/>
                    <a:pt x="4162" y="478"/>
                    <a:pt x="4207" y="674"/>
                  </a:cubicBezTo>
                  <a:cubicBezTo>
                    <a:pt x="4244" y="824"/>
                    <a:pt x="4285" y="960"/>
                    <a:pt x="4266" y="1110"/>
                  </a:cubicBezTo>
                  <a:cubicBezTo>
                    <a:pt x="4292" y="1336"/>
                    <a:pt x="4099" y="1574"/>
                    <a:pt x="3878" y="1574"/>
                  </a:cubicBezTo>
                  <a:cubicBezTo>
                    <a:pt x="3828" y="1574"/>
                    <a:pt x="3776" y="1561"/>
                    <a:pt x="3725" y="1533"/>
                  </a:cubicBezTo>
                  <a:cubicBezTo>
                    <a:pt x="3684" y="1515"/>
                    <a:pt x="3653" y="1483"/>
                    <a:pt x="3621" y="1447"/>
                  </a:cubicBezTo>
                  <a:cubicBezTo>
                    <a:pt x="3584" y="1415"/>
                    <a:pt x="3562" y="1379"/>
                    <a:pt x="3562" y="1333"/>
                  </a:cubicBezTo>
                  <a:cubicBezTo>
                    <a:pt x="3534" y="1261"/>
                    <a:pt x="3530" y="1183"/>
                    <a:pt x="3553" y="1110"/>
                  </a:cubicBezTo>
                  <a:cubicBezTo>
                    <a:pt x="3598" y="956"/>
                    <a:pt x="3739" y="874"/>
                    <a:pt x="3889" y="847"/>
                  </a:cubicBezTo>
                  <a:lnTo>
                    <a:pt x="3907" y="838"/>
                  </a:lnTo>
                  <a:cubicBezTo>
                    <a:pt x="3921" y="824"/>
                    <a:pt x="3925" y="801"/>
                    <a:pt x="3921" y="778"/>
                  </a:cubicBezTo>
                  <a:cubicBezTo>
                    <a:pt x="3889" y="569"/>
                    <a:pt x="3862" y="360"/>
                    <a:pt x="3830" y="155"/>
                  </a:cubicBezTo>
                  <a:cubicBezTo>
                    <a:pt x="3825" y="119"/>
                    <a:pt x="3784" y="101"/>
                    <a:pt x="3757" y="96"/>
                  </a:cubicBezTo>
                  <a:cubicBezTo>
                    <a:pt x="3542" y="78"/>
                    <a:pt x="3329" y="69"/>
                    <a:pt x="3117" y="69"/>
                  </a:cubicBezTo>
                  <a:cubicBezTo>
                    <a:pt x="2857" y="69"/>
                    <a:pt x="2598" y="82"/>
                    <a:pt x="2338" y="110"/>
                  </a:cubicBezTo>
                  <a:cubicBezTo>
                    <a:pt x="2302" y="115"/>
                    <a:pt x="2275" y="133"/>
                    <a:pt x="2266" y="165"/>
                  </a:cubicBezTo>
                  <a:cubicBezTo>
                    <a:pt x="2179" y="447"/>
                    <a:pt x="2220" y="660"/>
                    <a:pt x="2334" y="897"/>
                  </a:cubicBezTo>
                  <a:cubicBezTo>
                    <a:pt x="2475" y="997"/>
                    <a:pt x="2602" y="1183"/>
                    <a:pt x="2616" y="1338"/>
                  </a:cubicBezTo>
                  <a:cubicBezTo>
                    <a:pt x="2629" y="1511"/>
                    <a:pt x="2529" y="1620"/>
                    <a:pt x="2402" y="1665"/>
                  </a:cubicBezTo>
                  <a:cubicBezTo>
                    <a:pt x="2356" y="1697"/>
                    <a:pt x="2297" y="1724"/>
                    <a:pt x="2220" y="1733"/>
                  </a:cubicBezTo>
                  <a:lnTo>
                    <a:pt x="2061" y="1756"/>
                  </a:lnTo>
                  <a:cubicBezTo>
                    <a:pt x="1765" y="1756"/>
                    <a:pt x="1570" y="1588"/>
                    <a:pt x="1683" y="1192"/>
                  </a:cubicBezTo>
                  <a:cubicBezTo>
                    <a:pt x="1711" y="1106"/>
                    <a:pt x="1788" y="1024"/>
                    <a:pt x="1829" y="938"/>
                  </a:cubicBezTo>
                  <a:cubicBezTo>
                    <a:pt x="2202" y="146"/>
                    <a:pt x="1188" y="192"/>
                    <a:pt x="688" y="128"/>
                  </a:cubicBezTo>
                  <a:lnTo>
                    <a:pt x="665" y="128"/>
                  </a:lnTo>
                  <a:cubicBezTo>
                    <a:pt x="654" y="125"/>
                    <a:pt x="643" y="123"/>
                    <a:pt x="631" y="123"/>
                  </a:cubicBezTo>
                  <a:cubicBezTo>
                    <a:pt x="581" y="123"/>
                    <a:pt x="533" y="156"/>
                    <a:pt x="533" y="219"/>
                  </a:cubicBezTo>
                  <a:cubicBezTo>
                    <a:pt x="601" y="4094"/>
                    <a:pt x="510" y="7973"/>
                    <a:pt x="255" y="11838"/>
                  </a:cubicBezTo>
                  <a:cubicBezTo>
                    <a:pt x="187" y="12934"/>
                    <a:pt x="101" y="14030"/>
                    <a:pt x="5" y="15126"/>
                  </a:cubicBezTo>
                  <a:cubicBezTo>
                    <a:pt x="1" y="15176"/>
                    <a:pt x="55" y="15222"/>
                    <a:pt x="101" y="15222"/>
                  </a:cubicBezTo>
                  <a:cubicBezTo>
                    <a:pt x="4244" y="15194"/>
                    <a:pt x="8387" y="15026"/>
                    <a:pt x="12520" y="14712"/>
                  </a:cubicBezTo>
                  <a:cubicBezTo>
                    <a:pt x="13685" y="14626"/>
                    <a:pt x="14981" y="14690"/>
                    <a:pt x="16145" y="14580"/>
                  </a:cubicBezTo>
                  <a:cubicBezTo>
                    <a:pt x="16147" y="14580"/>
                    <a:pt x="16149" y="14580"/>
                    <a:pt x="16151" y="14580"/>
                  </a:cubicBezTo>
                  <a:cubicBezTo>
                    <a:pt x="16180" y="14580"/>
                    <a:pt x="16191" y="14600"/>
                    <a:pt x="16195" y="14600"/>
                  </a:cubicBezTo>
                  <a:cubicBezTo>
                    <a:pt x="16197" y="14600"/>
                    <a:pt x="16196" y="14594"/>
                    <a:pt x="16195" y="14576"/>
                  </a:cubicBezTo>
                  <a:cubicBezTo>
                    <a:pt x="15972" y="10892"/>
                    <a:pt x="16277" y="6954"/>
                    <a:pt x="16109" y="3275"/>
                  </a:cubicBezTo>
                  <a:cubicBezTo>
                    <a:pt x="16036" y="1688"/>
                    <a:pt x="15781" y="155"/>
                    <a:pt x="15781" y="155"/>
                  </a:cubicBezTo>
                  <a:lnTo>
                    <a:pt x="15740" y="155"/>
                  </a:lnTo>
                  <a:cubicBezTo>
                    <a:pt x="15567" y="165"/>
                    <a:pt x="15390" y="174"/>
                    <a:pt x="15217" y="183"/>
                  </a:cubicBezTo>
                  <a:cubicBezTo>
                    <a:pt x="15053" y="174"/>
                    <a:pt x="14890" y="160"/>
                    <a:pt x="14726" y="151"/>
                  </a:cubicBezTo>
                  <a:cubicBezTo>
                    <a:pt x="14666" y="148"/>
                    <a:pt x="14580" y="129"/>
                    <a:pt x="14503" y="129"/>
                  </a:cubicBezTo>
                  <a:cubicBezTo>
                    <a:pt x="14458" y="129"/>
                    <a:pt x="14417" y="135"/>
                    <a:pt x="14385" y="155"/>
                  </a:cubicBezTo>
                  <a:cubicBezTo>
                    <a:pt x="14194" y="278"/>
                    <a:pt x="14289" y="556"/>
                    <a:pt x="14376" y="706"/>
                  </a:cubicBezTo>
                  <a:cubicBezTo>
                    <a:pt x="14426" y="783"/>
                    <a:pt x="14530" y="851"/>
                    <a:pt x="14558" y="933"/>
                  </a:cubicBezTo>
                  <a:cubicBezTo>
                    <a:pt x="14635" y="1160"/>
                    <a:pt x="14549" y="1383"/>
                    <a:pt x="14335" y="1461"/>
                  </a:cubicBezTo>
                  <a:cubicBezTo>
                    <a:pt x="14267" y="1486"/>
                    <a:pt x="14158" y="1513"/>
                    <a:pt x="14058" y="1513"/>
                  </a:cubicBezTo>
                  <a:cubicBezTo>
                    <a:pt x="13978" y="1513"/>
                    <a:pt x="13904" y="1495"/>
                    <a:pt x="13862" y="1447"/>
                  </a:cubicBezTo>
                  <a:cubicBezTo>
                    <a:pt x="13730" y="1297"/>
                    <a:pt x="13776" y="1010"/>
                    <a:pt x="13871" y="865"/>
                  </a:cubicBezTo>
                  <a:cubicBezTo>
                    <a:pt x="14007" y="642"/>
                    <a:pt x="14121" y="433"/>
                    <a:pt x="13980" y="187"/>
                  </a:cubicBezTo>
                  <a:cubicBezTo>
                    <a:pt x="13967" y="160"/>
                    <a:pt x="13939" y="146"/>
                    <a:pt x="13912" y="146"/>
                  </a:cubicBezTo>
                  <a:cubicBezTo>
                    <a:pt x="13348" y="151"/>
                    <a:pt x="12793" y="192"/>
                    <a:pt x="12234" y="269"/>
                  </a:cubicBezTo>
                  <a:cubicBezTo>
                    <a:pt x="12211" y="274"/>
                    <a:pt x="12184" y="301"/>
                    <a:pt x="12179" y="324"/>
                  </a:cubicBezTo>
                  <a:cubicBezTo>
                    <a:pt x="12152" y="501"/>
                    <a:pt x="12120" y="678"/>
                    <a:pt x="12093" y="856"/>
                  </a:cubicBezTo>
                  <a:cubicBezTo>
                    <a:pt x="12084" y="901"/>
                    <a:pt x="12111" y="951"/>
                    <a:pt x="12166" y="951"/>
                  </a:cubicBezTo>
                  <a:cubicBezTo>
                    <a:pt x="12525" y="1165"/>
                    <a:pt x="12502" y="1365"/>
                    <a:pt x="12102" y="1552"/>
                  </a:cubicBezTo>
                  <a:cubicBezTo>
                    <a:pt x="12054" y="1562"/>
                    <a:pt x="12005" y="1567"/>
                    <a:pt x="11957" y="1567"/>
                  </a:cubicBezTo>
                  <a:cubicBezTo>
                    <a:pt x="11851" y="1567"/>
                    <a:pt x="11746" y="1542"/>
                    <a:pt x="11643" y="1492"/>
                  </a:cubicBezTo>
                  <a:cubicBezTo>
                    <a:pt x="11002" y="1015"/>
                    <a:pt x="11715" y="983"/>
                    <a:pt x="11816" y="806"/>
                  </a:cubicBezTo>
                  <a:cubicBezTo>
                    <a:pt x="11906" y="642"/>
                    <a:pt x="11843" y="392"/>
                    <a:pt x="11806" y="219"/>
                  </a:cubicBezTo>
                  <a:cubicBezTo>
                    <a:pt x="11802" y="187"/>
                    <a:pt x="11766" y="160"/>
                    <a:pt x="11734" y="160"/>
                  </a:cubicBezTo>
                  <a:cubicBezTo>
                    <a:pt x="11220" y="178"/>
                    <a:pt x="10706" y="192"/>
                    <a:pt x="10192" y="210"/>
                  </a:cubicBezTo>
                  <a:cubicBezTo>
                    <a:pt x="10142" y="269"/>
                    <a:pt x="10115" y="333"/>
                    <a:pt x="10092" y="401"/>
                  </a:cubicBezTo>
                  <a:cubicBezTo>
                    <a:pt x="10083" y="451"/>
                    <a:pt x="10078" y="497"/>
                    <a:pt x="10074" y="547"/>
                  </a:cubicBezTo>
                  <a:cubicBezTo>
                    <a:pt x="10133" y="760"/>
                    <a:pt x="10328" y="997"/>
                    <a:pt x="10315" y="1197"/>
                  </a:cubicBezTo>
                  <a:cubicBezTo>
                    <a:pt x="10302" y="1387"/>
                    <a:pt x="10187" y="1466"/>
                    <a:pt x="10055" y="1466"/>
                  </a:cubicBezTo>
                  <a:cubicBezTo>
                    <a:pt x="10048" y="1466"/>
                    <a:pt x="10040" y="1466"/>
                    <a:pt x="10033" y="1465"/>
                  </a:cubicBezTo>
                  <a:cubicBezTo>
                    <a:pt x="10007" y="1471"/>
                    <a:pt x="9977" y="1474"/>
                    <a:pt x="9944" y="1474"/>
                  </a:cubicBezTo>
                  <a:cubicBezTo>
                    <a:pt x="9901" y="1474"/>
                    <a:pt x="9852" y="1469"/>
                    <a:pt x="9801" y="1456"/>
                  </a:cubicBezTo>
                  <a:cubicBezTo>
                    <a:pt x="9564" y="1411"/>
                    <a:pt x="9469" y="1261"/>
                    <a:pt x="9519" y="1001"/>
                  </a:cubicBezTo>
                  <a:cubicBezTo>
                    <a:pt x="9542" y="883"/>
                    <a:pt x="9619" y="774"/>
                    <a:pt x="9660" y="660"/>
                  </a:cubicBezTo>
                  <a:cubicBezTo>
                    <a:pt x="9719" y="492"/>
                    <a:pt x="9733" y="369"/>
                    <a:pt x="9655" y="205"/>
                  </a:cubicBezTo>
                  <a:cubicBezTo>
                    <a:pt x="9646" y="183"/>
                    <a:pt x="9614" y="169"/>
                    <a:pt x="9587" y="169"/>
                  </a:cubicBezTo>
                  <a:cubicBezTo>
                    <a:pt x="9151" y="183"/>
                    <a:pt x="8710" y="196"/>
                    <a:pt x="8268" y="210"/>
                  </a:cubicBezTo>
                  <a:cubicBezTo>
                    <a:pt x="8227" y="210"/>
                    <a:pt x="8187" y="246"/>
                    <a:pt x="8191" y="287"/>
                  </a:cubicBezTo>
                  <a:cubicBezTo>
                    <a:pt x="8214" y="601"/>
                    <a:pt x="8036" y="778"/>
                    <a:pt x="8305" y="1006"/>
                  </a:cubicBezTo>
                  <a:cubicBezTo>
                    <a:pt x="8387" y="1074"/>
                    <a:pt x="8573" y="1142"/>
                    <a:pt x="8591" y="1279"/>
                  </a:cubicBezTo>
                  <a:cubicBezTo>
                    <a:pt x="8635" y="1568"/>
                    <a:pt x="8299" y="1684"/>
                    <a:pt x="8067" y="1684"/>
                  </a:cubicBezTo>
                  <a:cubicBezTo>
                    <a:pt x="8058" y="1684"/>
                    <a:pt x="8050" y="1684"/>
                    <a:pt x="8041" y="1683"/>
                  </a:cubicBezTo>
                  <a:cubicBezTo>
                    <a:pt x="7923" y="1679"/>
                    <a:pt x="7673" y="1629"/>
                    <a:pt x="7568" y="1547"/>
                  </a:cubicBezTo>
                  <a:cubicBezTo>
                    <a:pt x="7282" y="1315"/>
                    <a:pt x="7523" y="1047"/>
                    <a:pt x="7636" y="847"/>
                  </a:cubicBezTo>
                  <a:cubicBezTo>
                    <a:pt x="7727" y="692"/>
                    <a:pt x="7909" y="292"/>
                    <a:pt x="7677" y="151"/>
                  </a:cubicBezTo>
                  <a:cubicBezTo>
                    <a:pt x="7634" y="126"/>
                    <a:pt x="7572" y="117"/>
                    <a:pt x="7503" y="117"/>
                  </a:cubicBezTo>
                  <a:cubicBezTo>
                    <a:pt x="7373" y="117"/>
                    <a:pt x="7219" y="146"/>
                    <a:pt x="7127" y="146"/>
                  </a:cubicBezTo>
                  <a:cubicBezTo>
                    <a:pt x="6818" y="146"/>
                    <a:pt x="6504" y="142"/>
                    <a:pt x="6190" y="128"/>
                  </a:cubicBezTo>
                  <a:cubicBezTo>
                    <a:pt x="6149" y="128"/>
                    <a:pt x="6117" y="165"/>
                    <a:pt x="6113" y="205"/>
                  </a:cubicBezTo>
                  <a:cubicBezTo>
                    <a:pt x="6104" y="406"/>
                    <a:pt x="6090" y="610"/>
                    <a:pt x="6081" y="810"/>
                  </a:cubicBezTo>
                  <a:cubicBezTo>
                    <a:pt x="6304" y="915"/>
                    <a:pt x="6527" y="1138"/>
                    <a:pt x="6336" y="1392"/>
                  </a:cubicBezTo>
                  <a:cubicBezTo>
                    <a:pt x="6242" y="1518"/>
                    <a:pt x="6090" y="1569"/>
                    <a:pt x="5936" y="1569"/>
                  </a:cubicBezTo>
                  <a:cubicBezTo>
                    <a:pt x="5912" y="1569"/>
                    <a:pt x="5887" y="1568"/>
                    <a:pt x="5863" y="1565"/>
                  </a:cubicBezTo>
                  <a:cubicBezTo>
                    <a:pt x="5848" y="1567"/>
                    <a:pt x="5834" y="1567"/>
                    <a:pt x="5820" y="1567"/>
                  </a:cubicBezTo>
                  <a:cubicBezTo>
                    <a:pt x="5701" y="1567"/>
                    <a:pt x="5579" y="1518"/>
                    <a:pt x="5490" y="1424"/>
                  </a:cubicBezTo>
                  <a:cubicBezTo>
                    <a:pt x="5431" y="1361"/>
                    <a:pt x="5381" y="1279"/>
                    <a:pt x="5376" y="1192"/>
                  </a:cubicBezTo>
                  <a:cubicBezTo>
                    <a:pt x="5372" y="1188"/>
                    <a:pt x="5367" y="1183"/>
                    <a:pt x="5362" y="1179"/>
                  </a:cubicBezTo>
                  <a:lnTo>
                    <a:pt x="5376" y="1160"/>
                  </a:lnTo>
                  <a:lnTo>
                    <a:pt x="5376" y="1156"/>
                  </a:lnTo>
                  <a:cubicBezTo>
                    <a:pt x="5381" y="1083"/>
                    <a:pt x="5412" y="1024"/>
                    <a:pt x="5463" y="979"/>
                  </a:cubicBezTo>
                  <a:cubicBezTo>
                    <a:pt x="5494" y="942"/>
                    <a:pt x="5535" y="910"/>
                    <a:pt x="5572" y="879"/>
                  </a:cubicBezTo>
                  <a:cubicBezTo>
                    <a:pt x="5576" y="874"/>
                    <a:pt x="5576" y="874"/>
                    <a:pt x="5581" y="869"/>
                  </a:cubicBezTo>
                  <a:cubicBezTo>
                    <a:pt x="5590" y="860"/>
                    <a:pt x="5599" y="856"/>
                    <a:pt x="5608" y="847"/>
                  </a:cubicBezTo>
                  <a:cubicBezTo>
                    <a:pt x="5644" y="815"/>
                    <a:pt x="5681" y="774"/>
                    <a:pt x="5704" y="724"/>
                  </a:cubicBezTo>
                  <a:cubicBezTo>
                    <a:pt x="5744" y="628"/>
                    <a:pt x="5754" y="519"/>
                    <a:pt x="5749" y="415"/>
                  </a:cubicBezTo>
                  <a:cubicBezTo>
                    <a:pt x="5735" y="351"/>
                    <a:pt x="5726" y="287"/>
                    <a:pt x="5722" y="219"/>
                  </a:cubicBezTo>
                  <a:cubicBezTo>
                    <a:pt x="5717" y="210"/>
                    <a:pt x="5717" y="205"/>
                    <a:pt x="5713" y="196"/>
                  </a:cubicBezTo>
                  <a:cubicBezTo>
                    <a:pt x="5704" y="133"/>
                    <a:pt x="5694" y="74"/>
                    <a:pt x="5690" y="14"/>
                  </a:cubicBezTo>
                  <a:cubicBezTo>
                    <a:pt x="5681" y="5"/>
                    <a:pt x="5667" y="1"/>
                    <a:pt x="5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01831" y="1281462"/>
              <a:ext cx="1992337" cy="420143"/>
            </a:xfrm>
            <a:custGeom>
              <a:avLst/>
              <a:gdLst/>
              <a:ahLst/>
              <a:cxnLst/>
              <a:rect l="l" t="t" r="r" b="b"/>
              <a:pathLst>
                <a:path w="15577" h="3285" extrusionOk="0">
                  <a:moveTo>
                    <a:pt x="5117" y="1"/>
                  </a:moveTo>
                  <a:cubicBezTo>
                    <a:pt x="4658" y="19"/>
                    <a:pt x="4198" y="37"/>
                    <a:pt x="3739" y="60"/>
                  </a:cubicBezTo>
                  <a:cubicBezTo>
                    <a:pt x="3703" y="60"/>
                    <a:pt x="3675" y="83"/>
                    <a:pt x="3662" y="115"/>
                  </a:cubicBezTo>
                  <a:cubicBezTo>
                    <a:pt x="3607" y="310"/>
                    <a:pt x="3630" y="478"/>
                    <a:pt x="3675" y="674"/>
                  </a:cubicBezTo>
                  <a:cubicBezTo>
                    <a:pt x="3712" y="824"/>
                    <a:pt x="3753" y="960"/>
                    <a:pt x="3734" y="1110"/>
                  </a:cubicBezTo>
                  <a:cubicBezTo>
                    <a:pt x="3760" y="1336"/>
                    <a:pt x="3567" y="1574"/>
                    <a:pt x="3346" y="1574"/>
                  </a:cubicBezTo>
                  <a:cubicBezTo>
                    <a:pt x="3296" y="1574"/>
                    <a:pt x="3244" y="1561"/>
                    <a:pt x="3193" y="1533"/>
                  </a:cubicBezTo>
                  <a:cubicBezTo>
                    <a:pt x="3152" y="1515"/>
                    <a:pt x="3121" y="1483"/>
                    <a:pt x="3089" y="1447"/>
                  </a:cubicBezTo>
                  <a:cubicBezTo>
                    <a:pt x="3052" y="1415"/>
                    <a:pt x="3030" y="1379"/>
                    <a:pt x="3030" y="1333"/>
                  </a:cubicBezTo>
                  <a:cubicBezTo>
                    <a:pt x="3002" y="1261"/>
                    <a:pt x="2998" y="1183"/>
                    <a:pt x="3021" y="1110"/>
                  </a:cubicBezTo>
                  <a:cubicBezTo>
                    <a:pt x="3066" y="956"/>
                    <a:pt x="3207" y="874"/>
                    <a:pt x="3357" y="847"/>
                  </a:cubicBezTo>
                  <a:lnTo>
                    <a:pt x="3375" y="838"/>
                  </a:lnTo>
                  <a:cubicBezTo>
                    <a:pt x="3389" y="824"/>
                    <a:pt x="3393" y="801"/>
                    <a:pt x="3389" y="778"/>
                  </a:cubicBezTo>
                  <a:cubicBezTo>
                    <a:pt x="3357" y="569"/>
                    <a:pt x="3330" y="360"/>
                    <a:pt x="3298" y="155"/>
                  </a:cubicBezTo>
                  <a:cubicBezTo>
                    <a:pt x="3293" y="119"/>
                    <a:pt x="3252" y="101"/>
                    <a:pt x="3225" y="96"/>
                  </a:cubicBezTo>
                  <a:cubicBezTo>
                    <a:pt x="3010" y="78"/>
                    <a:pt x="2797" y="69"/>
                    <a:pt x="2585" y="69"/>
                  </a:cubicBezTo>
                  <a:cubicBezTo>
                    <a:pt x="2325" y="69"/>
                    <a:pt x="2066" y="82"/>
                    <a:pt x="1806" y="110"/>
                  </a:cubicBezTo>
                  <a:cubicBezTo>
                    <a:pt x="1770" y="115"/>
                    <a:pt x="1743" y="133"/>
                    <a:pt x="1734" y="165"/>
                  </a:cubicBezTo>
                  <a:cubicBezTo>
                    <a:pt x="1647" y="447"/>
                    <a:pt x="1688" y="660"/>
                    <a:pt x="1802" y="897"/>
                  </a:cubicBezTo>
                  <a:cubicBezTo>
                    <a:pt x="1943" y="997"/>
                    <a:pt x="2070" y="1183"/>
                    <a:pt x="2084" y="1338"/>
                  </a:cubicBezTo>
                  <a:cubicBezTo>
                    <a:pt x="2097" y="1511"/>
                    <a:pt x="1997" y="1620"/>
                    <a:pt x="1870" y="1665"/>
                  </a:cubicBezTo>
                  <a:cubicBezTo>
                    <a:pt x="1824" y="1697"/>
                    <a:pt x="1765" y="1724"/>
                    <a:pt x="1688" y="1733"/>
                  </a:cubicBezTo>
                  <a:lnTo>
                    <a:pt x="1529" y="1756"/>
                  </a:lnTo>
                  <a:cubicBezTo>
                    <a:pt x="1233" y="1756"/>
                    <a:pt x="1038" y="1588"/>
                    <a:pt x="1151" y="1192"/>
                  </a:cubicBezTo>
                  <a:cubicBezTo>
                    <a:pt x="1179" y="1106"/>
                    <a:pt x="1256" y="1024"/>
                    <a:pt x="1297" y="938"/>
                  </a:cubicBezTo>
                  <a:cubicBezTo>
                    <a:pt x="1670" y="146"/>
                    <a:pt x="656" y="192"/>
                    <a:pt x="156" y="128"/>
                  </a:cubicBezTo>
                  <a:lnTo>
                    <a:pt x="133" y="128"/>
                  </a:lnTo>
                  <a:cubicBezTo>
                    <a:pt x="122" y="125"/>
                    <a:pt x="111" y="123"/>
                    <a:pt x="99" y="123"/>
                  </a:cubicBezTo>
                  <a:cubicBezTo>
                    <a:pt x="49" y="123"/>
                    <a:pt x="1" y="156"/>
                    <a:pt x="1" y="219"/>
                  </a:cubicBezTo>
                  <a:cubicBezTo>
                    <a:pt x="19" y="1238"/>
                    <a:pt x="24" y="2261"/>
                    <a:pt x="19" y="3284"/>
                  </a:cubicBezTo>
                  <a:lnTo>
                    <a:pt x="15577" y="3284"/>
                  </a:lnTo>
                  <a:cubicBezTo>
                    <a:pt x="15577" y="3280"/>
                    <a:pt x="15577" y="3280"/>
                    <a:pt x="15577" y="3275"/>
                  </a:cubicBezTo>
                  <a:cubicBezTo>
                    <a:pt x="15504" y="1688"/>
                    <a:pt x="15249" y="155"/>
                    <a:pt x="15249" y="155"/>
                  </a:cubicBezTo>
                  <a:lnTo>
                    <a:pt x="15208" y="155"/>
                  </a:lnTo>
                  <a:cubicBezTo>
                    <a:pt x="15035" y="165"/>
                    <a:pt x="14858" y="174"/>
                    <a:pt x="14685" y="183"/>
                  </a:cubicBezTo>
                  <a:cubicBezTo>
                    <a:pt x="14521" y="174"/>
                    <a:pt x="14358" y="160"/>
                    <a:pt x="14194" y="151"/>
                  </a:cubicBezTo>
                  <a:cubicBezTo>
                    <a:pt x="14134" y="148"/>
                    <a:pt x="14048" y="129"/>
                    <a:pt x="13971" y="129"/>
                  </a:cubicBezTo>
                  <a:cubicBezTo>
                    <a:pt x="13926" y="129"/>
                    <a:pt x="13885" y="135"/>
                    <a:pt x="13853" y="155"/>
                  </a:cubicBezTo>
                  <a:cubicBezTo>
                    <a:pt x="13662" y="278"/>
                    <a:pt x="13757" y="556"/>
                    <a:pt x="13844" y="706"/>
                  </a:cubicBezTo>
                  <a:cubicBezTo>
                    <a:pt x="13894" y="783"/>
                    <a:pt x="13998" y="851"/>
                    <a:pt x="14026" y="933"/>
                  </a:cubicBezTo>
                  <a:cubicBezTo>
                    <a:pt x="14103" y="1160"/>
                    <a:pt x="14017" y="1383"/>
                    <a:pt x="13803" y="1461"/>
                  </a:cubicBezTo>
                  <a:cubicBezTo>
                    <a:pt x="13735" y="1486"/>
                    <a:pt x="13626" y="1513"/>
                    <a:pt x="13526" y="1513"/>
                  </a:cubicBezTo>
                  <a:cubicBezTo>
                    <a:pt x="13446" y="1513"/>
                    <a:pt x="13372" y="1495"/>
                    <a:pt x="13330" y="1447"/>
                  </a:cubicBezTo>
                  <a:cubicBezTo>
                    <a:pt x="13198" y="1297"/>
                    <a:pt x="13244" y="1010"/>
                    <a:pt x="13339" y="865"/>
                  </a:cubicBezTo>
                  <a:cubicBezTo>
                    <a:pt x="13475" y="642"/>
                    <a:pt x="13589" y="433"/>
                    <a:pt x="13448" y="187"/>
                  </a:cubicBezTo>
                  <a:cubicBezTo>
                    <a:pt x="13435" y="160"/>
                    <a:pt x="13407" y="146"/>
                    <a:pt x="13380" y="146"/>
                  </a:cubicBezTo>
                  <a:cubicBezTo>
                    <a:pt x="12816" y="151"/>
                    <a:pt x="12261" y="192"/>
                    <a:pt x="11702" y="269"/>
                  </a:cubicBezTo>
                  <a:cubicBezTo>
                    <a:pt x="11679" y="274"/>
                    <a:pt x="11652" y="301"/>
                    <a:pt x="11647" y="324"/>
                  </a:cubicBezTo>
                  <a:cubicBezTo>
                    <a:pt x="11620" y="501"/>
                    <a:pt x="11588" y="678"/>
                    <a:pt x="11561" y="856"/>
                  </a:cubicBezTo>
                  <a:cubicBezTo>
                    <a:pt x="11552" y="901"/>
                    <a:pt x="11579" y="951"/>
                    <a:pt x="11634" y="951"/>
                  </a:cubicBezTo>
                  <a:cubicBezTo>
                    <a:pt x="11993" y="1165"/>
                    <a:pt x="11970" y="1365"/>
                    <a:pt x="11570" y="1552"/>
                  </a:cubicBezTo>
                  <a:cubicBezTo>
                    <a:pt x="11522" y="1562"/>
                    <a:pt x="11473" y="1567"/>
                    <a:pt x="11425" y="1567"/>
                  </a:cubicBezTo>
                  <a:cubicBezTo>
                    <a:pt x="11319" y="1567"/>
                    <a:pt x="11214" y="1542"/>
                    <a:pt x="11111" y="1492"/>
                  </a:cubicBezTo>
                  <a:cubicBezTo>
                    <a:pt x="10470" y="1015"/>
                    <a:pt x="11183" y="983"/>
                    <a:pt x="11284" y="806"/>
                  </a:cubicBezTo>
                  <a:cubicBezTo>
                    <a:pt x="11374" y="642"/>
                    <a:pt x="11311" y="392"/>
                    <a:pt x="11274" y="219"/>
                  </a:cubicBezTo>
                  <a:cubicBezTo>
                    <a:pt x="11270" y="187"/>
                    <a:pt x="11234" y="160"/>
                    <a:pt x="11202" y="160"/>
                  </a:cubicBezTo>
                  <a:cubicBezTo>
                    <a:pt x="10688" y="178"/>
                    <a:pt x="10174" y="192"/>
                    <a:pt x="9660" y="210"/>
                  </a:cubicBezTo>
                  <a:cubicBezTo>
                    <a:pt x="9610" y="269"/>
                    <a:pt x="9583" y="333"/>
                    <a:pt x="9560" y="401"/>
                  </a:cubicBezTo>
                  <a:cubicBezTo>
                    <a:pt x="9551" y="451"/>
                    <a:pt x="9546" y="497"/>
                    <a:pt x="9542" y="547"/>
                  </a:cubicBezTo>
                  <a:cubicBezTo>
                    <a:pt x="9601" y="760"/>
                    <a:pt x="9796" y="997"/>
                    <a:pt x="9783" y="1197"/>
                  </a:cubicBezTo>
                  <a:cubicBezTo>
                    <a:pt x="9770" y="1387"/>
                    <a:pt x="9655" y="1466"/>
                    <a:pt x="9523" y="1466"/>
                  </a:cubicBezTo>
                  <a:cubicBezTo>
                    <a:pt x="9516" y="1466"/>
                    <a:pt x="9508" y="1466"/>
                    <a:pt x="9501" y="1465"/>
                  </a:cubicBezTo>
                  <a:cubicBezTo>
                    <a:pt x="9475" y="1471"/>
                    <a:pt x="9445" y="1474"/>
                    <a:pt x="9412" y="1474"/>
                  </a:cubicBezTo>
                  <a:cubicBezTo>
                    <a:pt x="9369" y="1474"/>
                    <a:pt x="9320" y="1469"/>
                    <a:pt x="9269" y="1456"/>
                  </a:cubicBezTo>
                  <a:cubicBezTo>
                    <a:pt x="9032" y="1411"/>
                    <a:pt x="8937" y="1261"/>
                    <a:pt x="8987" y="1001"/>
                  </a:cubicBezTo>
                  <a:cubicBezTo>
                    <a:pt x="9010" y="883"/>
                    <a:pt x="9087" y="774"/>
                    <a:pt x="9128" y="660"/>
                  </a:cubicBezTo>
                  <a:cubicBezTo>
                    <a:pt x="9187" y="492"/>
                    <a:pt x="9201" y="369"/>
                    <a:pt x="9123" y="205"/>
                  </a:cubicBezTo>
                  <a:cubicBezTo>
                    <a:pt x="9114" y="183"/>
                    <a:pt x="9082" y="169"/>
                    <a:pt x="9055" y="169"/>
                  </a:cubicBezTo>
                  <a:cubicBezTo>
                    <a:pt x="8619" y="183"/>
                    <a:pt x="8178" y="196"/>
                    <a:pt x="7736" y="210"/>
                  </a:cubicBezTo>
                  <a:cubicBezTo>
                    <a:pt x="7695" y="210"/>
                    <a:pt x="7655" y="246"/>
                    <a:pt x="7659" y="287"/>
                  </a:cubicBezTo>
                  <a:cubicBezTo>
                    <a:pt x="7682" y="601"/>
                    <a:pt x="7504" y="778"/>
                    <a:pt x="7773" y="1006"/>
                  </a:cubicBezTo>
                  <a:cubicBezTo>
                    <a:pt x="7855" y="1074"/>
                    <a:pt x="8041" y="1142"/>
                    <a:pt x="8059" y="1279"/>
                  </a:cubicBezTo>
                  <a:cubicBezTo>
                    <a:pt x="8103" y="1568"/>
                    <a:pt x="7767" y="1684"/>
                    <a:pt x="7535" y="1684"/>
                  </a:cubicBezTo>
                  <a:cubicBezTo>
                    <a:pt x="7526" y="1684"/>
                    <a:pt x="7518" y="1684"/>
                    <a:pt x="7509" y="1683"/>
                  </a:cubicBezTo>
                  <a:cubicBezTo>
                    <a:pt x="7391" y="1679"/>
                    <a:pt x="7141" y="1629"/>
                    <a:pt x="7036" y="1547"/>
                  </a:cubicBezTo>
                  <a:cubicBezTo>
                    <a:pt x="6750" y="1315"/>
                    <a:pt x="6991" y="1047"/>
                    <a:pt x="7104" y="847"/>
                  </a:cubicBezTo>
                  <a:cubicBezTo>
                    <a:pt x="7195" y="692"/>
                    <a:pt x="7377" y="292"/>
                    <a:pt x="7145" y="151"/>
                  </a:cubicBezTo>
                  <a:cubicBezTo>
                    <a:pt x="7102" y="126"/>
                    <a:pt x="7040" y="117"/>
                    <a:pt x="6971" y="117"/>
                  </a:cubicBezTo>
                  <a:cubicBezTo>
                    <a:pt x="6841" y="117"/>
                    <a:pt x="6687" y="146"/>
                    <a:pt x="6595" y="146"/>
                  </a:cubicBezTo>
                  <a:cubicBezTo>
                    <a:pt x="6286" y="146"/>
                    <a:pt x="5972" y="142"/>
                    <a:pt x="5658" y="128"/>
                  </a:cubicBezTo>
                  <a:cubicBezTo>
                    <a:pt x="5617" y="128"/>
                    <a:pt x="5585" y="165"/>
                    <a:pt x="5581" y="205"/>
                  </a:cubicBezTo>
                  <a:cubicBezTo>
                    <a:pt x="5572" y="406"/>
                    <a:pt x="5558" y="610"/>
                    <a:pt x="5549" y="810"/>
                  </a:cubicBezTo>
                  <a:cubicBezTo>
                    <a:pt x="5772" y="915"/>
                    <a:pt x="5995" y="1138"/>
                    <a:pt x="5804" y="1392"/>
                  </a:cubicBezTo>
                  <a:cubicBezTo>
                    <a:pt x="5710" y="1518"/>
                    <a:pt x="5558" y="1569"/>
                    <a:pt x="5404" y="1569"/>
                  </a:cubicBezTo>
                  <a:cubicBezTo>
                    <a:pt x="5380" y="1569"/>
                    <a:pt x="5355" y="1568"/>
                    <a:pt x="5331" y="1565"/>
                  </a:cubicBezTo>
                  <a:cubicBezTo>
                    <a:pt x="5316" y="1567"/>
                    <a:pt x="5302" y="1567"/>
                    <a:pt x="5288" y="1567"/>
                  </a:cubicBezTo>
                  <a:cubicBezTo>
                    <a:pt x="5169" y="1567"/>
                    <a:pt x="5047" y="1518"/>
                    <a:pt x="4958" y="1424"/>
                  </a:cubicBezTo>
                  <a:cubicBezTo>
                    <a:pt x="4899" y="1361"/>
                    <a:pt x="4849" y="1279"/>
                    <a:pt x="4844" y="1192"/>
                  </a:cubicBezTo>
                  <a:cubicBezTo>
                    <a:pt x="4840" y="1188"/>
                    <a:pt x="4835" y="1183"/>
                    <a:pt x="4830" y="1179"/>
                  </a:cubicBezTo>
                  <a:lnTo>
                    <a:pt x="4844" y="1160"/>
                  </a:lnTo>
                  <a:lnTo>
                    <a:pt x="4844" y="1156"/>
                  </a:lnTo>
                  <a:cubicBezTo>
                    <a:pt x="4849" y="1083"/>
                    <a:pt x="4880" y="1024"/>
                    <a:pt x="4931" y="979"/>
                  </a:cubicBezTo>
                  <a:cubicBezTo>
                    <a:pt x="4962" y="942"/>
                    <a:pt x="5003" y="910"/>
                    <a:pt x="5040" y="879"/>
                  </a:cubicBezTo>
                  <a:cubicBezTo>
                    <a:pt x="5044" y="874"/>
                    <a:pt x="5044" y="874"/>
                    <a:pt x="5049" y="869"/>
                  </a:cubicBezTo>
                  <a:cubicBezTo>
                    <a:pt x="5058" y="860"/>
                    <a:pt x="5067" y="856"/>
                    <a:pt x="5076" y="847"/>
                  </a:cubicBezTo>
                  <a:cubicBezTo>
                    <a:pt x="5112" y="815"/>
                    <a:pt x="5149" y="774"/>
                    <a:pt x="5172" y="724"/>
                  </a:cubicBezTo>
                  <a:cubicBezTo>
                    <a:pt x="5212" y="628"/>
                    <a:pt x="5222" y="519"/>
                    <a:pt x="5217" y="415"/>
                  </a:cubicBezTo>
                  <a:cubicBezTo>
                    <a:pt x="5203" y="351"/>
                    <a:pt x="5194" y="287"/>
                    <a:pt x="5190" y="219"/>
                  </a:cubicBezTo>
                  <a:cubicBezTo>
                    <a:pt x="5185" y="210"/>
                    <a:pt x="5185" y="205"/>
                    <a:pt x="5181" y="196"/>
                  </a:cubicBezTo>
                  <a:cubicBezTo>
                    <a:pt x="5172" y="133"/>
                    <a:pt x="5162" y="74"/>
                    <a:pt x="5158" y="14"/>
                  </a:cubicBezTo>
                  <a:cubicBezTo>
                    <a:pt x="5149" y="5"/>
                    <a:pt x="5135" y="1"/>
                    <a:pt x="5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523300" y="1270463"/>
              <a:ext cx="2092997" cy="1968982"/>
            </a:xfrm>
            <a:custGeom>
              <a:avLst/>
              <a:gdLst/>
              <a:ahLst/>
              <a:cxnLst/>
              <a:rect l="l" t="t" r="r" b="b"/>
              <a:pathLst>
                <a:path w="16364" h="15395" extrusionOk="0">
                  <a:moveTo>
                    <a:pt x="5695" y="173"/>
                  </a:moveTo>
                  <a:cubicBezTo>
                    <a:pt x="5699" y="210"/>
                    <a:pt x="5708" y="251"/>
                    <a:pt x="5713" y="291"/>
                  </a:cubicBezTo>
                  <a:cubicBezTo>
                    <a:pt x="5717" y="301"/>
                    <a:pt x="5717" y="310"/>
                    <a:pt x="5722" y="319"/>
                  </a:cubicBezTo>
                  <a:cubicBezTo>
                    <a:pt x="5726" y="378"/>
                    <a:pt x="5736" y="432"/>
                    <a:pt x="5745" y="482"/>
                  </a:cubicBezTo>
                  <a:lnTo>
                    <a:pt x="5749" y="510"/>
                  </a:lnTo>
                  <a:cubicBezTo>
                    <a:pt x="5754" y="614"/>
                    <a:pt x="5740" y="701"/>
                    <a:pt x="5708" y="774"/>
                  </a:cubicBezTo>
                  <a:cubicBezTo>
                    <a:pt x="5695" y="805"/>
                    <a:pt x="5676" y="833"/>
                    <a:pt x="5640" y="864"/>
                  </a:cubicBezTo>
                  <a:cubicBezTo>
                    <a:pt x="5626" y="874"/>
                    <a:pt x="5613" y="883"/>
                    <a:pt x="5604" y="892"/>
                  </a:cubicBezTo>
                  <a:lnTo>
                    <a:pt x="5585" y="915"/>
                  </a:lnTo>
                  <a:cubicBezTo>
                    <a:pt x="5554" y="942"/>
                    <a:pt x="5517" y="969"/>
                    <a:pt x="5490" y="1005"/>
                  </a:cubicBezTo>
                  <a:cubicBezTo>
                    <a:pt x="5426" y="1060"/>
                    <a:pt x="5385" y="1133"/>
                    <a:pt x="5376" y="1215"/>
                  </a:cubicBezTo>
                  <a:lnTo>
                    <a:pt x="5340" y="1265"/>
                  </a:lnTo>
                  <a:lnTo>
                    <a:pt x="5376" y="1310"/>
                  </a:lnTo>
                  <a:cubicBezTo>
                    <a:pt x="5390" y="1401"/>
                    <a:pt x="5440" y="1492"/>
                    <a:pt x="5517" y="1569"/>
                  </a:cubicBezTo>
                  <a:cubicBezTo>
                    <a:pt x="5621" y="1677"/>
                    <a:pt x="5762" y="1739"/>
                    <a:pt x="5907" y="1739"/>
                  </a:cubicBezTo>
                  <a:cubicBezTo>
                    <a:pt x="5921" y="1739"/>
                    <a:pt x="5935" y="1739"/>
                    <a:pt x="5949" y="1738"/>
                  </a:cubicBezTo>
                  <a:cubicBezTo>
                    <a:pt x="5972" y="1739"/>
                    <a:pt x="5994" y="1740"/>
                    <a:pt x="6015" y="1740"/>
                  </a:cubicBezTo>
                  <a:cubicBezTo>
                    <a:pt x="6218" y="1740"/>
                    <a:pt x="6388" y="1664"/>
                    <a:pt x="6490" y="1528"/>
                  </a:cubicBezTo>
                  <a:cubicBezTo>
                    <a:pt x="6568" y="1424"/>
                    <a:pt x="6595" y="1306"/>
                    <a:pt x="6568" y="1192"/>
                  </a:cubicBezTo>
                  <a:cubicBezTo>
                    <a:pt x="6536" y="1060"/>
                    <a:pt x="6418" y="933"/>
                    <a:pt x="6254" y="842"/>
                  </a:cubicBezTo>
                  <a:lnTo>
                    <a:pt x="6286" y="301"/>
                  </a:lnTo>
                  <a:cubicBezTo>
                    <a:pt x="6622" y="310"/>
                    <a:pt x="6927" y="314"/>
                    <a:pt x="7213" y="314"/>
                  </a:cubicBezTo>
                  <a:cubicBezTo>
                    <a:pt x="7259" y="314"/>
                    <a:pt x="7314" y="310"/>
                    <a:pt x="7373" y="301"/>
                  </a:cubicBezTo>
                  <a:cubicBezTo>
                    <a:pt x="7435" y="296"/>
                    <a:pt x="7513" y="288"/>
                    <a:pt x="7582" y="288"/>
                  </a:cubicBezTo>
                  <a:cubicBezTo>
                    <a:pt x="7639" y="288"/>
                    <a:pt x="7689" y="293"/>
                    <a:pt x="7718" y="310"/>
                  </a:cubicBezTo>
                  <a:cubicBezTo>
                    <a:pt x="7873" y="405"/>
                    <a:pt x="7741" y="728"/>
                    <a:pt x="7646" y="887"/>
                  </a:cubicBezTo>
                  <a:cubicBezTo>
                    <a:pt x="7632" y="915"/>
                    <a:pt x="7614" y="946"/>
                    <a:pt x="7595" y="974"/>
                  </a:cubicBezTo>
                  <a:cubicBezTo>
                    <a:pt x="7473" y="1165"/>
                    <a:pt x="7291" y="1451"/>
                    <a:pt x="7600" y="1697"/>
                  </a:cubicBezTo>
                  <a:cubicBezTo>
                    <a:pt x="7732" y="1801"/>
                    <a:pt x="8014" y="1847"/>
                    <a:pt x="8123" y="1851"/>
                  </a:cubicBezTo>
                  <a:cubicBezTo>
                    <a:pt x="8135" y="1852"/>
                    <a:pt x="8147" y="1852"/>
                    <a:pt x="8160" y="1852"/>
                  </a:cubicBezTo>
                  <a:cubicBezTo>
                    <a:pt x="8336" y="1852"/>
                    <a:pt x="8550" y="1792"/>
                    <a:pt x="8673" y="1660"/>
                  </a:cubicBezTo>
                  <a:cubicBezTo>
                    <a:pt x="8751" y="1574"/>
                    <a:pt x="8778" y="1469"/>
                    <a:pt x="8764" y="1356"/>
                  </a:cubicBezTo>
                  <a:cubicBezTo>
                    <a:pt x="8741" y="1215"/>
                    <a:pt x="8614" y="1133"/>
                    <a:pt x="8519" y="1074"/>
                  </a:cubicBezTo>
                  <a:cubicBezTo>
                    <a:pt x="8491" y="1055"/>
                    <a:pt x="8464" y="1037"/>
                    <a:pt x="8446" y="1024"/>
                  </a:cubicBezTo>
                  <a:cubicBezTo>
                    <a:pt x="8300" y="905"/>
                    <a:pt x="8319" y="814"/>
                    <a:pt x="8341" y="655"/>
                  </a:cubicBezTo>
                  <a:cubicBezTo>
                    <a:pt x="8355" y="578"/>
                    <a:pt x="8369" y="487"/>
                    <a:pt x="8364" y="382"/>
                  </a:cubicBezTo>
                  <a:lnTo>
                    <a:pt x="9669" y="342"/>
                  </a:lnTo>
                  <a:lnTo>
                    <a:pt x="9669" y="342"/>
                  </a:lnTo>
                  <a:cubicBezTo>
                    <a:pt x="9728" y="473"/>
                    <a:pt x="9715" y="573"/>
                    <a:pt x="9665" y="714"/>
                  </a:cubicBezTo>
                  <a:cubicBezTo>
                    <a:pt x="9651" y="755"/>
                    <a:pt x="9628" y="796"/>
                    <a:pt x="9606" y="842"/>
                  </a:cubicBezTo>
                  <a:cubicBezTo>
                    <a:pt x="9569" y="915"/>
                    <a:pt x="9533" y="987"/>
                    <a:pt x="9519" y="1069"/>
                  </a:cubicBezTo>
                  <a:cubicBezTo>
                    <a:pt x="9460" y="1374"/>
                    <a:pt x="9583" y="1574"/>
                    <a:pt x="9865" y="1628"/>
                  </a:cubicBezTo>
                  <a:cubicBezTo>
                    <a:pt x="9918" y="1640"/>
                    <a:pt x="9967" y="1646"/>
                    <a:pt x="10012" y="1646"/>
                  </a:cubicBezTo>
                  <a:cubicBezTo>
                    <a:pt x="10052" y="1646"/>
                    <a:pt x="10090" y="1642"/>
                    <a:pt x="10124" y="1633"/>
                  </a:cubicBezTo>
                  <a:cubicBezTo>
                    <a:pt x="10131" y="1633"/>
                    <a:pt x="10138" y="1634"/>
                    <a:pt x="10144" y="1634"/>
                  </a:cubicBezTo>
                  <a:cubicBezTo>
                    <a:pt x="10231" y="1634"/>
                    <a:pt x="10306" y="1606"/>
                    <a:pt x="10365" y="1556"/>
                  </a:cubicBezTo>
                  <a:cubicBezTo>
                    <a:pt x="10415" y="1515"/>
                    <a:pt x="10474" y="1433"/>
                    <a:pt x="10483" y="1287"/>
                  </a:cubicBezTo>
                  <a:cubicBezTo>
                    <a:pt x="10492" y="1142"/>
                    <a:pt x="10420" y="996"/>
                    <a:pt x="10347" y="855"/>
                  </a:cubicBezTo>
                  <a:cubicBezTo>
                    <a:pt x="10306" y="774"/>
                    <a:pt x="10269" y="696"/>
                    <a:pt x="10247" y="623"/>
                  </a:cubicBezTo>
                  <a:cubicBezTo>
                    <a:pt x="10251" y="587"/>
                    <a:pt x="10256" y="546"/>
                    <a:pt x="10260" y="505"/>
                  </a:cubicBezTo>
                  <a:cubicBezTo>
                    <a:pt x="10279" y="455"/>
                    <a:pt x="10297" y="414"/>
                    <a:pt x="10320" y="382"/>
                  </a:cubicBezTo>
                  <a:lnTo>
                    <a:pt x="11811" y="332"/>
                  </a:lnTo>
                  <a:lnTo>
                    <a:pt x="11816" y="369"/>
                  </a:lnTo>
                  <a:cubicBezTo>
                    <a:pt x="11848" y="523"/>
                    <a:pt x="11888" y="728"/>
                    <a:pt x="11825" y="846"/>
                  </a:cubicBezTo>
                  <a:cubicBezTo>
                    <a:pt x="11811" y="878"/>
                    <a:pt x="11729" y="915"/>
                    <a:pt x="11670" y="946"/>
                  </a:cubicBezTo>
                  <a:cubicBezTo>
                    <a:pt x="11538" y="1010"/>
                    <a:pt x="11393" y="1083"/>
                    <a:pt x="11379" y="1233"/>
                  </a:cubicBezTo>
                  <a:cubicBezTo>
                    <a:pt x="11365" y="1356"/>
                    <a:pt x="11461" y="1488"/>
                    <a:pt x="11675" y="1647"/>
                  </a:cubicBezTo>
                  <a:lnTo>
                    <a:pt x="11688" y="1656"/>
                  </a:lnTo>
                  <a:cubicBezTo>
                    <a:pt x="11799" y="1711"/>
                    <a:pt x="11916" y="1737"/>
                    <a:pt x="12035" y="1737"/>
                  </a:cubicBezTo>
                  <a:cubicBezTo>
                    <a:pt x="12092" y="1737"/>
                    <a:pt x="12149" y="1731"/>
                    <a:pt x="12207" y="1719"/>
                  </a:cubicBezTo>
                  <a:lnTo>
                    <a:pt x="12220" y="1710"/>
                  </a:lnTo>
                  <a:cubicBezTo>
                    <a:pt x="12461" y="1601"/>
                    <a:pt x="12580" y="1478"/>
                    <a:pt x="12589" y="1342"/>
                  </a:cubicBezTo>
                  <a:cubicBezTo>
                    <a:pt x="12593" y="1210"/>
                    <a:pt x="12498" y="1087"/>
                    <a:pt x="12293" y="965"/>
                  </a:cubicBezTo>
                  <a:lnTo>
                    <a:pt x="12275" y="951"/>
                  </a:lnTo>
                  <a:lnTo>
                    <a:pt x="12261" y="951"/>
                  </a:lnTo>
                  <a:lnTo>
                    <a:pt x="12343" y="437"/>
                  </a:lnTo>
                  <a:cubicBezTo>
                    <a:pt x="12893" y="360"/>
                    <a:pt x="13448" y="323"/>
                    <a:pt x="13989" y="319"/>
                  </a:cubicBezTo>
                  <a:lnTo>
                    <a:pt x="13989" y="319"/>
                  </a:lnTo>
                  <a:cubicBezTo>
                    <a:pt x="14103" y="519"/>
                    <a:pt x="14012" y="696"/>
                    <a:pt x="13880" y="905"/>
                  </a:cubicBezTo>
                  <a:cubicBezTo>
                    <a:pt x="13776" y="1074"/>
                    <a:pt x="13712" y="1401"/>
                    <a:pt x="13880" y="1588"/>
                  </a:cubicBezTo>
                  <a:cubicBezTo>
                    <a:pt x="13945" y="1660"/>
                    <a:pt x="14046" y="1682"/>
                    <a:pt x="14144" y="1682"/>
                  </a:cubicBezTo>
                  <a:cubicBezTo>
                    <a:pt x="14292" y="1682"/>
                    <a:pt x="14436" y="1631"/>
                    <a:pt x="14444" y="1628"/>
                  </a:cubicBezTo>
                  <a:cubicBezTo>
                    <a:pt x="14703" y="1538"/>
                    <a:pt x="14817" y="1269"/>
                    <a:pt x="14722" y="992"/>
                  </a:cubicBezTo>
                  <a:cubicBezTo>
                    <a:pt x="14699" y="928"/>
                    <a:pt x="14649" y="878"/>
                    <a:pt x="14608" y="833"/>
                  </a:cubicBezTo>
                  <a:cubicBezTo>
                    <a:pt x="14576" y="801"/>
                    <a:pt x="14549" y="774"/>
                    <a:pt x="14535" y="746"/>
                  </a:cubicBezTo>
                  <a:cubicBezTo>
                    <a:pt x="14517" y="714"/>
                    <a:pt x="14353" y="419"/>
                    <a:pt x="14517" y="314"/>
                  </a:cubicBezTo>
                  <a:cubicBezTo>
                    <a:pt x="14532" y="305"/>
                    <a:pt x="14557" y="302"/>
                    <a:pt x="14586" y="302"/>
                  </a:cubicBezTo>
                  <a:cubicBezTo>
                    <a:pt x="14628" y="302"/>
                    <a:pt x="14679" y="309"/>
                    <a:pt x="14717" y="314"/>
                  </a:cubicBezTo>
                  <a:cubicBezTo>
                    <a:pt x="14749" y="319"/>
                    <a:pt x="14776" y="323"/>
                    <a:pt x="14803" y="323"/>
                  </a:cubicBezTo>
                  <a:lnTo>
                    <a:pt x="15299" y="355"/>
                  </a:lnTo>
                  <a:lnTo>
                    <a:pt x="15790" y="328"/>
                  </a:lnTo>
                  <a:cubicBezTo>
                    <a:pt x="15840" y="655"/>
                    <a:pt x="16045" y="2001"/>
                    <a:pt x="16109" y="3366"/>
                  </a:cubicBezTo>
                  <a:cubicBezTo>
                    <a:pt x="16186" y="5103"/>
                    <a:pt x="16159" y="6926"/>
                    <a:pt x="16136" y="8695"/>
                  </a:cubicBezTo>
                  <a:cubicBezTo>
                    <a:pt x="16104" y="10646"/>
                    <a:pt x="16077" y="12661"/>
                    <a:pt x="16191" y="14580"/>
                  </a:cubicBezTo>
                  <a:cubicBezTo>
                    <a:pt x="15581" y="14635"/>
                    <a:pt x="14926" y="14648"/>
                    <a:pt x="14290" y="14657"/>
                  </a:cubicBezTo>
                  <a:cubicBezTo>
                    <a:pt x="13726" y="14662"/>
                    <a:pt x="13144" y="14671"/>
                    <a:pt x="12598" y="14712"/>
                  </a:cubicBezTo>
                  <a:cubicBezTo>
                    <a:pt x="8500" y="15021"/>
                    <a:pt x="4326" y="15194"/>
                    <a:pt x="187" y="15221"/>
                  </a:cubicBezTo>
                  <a:cubicBezTo>
                    <a:pt x="183" y="15221"/>
                    <a:pt x="178" y="15217"/>
                    <a:pt x="174" y="15217"/>
                  </a:cubicBezTo>
                  <a:cubicBezTo>
                    <a:pt x="274" y="14112"/>
                    <a:pt x="356" y="13007"/>
                    <a:pt x="428" y="11929"/>
                  </a:cubicBezTo>
                  <a:cubicBezTo>
                    <a:pt x="679" y="8091"/>
                    <a:pt x="774" y="4175"/>
                    <a:pt x="706" y="301"/>
                  </a:cubicBezTo>
                  <a:lnTo>
                    <a:pt x="706" y="296"/>
                  </a:lnTo>
                  <a:cubicBezTo>
                    <a:pt x="709" y="296"/>
                    <a:pt x="712" y="294"/>
                    <a:pt x="716" y="294"/>
                  </a:cubicBezTo>
                  <a:cubicBezTo>
                    <a:pt x="718" y="294"/>
                    <a:pt x="721" y="295"/>
                    <a:pt x="724" y="296"/>
                  </a:cubicBezTo>
                  <a:lnTo>
                    <a:pt x="742" y="301"/>
                  </a:lnTo>
                  <a:lnTo>
                    <a:pt x="765" y="296"/>
                  </a:lnTo>
                  <a:cubicBezTo>
                    <a:pt x="833" y="305"/>
                    <a:pt x="910" y="310"/>
                    <a:pt x="992" y="319"/>
                  </a:cubicBezTo>
                  <a:cubicBezTo>
                    <a:pt x="1315" y="346"/>
                    <a:pt x="1761" y="382"/>
                    <a:pt x="1879" y="587"/>
                  </a:cubicBezTo>
                  <a:cubicBezTo>
                    <a:pt x="1934" y="683"/>
                    <a:pt x="1920" y="814"/>
                    <a:pt x="1838" y="987"/>
                  </a:cubicBezTo>
                  <a:cubicBezTo>
                    <a:pt x="1825" y="1015"/>
                    <a:pt x="1802" y="1046"/>
                    <a:pt x="1784" y="1078"/>
                  </a:cubicBezTo>
                  <a:cubicBezTo>
                    <a:pt x="1747" y="1133"/>
                    <a:pt x="1711" y="1187"/>
                    <a:pt x="1688" y="1251"/>
                  </a:cubicBezTo>
                  <a:cubicBezTo>
                    <a:pt x="1629" y="1465"/>
                    <a:pt x="1643" y="1633"/>
                    <a:pt x="1734" y="1756"/>
                  </a:cubicBezTo>
                  <a:cubicBezTo>
                    <a:pt x="1820" y="1865"/>
                    <a:pt x="1961" y="1924"/>
                    <a:pt x="2152" y="1924"/>
                  </a:cubicBezTo>
                  <a:lnTo>
                    <a:pt x="2320" y="1901"/>
                  </a:lnTo>
                  <a:cubicBezTo>
                    <a:pt x="2402" y="1888"/>
                    <a:pt x="2475" y="1865"/>
                    <a:pt x="2529" y="1824"/>
                  </a:cubicBezTo>
                  <a:cubicBezTo>
                    <a:pt x="2702" y="1760"/>
                    <a:pt x="2802" y="1606"/>
                    <a:pt x="2789" y="1415"/>
                  </a:cubicBezTo>
                  <a:cubicBezTo>
                    <a:pt x="2775" y="1246"/>
                    <a:pt x="2652" y="1051"/>
                    <a:pt x="2489" y="924"/>
                  </a:cubicBezTo>
                  <a:cubicBezTo>
                    <a:pt x="2398" y="724"/>
                    <a:pt x="2352" y="537"/>
                    <a:pt x="2434" y="278"/>
                  </a:cubicBezTo>
                  <a:cubicBezTo>
                    <a:pt x="2694" y="250"/>
                    <a:pt x="2949" y="237"/>
                    <a:pt x="3204" y="237"/>
                  </a:cubicBezTo>
                  <a:cubicBezTo>
                    <a:pt x="3413" y="237"/>
                    <a:pt x="3622" y="246"/>
                    <a:pt x="3835" y="264"/>
                  </a:cubicBezTo>
                  <a:lnTo>
                    <a:pt x="3921" y="855"/>
                  </a:lnTo>
                  <a:cubicBezTo>
                    <a:pt x="3735" y="896"/>
                    <a:pt x="3603" y="1010"/>
                    <a:pt x="3557" y="1174"/>
                  </a:cubicBezTo>
                  <a:cubicBezTo>
                    <a:pt x="3530" y="1256"/>
                    <a:pt x="3534" y="1347"/>
                    <a:pt x="3562" y="1433"/>
                  </a:cubicBezTo>
                  <a:cubicBezTo>
                    <a:pt x="3571" y="1497"/>
                    <a:pt x="3598" y="1551"/>
                    <a:pt x="3648" y="1592"/>
                  </a:cubicBezTo>
                  <a:cubicBezTo>
                    <a:pt x="3685" y="1633"/>
                    <a:pt x="3721" y="1669"/>
                    <a:pt x="3766" y="1692"/>
                  </a:cubicBezTo>
                  <a:cubicBezTo>
                    <a:pt x="3829" y="1727"/>
                    <a:pt x="3896" y="1744"/>
                    <a:pt x="3963" y="1744"/>
                  </a:cubicBezTo>
                  <a:cubicBezTo>
                    <a:pt x="4046" y="1744"/>
                    <a:pt x="4130" y="1718"/>
                    <a:pt x="4208" y="1665"/>
                  </a:cubicBezTo>
                  <a:cubicBezTo>
                    <a:pt x="4362" y="1560"/>
                    <a:pt x="4458" y="1369"/>
                    <a:pt x="4439" y="1192"/>
                  </a:cubicBezTo>
                  <a:cubicBezTo>
                    <a:pt x="4453" y="1055"/>
                    <a:pt x="4421" y="928"/>
                    <a:pt x="4394" y="805"/>
                  </a:cubicBezTo>
                  <a:cubicBezTo>
                    <a:pt x="4389" y="783"/>
                    <a:pt x="4380" y="760"/>
                    <a:pt x="4376" y="737"/>
                  </a:cubicBezTo>
                  <a:cubicBezTo>
                    <a:pt x="4330" y="546"/>
                    <a:pt x="4317" y="401"/>
                    <a:pt x="4362" y="228"/>
                  </a:cubicBezTo>
                  <a:lnTo>
                    <a:pt x="5695" y="173"/>
                  </a:lnTo>
                  <a:close/>
                  <a:moveTo>
                    <a:pt x="5726" y="0"/>
                  </a:moveTo>
                  <a:lnTo>
                    <a:pt x="4348" y="55"/>
                  </a:lnTo>
                  <a:cubicBezTo>
                    <a:pt x="4276" y="60"/>
                    <a:pt x="4217" y="110"/>
                    <a:pt x="4194" y="178"/>
                  </a:cubicBezTo>
                  <a:cubicBezTo>
                    <a:pt x="4139" y="382"/>
                    <a:pt x="4157" y="560"/>
                    <a:pt x="4208" y="778"/>
                  </a:cubicBezTo>
                  <a:cubicBezTo>
                    <a:pt x="4212" y="801"/>
                    <a:pt x="4217" y="824"/>
                    <a:pt x="4221" y="846"/>
                  </a:cubicBezTo>
                  <a:cubicBezTo>
                    <a:pt x="4253" y="969"/>
                    <a:pt x="4280" y="1074"/>
                    <a:pt x="4262" y="1183"/>
                  </a:cubicBezTo>
                  <a:lnTo>
                    <a:pt x="4262" y="1192"/>
                  </a:lnTo>
                  <a:lnTo>
                    <a:pt x="4262" y="1206"/>
                  </a:lnTo>
                  <a:cubicBezTo>
                    <a:pt x="4280" y="1319"/>
                    <a:pt x="4212" y="1451"/>
                    <a:pt x="4107" y="1524"/>
                  </a:cubicBezTo>
                  <a:cubicBezTo>
                    <a:pt x="4076" y="1547"/>
                    <a:pt x="4023" y="1574"/>
                    <a:pt x="3962" y="1574"/>
                  </a:cubicBezTo>
                  <a:cubicBezTo>
                    <a:pt x="3926" y="1574"/>
                    <a:pt x="3888" y="1565"/>
                    <a:pt x="3848" y="1542"/>
                  </a:cubicBezTo>
                  <a:cubicBezTo>
                    <a:pt x="3821" y="1528"/>
                    <a:pt x="3794" y="1506"/>
                    <a:pt x="3771" y="1478"/>
                  </a:cubicBezTo>
                  <a:lnTo>
                    <a:pt x="3766" y="1469"/>
                  </a:lnTo>
                  <a:lnTo>
                    <a:pt x="3757" y="1465"/>
                  </a:lnTo>
                  <a:cubicBezTo>
                    <a:pt x="3739" y="1451"/>
                    <a:pt x="3730" y="1437"/>
                    <a:pt x="3730" y="1415"/>
                  </a:cubicBezTo>
                  <a:lnTo>
                    <a:pt x="3730" y="1401"/>
                  </a:lnTo>
                  <a:lnTo>
                    <a:pt x="3725" y="1392"/>
                  </a:lnTo>
                  <a:cubicBezTo>
                    <a:pt x="3707" y="1333"/>
                    <a:pt x="3703" y="1274"/>
                    <a:pt x="3716" y="1219"/>
                  </a:cubicBezTo>
                  <a:cubicBezTo>
                    <a:pt x="3762" y="1078"/>
                    <a:pt x="3907" y="1028"/>
                    <a:pt x="3989" y="1015"/>
                  </a:cubicBezTo>
                  <a:lnTo>
                    <a:pt x="4048" y="996"/>
                  </a:lnTo>
                  <a:lnTo>
                    <a:pt x="4067" y="969"/>
                  </a:lnTo>
                  <a:cubicBezTo>
                    <a:pt x="4089" y="933"/>
                    <a:pt x="4094" y="892"/>
                    <a:pt x="4089" y="851"/>
                  </a:cubicBezTo>
                  <a:lnTo>
                    <a:pt x="3998" y="228"/>
                  </a:lnTo>
                  <a:cubicBezTo>
                    <a:pt x="3989" y="146"/>
                    <a:pt x="3912" y="100"/>
                    <a:pt x="3848" y="96"/>
                  </a:cubicBezTo>
                  <a:cubicBezTo>
                    <a:pt x="3629" y="75"/>
                    <a:pt x="3413" y="65"/>
                    <a:pt x="3197" y="65"/>
                  </a:cubicBezTo>
                  <a:cubicBezTo>
                    <a:pt x="2938" y="65"/>
                    <a:pt x="2679" y="80"/>
                    <a:pt x="2416" y="110"/>
                  </a:cubicBezTo>
                  <a:cubicBezTo>
                    <a:pt x="2343" y="114"/>
                    <a:pt x="2288" y="160"/>
                    <a:pt x="2266" y="223"/>
                  </a:cubicBezTo>
                  <a:cubicBezTo>
                    <a:pt x="2179" y="501"/>
                    <a:pt x="2202" y="728"/>
                    <a:pt x="2338" y="1015"/>
                  </a:cubicBezTo>
                  <a:lnTo>
                    <a:pt x="2348" y="1037"/>
                  </a:lnTo>
                  <a:lnTo>
                    <a:pt x="2366" y="1051"/>
                  </a:lnTo>
                  <a:cubicBezTo>
                    <a:pt x="2498" y="1146"/>
                    <a:pt x="2607" y="1306"/>
                    <a:pt x="2616" y="1428"/>
                  </a:cubicBezTo>
                  <a:cubicBezTo>
                    <a:pt x="2625" y="1588"/>
                    <a:pt x="2520" y="1647"/>
                    <a:pt x="2457" y="1669"/>
                  </a:cubicBezTo>
                  <a:lnTo>
                    <a:pt x="2443" y="1674"/>
                  </a:lnTo>
                  <a:lnTo>
                    <a:pt x="2434" y="1683"/>
                  </a:lnTo>
                  <a:cubicBezTo>
                    <a:pt x="2402" y="1706"/>
                    <a:pt x="2352" y="1724"/>
                    <a:pt x="2293" y="1733"/>
                  </a:cubicBezTo>
                  <a:lnTo>
                    <a:pt x="2143" y="1756"/>
                  </a:lnTo>
                  <a:cubicBezTo>
                    <a:pt x="2052" y="1756"/>
                    <a:pt x="1929" y="1738"/>
                    <a:pt x="1870" y="1651"/>
                  </a:cubicBezTo>
                  <a:cubicBezTo>
                    <a:pt x="1811" y="1578"/>
                    <a:pt x="1806" y="1456"/>
                    <a:pt x="1852" y="1301"/>
                  </a:cubicBezTo>
                  <a:cubicBezTo>
                    <a:pt x="1865" y="1260"/>
                    <a:pt x="1893" y="1219"/>
                    <a:pt x="1925" y="1174"/>
                  </a:cubicBezTo>
                  <a:cubicBezTo>
                    <a:pt x="1947" y="1137"/>
                    <a:pt x="1970" y="1101"/>
                    <a:pt x="1988" y="1060"/>
                  </a:cubicBezTo>
                  <a:cubicBezTo>
                    <a:pt x="2097" y="837"/>
                    <a:pt x="2107" y="651"/>
                    <a:pt x="2025" y="505"/>
                  </a:cubicBezTo>
                  <a:cubicBezTo>
                    <a:pt x="1861" y="219"/>
                    <a:pt x="1383" y="182"/>
                    <a:pt x="1006" y="151"/>
                  </a:cubicBezTo>
                  <a:cubicBezTo>
                    <a:pt x="924" y="141"/>
                    <a:pt x="851" y="137"/>
                    <a:pt x="783" y="128"/>
                  </a:cubicBezTo>
                  <a:lnTo>
                    <a:pt x="751" y="128"/>
                  </a:lnTo>
                  <a:cubicBezTo>
                    <a:pt x="739" y="126"/>
                    <a:pt x="727" y="124"/>
                    <a:pt x="714" y="124"/>
                  </a:cubicBezTo>
                  <a:cubicBezTo>
                    <a:pt x="675" y="124"/>
                    <a:pt x="636" y="136"/>
                    <a:pt x="601" y="160"/>
                  </a:cubicBezTo>
                  <a:cubicBezTo>
                    <a:pt x="556" y="191"/>
                    <a:pt x="533" y="246"/>
                    <a:pt x="533" y="305"/>
                  </a:cubicBezTo>
                  <a:cubicBezTo>
                    <a:pt x="597" y="4180"/>
                    <a:pt x="506" y="8086"/>
                    <a:pt x="256" y="11920"/>
                  </a:cubicBezTo>
                  <a:cubicBezTo>
                    <a:pt x="187" y="12993"/>
                    <a:pt x="101" y="14098"/>
                    <a:pt x="6" y="15203"/>
                  </a:cubicBezTo>
                  <a:cubicBezTo>
                    <a:pt x="1" y="15249"/>
                    <a:pt x="15" y="15294"/>
                    <a:pt x="51" y="15330"/>
                  </a:cubicBezTo>
                  <a:cubicBezTo>
                    <a:pt x="87" y="15371"/>
                    <a:pt x="137" y="15394"/>
                    <a:pt x="187" y="15394"/>
                  </a:cubicBezTo>
                  <a:cubicBezTo>
                    <a:pt x="187" y="15394"/>
                    <a:pt x="187" y="15394"/>
                    <a:pt x="183" y="15389"/>
                  </a:cubicBezTo>
                  <a:cubicBezTo>
                    <a:pt x="4326" y="15362"/>
                    <a:pt x="8505" y="15189"/>
                    <a:pt x="12607" y="14880"/>
                  </a:cubicBezTo>
                  <a:cubicBezTo>
                    <a:pt x="13144" y="14839"/>
                    <a:pt x="13726" y="14830"/>
                    <a:pt x="14290" y="14821"/>
                  </a:cubicBezTo>
                  <a:cubicBezTo>
                    <a:pt x="14935" y="14812"/>
                    <a:pt x="15599" y="14803"/>
                    <a:pt x="16218" y="14748"/>
                  </a:cubicBezTo>
                  <a:cubicBezTo>
                    <a:pt x="16236" y="14762"/>
                    <a:pt x="16254" y="14767"/>
                    <a:pt x="16269" y="14767"/>
                  </a:cubicBezTo>
                  <a:cubicBezTo>
                    <a:pt x="16289" y="14767"/>
                    <a:pt x="16304" y="14760"/>
                    <a:pt x="16309" y="14757"/>
                  </a:cubicBezTo>
                  <a:cubicBezTo>
                    <a:pt x="16363" y="14735"/>
                    <a:pt x="16363" y="14680"/>
                    <a:pt x="16359" y="14648"/>
                  </a:cubicBezTo>
                  <a:cubicBezTo>
                    <a:pt x="16241" y="12716"/>
                    <a:pt x="16272" y="10669"/>
                    <a:pt x="16300" y="8695"/>
                  </a:cubicBezTo>
                  <a:cubicBezTo>
                    <a:pt x="16327" y="6926"/>
                    <a:pt x="16354" y="5094"/>
                    <a:pt x="16272" y="3357"/>
                  </a:cubicBezTo>
                  <a:cubicBezTo>
                    <a:pt x="16200" y="1779"/>
                    <a:pt x="15945" y="237"/>
                    <a:pt x="15940" y="223"/>
                  </a:cubicBezTo>
                  <a:lnTo>
                    <a:pt x="15927" y="146"/>
                  </a:lnTo>
                  <a:lnTo>
                    <a:pt x="15295" y="178"/>
                  </a:lnTo>
                  <a:lnTo>
                    <a:pt x="14808" y="151"/>
                  </a:lnTo>
                  <a:cubicBezTo>
                    <a:pt x="14785" y="146"/>
                    <a:pt x="14763" y="146"/>
                    <a:pt x="14735" y="141"/>
                  </a:cubicBezTo>
                  <a:cubicBezTo>
                    <a:pt x="14688" y="135"/>
                    <a:pt x="14637" y="128"/>
                    <a:pt x="14585" y="128"/>
                  </a:cubicBezTo>
                  <a:cubicBezTo>
                    <a:pt x="14526" y="128"/>
                    <a:pt x="14468" y="137"/>
                    <a:pt x="14417" y="169"/>
                  </a:cubicBezTo>
                  <a:cubicBezTo>
                    <a:pt x="14194" y="314"/>
                    <a:pt x="14258" y="614"/>
                    <a:pt x="14381" y="833"/>
                  </a:cubicBezTo>
                  <a:cubicBezTo>
                    <a:pt x="14408" y="874"/>
                    <a:pt x="14444" y="910"/>
                    <a:pt x="14476" y="946"/>
                  </a:cubicBezTo>
                  <a:cubicBezTo>
                    <a:pt x="14512" y="983"/>
                    <a:pt x="14544" y="1015"/>
                    <a:pt x="14553" y="1046"/>
                  </a:cubicBezTo>
                  <a:cubicBezTo>
                    <a:pt x="14622" y="1233"/>
                    <a:pt x="14549" y="1406"/>
                    <a:pt x="14381" y="1465"/>
                  </a:cubicBezTo>
                  <a:cubicBezTo>
                    <a:pt x="14307" y="1492"/>
                    <a:pt x="14217" y="1508"/>
                    <a:pt x="14142" y="1508"/>
                  </a:cubicBezTo>
                  <a:cubicBezTo>
                    <a:pt x="14079" y="1508"/>
                    <a:pt x="14026" y="1496"/>
                    <a:pt x="14003" y="1469"/>
                  </a:cubicBezTo>
                  <a:cubicBezTo>
                    <a:pt x="13898" y="1356"/>
                    <a:pt x="13944" y="1110"/>
                    <a:pt x="14021" y="992"/>
                  </a:cubicBezTo>
                  <a:cubicBezTo>
                    <a:pt x="14135" y="810"/>
                    <a:pt x="14308" y="533"/>
                    <a:pt x="14130" y="228"/>
                  </a:cubicBezTo>
                  <a:cubicBezTo>
                    <a:pt x="14103" y="173"/>
                    <a:pt x="14049" y="146"/>
                    <a:pt x="13989" y="146"/>
                  </a:cubicBezTo>
                  <a:cubicBezTo>
                    <a:pt x="13435" y="146"/>
                    <a:pt x="12866" y="187"/>
                    <a:pt x="12302" y="269"/>
                  </a:cubicBezTo>
                  <a:cubicBezTo>
                    <a:pt x="12239" y="278"/>
                    <a:pt x="12184" y="332"/>
                    <a:pt x="12175" y="392"/>
                  </a:cubicBezTo>
                  <a:lnTo>
                    <a:pt x="12084" y="924"/>
                  </a:lnTo>
                  <a:cubicBezTo>
                    <a:pt x="12075" y="974"/>
                    <a:pt x="12089" y="1028"/>
                    <a:pt x="12120" y="1065"/>
                  </a:cubicBezTo>
                  <a:cubicBezTo>
                    <a:pt x="12148" y="1096"/>
                    <a:pt x="12179" y="1115"/>
                    <a:pt x="12216" y="1119"/>
                  </a:cubicBezTo>
                  <a:cubicBezTo>
                    <a:pt x="12348" y="1196"/>
                    <a:pt x="12416" y="1274"/>
                    <a:pt x="12411" y="1333"/>
                  </a:cubicBezTo>
                  <a:cubicBezTo>
                    <a:pt x="12407" y="1397"/>
                    <a:pt x="12316" y="1474"/>
                    <a:pt x="12152" y="1551"/>
                  </a:cubicBezTo>
                  <a:cubicBezTo>
                    <a:pt x="12109" y="1560"/>
                    <a:pt x="12066" y="1565"/>
                    <a:pt x="12024" y="1565"/>
                  </a:cubicBezTo>
                  <a:cubicBezTo>
                    <a:pt x="11937" y="1565"/>
                    <a:pt x="11851" y="1545"/>
                    <a:pt x="11766" y="1506"/>
                  </a:cubicBezTo>
                  <a:cubicBezTo>
                    <a:pt x="11552" y="1342"/>
                    <a:pt x="11543" y="1265"/>
                    <a:pt x="11543" y="1246"/>
                  </a:cubicBezTo>
                  <a:cubicBezTo>
                    <a:pt x="11547" y="1192"/>
                    <a:pt x="11657" y="1137"/>
                    <a:pt x="11743" y="1096"/>
                  </a:cubicBezTo>
                  <a:cubicBezTo>
                    <a:pt x="11838" y="1051"/>
                    <a:pt x="11929" y="1005"/>
                    <a:pt x="11970" y="928"/>
                  </a:cubicBezTo>
                  <a:cubicBezTo>
                    <a:pt x="12066" y="755"/>
                    <a:pt x="12016" y="510"/>
                    <a:pt x="11979" y="332"/>
                  </a:cubicBezTo>
                  <a:lnTo>
                    <a:pt x="11970" y="287"/>
                  </a:lnTo>
                  <a:cubicBezTo>
                    <a:pt x="11957" y="217"/>
                    <a:pt x="11889" y="159"/>
                    <a:pt x="11819" y="159"/>
                  </a:cubicBezTo>
                  <a:cubicBezTo>
                    <a:pt x="11816" y="159"/>
                    <a:pt x="11814" y="159"/>
                    <a:pt x="11811" y="160"/>
                  </a:cubicBezTo>
                  <a:lnTo>
                    <a:pt x="10229" y="210"/>
                  </a:lnTo>
                  <a:lnTo>
                    <a:pt x="10206" y="237"/>
                  </a:lnTo>
                  <a:cubicBezTo>
                    <a:pt x="10156" y="296"/>
                    <a:pt x="10119" y="369"/>
                    <a:pt x="10092" y="460"/>
                  </a:cubicBezTo>
                  <a:lnTo>
                    <a:pt x="10088" y="473"/>
                  </a:lnTo>
                  <a:cubicBezTo>
                    <a:pt x="10078" y="514"/>
                    <a:pt x="10074" y="560"/>
                    <a:pt x="10069" y="605"/>
                  </a:cubicBezTo>
                  <a:lnTo>
                    <a:pt x="10065" y="637"/>
                  </a:lnTo>
                  <a:lnTo>
                    <a:pt x="10069" y="655"/>
                  </a:lnTo>
                  <a:cubicBezTo>
                    <a:pt x="10097" y="746"/>
                    <a:pt x="10142" y="842"/>
                    <a:pt x="10192" y="933"/>
                  </a:cubicBezTo>
                  <a:cubicBezTo>
                    <a:pt x="10251" y="1051"/>
                    <a:pt x="10315" y="1178"/>
                    <a:pt x="10310" y="1274"/>
                  </a:cubicBezTo>
                  <a:cubicBezTo>
                    <a:pt x="10306" y="1342"/>
                    <a:pt x="10283" y="1397"/>
                    <a:pt x="10251" y="1424"/>
                  </a:cubicBezTo>
                  <a:cubicBezTo>
                    <a:pt x="10219" y="1453"/>
                    <a:pt x="10177" y="1462"/>
                    <a:pt x="10143" y="1462"/>
                  </a:cubicBezTo>
                  <a:cubicBezTo>
                    <a:pt x="10135" y="1462"/>
                    <a:pt x="10127" y="1461"/>
                    <a:pt x="10119" y="1460"/>
                  </a:cubicBezTo>
                  <a:lnTo>
                    <a:pt x="10101" y="1460"/>
                  </a:lnTo>
                  <a:lnTo>
                    <a:pt x="10088" y="1465"/>
                  </a:lnTo>
                  <a:cubicBezTo>
                    <a:pt x="10070" y="1470"/>
                    <a:pt x="10049" y="1473"/>
                    <a:pt x="10025" y="1473"/>
                  </a:cubicBezTo>
                  <a:cubicBezTo>
                    <a:pt x="9989" y="1473"/>
                    <a:pt x="9946" y="1467"/>
                    <a:pt x="9897" y="1456"/>
                  </a:cubicBezTo>
                  <a:cubicBezTo>
                    <a:pt x="9706" y="1419"/>
                    <a:pt x="9642" y="1315"/>
                    <a:pt x="9683" y="1101"/>
                  </a:cubicBezTo>
                  <a:cubicBezTo>
                    <a:pt x="9692" y="1042"/>
                    <a:pt x="9724" y="983"/>
                    <a:pt x="9756" y="915"/>
                  </a:cubicBezTo>
                  <a:cubicBezTo>
                    <a:pt x="9778" y="869"/>
                    <a:pt x="9801" y="824"/>
                    <a:pt x="9819" y="774"/>
                  </a:cubicBezTo>
                  <a:cubicBezTo>
                    <a:pt x="9883" y="596"/>
                    <a:pt x="9906" y="442"/>
                    <a:pt x="9815" y="255"/>
                  </a:cubicBezTo>
                  <a:cubicBezTo>
                    <a:pt x="9789" y="204"/>
                    <a:pt x="9731" y="168"/>
                    <a:pt x="9675" y="168"/>
                  </a:cubicBezTo>
                  <a:cubicBezTo>
                    <a:pt x="9671" y="168"/>
                    <a:pt x="9668" y="168"/>
                    <a:pt x="9665" y="169"/>
                  </a:cubicBezTo>
                  <a:lnTo>
                    <a:pt x="8346" y="210"/>
                  </a:lnTo>
                  <a:cubicBezTo>
                    <a:pt x="8300" y="210"/>
                    <a:pt x="8259" y="232"/>
                    <a:pt x="8228" y="264"/>
                  </a:cubicBezTo>
                  <a:cubicBezTo>
                    <a:pt x="8200" y="296"/>
                    <a:pt x="8182" y="337"/>
                    <a:pt x="8187" y="378"/>
                  </a:cubicBezTo>
                  <a:cubicBezTo>
                    <a:pt x="8191" y="469"/>
                    <a:pt x="8182" y="551"/>
                    <a:pt x="8168" y="628"/>
                  </a:cubicBezTo>
                  <a:cubicBezTo>
                    <a:pt x="8141" y="796"/>
                    <a:pt x="8114" y="974"/>
                    <a:pt x="8332" y="1156"/>
                  </a:cubicBezTo>
                  <a:cubicBezTo>
                    <a:pt x="8359" y="1178"/>
                    <a:pt x="8391" y="1196"/>
                    <a:pt x="8428" y="1219"/>
                  </a:cubicBezTo>
                  <a:cubicBezTo>
                    <a:pt x="8500" y="1265"/>
                    <a:pt x="8582" y="1315"/>
                    <a:pt x="8591" y="1378"/>
                  </a:cubicBezTo>
                  <a:cubicBezTo>
                    <a:pt x="8601" y="1442"/>
                    <a:pt x="8582" y="1497"/>
                    <a:pt x="8541" y="1542"/>
                  </a:cubicBezTo>
                  <a:cubicBezTo>
                    <a:pt x="8462" y="1634"/>
                    <a:pt x="8295" y="1680"/>
                    <a:pt x="8163" y="1680"/>
                  </a:cubicBezTo>
                  <a:cubicBezTo>
                    <a:pt x="8151" y="1680"/>
                    <a:pt x="8139" y="1679"/>
                    <a:pt x="8128" y="1679"/>
                  </a:cubicBezTo>
                  <a:cubicBezTo>
                    <a:pt x="8005" y="1674"/>
                    <a:pt x="7782" y="1628"/>
                    <a:pt x="7700" y="1560"/>
                  </a:cubicBezTo>
                  <a:cubicBezTo>
                    <a:pt x="7527" y="1424"/>
                    <a:pt x="7600" y="1283"/>
                    <a:pt x="7736" y="1065"/>
                  </a:cubicBezTo>
                  <a:cubicBezTo>
                    <a:pt x="7755" y="1033"/>
                    <a:pt x="7773" y="1001"/>
                    <a:pt x="7791" y="974"/>
                  </a:cubicBezTo>
                  <a:cubicBezTo>
                    <a:pt x="7959" y="683"/>
                    <a:pt x="8050" y="314"/>
                    <a:pt x="7805" y="164"/>
                  </a:cubicBezTo>
                  <a:cubicBezTo>
                    <a:pt x="7745" y="126"/>
                    <a:pt x="7666" y="114"/>
                    <a:pt x="7582" y="114"/>
                  </a:cubicBezTo>
                  <a:cubicBezTo>
                    <a:pt x="7506" y="114"/>
                    <a:pt x="7425" y="124"/>
                    <a:pt x="7350" y="132"/>
                  </a:cubicBezTo>
                  <a:cubicBezTo>
                    <a:pt x="7295" y="137"/>
                    <a:pt x="7245" y="141"/>
                    <a:pt x="7209" y="141"/>
                  </a:cubicBezTo>
                  <a:cubicBezTo>
                    <a:pt x="7156" y="142"/>
                    <a:pt x="7102" y="143"/>
                    <a:pt x="7047" y="143"/>
                  </a:cubicBezTo>
                  <a:cubicBezTo>
                    <a:pt x="6805" y="143"/>
                    <a:pt x="6551" y="135"/>
                    <a:pt x="6277" y="128"/>
                  </a:cubicBezTo>
                  <a:cubicBezTo>
                    <a:pt x="6274" y="128"/>
                    <a:pt x="6271" y="128"/>
                    <a:pt x="6269" y="128"/>
                  </a:cubicBezTo>
                  <a:cubicBezTo>
                    <a:pt x="6185" y="128"/>
                    <a:pt x="6113" y="194"/>
                    <a:pt x="6108" y="282"/>
                  </a:cubicBezTo>
                  <a:lnTo>
                    <a:pt x="6072" y="946"/>
                  </a:lnTo>
                  <a:lnTo>
                    <a:pt x="6127" y="969"/>
                  </a:lnTo>
                  <a:cubicBezTo>
                    <a:pt x="6268" y="1037"/>
                    <a:pt x="6372" y="1137"/>
                    <a:pt x="6395" y="1233"/>
                  </a:cubicBezTo>
                  <a:cubicBezTo>
                    <a:pt x="6413" y="1297"/>
                    <a:pt x="6395" y="1360"/>
                    <a:pt x="6349" y="1424"/>
                  </a:cubicBezTo>
                  <a:cubicBezTo>
                    <a:pt x="6280" y="1517"/>
                    <a:pt x="6154" y="1567"/>
                    <a:pt x="6004" y="1567"/>
                  </a:cubicBezTo>
                  <a:cubicBezTo>
                    <a:pt x="5986" y="1567"/>
                    <a:pt x="5968" y="1566"/>
                    <a:pt x="5949" y="1565"/>
                  </a:cubicBezTo>
                  <a:lnTo>
                    <a:pt x="5936" y="1565"/>
                  </a:lnTo>
                  <a:cubicBezTo>
                    <a:pt x="5926" y="1566"/>
                    <a:pt x="5917" y="1566"/>
                    <a:pt x="5908" y="1566"/>
                  </a:cubicBezTo>
                  <a:cubicBezTo>
                    <a:pt x="5808" y="1566"/>
                    <a:pt x="5710" y="1522"/>
                    <a:pt x="5631" y="1447"/>
                  </a:cubicBezTo>
                  <a:cubicBezTo>
                    <a:pt x="5581" y="1392"/>
                    <a:pt x="5545" y="1328"/>
                    <a:pt x="5540" y="1269"/>
                  </a:cubicBezTo>
                  <a:lnTo>
                    <a:pt x="5540" y="1242"/>
                  </a:lnTo>
                  <a:cubicBezTo>
                    <a:pt x="5545" y="1196"/>
                    <a:pt x="5563" y="1160"/>
                    <a:pt x="5599" y="1128"/>
                  </a:cubicBezTo>
                  <a:lnTo>
                    <a:pt x="5608" y="1119"/>
                  </a:lnTo>
                  <a:cubicBezTo>
                    <a:pt x="5635" y="1092"/>
                    <a:pt x="5663" y="1069"/>
                    <a:pt x="5695" y="1042"/>
                  </a:cubicBezTo>
                  <a:lnTo>
                    <a:pt x="5722" y="1019"/>
                  </a:lnTo>
                  <a:lnTo>
                    <a:pt x="5726" y="1010"/>
                  </a:lnTo>
                  <a:cubicBezTo>
                    <a:pt x="5726" y="1005"/>
                    <a:pt x="5731" y="1005"/>
                    <a:pt x="5736" y="1001"/>
                  </a:cubicBezTo>
                  <a:lnTo>
                    <a:pt x="5749" y="992"/>
                  </a:lnTo>
                  <a:cubicBezTo>
                    <a:pt x="5786" y="960"/>
                    <a:pt x="5831" y="910"/>
                    <a:pt x="5863" y="842"/>
                  </a:cubicBezTo>
                  <a:cubicBezTo>
                    <a:pt x="5904" y="742"/>
                    <a:pt x="5922" y="633"/>
                    <a:pt x="5913" y="492"/>
                  </a:cubicBezTo>
                  <a:lnTo>
                    <a:pt x="5908" y="455"/>
                  </a:lnTo>
                  <a:cubicBezTo>
                    <a:pt x="5899" y="405"/>
                    <a:pt x="5890" y="351"/>
                    <a:pt x="5886" y="296"/>
                  </a:cubicBezTo>
                  <a:lnTo>
                    <a:pt x="5886" y="282"/>
                  </a:lnTo>
                  <a:lnTo>
                    <a:pt x="5881" y="269"/>
                  </a:lnTo>
                  <a:cubicBezTo>
                    <a:pt x="5881" y="264"/>
                    <a:pt x="5881" y="264"/>
                    <a:pt x="5881" y="264"/>
                  </a:cubicBezTo>
                  <a:cubicBezTo>
                    <a:pt x="5867" y="205"/>
                    <a:pt x="5863" y="146"/>
                    <a:pt x="5858" y="91"/>
                  </a:cubicBezTo>
                  <a:lnTo>
                    <a:pt x="5854" y="46"/>
                  </a:lnTo>
                  <a:lnTo>
                    <a:pt x="5817" y="23"/>
                  </a:lnTo>
                  <a:cubicBezTo>
                    <a:pt x="5790" y="5"/>
                    <a:pt x="5758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3"/>
          <p:cNvSpPr/>
          <p:nvPr/>
        </p:nvSpPr>
        <p:spPr>
          <a:xfrm>
            <a:off x="617942" y="1859017"/>
            <a:ext cx="1224160" cy="796158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A3D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09771" y="1848232"/>
            <a:ext cx="1247202" cy="818709"/>
          </a:xfrm>
          <a:custGeom>
            <a:avLst/>
            <a:gdLst/>
            <a:ahLst/>
            <a:cxnLst/>
            <a:rect l="l" t="t" r="r" b="b"/>
            <a:pathLst>
              <a:path w="7632" h="5010" extrusionOk="0">
                <a:moveTo>
                  <a:pt x="6636" y="135"/>
                </a:moveTo>
                <a:lnTo>
                  <a:pt x="6636" y="135"/>
                </a:lnTo>
                <a:cubicBezTo>
                  <a:pt x="6599" y="276"/>
                  <a:pt x="6563" y="421"/>
                  <a:pt x="6526" y="567"/>
                </a:cubicBezTo>
                <a:cubicBezTo>
                  <a:pt x="6517" y="590"/>
                  <a:pt x="6526" y="617"/>
                  <a:pt x="6554" y="626"/>
                </a:cubicBezTo>
                <a:cubicBezTo>
                  <a:pt x="6667" y="667"/>
                  <a:pt x="6786" y="708"/>
                  <a:pt x="6899" y="749"/>
                </a:cubicBezTo>
                <a:cubicBezTo>
                  <a:pt x="6858" y="853"/>
                  <a:pt x="6817" y="958"/>
                  <a:pt x="6781" y="1063"/>
                </a:cubicBezTo>
                <a:cubicBezTo>
                  <a:pt x="6772" y="1085"/>
                  <a:pt x="6786" y="1117"/>
                  <a:pt x="6808" y="1126"/>
                </a:cubicBezTo>
                <a:lnTo>
                  <a:pt x="7218" y="1299"/>
                </a:lnTo>
                <a:cubicBezTo>
                  <a:pt x="7172" y="1381"/>
                  <a:pt x="7127" y="1458"/>
                  <a:pt x="7081" y="1540"/>
                </a:cubicBezTo>
                <a:cubicBezTo>
                  <a:pt x="7068" y="1563"/>
                  <a:pt x="7072" y="1590"/>
                  <a:pt x="7090" y="1608"/>
                </a:cubicBezTo>
                <a:cubicBezTo>
                  <a:pt x="7209" y="1690"/>
                  <a:pt x="7331" y="1754"/>
                  <a:pt x="7463" y="1795"/>
                </a:cubicBezTo>
                <a:cubicBezTo>
                  <a:pt x="7277" y="1931"/>
                  <a:pt x="7063" y="2031"/>
                  <a:pt x="6854" y="2136"/>
                </a:cubicBezTo>
                <a:cubicBezTo>
                  <a:pt x="6622" y="2254"/>
                  <a:pt x="6385" y="2377"/>
                  <a:pt x="6153" y="2495"/>
                </a:cubicBezTo>
                <a:cubicBezTo>
                  <a:pt x="5676" y="2732"/>
                  <a:pt x="5203" y="2973"/>
                  <a:pt x="4726" y="3205"/>
                </a:cubicBezTo>
                <a:cubicBezTo>
                  <a:pt x="3798" y="3659"/>
                  <a:pt x="2866" y="4100"/>
                  <a:pt x="1915" y="4501"/>
                </a:cubicBezTo>
                <a:cubicBezTo>
                  <a:pt x="1774" y="4555"/>
                  <a:pt x="1638" y="4610"/>
                  <a:pt x="1497" y="4660"/>
                </a:cubicBezTo>
                <a:cubicBezTo>
                  <a:pt x="1492" y="4660"/>
                  <a:pt x="1488" y="4660"/>
                  <a:pt x="1488" y="4664"/>
                </a:cubicBezTo>
                <a:cubicBezTo>
                  <a:pt x="1465" y="4673"/>
                  <a:pt x="1442" y="4682"/>
                  <a:pt x="1419" y="4687"/>
                </a:cubicBezTo>
                <a:cubicBezTo>
                  <a:pt x="1238" y="4755"/>
                  <a:pt x="1056" y="4819"/>
                  <a:pt x="878" y="4892"/>
                </a:cubicBezTo>
                <a:cubicBezTo>
                  <a:pt x="833" y="4901"/>
                  <a:pt x="787" y="4905"/>
                  <a:pt x="742" y="4910"/>
                </a:cubicBezTo>
                <a:cubicBezTo>
                  <a:pt x="792" y="4814"/>
                  <a:pt x="837" y="4710"/>
                  <a:pt x="878" y="4601"/>
                </a:cubicBezTo>
                <a:cubicBezTo>
                  <a:pt x="887" y="4573"/>
                  <a:pt x="869" y="4542"/>
                  <a:pt x="837" y="4537"/>
                </a:cubicBezTo>
                <a:cubicBezTo>
                  <a:pt x="742" y="4523"/>
                  <a:pt x="642" y="4510"/>
                  <a:pt x="542" y="4496"/>
                </a:cubicBezTo>
                <a:cubicBezTo>
                  <a:pt x="610" y="4396"/>
                  <a:pt x="678" y="4296"/>
                  <a:pt x="746" y="4191"/>
                </a:cubicBezTo>
                <a:cubicBezTo>
                  <a:pt x="765" y="4164"/>
                  <a:pt x="746" y="4123"/>
                  <a:pt x="715" y="4119"/>
                </a:cubicBezTo>
                <a:cubicBezTo>
                  <a:pt x="660" y="4109"/>
                  <a:pt x="610" y="4105"/>
                  <a:pt x="555" y="4096"/>
                </a:cubicBezTo>
                <a:cubicBezTo>
                  <a:pt x="537" y="4091"/>
                  <a:pt x="514" y="4091"/>
                  <a:pt x="492" y="4087"/>
                </a:cubicBezTo>
                <a:cubicBezTo>
                  <a:pt x="464" y="4078"/>
                  <a:pt x="455" y="4087"/>
                  <a:pt x="451" y="4055"/>
                </a:cubicBezTo>
                <a:cubicBezTo>
                  <a:pt x="446" y="4019"/>
                  <a:pt x="478" y="3955"/>
                  <a:pt x="492" y="3918"/>
                </a:cubicBezTo>
                <a:cubicBezTo>
                  <a:pt x="501" y="3873"/>
                  <a:pt x="519" y="3832"/>
                  <a:pt x="528" y="3787"/>
                </a:cubicBezTo>
                <a:cubicBezTo>
                  <a:pt x="560" y="3605"/>
                  <a:pt x="396" y="3564"/>
                  <a:pt x="260" y="3518"/>
                </a:cubicBezTo>
                <a:cubicBezTo>
                  <a:pt x="333" y="3414"/>
                  <a:pt x="405" y="3309"/>
                  <a:pt x="483" y="3209"/>
                </a:cubicBezTo>
                <a:cubicBezTo>
                  <a:pt x="501" y="3186"/>
                  <a:pt x="483" y="3154"/>
                  <a:pt x="460" y="3141"/>
                </a:cubicBezTo>
                <a:cubicBezTo>
                  <a:pt x="369" y="3091"/>
                  <a:pt x="269" y="3041"/>
                  <a:pt x="173" y="3004"/>
                </a:cubicBezTo>
                <a:cubicBezTo>
                  <a:pt x="292" y="2959"/>
                  <a:pt x="414" y="2909"/>
                  <a:pt x="533" y="2850"/>
                </a:cubicBezTo>
                <a:cubicBezTo>
                  <a:pt x="533" y="2854"/>
                  <a:pt x="533" y="2854"/>
                  <a:pt x="537" y="2859"/>
                </a:cubicBezTo>
                <a:cubicBezTo>
                  <a:pt x="2092" y="2181"/>
                  <a:pt x="3639" y="1481"/>
                  <a:pt x="5185" y="785"/>
                </a:cubicBezTo>
                <a:cubicBezTo>
                  <a:pt x="5667" y="567"/>
                  <a:pt x="6149" y="349"/>
                  <a:pt x="6636" y="135"/>
                </a:cubicBezTo>
                <a:close/>
                <a:moveTo>
                  <a:pt x="6697" y="0"/>
                </a:moveTo>
                <a:cubicBezTo>
                  <a:pt x="6692" y="0"/>
                  <a:pt x="6687" y="1"/>
                  <a:pt x="6681" y="3"/>
                </a:cubicBezTo>
                <a:cubicBezTo>
                  <a:pt x="4876" y="817"/>
                  <a:pt x="3070" y="1636"/>
                  <a:pt x="1265" y="2454"/>
                </a:cubicBezTo>
                <a:cubicBezTo>
                  <a:pt x="1051" y="2554"/>
                  <a:pt x="833" y="2654"/>
                  <a:pt x="614" y="2754"/>
                </a:cubicBezTo>
                <a:cubicBezTo>
                  <a:pt x="610" y="2754"/>
                  <a:pt x="610" y="2754"/>
                  <a:pt x="605" y="2759"/>
                </a:cubicBezTo>
                <a:cubicBezTo>
                  <a:pt x="414" y="2818"/>
                  <a:pt x="223" y="2895"/>
                  <a:pt x="32" y="2963"/>
                </a:cubicBezTo>
                <a:cubicBezTo>
                  <a:pt x="1" y="2973"/>
                  <a:pt x="5" y="3032"/>
                  <a:pt x="37" y="3041"/>
                </a:cubicBezTo>
                <a:cubicBezTo>
                  <a:pt x="155" y="3086"/>
                  <a:pt x="269" y="3136"/>
                  <a:pt x="383" y="3195"/>
                </a:cubicBezTo>
                <a:cubicBezTo>
                  <a:pt x="305" y="3300"/>
                  <a:pt x="228" y="3405"/>
                  <a:pt x="160" y="3514"/>
                </a:cubicBezTo>
                <a:cubicBezTo>
                  <a:pt x="142" y="3536"/>
                  <a:pt x="151" y="3573"/>
                  <a:pt x="178" y="3582"/>
                </a:cubicBezTo>
                <a:cubicBezTo>
                  <a:pt x="228" y="3600"/>
                  <a:pt x="278" y="3623"/>
                  <a:pt x="328" y="3641"/>
                </a:cubicBezTo>
                <a:cubicBezTo>
                  <a:pt x="387" y="3664"/>
                  <a:pt x="451" y="3673"/>
                  <a:pt x="442" y="3764"/>
                </a:cubicBezTo>
                <a:cubicBezTo>
                  <a:pt x="428" y="3864"/>
                  <a:pt x="373" y="3955"/>
                  <a:pt x="360" y="4055"/>
                </a:cubicBezTo>
                <a:cubicBezTo>
                  <a:pt x="351" y="4109"/>
                  <a:pt x="373" y="4146"/>
                  <a:pt x="419" y="4164"/>
                </a:cubicBezTo>
                <a:cubicBezTo>
                  <a:pt x="483" y="4191"/>
                  <a:pt x="555" y="4196"/>
                  <a:pt x="628" y="4205"/>
                </a:cubicBezTo>
                <a:cubicBezTo>
                  <a:pt x="560" y="4305"/>
                  <a:pt x="492" y="4405"/>
                  <a:pt x="423" y="4505"/>
                </a:cubicBezTo>
                <a:cubicBezTo>
                  <a:pt x="405" y="4532"/>
                  <a:pt x="423" y="4578"/>
                  <a:pt x="460" y="4582"/>
                </a:cubicBezTo>
                <a:cubicBezTo>
                  <a:pt x="560" y="4596"/>
                  <a:pt x="669" y="4610"/>
                  <a:pt x="774" y="4623"/>
                </a:cubicBezTo>
                <a:cubicBezTo>
                  <a:pt x="728" y="4732"/>
                  <a:pt x="678" y="4833"/>
                  <a:pt x="619" y="4933"/>
                </a:cubicBezTo>
                <a:cubicBezTo>
                  <a:pt x="601" y="4969"/>
                  <a:pt x="624" y="5010"/>
                  <a:pt x="665" y="5010"/>
                </a:cubicBezTo>
                <a:cubicBezTo>
                  <a:pt x="710" y="5010"/>
                  <a:pt x="751" y="5005"/>
                  <a:pt x="792" y="5001"/>
                </a:cubicBezTo>
                <a:cubicBezTo>
                  <a:pt x="842" y="4978"/>
                  <a:pt x="892" y="4964"/>
                  <a:pt x="942" y="4951"/>
                </a:cubicBezTo>
                <a:cubicBezTo>
                  <a:pt x="946" y="4946"/>
                  <a:pt x="956" y="4942"/>
                  <a:pt x="965" y="4937"/>
                </a:cubicBezTo>
                <a:cubicBezTo>
                  <a:pt x="969" y="4937"/>
                  <a:pt x="974" y="4933"/>
                  <a:pt x="983" y="4928"/>
                </a:cubicBezTo>
                <a:cubicBezTo>
                  <a:pt x="1092" y="4883"/>
                  <a:pt x="1201" y="4846"/>
                  <a:pt x="1315" y="4814"/>
                </a:cubicBezTo>
                <a:lnTo>
                  <a:pt x="1383" y="4796"/>
                </a:lnTo>
                <a:cubicBezTo>
                  <a:pt x="1406" y="4787"/>
                  <a:pt x="1429" y="4783"/>
                  <a:pt x="1451" y="4778"/>
                </a:cubicBezTo>
                <a:lnTo>
                  <a:pt x="1524" y="4751"/>
                </a:lnTo>
                <a:cubicBezTo>
                  <a:pt x="1588" y="4728"/>
                  <a:pt x="1656" y="4705"/>
                  <a:pt x="1720" y="4687"/>
                </a:cubicBezTo>
                <a:cubicBezTo>
                  <a:pt x="3188" y="4073"/>
                  <a:pt x="4625" y="3368"/>
                  <a:pt x="6049" y="2650"/>
                </a:cubicBezTo>
                <a:cubicBezTo>
                  <a:pt x="6317" y="2518"/>
                  <a:pt x="6581" y="2381"/>
                  <a:pt x="6845" y="2250"/>
                </a:cubicBezTo>
                <a:cubicBezTo>
                  <a:pt x="7104" y="2118"/>
                  <a:pt x="7368" y="1995"/>
                  <a:pt x="7600" y="1808"/>
                </a:cubicBezTo>
                <a:cubicBezTo>
                  <a:pt x="7631" y="1786"/>
                  <a:pt x="7609" y="1736"/>
                  <a:pt x="7572" y="1727"/>
                </a:cubicBezTo>
                <a:cubicBezTo>
                  <a:pt x="7431" y="1695"/>
                  <a:pt x="7299" y="1640"/>
                  <a:pt x="7177" y="1558"/>
                </a:cubicBezTo>
                <a:cubicBezTo>
                  <a:pt x="7227" y="1472"/>
                  <a:pt x="7272" y="1390"/>
                  <a:pt x="7318" y="1304"/>
                </a:cubicBezTo>
                <a:cubicBezTo>
                  <a:pt x="7331" y="1281"/>
                  <a:pt x="7327" y="1244"/>
                  <a:pt x="7295" y="1231"/>
                </a:cubicBezTo>
                <a:lnTo>
                  <a:pt x="6881" y="1058"/>
                </a:lnTo>
                <a:cubicBezTo>
                  <a:pt x="6922" y="949"/>
                  <a:pt x="6963" y="844"/>
                  <a:pt x="7004" y="740"/>
                </a:cubicBezTo>
                <a:cubicBezTo>
                  <a:pt x="7013" y="717"/>
                  <a:pt x="6999" y="685"/>
                  <a:pt x="6977" y="676"/>
                </a:cubicBezTo>
                <a:cubicBezTo>
                  <a:pt x="6858" y="635"/>
                  <a:pt x="6740" y="594"/>
                  <a:pt x="6622" y="553"/>
                </a:cubicBezTo>
                <a:cubicBezTo>
                  <a:pt x="6663" y="390"/>
                  <a:pt x="6704" y="230"/>
                  <a:pt x="6745" y="67"/>
                </a:cubicBezTo>
                <a:cubicBezTo>
                  <a:pt x="6753" y="35"/>
                  <a:pt x="6730" y="0"/>
                  <a:pt x="6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3"/>
          <p:cNvSpPr/>
          <p:nvPr/>
        </p:nvSpPr>
        <p:spPr>
          <a:xfrm>
            <a:off x="608300" y="1844963"/>
            <a:ext cx="1250144" cy="825736"/>
          </a:xfrm>
          <a:custGeom>
            <a:avLst/>
            <a:gdLst/>
            <a:ahLst/>
            <a:cxnLst/>
            <a:rect l="l" t="t" r="r" b="b"/>
            <a:pathLst>
              <a:path w="7650" h="5053" extrusionOk="0">
                <a:moveTo>
                  <a:pt x="6613" y="191"/>
                </a:moveTo>
                <a:lnTo>
                  <a:pt x="6513" y="582"/>
                </a:lnTo>
                <a:cubicBezTo>
                  <a:pt x="6504" y="614"/>
                  <a:pt x="6517" y="655"/>
                  <a:pt x="6554" y="669"/>
                </a:cubicBezTo>
                <a:lnTo>
                  <a:pt x="6881" y="787"/>
                </a:lnTo>
                <a:lnTo>
                  <a:pt x="6767" y="1078"/>
                </a:lnTo>
                <a:cubicBezTo>
                  <a:pt x="6754" y="1110"/>
                  <a:pt x="6772" y="1151"/>
                  <a:pt x="6808" y="1164"/>
                </a:cubicBezTo>
                <a:lnTo>
                  <a:pt x="7195" y="1333"/>
                </a:lnTo>
                <a:lnTo>
                  <a:pt x="7072" y="1551"/>
                </a:lnTo>
                <a:cubicBezTo>
                  <a:pt x="7054" y="1578"/>
                  <a:pt x="7058" y="1624"/>
                  <a:pt x="7090" y="1646"/>
                </a:cubicBezTo>
                <a:cubicBezTo>
                  <a:pt x="7195" y="1724"/>
                  <a:pt x="7308" y="1783"/>
                  <a:pt x="7427" y="1824"/>
                </a:cubicBezTo>
                <a:cubicBezTo>
                  <a:pt x="7268" y="1933"/>
                  <a:pt x="7090" y="2019"/>
                  <a:pt x="6922" y="2106"/>
                </a:cubicBezTo>
                <a:lnTo>
                  <a:pt x="6854" y="2138"/>
                </a:lnTo>
                <a:cubicBezTo>
                  <a:pt x="6622" y="2260"/>
                  <a:pt x="6385" y="2379"/>
                  <a:pt x="6153" y="2497"/>
                </a:cubicBezTo>
                <a:cubicBezTo>
                  <a:pt x="5580" y="2783"/>
                  <a:pt x="5139" y="3002"/>
                  <a:pt x="4725" y="3206"/>
                </a:cubicBezTo>
                <a:cubicBezTo>
                  <a:pt x="3657" y="3729"/>
                  <a:pt x="2765" y="4143"/>
                  <a:pt x="1920" y="4502"/>
                </a:cubicBezTo>
                <a:cubicBezTo>
                  <a:pt x="1829" y="4534"/>
                  <a:pt x="1742" y="4571"/>
                  <a:pt x="1656" y="4602"/>
                </a:cubicBezTo>
                <a:cubicBezTo>
                  <a:pt x="1601" y="4621"/>
                  <a:pt x="1551" y="4643"/>
                  <a:pt x="1501" y="4662"/>
                </a:cubicBezTo>
                <a:cubicBezTo>
                  <a:pt x="1497" y="4662"/>
                  <a:pt x="1492" y="4662"/>
                  <a:pt x="1488" y="4666"/>
                </a:cubicBezTo>
                <a:cubicBezTo>
                  <a:pt x="1465" y="4675"/>
                  <a:pt x="1442" y="4680"/>
                  <a:pt x="1419" y="4689"/>
                </a:cubicBezTo>
                <a:cubicBezTo>
                  <a:pt x="1247" y="4752"/>
                  <a:pt x="1060" y="4821"/>
                  <a:pt x="883" y="4893"/>
                </a:cubicBezTo>
                <a:cubicBezTo>
                  <a:pt x="851" y="4898"/>
                  <a:pt x="819" y="4903"/>
                  <a:pt x="787" y="4907"/>
                </a:cubicBezTo>
                <a:cubicBezTo>
                  <a:pt x="833" y="4816"/>
                  <a:pt x="874" y="4725"/>
                  <a:pt x="905" y="4630"/>
                </a:cubicBezTo>
                <a:cubicBezTo>
                  <a:pt x="915" y="4612"/>
                  <a:pt x="910" y="4589"/>
                  <a:pt x="901" y="4571"/>
                </a:cubicBezTo>
                <a:cubicBezTo>
                  <a:pt x="887" y="4552"/>
                  <a:pt x="869" y="4539"/>
                  <a:pt x="851" y="4539"/>
                </a:cubicBezTo>
                <a:lnTo>
                  <a:pt x="587" y="4502"/>
                </a:lnTo>
                <a:lnTo>
                  <a:pt x="774" y="4230"/>
                </a:lnTo>
                <a:cubicBezTo>
                  <a:pt x="787" y="4207"/>
                  <a:pt x="787" y="4184"/>
                  <a:pt x="778" y="4161"/>
                </a:cubicBezTo>
                <a:cubicBezTo>
                  <a:pt x="769" y="4139"/>
                  <a:pt x="746" y="4125"/>
                  <a:pt x="724" y="4120"/>
                </a:cubicBezTo>
                <a:lnTo>
                  <a:pt x="546" y="4093"/>
                </a:lnTo>
                <a:cubicBezTo>
                  <a:pt x="533" y="4093"/>
                  <a:pt x="519" y="4089"/>
                  <a:pt x="505" y="4089"/>
                </a:cubicBezTo>
                <a:cubicBezTo>
                  <a:pt x="501" y="4084"/>
                  <a:pt x="492" y="4084"/>
                  <a:pt x="487" y="4084"/>
                </a:cubicBezTo>
                <a:lnTo>
                  <a:pt x="483" y="4084"/>
                </a:lnTo>
                <a:cubicBezTo>
                  <a:pt x="483" y="4084"/>
                  <a:pt x="483" y="4079"/>
                  <a:pt x="483" y="4075"/>
                </a:cubicBezTo>
                <a:cubicBezTo>
                  <a:pt x="478" y="4057"/>
                  <a:pt x="492" y="4016"/>
                  <a:pt x="505" y="3989"/>
                </a:cubicBezTo>
                <a:cubicBezTo>
                  <a:pt x="510" y="3970"/>
                  <a:pt x="514" y="3957"/>
                  <a:pt x="519" y="3948"/>
                </a:cubicBezTo>
                <a:cubicBezTo>
                  <a:pt x="523" y="3934"/>
                  <a:pt x="528" y="3920"/>
                  <a:pt x="533" y="3911"/>
                </a:cubicBezTo>
                <a:cubicBezTo>
                  <a:pt x="542" y="3875"/>
                  <a:pt x="551" y="3843"/>
                  <a:pt x="555" y="3811"/>
                </a:cubicBezTo>
                <a:cubicBezTo>
                  <a:pt x="592" y="3625"/>
                  <a:pt x="432" y="3570"/>
                  <a:pt x="301" y="3529"/>
                </a:cubicBezTo>
                <a:cubicBezTo>
                  <a:pt x="369" y="3429"/>
                  <a:pt x="437" y="3334"/>
                  <a:pt x="505" y="3243"/>
                </a:cubicBezTo>
                <a:cubicBezTo>
                  <a:pt x="519" y="3229"/>
                  <a:pt x="523" y="3211"/>
                  <a:pt x="519" y="3197"/>
                </a:cubicBezTo>
                <a:cubicBezTo>
                  <a:pt x="514" y="3174"/>
                  <a:pt x="501" y="3156"/>
                  <a:pt x="483" y="3147"/>
                </a:cubicBezTo>
                <a:cubicBezTo>
                  <a:pt x="401" y="3102"/>
                  <a:pt x="319" y="3061"/>
                  <a:pt x="241" y="3024"/>
                </a:cubicBezTo>
                <a:cubicBezTo>
                  <a:pt x="355" y="2983"/>
                  <a:pt x="446" y="2943"/>
                  <a:pt x="528" y="2902"/>
                </a:cubicBezTo>
                <a:lnTo>
                  <a:pt x="533" y="2911"/>
                </a:lnTo>
                <a:lnTo>
                  <a:pt x="551" y="2902"/>
                </a:lnTo>
                <a:cubicBezTo>
                  <a:pt x="1765" y="2374"/>
                  <a:pt x="2993" y="1819"/>
                  <a:pt x="4180" y="1287"/>
                </a:cubicBezTo>
                <a:cubicBezTo>
                  <a:pt x="4521" y="1133"/>
                  <a:pt x="4862" y="978"/>
                  <a:pt x="5203" y="823"/>
                </a:cubicBezTo>
                <a:cubicBezTo>
                  <a:pt x="5671" y="614"/>
                  <a:pt x="6144" y="405"/>
                  <a:pt x="6613" y="191"/>
                </a:cubicBezTo>
                <a:close/>
                <a:moveTo>
                  <a:pt x="6676" y="119"/>
                </a:moveTo>
                <a:lnTo>
                  <a:pt x="6635" y="137"/>
                </a:lnTo>
                <a:cubicBezTo>
                  <a:pt x="6153" y="350"/>
                  <a:pt x="5671" y="569"/>
                  <a:pt x="5189" y="787"/>
                </a:cubicBezTo>
                <a:cubicBezTo>
                  <a:pt x="4844" y="942"/>
                  <a:pt x="4503" y="1092"/>
                  <a:pt x="4162" y="1246"/>
                </a:cubicBezTo>
                <a:cubicBezTo>
                  <a:pt x="2984" y="1778"/>
                  <a:pt x="1765" y="2329"/>
                  <a:pt x="555" y="2852"/>
                </a:cubicBezTo>
                <a:lnTo>
                  <a:pt x="551" y="2843"/>
                </a:lnTo>
                <a:lnTo>
                  <a:pt x="533" y="2852"/>
                </a:lnTo>
                <a:cubicBezTo>
                  <a:pt x="432" y="2902"/>
                  <a:pt x="323" y="2952"/>
                  <a:pt x="173" y="3006"/>
                </a:cubicBezTo>
                <a:lnTo>
                  <a:pt x="123" y="3024"/>
                </a:lnTo>
                <a:lnTo>
                  <a:pt x="173" y="3047"/>
                </a:lnTo>
                <a:cubicBezTo>
                  <a:pt x="269" y="3084"/>
                  <a:pt x="369" y="3129"/>
                  <a:pt x="460" y="3184"/>
                </a:cubicBezTo>
                <a:cubicBezTo>
                  <a:pt x="469" y="3188"/>
                  <a:pt x="473" y="3197"/>
                  <a:pt x="478" y="3202"/>
                </a:cubicBezTo>
                <a:cubicBezTo>
                  <a:pt x="478" y="3211"/>
                  <a:pt x="478" y="3211"/>
                  <a:pt x="473" y="3215"/>
                </a:cubicBezTo>
                <a:cubicBezTo>
                  <a:pt x="401" y="3315"/>
                  <a:pt x="323" y="3420"/>
                  <a:pt x="251" y="3529"/>
                </a:cubicBezTo>
                <a:lnTo>
                  <a:pt x="237" y="3552"/>
                </a:lnTo>
                <a:lnTo>
                  <a:pt x="282" y="3566"/>
                </a:lnTo>
                <a:cubicBezTo>
                  <a:pt x="410" y="3607"/>
                  <a:pt x="542" y="3652"/>
                  <a:pt x="514" y="3802"/>
                </a:cubicBezTo>
                <a:cubicBezTo>
                  <a:pt x="510" y="3834"/>
                  <a:pt x="501" y="3866"/>
                  <a:pt x="492" y="3898"/>
                </a:cubicBezTo>
                <a:cubicBezTo>
                  <a:pt x="487" y="3907"/>
                  <a:pt x="483" y="3920"/>
                  <a:pt x="478" y="3934"/>
                </a:cubicBezTo>
                <a:cubicBezTo>
                  <a:pt x="473" y="3943"/>
                  <a:pt x="469" y="3957"/>
                  <a:pt x="464" y="3970"/>
                </a:cubicBezTo>
                <a:cubicBezTo>
                  <a:pt x="451" y="4007"/>
                  <a:pt x="432" y="4052"/>
                  <a:pt x="437" y="4079"/>
                </a:cubicBezTo>
                <a:cubicBezTo>
                  <a:pt x="442" y="4116"/>
                  <a:pt x="455" y="4120"/>
                  <a:pt x="483" y="4125"/>
                </a:cubicBezTo>
                <a:cubicBezTo>
                  <a:pt x="487" y="4125"/>
                  <a:pt x="492" y="4129"/>
                  <a:pt x="501" y="4129"/>
                </a:cubicBezTo>
                <a:cubicBezTo>
                  <a:pt x="514" y="4134"/>
                  <a:pt x="528" y="4134"/>
                  <a:pt x="542" y="4134"/>
                </a:cubicBezTo>
                <a:lnTo>
                  <a:pt x="719" y="4161"/>
                </a:lnTo>
                <a:cubicBezTo>
                  <a:pt x="728" y="4161"/>
                  <a:pt x="733" y="4170"/>
                  <a:pt x="737" y="4175"/>
                </a:cubicBezTo>
                <a:cubicBezTo>
                  <a:pt x="742" y="4184"/>
                  <a:pt x="742" y="4193"/>
                  <a:pt x="737" y="4202"/>
                </a:cubicBezTo>
                <a:lnTo>
                  <a:pt x="514" y="4534"/>
                </a:lnTo>
                <a:lnTo>
                  <a:pt x="846" y="4580"/>
                </a:lnTo>
                <a:cubicBezTo>
                  <a:pt x="851" y="4580"/>
                  <a:pt x="860" y="4584"/>
                  <a:pt x="865" y="4593"/>
                </a:cubicBezTo>
                <a:cubicBezTo>
                  <a:pt x="869" y="4598"/>
                  <a:pt x="869" y="4607"/>
                  <a:pt x="869" y="4616"/>
                </a:cubicBezTo>
                <a:cubicBezTo>
                  <a:pt x="828" y="4721"/>
                  <a:pt x="783" y="4821"/>
                  <a:pt x="733" y="4921"/>
                </a:cubicBezTo>
                <a:lnTo>
                  <a:pt x="710" y="4957"/>
                </a:lnTo>
                <a:lnTo>
                  <a:pt x="710" y="4957"/>
                </a:lnTo>
                <a:lnTo>
                  <a:pt x="751" y="4953"/>
                </a:lnTo>
                <a:cubicBezTo>
                  <a:pt x="796" y="4948"/>
                  <a:pt x="842" y="4943"/>
                  <a:pt x="896" y="4934"/>
                </a:cubicBezTo>
                <a:cubicBezTo>
                  <a:pt x="1078" y="4862"/>
                  <a:pt x="1265" y="4793"/>
                  <a:pt x="1438" y="4730"/>
                </a:cubicBezTo>
                <a:cubicBezTo>
                  <a:pt x="1460" y="4721"/>
                  <a:pt x="1483" y="4712"/>
                  <a:pt x="1506" y="4707"/>
                </a:cubicBezTo>
                <a:lnTo>
                  <a:pt x="1515" y="4702"/>
                </a:lnTo>
                <a:cubicBezTo>
                  <a:pt x="1569" y="4680"/>
                  <a:pt x="1619" y="4662"/>
                  <a:pt x="1674" y="4643"/>
                </a:cubicBezTo>
                <a:cubicBezTo>
                  <a:pt x="1760" y="4607"/>
                  <a:pt x="1847" y="4575"/>
                  <a:pt x="1933" y="4543"/>
                </a:cubicBezTo>
                <a:cubicBezTo>
                  <a:pt x="2784" y="4184"/>
                  <a:pt x="3679" y="3770"/>
                  <a:pt x="4744" y="3247"/>
                </a:cubicBezTo>
                <a:cubicBezTo>
                  <a:pt x="5162" y="3043"/>
                  <a:pt x="5603" y="2820"/>
                  <a:pt x="6172" y="2533"/>
                </a:cubicBezTo>
                <a:cubicBezTo>
                  <a:pt x="6408" y="2415"/>
                  <a:pt x="6640" y="2297"/>
                  <a:pt x="6876" y="2179"/>
                </a:cubicBezTo>
                <a:lnTo>
                  <a:pt x="6940" y="2142"/>
                </a:lnTo>
                <a:cubicBezTo>
                  <a:pt x="7127" y="2051"/>
                  <a:pt x="7318" y="1956"/>
                  <a:pt x="7490" y="1833"/>
                </a:cubicBezTo>
                <a:lnTo>
                  <a:pt x="7522" y="1806"/>
                </a:lnTo>
                <a:lnTo>
                  <a:pt x="7481" y="1792"/>
                </a:lnTo>
                <a:cubicBezTo>
                  <a:pt x="7354" y="1756"/>
                  <a:pt x="7231" y="1692"/>
                  <a:pt x="7117" y="1610"/>
                </a:cubicBezTo>
                <a:cubicBezTo>
                  <a:pt x="7104" y="1601"/>
                  <a:pt x="7104" y="1583"/>
                  <a:pt x="7113" y="1574"/>
                </a:cubicBezTo>
                <a:lnTo>
                  <a:pt x="7258" y="1310"/>
                </a:lnTo>
                <a:lnTo>
                  <a:pt x="6826" y="1128"/>
                </a:lnTo>
                <a:cubicBezTo>
                  <a:pt x="6813" y="1124"/>
                  <a:pt x="6808" y="1105"/>
                  <a:pt x="6813" y="1092"/>
                </a:cubicBezTo>
                <a:lnTo>
                  <a:pt x="6940" y="760"/>
                </a:lnTo>
                <a:lnTo>
                  <a:pt x="6572" y="628"/>
                </a:lnTo>
                <a:cubicBezTo>
                  <a:pt x="6558" y="623"/>
                  <a:pt x="6554" y="605"/>
                  <a:pt x="6558" y="591"/>
                </a:cubicBezTo>
                <a:lnTo>
                  <a:pt x="6676" y="119"/>
                </a:lnTo>
                <a:close/>
                <a:moveTo>
                  <a:pt x="6706" y="44"/>
                </a:moveTo>
                <a:cubicBezTo>
                  <a:pt x="6711" y="44"/>
                  <a:pt x="6715" y="47"/>
                  <a:pt x="6722" y="50"/>
                </a:cubicBezTo>
                <a:cubicBezTo>
                  <a:pt x="6731" y="55"/>
                  <a:pt x="6735" y="68"/>
                  <a:pt x="6731" y="82"/>
                </a:cubicBezTo>
                <a:lnTo>
                  <a:pt x="6604" y="587"/>
                </a:lnTo>
                <a:lnTo>
                  <a:pt x="6977" y="719"/>
                </a:lnTo>
                <a:cubicBezTo>
                  <a:pt x="6981" y="719"/>
                  <a:pt x="6986" y="728"/>
                  <a:pt x="6990" y="732"/>
                </a:cubicBezTo>
                <a:cubicBezTo>
                  <a:pt x="6990" y="742"/>
                  <a:pt x="6995" y="746"/>
                  <a:pt x="6990" y="755"/>
                </a:cubicBezTo>
                <a:lnTo>
                  <a:pt x="6863" y="1087"/>
                </a:lnTo>
                <a:lnTo>
                  <a:pt x="7295" y="1274"/>
                </a:lnTo>
                <a:cubicBezTo>
                  <a:pt x="7304" y="1278"/>
                  <a:pt x="7308" y="1283"/>
                  <a:pt x="7308" y="1287"/>
                </a:cubicBezTo>
                <a:cubicBezTo>
                  <a:pt x="7313" y="1296"/>
                  <a:pt x="7313" y="1305"/>
                  <a:pt x="7308" y="1315"/>
                </a:cubicBezTo>
                <a:lnTo>
                  <a:pt x="7158" y="1583"/>
                </a:lnTo>
                <a:lnTo>
                  <a:pt x="7172" y="1592"/>
                </a:lnTo>
                <a:cubicBezTo>
                  <a:pt x="7299" y="1678"/>
                  <a:pt x="7436" y="1737"/>
                  <a:pt x="7577" y="1765"/>
                </a:cubicBezTo>
                <a:cubicBezTo>
                  <a:pt x="7586" y="1769"/>
                  <a:pt x="7595" y="1778"/>
                  <a:pt x="7600" y="1792"/>
                </a:cubicBezTo>
                <a:cubicBezTo>
                  <a:pt x="7600" y="1797"/>
                  <a:pt x="7604" y="1806"/>
                  <a:pt x="7595" y="1815"/>
                </a:cubicBezTo>
                <a:cubicBezTo>
                  <a:pt x="7395" y="1974"/>
                  <a:pt x="7163" y="2092"/>
                  <a:pt x="6936" y="2201"/>
                </a:cubicBezTo>
                <a:lnTo>
                  <a:pt x="6845" y="2247"/>
                </a:lnTo>
                <a:cubicBezTo>
                  <a:pt x="6581" y="2383"/>
                  <a:pt x="6317" y="2520"/>
                  <a:pt x="6049" y="2652"/>
                </a:cubicBezTo>
                <a:cubicBezTo>
                  <a:pt x="4689" y="3338"/>
                  <a:pt x="3220" y="4061"/>
                  <a:pt x="1719" y="4689"/>
                </a:cubicBezTo>
                <a:cubicBezTo>
                  <a:pt x="1656" y="4707"/>
                  <a:pt x="1592" y="4730"/>
                  <a:pt x="1528" y="4748"/>
                </a:cubicBezTo>
                <a:cubicBezTo>
                  <a:pt x="1501" y="4757"/>
                  <a:pt x="1478" y="4766"/>
                  <a:pt x="1451" y="4775"/>
                </a:cubicBezTo>
                <a:cubicBezTo>
                  <a:pt x="1428" y="4784"/>
                  <a:pt x="1406" y="4789"/>
                  <a:pt x="1383" y="4793"/>
                </a:cubicBezTo>
                <a:lnTo>
                  <a:pt x="1319" y="4812"/>
                </a:lnTo>
                <a:cubicBezTo>
                  <a:pt x="1192" y="4848"/>
                  <a:pt x="1087" y="4889"/>
                  <a:pt x="983" y="4930"/>
                </a:cubicBezTo>
                <a:cubicBezTo>
                  <a:pt x="974" y="4934"/>
                  <a:pt x="969" y="4939"/>
                  <a:pt x="960" y="4939"/>
                </a:cubicBezTo>
                <a:cubicBezTo>
                  <a:pt x="955" y="4943"/>
                  <a:pt x="946" y="4948"/>
                  <a:pt x="942" y="4953"/>
                </a:cubicBezTo>
                <a:cubicBezTo>
                  <a:pt x="883" y="4966"/>
                  <a:pt x="837" y="4980"/>
                  <a:pt x="796" y="5003"/>
                </a:cubicBezTo>
                <a:cubicBezTo>
                  <a:pt x="751" y="5007"/>
                  <a:pt x="714" y="5007"/>
                  <a:pt x="674" y="5012"/>
                </a:cubicBezTo>
                <a:cubicBezTo>
                  <a:pt x="660" y="5007"/>
                  <a:pt x="651" y="5003"/>
                  <a:pt x="646" y="4994"/>
                </a:cubicBezTo>
                <a:cubicBezTo>
                  <a:pt x="642" y="4984"/>
                  <a:pt x="642" y="4975"/>
                  <a:pt x="646" y="4966"/>
                </a:cubicBezTo>
                <a:cubicBezTo>
                  <a:pt x="705" y="4866"/>
                  <a:pt x="755" y="4766"/>
                  <a:pt x="801" y="4652"/>
                </a:cubicBezTo>
                <a:lnTo>
                  <a:pt x="810" y="4625"/>
                </a:lnTo>
                <a:lnTo>
                  <a:pt x="469" y="4580"/>
                </a:lnTo>
                <a:cubicBezTo>
                  <a:pt x="460" y="4580"/>
                  <a:pt x="455" y="4575"/>
                  <a:pt x="451" y="4566"/>
                </a:cubicBezTo>
                <a:cubicBezTo>
                  <a:pt x="446" y="4557"/>
                  <a:pt x="446" y="4548"/>
                  <a:pt x="451" y="4539"/>
                </a:cubicBezTo>
                <a:lnTo>
                  <a:pt x="674" y="4207"/>
                </a:lnTo>
                <a:lnTo>
                  <a:pt x="628" y="4202"/>
                </a:lnTo>
                <a:cubicBezTo>
                  <a:pt x="564" y="4198"/>
                  <a:pt x="492" y="4193"/>
                  <a:pt x="437" y="4166"/>
                </a:cubicBezTo>
                <a:cubicBezTo>
                  <a:pt x="401" y="4152"/>
                  <a:pt x="382" y="4125"/>
                  <a:pt x="392" y="4084"/>
                </a:cubicBezTo>
                <a:cubicBezTo>
                  <a:pt x="396" y="4034"/>
                  <a:pt x="410" y="3989"/>
                  <a:pt x="428" y="3943"/>
                </a:cubicBezTo>
                <a:cubicBezTo>
                  <a:pt x="446" y="3893"/>
                  <a:pt x="464" y="3843"/>
                  <a:pt x="469" y="3788"/>
                </a:cubicBezTo>
                <a:cubicBezTo>
                  <a:pt x="483" y="3693"/>
                  <a:pt x="419" y="3670"/>
                  <a:pt x="364" y="3647"/>
                </a:cubicBezTo>
                <a:lnTo>
                  <a:pt x="196" y="3584"/>
                </a:lnTo>
                <a:cubicBezTo>
                  <a:pt x="187" y="3584"/>
                  <a:pt x="182" y="3575"/>
                  <a:pt x="182" y="3570"/>
                </a:cubicBezTo>
                <a:cubicBezTo>
                  <a:pt x="182" y="3561"/>
                  <a:pt x="182" y="3556"/>
                  <a:pt x="182" y="3547"/>
                </a:cubicBezTo>
                <a:cubicBezTo>
                  <a:pt x="255" y="3443"/>
                  <a:pt x="328" y="3338"/>
                  <a:pt x="410" y="3229"/>
                </a:cubicBezTo>
                <a:lnTo>
                  <a:pt x="423" y="3211"/>
                </a:lnTo>
                <a:lnTo>
                  <a:pt x="401" y="3197"/>
                </a:lnTo>
                <a:cubicBezTo>
                  <a:pt x="292" y="3138"/>
                  <a:pt x="173" y="3088"/>
                  <a:pt x="55" y="3043"/>
                </a:cubicBezTo>
                <a:cubicBezTo>
                  <a:pt x="46" y="3043"/>
                  <a:pt x="41" y="3029"/>
                  <a:pt x="41" y="3020"/>
                </a:cubicBezTo>
                <a:cubicBezTo>
                  <a:pt x="41" y="3015"/>
                  <a:pt x="41" y="3006"/>
                  <a:pt x="50" y="3006"/>
                </a:cubicBezTo>
                <a:cubicBezTo>
                  <a:pt x="132" y="2974"/>
                  <a:pt x="219" y="2943"/>
                  <a:pt x="301" y="2911"/>
                </a:cubicBezTo>
                <a:cubicBezTo>
                  <a:pt x="405" y="2874"/>
                  <a:pt x="514" y="2833"/>
                  <a:pt x="623" y="2797"/>
                </a:cubicBezTo>
                <a:lnTo>
                  <a:pt x="633" y="2797"/>
                </a:lnTo>
                <a:cubicBezTo>
                  <a:pt x="846" y="2697"/>
                  <a:pt x="1065" y="2597"/>
                  <a:pt x="1283" y="2497"/>
                </a:cubicBezTo>
                <a:cubicBezTo>
                  <a:pt x="3143" y="1646"/>
                  <a:pt x="4985" y="819"/>
                  <a:pt x="6699" y="46"/>
                </a:cubicBezTo>
                <a:cubicBezTo>
                  <a:pt x="6702" y="44"/>
                  <a:pt x="6704" y="44"/>
                  <a:pt x="6706" y="44"/>
                </a:cubicBezTo>
                <a:close/>
                <a:moveTo>
                  <a:pt x="6707" y="0"/>
                </a:moveTo>
                <a:cubicBezTo>
                  <a:pt x="6699" y="0"/>
                  <a:pt x="6692" y="2"/>
                  <a:pt x="6685" y="5"/>
                </a:cubicBezTo>
                <a:cubicBezTo>
                  <a:pt x="4971" y="778"/>
                  <a:pt x="3125" y="1610"/>
                  <a:pt x="1269" y="2456"/>
                </a:cubicBezTo>
                <a:cubicBezTo>
                  <a:pt x="1051" y="2556"/>
                  <a:pt x="837" y="2656"/>
                  <a:pt x="619" y="2756"/>
                </a:cubicBezTo>
                <a:lnTo>
                  <a:pt x="605" y="2756"/>
                </a:lnTo>
                <a:cubicBezTo>
                  <a:pt x="501" y="2792"/>
                  <a:pt x="392" y="2833"/>
                  <a:pt x="287" y="2870"/>
                </a:cubicBezTo>
                <a:cubicBezTo>
                  <a:pt x="205" y="2902"/>
                  <a:pt x="119" y="2933"/>
                  <a:pt x="37" y="2965"/>
                </a:cubicBezTo>
                <a:cubicBezTo>
                  <a:pt x="14" y="2970"/>
                  <a:pt x="0" y="2993"/>
                  <a:pt x="0" y="3020"/>
                </a:cubicBezTo>
                <a:cubicBezTo>
                  <a:pt x="0" y="3047"/>
                  <a:pt x="14" y="3074"/>
                  <a:pt x="37" y="3084"/>
                </a:cubicBezTo>
                <a:cubicBezTo>
                  <a:pt x="151" y="3124"/>
                  <a:pt x="255" y="3170"/>
                  <a:pt x="360" y="3225"/>
                </a:cubicBezTo>
                <a:cubicBezTo>
                  <a:pt x="287" y="3325"/>
                  <a:pt x="214" y="3425"/>
                  <a:pt x="151" y="3525"/>
                </a:cubicBezTo>
                <a:cubicBezTo>
                  <a:pt x="137" y="3538"/>
                  <a:pt x="137" y="3561"/>
                  <a:pt x="141" y="3584"/>
                </a:cubicBezTo>
                <a:cubicBezTo>
                  <a:pt x="151" y="3602"/>
                  <a:pt x="164" y="3616"/>
                  <a:pt x="178" y="3625"/>
                </a:cubicBezTo>
                <a:lnTo>
                  <a:pt x="351" y="3688"/>
                </a:lnTo>
                <a:cubicBezTo>
                  <a:pt x="410" y="3711"/>
                  <a:pt x="437" y="3720"/>
                  <a:pt x="428" y="3784"/>
                </a:cubicBezTo>
                <a:cubicBezTo>
                  <a:pt x="423" y="3834"/>
                  <a:pt x="405" y="3879"/>
                  <a:pt x="387" y="3929"/>
                </a:cubicBezTo>
                <a:cubicBezTo>
                  <a:pt x="373" y="3975"/>
                  <a:pt x="355" y="4025"/>
                  <a:pt x="346" y="4075"/>
                </a:cubicBezTo>
                <a:cubicBezTo>
                  <a:pt x="337" y="4134"/>
                  <a:pt x="364" y="4184"/>
                  <a:pt x="423" y="4207"/>
                </a:cubicBezTo>
                <a:cubicBezTo>
                  <a:pt x="478" y="4230"/>
                  <a:pt x="537" y="4234"/>
                  <a:pt x="601" y="4243"/>
                </a:cubicBezTo>
                <a:lnTo>
                  <a:pt x="414" y="4516"/>
                </a:lnTo>
                <a:cubicBezTo>
                  <a:pt x="405" y="4534"/>
                  <a:pt x="401" y="4562"/>
                  <a:pt x="410" y="4584"/>
                </a:cubicBezTo>
                <a:cubicBezTo>
                  <a:pt x="423" y="4607"/>
                  <a:pt x="442" y="4621"/>
                  <a:pt x="464" y="4625"/>
                </a:cubicBezTo>
                <a:lnTo>
                  <a:pt x="751" y="4662"/>
                </a:lnTo>
                <a:cubicBezTo>
                  <a:pt x="710" y="4762"/>
                  <a:pt x="664" y="4857"/>
                  <a:pt x="610" y="4943"/>
                </a:cubicBezTo>
                <a:cubicBezTo>
                  <a:pt x="596" y="4966"/>
                  <a:pt x="596" y="4994"/>
                  <a:pt x="610" y="5016"/>
                </a:cubicBezTo>
                <a:cubicBezTo>
                  <a:pt x="623" y="5039"/>
                  <a:pt x="646" y="5053"/>
                  <a:pt x="674" y="5053"/>
                </a:cubicBezTo>
                <a:cubicBezTo>
                  <a:pt x="714" y="5048"/>
                  <a:pt x="760" y="5048"/>
                  <a:pt x="805" y="5044"/>
                </a:cubicBezTo>
                <a:lnTo>
                  <a:pt x="814" y="5039"/>
                </a:lnTo>
                <a:cubicBezTo>
                  <a:pt x="851" y="5021"/>
                  <a:pt x="896" y="5007"/>
                  <a:pt x="955" y="4994"/>
                </a:cubicBezTo>
                <a:lnTo>
                  <a:pt x="965" y="4989"/>
                </a:lnTo>
                <a:cubicBezTo>
                  <a:pt x="969" y="4984"/>
                  <a:pt x="974" y="4980"/>
                  <a:pt x="983" y="4975"/>
                </a:cubicBezTo>
                <a:cubicBezTo>
                  <a:pt x="987" y="4975"/>
                  <a:pt x="992" y="4971"/>
                  <a:pt x="1001" y="4966"/>
                </a:cubicBezTo>
                <a:cubicBezTo>
                  <a:pt x="1101" y="4925"/>
                  <a:pt x="1210" y="4889"/>
                  <a:pt x="1328" y="4853"/>
                </a:cubicBezTo>
                <a:cubicBezTo>
                  <a:pt x="1351" y="4848"/>
                  <a:pt x="1374" y="4839"/>
                  <a:pt x="1397" y="4834"/>
                </a:cubicBezTo>
                <a:cubicBezTo>
                  <a:pt x="1419" y="4830"/>
                  <a:pt x="1442" y="4821"/>
                  <a:pt x="1465" y="4816"/>
                </a:cubicBezTo>
                <a:cubicBezTo>
                  <a:pt x="1492" y="4807"/>
                  <a:pt x="1515" y="4798"/>
                  <a:pt x="1542" y="4789"/>
                </a:cubicBezTo>
                <a:cubicBezTo>
                  <a:pt x="1606" y="4766"/>
                  <a:pt x="1669" y="4748"/>
                  <a:pt x="1738" y="4725"/>
                </a:cubicBezTo>
                <a:cubicBezTo>
                  <a:pt x="3238" y="4098"/>
                  <a:pt x="4707" y="3375"/>
                  <a:pt x="6072" y="2688"/>
                </a:cubicBezTo>
                <a:cubicBezTo>
                  <a:pt x="6335" y="2556"/>
                  <a:pt x="6599" y="2420"/>
                  <a:pt x="6867" y="2288"/>
                </a:cubicBezTo>
                <a:lnTo>
                  <a:pt x="6958" y="2242"/>
                </a:lnTo>
                <a:cubicBezTo>
                  <a:pt x="7186" y="2129"/>
                  <a:pt x="7418" y="2010"/>
                  <a:pt x="7622" y="1847"/>
                </a:cubicBezTo>
                <a:cubicBezTo>
                  <a:pt x="7640" y="1828"/>
                  <a:pt x="7650" y="1806"/>
                  <a:pt x="7645" y="1778"/>
                </a:cubicBezTo>
                <a:cubicBezTo>
                  <a:pt x="7636" y="1751"/>
                  <a:pt x="7613" y="1728"/>
                  <a:pt x="7586" y="1724"/>
                </a:cubicBezTo>
                <a:cubicBezTo>
                  <a:pt x="7454" y="1697"/>
                  <a:pt x="7331" y="1642"/>
                  <a:pt x="7218" y="1569"/>
                </a:cubicBezTo>
                <a:lnTo>
                  <a:pt x="7345" y="1337"/>
                </a:lnTo>
                <a:cubicBezTo>
                  <a:pt x="7359" y="1315"/>
                  <a:pt x="7359" y="1292"/>
                  <a:pt x="7354" y="1274"/>
                </a:cubicBezTo>
                <a:cubicBezTo>
                  <a:pt x="7345" y="1255"/>
                  <a:pt x="7331" y="1242"/>
                  <a:pt x="7313" y="1233"/>
                </a:cubicBezTo>
                <a:lnTo>
                  <a:pt x="6917" y="1064"/>
                </a:lnTo>
                <a:lnTo>
                  <a:pt x="7031" y="769"/>
                </a:lnTo>
                <a:cubicBezTo>
                  <a:pt x="7040" y="751"/>
                  <a:pt x="7036" y="732"/>
                  <a:pt x="7027" y="714"/>
                </a:cubicBezTo>
                <a:cubicBezTo>
                  <a:pt x="7022" y="696"/>
                  <a:pt x="7008" y="682"/>
                  <a:pt x="6990" y="678"/>
                </a:cubicBezTo>
                <a:lnTo>
                  <a:pt x="6658" y="560"/>
                </a:lnTo>
                <a:lnTo>
                  <a:pt x="6776" y="96"/>
                </a:lnTo>
                <a:cubicBezTo>
                  <a:pt x="6781" y="64"/>
                  <a:pt x="6772" y="32"/>
                  <a:pt x="6749" y="14"/>
                </a:cubicBezTo>
                <a:cubicBezTo>
                  <a:pt x="6737" y="5"/>
                  <a:pt x="6722" y="0"/>
                  <a:pt x="67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13"/>
          <p:cNvGrpSpPr/>
          <p:nvPr/>
        </p:nvGrpSpPr>
        <p:grpSpPr>
          <a:xfrm rot="-1654998">
            <a:off x="3934244" y="1836341"/>
            <a:ext cx="1396348" cy="432776"/>
            <a:chOff x="3804263" y="2577563"/>
            <a:chExt cx="1235784" cy="349743"/>
          </a:xfrm>
        </p:grpSpPr>
        <p:sp>
          <p:nvSpPr>
            <p:cNvPr id="487" name="Google Shape;487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3"/>
          <p:cNvGrpSpPr/>
          <p:nvPr/>
        </p:nvGrpSpPr>
        <p:grpSpPr>
          <a:xfrm rot="1567644">
            <a:off x="7050279" y="2017366"/>
            <a:ext cx="1396389" cy="432776"/>
            <a:chOff x="3804263" y="2577563"/>
            <a:chExt cx="1235784" cy="349743"/>
          </a:xfrm>
        </p:grpSpPr>
        <p:sp>
          <p:nvSpPr>
            <p:cNvPr id="490" name="Google Shape;490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3"/>
          <p:cNvSpPr txBox="1">
            <a:spLocks noGrp="1"/>
          </p:cNvSpPr>
          <p:nvPr>
            <p:ph type="title"/>
          </p:nvPr>
        </p:nvSpPr>
        <p:spPr>
          <a:xfrm>
            <a:off x="822969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"/>
          </p:nvPr>
        </p:nvSpPr>
        <p:spPr>
          <a:xfrm>
            <a:off x="1028332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2"/>
          </p:nvPr>
        </p:nvSpPr>
        <p:spPr>
          <a:xfrm>
            <a:off x="5852431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3"/>
          </p:nvPr>
        </p:nvSpPr>
        <p:spPr>
          <a:xfrm>
            <a:off x="6081968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ctrTitle" idx="4"/>
          </p:nvPr>
        </p:nvSpPr>
        <p:spPr>
          <a:xfrm>
            <a:off x="877650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title" idx="5"/>
          </p:nvPr>
        </p:nvSpPr>
        <p:spPr>
          <a:xfrm>
            <a:off x="3349800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subTitle" idx="6"/>
          </p:nvPr>
        </p:nvSpPr>
        <p:spPr>
          <a:xfrm>
            <a:off x="3565214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499" name="Google Shape;499;p13"/>
          <p:cNvGrpSpPr/>
          <p:nvPr/>
        </p:nvGrpSpPr>
        <p:grpSpPr>
          <a:xfrm>
            <a:off x="7778589" y="-158850"/>
            <a:ext cx="1465151" cy="1619049"/>
            <a:chOff x="8296825" y="0"/>
            <a:chExt cx="1044522" cy="1255953"/>
          </a:xfrm>
        </p:grpSpPr>
        <p:sp>
          <p:nvSpPr>
            <p:cNvPr id="500" name="Google Shape;500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rgbClr val="F7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320885" y="16842"/>
              <a:ext cx="1020462" cy="307672"/>
            </a:xfrm>
            <a:custGeom>
              <a:avLst/>
              <a:gdLst/>
              <a:ahLst/>
              <a:cxnLst/>
              <a:rect l="l" t="t" r="r" b="b"/>
              <a:pathLst>
                <a:path w="6786" h="2046" extrusionOk="0">
                  <a:moveTo>
                    <a:pt x="3523" y="1"/>
                  </a:moveTo>
                  <a:cubicBezTo>
                    <a:pt x="2404" y="1"/>
                    <a:pt x="1285" y="53"/>
                    <a:pt x="168" y="158"/>
                  </a:cubicBezTo>
                  <a:cubicBezTo>
                    <a:pt x="136" y="162"/>
                    <a:pt x="118" y="181"/>
                    <a:pt x="114" y="212"/>
                  </a:cubicBezTo>
                  <a:cubicBezTo>
                    <a:pt x="68" y="822"/>
                    <a:pt x="32" y="1436"/>
                    <a:pt x="0" y="2045"/>
                  </a:cubicBezTo>
                  <a:lnTo>
                    <a:pt x="6662" y="2045"/>
                  </a:lnTo>
                  <a:cubicBezTo>
                    <a:pt x="6694" y="1431"/>
                    <a:pt x="6735" y="813"/>
                    <a:pt x="6785" y="199"/>
                  </a:cubicBezTo>
                  <a:cubicBezTo>
                    <a:pt x="6785" y="167"/>
                    <a:pt x="6753" y="144"/>
                    <a:pt x="6726" y="144"/>
                  </a:cubicBezTo>
                  <a:cubicBezTo>
                    <a:pt x="5662" y="49"/>
                    <a:pt x="4593" y="1"/>
                    <a:pt x="3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424797" y="73986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8474722" y="165716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377578" y="249025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369307" y="154588"/>
              <a:ext cx="39850" cy="36391"/>
            </a:xfrm>
            <a:custGeom>
              <a:avLst/>
              <a:gdLst/>
              <a:ahLst/>
              <a:cxnLst/>
              <a:rect l="l" t="t" r="r" b="b"/>
              <a:pathLst>
                <a:path w="265" h="242" extrusionOk="0">
                  <a:moveTo>
                    <a:pt x="138" y="1"/>
                  </a:moveTo>
                  <a:cubicBezTo>
                    <a:pt x="111" y="1"/>
                    <a:pt x="85" y="11"/>
                    <a:pt x="65" y="33"/>
                  </a:cubicBezTo>
                  <a:lnTo>
                    <a:pt x="46" y="51"/>
                  </a:lnTo>
                  <a:cubicBezTo>
                    <a:pt x="5" y="92"/>
                    <a:pt x="1" y="170"/>
                    <a:pt x="46" y="210"/>
                  </a:cubicBezTo>
                  <a:cubicBezTo>
                    <a:pt x="67" y="231"/>
                    <a:pt x="94" y="241"/>
                    <a:pt x="122" y="241"/>
                  </a:cubicBezTo>
                  <a:cubicBezTo>
                    <a:pt x="150" y="241"/>
                    <a:pt x="178" y="231"/>
                    <a:pt x="201" y="210"/>
                  </a:cubicBezTo>
                  <a:lnTo>
                    <a:pt x="219" y="192"/>
                  </a:lnTo>
                  <a:cubicBezTo>
                    <a:pt x="260" y="151"/>
                    <a:pt x="265" y="74"/>
                    <a:pt x="219" y="33"/>
                  </a:cubicBezTo>
                  <a:cubicBezTo>
                    <a:pt x="196" y="12"/>
                    <a:pt x="167" y="1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8599836" y="52181"/>
              <a:ext cx="43158" cy="32933"/>
            </a:xfrm>
            <a:custGeom>
              <a:avLst/>
              <a:gdLst/>
              <a:ahLst/>
              <a:cxnLst/>
              <a:rect l="l" t="t" r="r" b="b"/>
              <a:pathLst>
                <a:path w="287" h="219" extrusionOk="0">
                  <a:moveTo>
                    <a:pt x="141" y="0"/>
                  </a:moveTo>
                  <a:cubicBezTo>
                    <a:pt x="0" y="0"/>
                    <a:pt x="0" y="218"/>
                    <a:pt x="141" y="218"/>
                  </a:cubicBezTo>
                  <a:cubicBezTo>
                    <a:pt x="287" y="218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8560889" y="132783"/>
              <a:ext cx="39850" cy="35790"/>
            </a:xfrm>
            <a:custGeom>
              <a:avLst/>
              <a:gdLst/>
              <a:ahLst/>
              <a:cxnLst/>
              <a:rect l="l" t="t" r="r" b="b"/>
              <a:pathLst>
                <a:path w="265" h="238" extrusionOk="0">
                  <a:moveTo>
                    <a:pt x="141" y="0"/>
                  </a:moveTo>
                  <a:cubicBezTo>
                    <a:pt x="114" y="0"/>
                    <a:pt x="86" y="10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4"/>
                    <a:pt x="46" y="205"/>
                  </a:cubicBezTo>
                  <a:cubicBezTo>
                    <a:pt x="69" y="226"/>
                    <a:pt x="98" y="238"/>
                    <a:pt x="128" y="238"/>
                  </a:cubicBezTo>
                  <a:cubicBezTo>
                    <a:pt x="155" y="238"/>
                    <a:pt x="183" y="228"/>
                    <a:pt x="205" y="205"/>
                  </a:cubicBezTo>
                  <a:lnTo>
                    <a:pt x="223" y="187"/>
                  </a:lnTo>
                  <a:cubicBezTo>
                    <a:pt x="264" y="146"/>
                    <a:pt x="264" y="69"/>
                    <a:pt x="223" y="33"/>
                  </a:cubicBezTo>
                  <a:cubicBezTo>
                    <a:pt x="200" y="12"/>
                    <a:pt x="170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8659988" y="196393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21" y="0"/>
                  </a:moveTo>
                  <a:cubicBezTo>
                    <a:pt x="119" y="0"/>
                    <a:pt x="117" y="1"/>
                    <a:pt x="114" y="1"/>
                  </a:cubicBezTo>
                  <a:cubicBezTo>
                    <a:pt x="51" y="5"/>
                    <a:pt x="1" y="51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4" y="242"/>
                  </a:cubicBezTo>
                  <a:cubicBezTo>
                    <a:pt x="173" y="237"/>
                    <a:pt x="223" y="192"/>
                    <a:pt x="223" y="128"/>
                  </a:cubicBezTo>
                  <a:lnTo>
                    <a:pt x="223" y="110"/>
                  </a:lnTo>
                  <a:cubicBezTo>
                    <a:pt x="223" y="57"/>
                    <a:pt x="177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552618" y="263310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69" y="227"/>
                    <a:pt x="99" y="238"/>
                    <a:pt x="127" y="238"/>
                  </a:cubicBezTo>
                  <a:cubicBezTo>
                    <a:pt x="154" y="238"/>
                    <a:pt x="181" y="228"/>
                    <a:pt x="201" y="206"/>
                  </a:cubicBezTo>
                  <a:lnTo>
                    <a:pt x="219" y="188"/>
                  </a:lnTo>
                  <a:cubicBezTo>
                    <a:pt x="260" y="147"/>
                    <a:pt x="264" y="74"/>
                    <a:pt x="219" y="33"/>
                  </a:cubicBezTo>
                  <a:cubicBezTo>
                    <a:pt x="198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738635" y="79550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6" y="0"/>
                  </a:moveTo>
                  <a:cubicBezTo>
                    <a:pt x="1" y="0"/>
                    <a:pt x="1" y="223"/>
                    <a:pt x="146" y="223"/>
                  </a:cubicBezTo>
                  <a:cubicBezTo>
                    <a:pt x="287" y="223"/>
                    <a:pt x="287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848712" y="238197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787207" y="157445"/>
              <a:ext cx="37745" cy="33685"/>
            </a:xfrm>
            <a:custGeom>
              <a:avLst/>
              <a:gdLst/>
              <a:ahLst/>
              <a:cxnLst/>
              <a:rect l="l" t="t" r="r" b="b"/>
              <a:pathLst>
                <a:path w="251" h="224" extrusionOk="0">
                  <a:moveTo>
                    <a:pt x="114" y="0"/>
                  </a:moveTo>
                  <a:cubicBezTo>
                    <a:pt x="60" y="0"/>
                    <a:pt x="1" y="50"/>
                    <a:pt x="5" y="110"/>
                  </a:cubicBezTo>
                  <a:cubicBezTo>
                    <a:pt x="10" y="173"/>
                    <a:pt x="55" y="223"/>
                    <a:pt x="114" y="223"/>
                  </a:cubicBezTo>
                  <a:lnTo>
                    <a:pt x="137" y="223"/>
                  </a:lnTo>
                  <a:cubicBezTo>
                    <a:pt x="192" y="223"/>
                    <a:pt x="251" y="173"/>
                    <a:pt x="246" y="110"/>
                  </a:cubicBezTo>
                  <a:cubicBezTo>
                    <a:pt x="242" y="50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897284" y="46015"/>
              <a:ext cx="43309" cy="33685"/>
            </a:xfrm>
            <a:custGeom>
              <a:avLst/>
              <a:gdLst/>
              <a:ahLst/>
              <a:cxnLst/>
              <a:rect l="l" t="t" r="r" b="b"/>
              <a:pathLst>
                <a:path w="288" h="224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9040895" y="99249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17" y="1"/>
                  </a:moveTo>
                  <a:cubicBezTo>
                    <a:pt x="115" y="1"/>
                    <a:pt x="112" y="1"/>
                    <a:pt x="110" y="1"/>
                  </a:cubicBezTo>
                  <a:cubicBezTo>
                    <a:pt x="51" y="1"/>
                    <a:pt x="1" y="46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0" y="242"/>
                  </a:cubicBezTo>
                  <a:cubicBezTo>
                    <a:pt x="173" y="237"/>
                    <a:pt x="224" y="192"/>
                    <a:pt x="224" y="128"/>
                  </a:cubicBezTo>
                  <a:lnTo>
                    <a:pt x="224" y="110"/>
                  </a:lnTo>
                  <a:cubicBezTo>
                    <a:pt x="224" y="53"/>
                    <a:pt x="177" y="1"/>
                    <a:pt x="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935630" y="168422"/>
              <a:ext cx="32933" cy="36391"/>
            </a:xfrm>
            <a:custGeom>
              <a:avLst/>
              <a:gdLst/>
              <a:ahLst/>
              <a:cxnLst/>
              <a:rect l="l" t="t" r="r" b="b"/>
              <a:pathLst>
                <a:path w="219" h="242" extrusionOk="0">
                  <a:moveTo>
                    <a:pt x="109" y="0"/>
                  </a:moveTo>
                  <a:cubicBezTo>
                    <a:pt x="50" y="5"/>
                    <a:pt x="0" y="50"/>
                    <a:pt x="0" y="114"/>
                  </a:cubicBezTo>
                  <a:lnTo>
                    <a:pt x="0" y="132"/>
                  </a:lnTo>
                  <a:cubicBezTo>
                    <a:pt x="0" y="189"/>
                    <a:pt x="47" y="242"/>
                    <a:pt x="103" y="242"/>
                  </a:cubicBezTo>
                  <a:cubicBezTo>
                    <a:pt x="105" y="242"/>
                    <a:pt x="107" y="241"/>
                    <a:pt x="109" y="241"/>
                  </a:cubicBezTo>
                  <a:cubicBezTo>
                    <a:pt x="169" y="241"/>
                    <a:pt x="219" y="191"/>
                    <a:pt x="219" y="132"/>
                  </a:cubicBezTo>
                  <a:lnTo>
                    <a:pt x="219" y="114"/>
                  </a:lnTo>
                  <a:cubicBezTo>
                    <a:pt x="219" y="55"/>
                    <a:pt x="169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9146310" y="68572"/>
              <a:ext cx="36993" cy="33685"/>
            </a:xfrm>
            <a:custGeom>
              <a:avLst/>
              <a:gdLst/>
              <a:ahLst/>
              <a:cxnLst/>
              <a:rect l="l" t="t" r="r" b="b"/>
              <a:pathLst>
                <a:path w="246" h="224" extrusionOk="0">
                  <a:moveTo>
                    <a:pt x="114" y="0"/>
                  </a:moveTo>
                  <a:cubicBezTo>
                    <a:pt x="55" y="0"/>
                    <a:pt x="0" y="50"/>
                    <a:pt x="0" y="109"/>
                  </a:cubicBezTo>
                  <a:cubicBezTo>
                    <a:pt x="5" y="173"/>
                    <a:pt x="50" y="223"/>
                    <a:pt x="114" y="223"/>
                  </a:cubicBezTo>
                  <a:lnTo>
                    <a:pt x="132" y="223"/>
                  </a:lnTo>
                  <a:cubicBezTo>
                    <a:pt x="191" y="223"/>
                    <a:pt x="246" y="169"/>
                    <a:pt x="241" y="109"/>
                  </a:cubicBezTo>
                  <a:cubicBezTo>
                    <a:pt x="241" y="50"/>
                    <a:pt x="196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9250221" y="138197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5"/>
                    <a:pt x="46" y="206"/>
                  </a:cubicBezTo>
                  <a:cubicBezTo>
                    <a:pt x="69" y="227"/>
                    <a:pt x="98" y="238"/>
                    <a:pt x="127" y="238"/>
                  </a:cubicBezTo>
                  <a:cubicBezTo>
                    <a:pt x="154" y="238"/>
                    <a:pt x="180" y="228"/>
                    <a:pt x="200" y="206"/>
                  </a:cubicBezTo>
                  <a:lnTo>
                    <a:pt x="223" y="188"/>
                  </a:lnTo>
                  <a:cubicBezTo>
                    <a:pt x="264" y="147"/>
                    <a:pt x="264" y="74"/>
                    <a:pt x="223" y="33"/>
                  </a:cubicBezTo>
                  <a:cubicBezTo>
                    <a:pt x="200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9133227" y="185415"/>
              <a:ext cx="43309" cy="33083"/>
            </a:xfrm>
            <a:custGeom>
              <a:avLst/>
              <a:gdLst/>
              <a:ahLst/>
              <a:cxnLst/>
              <a:rect l="l" t="t" r="r" b="b"/>
              <a:pathLst>
                <a:path w="288" h="220" extrusionOk="0">
                  <a:moveTo>
                    <a:pt x="146" y="1"/>
                  </a:moveTo>
                  <a:cubicBezTo>
                    <a:pt x="1" y="1"/>
                    <a:pt x="1" y="219"/>
                    <a:pt x="146" y="219"/>
                  </a:cubicBezTo>
                  <a:cubicBezTo>
                    <a:pt x="287" y="219"/>
                    <a:pt x="287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9019692" y="260002"/>
              <a:ext cx="42557" cy="33685"/>
            </a:xfrm>
            <a:custGeom>
              <a:avLst/>
              <a:gdLst/>
              <a:ahLst/>
              <a:cxnLst/>
              <a:rect l="l" t="t" r="r" b="b"/>
              <a:pathLst>
                <a:path w="283" h="224" extrusionOk="0">
                  <a:moveTo>
                    <a:pt x="142" y="1"/>
                  </a:moveTo>
                  <a:cubicBezTo>
                    <a:pt x="1" y="1"/>
                    <a:pt x="1" y="223"/>
                    <a:pt x="142" y="223"/>
                  </a:cubicBezTo>
                  <a:cubicBezTo>
                    <a:pt x="283" y="223"/>
                    <a:pt x="283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9247514" y="238197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8741342" y="266017"/>
              <a:ext cx="40602" cy="35940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2" y="1"/>
                  </a:moveTo>
                  <a:cubicBezTo>
                    <a:pt x="114" y="1"/>
                    <a:pt x="87" y="11"/>
                    <a:pt x="64" y="33"/>
                  </a:cubicBezTo>
                  <a:lnTo>
                    <a:pt x="46" y="52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70" y="227"/>
                    <a:pt x="99" y="239"/>
                    <a:pt x="128" y="239"/>
                  </a:cubicBezTo>
                  <a:cubicBezTo>
                    <a:pt x="156" y="239"/>
                    <a:pt x="183" y="228"/>
                    <a:pt x="205" y="206"/>
                  </a:cubicBezTo>
                  <a:lnTo>
                    <a:pt x="224" y="188"/>
                  </a:lnTo>
                  <a:cubicBezTo>
                    <a:pt x="265" y="147"/>
                    <a:pt x="269" y="74"/>
                    <a:pt x="224" y="33"/>
                  </a:cubicBezTo>
                  <a:cubicBezTo>
                    <a:pt x="200" y="12"/>
                    <a:pt x="171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0" y="111"/>
                  </a:moveTo>
                  <a:cubicBezTo>
                    <a:pt x="4744" y="111"/>
                    <a:pt x="5787" y="157"/>
                    <a:pt x="6827" y="247"/>
                  </a:cubicBezTo>
                  <a:cubicBezTo>
                    <a:pt x="6618" y="2889"/>
                    <a:pt x="6586" y="5540"/>
                    <a:pt x="6554" y="8187"/>
                  </a:cubicBezTo>
                  <a:cubicBezTo>
                    <a:pt x="5308" y="7328"/>
                    <a:pt x="4212" y="6245"/>
                    <a:pt x="3239" y="5086"/>
                  </a:cubicBezTo>
                  <a:cubicBezTo>
                    <a:pt x="3230" y="5075"/>
                    <a:pt x="3217" y="5070"/>
                    <a:pt x="3203" y="5070"/>
                  </a:cubicBezTo>
                  <a:cubicBezTo>
                    <a:pt x="3187" y="5070"/>
                    <a:pt x="3171" y="5076"/>
                    <a:pt x="3161" y="5086"/>
                  </a:cubicBezTo>
                  <a:cubicBezTo>
                    <a:pt x="2211" y="6145"/>
                    <a:pt x="1224" y="7173"/>
                    <a:pt x="151" y="8105"/>
                  </a:cubicBezTo>
                  <a:cubicBezTo>
                    <a:pt x="115" y="5490"/>
                    <a:pt x="192" y="2871"/>
                    <a:pt x="383" y="265"/>
                  </a:cubicBezTo>
                  <a:cubicBezTo>
                    <a:pt x="1485" y="162"/>
                    <a:pt x="2593" y="111"/>
                    <a:pt x="3700" y="111"/>
                  </a:cubicBezTo>
                  <a:close/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644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25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1781475" y="1933700"/>
            <a:ext cx="5581200" cy="2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781475" y="1106200"/>
            <a:ext cx="55812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51" name="Google Shape;51;p7"/>
          <p:cNvGrpSpPr/>
          <p:nvPr/>
        </p:nvGrpSpPr>
        <p:grpSpPr>
          <a:xfrm flipH="1">
            <a:off x="-47052" y="4214076"/>
            <a:ext cx="1005032" cy="992760"/>
            <a:chOff x="-2708900" y="3174350"/>
            <a:chExt cx="350100" cy="345825"/>
          </a:xfrm>
        </p:grpSpPr>
        <p:sp>
          <p:nvSpPr>
            <p:cNvPr id="52" name="Google Shape;52;p7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7"/>
          <p:cNvSpPr/>
          <p:nvPr/>
        </p:nvSpPr>
        <p:spPr>
          <a:xfrm>
            <a:off x="8561850" y="283102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 rot="-359463">
            <a:off x="230865" y="2680624"/>
            <a:ext cx="295349" cy="300935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262938" y="35247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430888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7"/>
          <p:cNvGrpSpPr/>
          <p:nvPr/>
        </p:nvGrpSpPr>
        <p:grpSpPr>
          <a:xfrm>
            <a:off x="7716652" y="3603792"/>
            <a:ext cx="1622959" cy="1603210"/>
            <a:chOff x="-2708900" y="3174350"/>
            <a:chExt cx="350100" cy="345825"/>
          </a:xfrm>
        </p:grpSpPr>
        <p:sp>
          <p:nvSpPr>
            <p:cNvPr id="63" name="Google Shape;63;p7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894500" y="1371150"/>
            <a:ext cx="53550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-162275" y="-141100"/>
            <a:ext cx="2582400" cy="258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8"/>
          <p:cNvGrpSpPr/>
          <p:nvPr/>
        </p:nvGrpSpPr>
        <p:grpSpPr>
          <a:xfrm flipH="1">
            <a:off x="-264179" y="2793999"/>
            <a:ext cx="851905" cy="841502"/>
            <a:chOff x="3458451" y="3807305"/>
            <a:chExt cx="855154" cy="844712"/>
          </a:xfrm>
        </p:grpSpPr>
        <p:grpSp>
          <p:nvGrpSpPr>
            <p:cNvPr id="73" name="Google Shape;73;p8"/>
            <p:cNvGrpSpPr/>
            <p:nvPr/>
          </p:nvGrpSpPr>
          <p:grpSpPr>
            <a:xfrm flipH="1">
              <a:off x="3458451" y="3807305"/>
              <a:ext cx="855154" cy="844712"/>
              <a:chOff x="-2708900" y="3174350"/>
              <a:chExt cx="350100" cy="345825"/>
            </a:xfrm>
          </p:grpSpPr>
          <p:sp>
            <p:nvSpPr>
              <p:cNvPr id="74" name="Google Shape;74;p8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8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8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8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8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8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0" name="Google Shape;80;p8"/>
            <p:cNvCxnSpPr/>
            <p:nvPr/>
          </p:nvCxnSpPr>
          <p:spPr>
            <a:xfrm>
              <a:off x="3513675" y="4647509"/>
              <a:ext cx="65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1" name="Google Shape;81;p8"/>
          <p:cNvSpPr/>
          <p:nvPr/>
        </p:nvSpPr>
        <p:spPr>
          <a:xfrm rot="3698333">
            <a:off x="8537698" y="653825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89775" y="428122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8739350" y="4032860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/>
          <p:nvPr/>
        </p:nvSpPr>
        <p:spPr>
          <a:xfrm>
            <a:off x="6766246" y="3064675"/>
            <a:ext cx="3093217" cy="2078865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1812050" y="1084188"/>
            <a:ext cx="5520000" cy="24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>
            <a:off x="1812050" y="3395588"/>
            <a:ext cx="5520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1"/>
          <p:cNvSpPr/>
          <p:nvPr/>
        </p:nvSpPr>
        <p:spPr>
          <a:xfrm rot="-3698333" flipH="1">
            <a:off x="8554973" y="4407050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1"/>
          <p:cNvGrpSpPr/>
          <p:nvPr/>
        </p:nvGrpSpPr>
        <p:grpSpPr>
          <a:xfrm>
            <a:off x="367512" y="4482602"/>
            <a:ext cx="1231436" cy="1119459"/>
            <a:chOff x="6494019" y="-137261"/>
            <a:chExt cx="2116596" cy="1924130"/>
          </a:xfrm>
        </p:grpSpPr>
        <p:sp>
          <p:nvSpPr>
            <p:cNvPr id="102" name="Google Shape;102;p11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1"/>
          <p:cNvSpPr/>
          <p:nvPr/>
        </p:nvSpPr>
        <p:spPr>
          <a:xfrm>
            <a:off x="8667175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256450" y="2335847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/>
          <p:nvPr/>
        </p:nvSpPr>
        <p:spPr>
          <a:xfrm flipH="1">
            <a:off x="6801653" y="3227029"/>
            <a:ext cx="2851698" cy="1916471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1516950" y="3364938"/>
            <a:ext cx="61101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>
            <a:off x="1516950" y="1979538"/>
            <a:ext cx="6110100" cy="13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" name="Google Shape;163;p16"/>
          <p:cNvSpPr/>
          <p:nvPr/>
        </p:nvSpPr>
        <p:spPr>
          <a:xfrm rot="10800000" flipH="1">
            <a:off x="-846572" y="-46746"/>
            <a:ext cx="2851698" cy="1916471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64;p16"/>
          <p:cNvGrpSpPr/>
          <p:nvPr/>
        </p:nvGrpSpPr>
        <p:grpSpPr>
          <a:xfrm>
            <a:off x="7627048" y="3626702"/>
            <a:ext cx="1624919" cy="1605216"/>
            <a:chOff x="-2708900" y="3174350"/>
            <a:chExt cx="350100" cy="345825"/>
          </a:xfrm>
        </p:grpSpPr>
        <p:sp>
          <p:nvSpPr>
            <p:cNvPr id="165" name="Google Shape;165;p16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16"/>
          <p:cNvGrpSpPr/>
          <p:nvPr/>
        </p:nvGrpSpPr>
        <p:grpSpPr>
          <a:xfrm>
            <a:off x="-174783" y="1137578"/>
            <a:ext cx="1359066" cy="1235484"/>
            <a:chOff x="6494019" y="-137261"/>
            <a:chExt cx="2116596" cy="1924130"/>
          </a:xfrm>
        </p:grpSpPr>
        <p:sp>
          <p:nvSpPr>
            <p:cNvPr id="172" name="Google Shape;172;p16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16"/>
          <p:cNvGrpSpPr/>
          <p:nvPr/>
        </p:nvGrpSpPr>
        <p:grpSpPr>
          <a:xfrm>
            <a:off x="7586317" y="79228"/>
            <a:ext cx="1359066" cy="1235484"/>
            <a:chOff x="6494019" y="-137261"/>
            <a:chExt cx="2116596" cy="1924130"/>
          </a:xfrm>
        </p:grpSpPr>
        <p:sp>
          <p:nvSpPr>
            <p:cNvPr id="175" name="Google Shape;175;p16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6"/>
          <p:cNvSpPr/>
          <p:nvPr/>
        </p:nvSpPr>
        <p:spPr>
          <a:xfrm>
            <a:off x="5691438" y="415197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6"/>
          <p:cNvSpPr/>
          <p:nvPr/>
        </p:nvSpPr>
        <p:spPr>
          <a:xfrm>
            <a:off x="8323913" y="2214347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"/>
          <p:cNvSpPr/>
          <p:nvPr/>
        </p:nvSpPr>
        <p:spPr>
          <a:xfrm rot="-2821837" flipH="1">
            <a:off x="3186072" y="4496240"/>
            <a:ext cx="211697" cy="215709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/>
          <p:nvPr/>
        </p:nvSpPr>
        <p:spPr>
          <a:xfrm flipH="1">
            <a:off x="-583549" y="3313750"/>
            <a:ext cx="3431209" cy="2306266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8"/>
          <p:cNvSpPr txBox="1">
            <a:spLocks noGrp="1"/>
          </p:cNvSpPr>
          <p:nvPr>
            <p:ph type="title" hasCustomPrompt="1"/>
          </p:nvPr>
        </p:nvSpPr>
        <p:spPr>
          <a:xfrm>
            <a:off x="877375" y="1027638"/>
            <a:ext cx="23814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6" name="Google Shape;356;p28"/>
          <p:cNvSpPr txBox="1">
            <a:spLocks noGrp="1"/>
          </p:cNvSpPr>
          <p:nvPr>
            <p:ph type="subTitle" idx="1"/>
          </p:nvPr>
        </p:nvSpPr>
        <p:spPr>
          <a:xfrm>
            <a:off x="877375" y="2216343"/>
            <a:ext cx="2381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7" name="Google Shape;357;p28"/>
          <p:cNvSpPr txBox="1">
            <a:spLocks noGrp="1"/>
          </p:cNvSpPr>
          <p:nvPr>
            <p:ph type="title" idx="2" hasCustomPrompt="1"/>
          </p:nvPr>
        </p:nvSpPr>
        <p:spPr>
          <a:xfrm>
            <a:off x="3381375" y="2436538"/>
            <a:ext cx="23814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8" name="Google Shape;358;p28"/>
          <p:cNvSpPr txBox="1">
            <a:spLocks noGrp="1"/>
          </p:cNvSpPr>
          <p:nvPr>
            <p:ph type="subTitle" idx="3"/>
          </p:nvPr>
        </p:nvSpPr>
        <p:spPr>
          <a:xfrm>
            <a:off x="3381375" y="3625237"/>
            <a:ext cx="2381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title" idx="4" hasCustomPrompt="1"/>
          </p:nvPr>
        </p:nvSpPr>
        <p:spPr>
          <a:xfrm>
            <a:off x="5885225" y="1027638"/>
            <a:ext cx="23814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0" name="Google Shape;360;p28"/>
          <p:cNvSpPr txBox="1">
            <a:spLocks noGrp="1"/>
          </p:cNvSpPr>
          <p:nvPr>
            <p:ph type="subTitle" idx="5"/>
          </p:nvPr>
        </p:nvSpPr>
        <p:spPr>
          <a:xfrm>
            <a:off x="5885225" y="2216337"/>
            <a:ext cx="2381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361" name="Google Shape;361;p28"/>
          <p:cNvGrpSpPr/>
          <p:nvPr/>
        </p:nvGrpSpPr>
        <p:grpSpPr>
          <a:xfrm>
            <a:off x="3258773" y="-722299"/>
            <a:ext cx="2365418" cy="2387440"/>
            <a:chOff x="2074049" y="378339"/>
            <a:chExt cx="5083640" cy="5130970"/>
          </a:xfrm>
        </p:grpSpPr>
        <p:sp>
          <p:nvSpPr>
            <p:cNvPr id="362" name="Google Shape;362;p28"/>
            <p:cNvSpPr/>
            <p:nvPr/>
          </p:nvSpPr>
          <p:spPr>
            <a:xfrm>
              <a:off x="2074049" y="378339"/>
              <a:ext cx="3863700" cy="3863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4121389" y="2473009"/>
              <a:ext cx="3036300" cy="3036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28"/>
          <p:cNvSpPr/>
          <p:nvPr/>
        </p:nvSpPr>
        <p:spPr>
          <a:xfrm>
            <a:off x="7240200" y="3266700"/>
            <a:ext cx="2381400" cy="23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8"/>
          <p:cNvSpPr/>
          <p:nvPr/>
        </p:nvSpPr>
        <p:spPr>
          <a:xfrm>
            <a:off x="8600100" y="484875"/>
            <a:ext cx="1123200" cy="112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8"/>
          <p:cNvSpPr/>
          <p:nvPr/>
        </p:nvSpPr>
        <p:spPr>
          <a:xfrm rot="3698333">
            <a:off x="353248" y="2768125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8"/>
          <p:cNvSpPr/>
          <p:nvPr/>
        </p:nvSpPr>
        <p:spPr>
          <a:xfrm rot="3027457">
            <a:off x="5773550" y="4453626"/>
            <a:ext cx="295356" cy="300942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"/>
          <p:cNvSpPr txBox="1">
            <a:spLocks noGrp="1"/>
          </p:cNvSpPr>
          <p:nvPr>
            <p:ph type="title"/>
          </p:nvPr>
        </p:nvSpPr>
        <p:spPr>
          <a:xfrm>
            <a:off x="4758850" y="1754225"/>
            <a:ext cx="3926400" cy="2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title" idx="2" hasCustomPrompt="1"/>
          </p:nvPr>
        </p:nvSpPr>
        <p:spPr>
          <a:xfrm>
            <a:off x="4510543" y="644495"/>
            <a:ext cx="1248300" cy="9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3" name="Google Shape;433;p31"/>
          <p:cNvSpPr txBox="1">
            <a:spLocks noGrp="1"/>
          </p:cNvSpPr>
          <p:nvPr>
            <p:ph type="subTitle" idx="1"/>
          </p:nvPr>
        </p:nvSpPr>
        <p:spPr>
          <a:xfrm>
            <a:off x="4758850" y="3862475"/>
            <a:ext cx="3043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/>
          <p:nvPr/>
        </p:nvSpPr>
        <p:spPr>
          <a:xfrm>
            <a:off x="288051" y="3018400"/>
            <a:ext cx="354499" cy="361204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31"/>
          <p:cNvGrpSpPr/>
          <p:nvPr/>
        </p:nvGrpSpPr>
        <p:grpSpPr>
          <a:xfrm>
            <a:off x="3621996" y="4636976"/>
            <a:ext cx="1095550" cy="995930"/>
            <a:chOff x="6494019" y="-137261"/>
            <a:chExt cx="2116596" cy="1924130"/>
          </a:xfrm>
        </p:grpSpPr>
        <p:sp>
          <p:nvSpPr>
            <p:cNvPr id="436" name="Google Shape;436;p31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31"/>
          <p:cNvSpPr/>
          <p:nvPr/>
        </p:nvSpPr>
        <p:spPr>
          <a:xfrm rot="1644320" flipH="1">
            <a:off x="2397701" y="4752521"/>
            <a:ext cx="204099" cy="219186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" name="Google Shape;439;p31"/>
          <p:cNvGrpSpPr/>
          <p:nvPr/>
        </p:nvGrpSpPr>
        <p:grpSpPr>
          <a:xfrm rot="2050982">
            <a:off x="6834225" y="-254765"/>
            <a:ext cx="3334441" cy="2378633"/>
            <a:chOff x="1382925" y="378350"/>
            <a:chExt cx="6385200" cy="4554900"/>
          </a:xfrm>
        </p:grpSpPr>
        <p:sp>
          <p:nvSpPr>
            <p:cNvPr id="440" name="Google Shape;440;p31"/>
            <p:cNvSpPr/>
            <p:nvPr/>
          </p:nvSpPr>
          <p:spPr>
            <a:xfrm>
              <a:off x="1382925" y="378350"/>
              <a:ext cx="4554900" cy="45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4025925" y="636575"/>
              <a:ext cx="3742200" cy="3742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31"/>
          <p:cNvGrpSpPr/>
          <p:nvPr/>
        </p:nvGrpSpPr>
        <p:grpSpPr>
          <a:xfrm flipH="1">
            <a:off x="-89042" y="3792726"/>
            <a:ext cx="1430336" cy="1412946"/>
            <a:chOff x="5624415" y="3404280"/>
            <a:chExt cx="656087" cy="648111"/>
          </a:xfrm>
        </p:grpSpPr>
        <p:grpSp>
          <p:nvGrpSpPr>
            <p:cNvPr id="443" name="Google Shape;443;p31"/>
            <p:cNvGrpSpPr/>
            <p:nvPr/>
          </p:nvGrpSpPr>
          <p:grpSpPr>
            <a:xfrm flipH="1">
              <a:off x="5624415" y="3404280"/>
              <a:ext cx="656087" cy="648111"/>
              <a:chOff x="-2708900" y="3174350"/>
              <a:chExt cx="350100" cy="345825"/>
            </a:xfrm>
          </p:grpSpPr>
          <p:sp>
            <p:nvSpPr>
              <p:cNvPr id="444" name="Google Shape;444;p31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1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1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50" name="Google Shape;450;p31"/>
            <p:cNvCxnSpPr/>
            <p:nvPr/>
          </p:nvCxnSpPr>
          <p:spPr>
            <a:xfrm>
              <a:off x="5679725" y="4047784"/>
              <a:ext cx="507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4"/>
          <p:cNvGrpSpPr/>
          <p:nvPr/>
        </p:nvGrpSpPr>
        <p:grpSpPr>
          <a:xfrm flipH="1">
            <a:off x="-47052" y="4214076"/>
            <a:ext cx="1005032" cy="992760"/>
            <a:chOff x="-2708900" y="3174350"/>
            <a:chExt cx="350100" cy="345825"/>
          </a:xfrm>
        </p:grpSpPr>
        <p:sp>
          <p:nvSpPr>
            <p:cNvPr id="465" name="Google Shape;465;p34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4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34"/>
          <p:cNvSpPr/>
          <p:nvPr/>
        </p:nvSpPr>
        <p:spPr>
          <a:xfrm>
            <a:off x="8561850" y="283102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4"/>
          <p:cNvSpPr/>
          <p:nvPr/>
        </p:nvSpPr>
        <p:spPr>
          <a:xfrm rot="-359463">
            <a:off x="230865" y="2680624"/>
            <a:ext cx="295349" cy="300935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4"/>
          <p:cNvSpPr/>
          <p:nvPr/>
        </p:nvSpPr>
        <p:spPr>
          <a:xfrm>
            <a:off x="262938" y="35247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4"/>
          <p:cNvSpPr/>
          <p:nvPr/>
        </p:nvSpPr>
        <p:spPr>
          <a:xfrm>
            <a:off x="8430888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34"/>
          <p:cNvGrpSpPr/>
          <p:nvPr/>
        </p:nvGrpSpPr>
        <p:grpSpPr>
          <a:xfrm>
            <a:off x="7716652" y="3603792"/>
            <a:ext cx="1622959" cy="1603210"/>
            <a:chOff x="-2708900" y="3174350"/>
            <a:chExt cx="350100" cy="345825"/>
          </a:xfrm>
        </p:grpSpPr>
        <p:sp>
          <p:nvSpPr>
            <p:cNvPr id="476" name="Google Shape;476;p34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4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7" r:id="rId4"/>
    <p:sldLayoutId id="2147483662" r:id="rId5"/>
    <p:sldLayoutId id="2147483674" r:id="rId6"/>
    <p:sldLayoutId id="2147483677" r:id="rId7"/>
    <p:sldLayoutId id="2147483680" r:id="rId8"/>
    <p:sldLayoutId id="2147483686" r:id="rId9"/>
    <p:sldLayoutId id="2147483689" r:id="rId10"/>
    <p:sldLayoutId id="2147483692" r:id="rId11"/>
    <p:sldLayoutId id="214748369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20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21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0.jpe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6.wdp"/><Relationship Id="rId7" Type="http://schemas.microsoft.com/office/2007/relationships/hdphoto" Target="../media/hdphoto15.wdp"/><Relationship Id="rId12" Type="http://schemas.openxmlformats.org/officeDocument/2006/relationships/image" Target="../media/image28.gif"/><Relationship Id="rId17" Type="http://schemas.openxmlformats.org/officeDocument/2006/relationships/image" Target="../media/image30.gif"/><Relationship Id="rId25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24" Type="http://schemas.openxmlformats.org/officeDocument/2006/relationships/image" Target="../media/image14.png"/><Relationship Id="rId5" Type="http://schemas.openxmlformats.org/officeDocument/2006/relationships/image" Target="../media/image23.gif"/><Relationship Id="rId15" Type="http://schemas.openxmlformats.org/officeDocument/2006/relationships/image" Target="../media/image17.png"/><Relationship Id="rId23" Type="http://schemas.microsoft.com/office/2007/relationships/hdphoto" Target="../media/hdphoto7.wdp"/><Relationship Id="rId10" Type="http://schemas.microsoft.com/office/2007/relationships/hdphoto" Target="../media/hdphoto16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microsoft.com/office/2007/relationships/hdphoto" Target="../media/hdphoto17.wdp"/><Relationship Id="rId2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4.wav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5.wav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6B6C2B5-584B-40E8-8381-45D76DEC81C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56184">
            <a:off x="7497120" y="3737377"/>
            <a:ext cx="828520" cy="11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2" descr="green crayon clipart - Clip Art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4" descr="green crayon clipart - Clip Art Libr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8" descr="green crayon clipart - Clip Art Libr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1" y="-19261"/>
            <a:ext cx="9266830" cy="5212593"/>
          </a:xfrm>
          <a:prstGeom prst="rect">
            <a:avLst/>
          </a:prstGeom>
        </p:spPr>
      </p:pic>
      <p:pic>
        <p:nvPicPr>
          <p:cNvPr id="3074" name="Picture 2" descr="A bunch of idiots, we are – The Chaos Within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92" y="3354276"/>
            <a:ext cx="3066532" cy="20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1179158" y="312737"/>
            <a:ext cx="69361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8. Listen and chant. (Track 1.13)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9158" y="1002080"/>
            <a:ext cx="4857420" cy="3353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Fα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ther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, fα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ther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, fα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ther</a:t>
            </a:r>
            <a:endParaRPr lang="en-US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He's my fα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ther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. He's my fα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ther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He's my fα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ther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Son, son, son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I'm his son. I'm his son.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I'm his son.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0C911-AD34-6956-D1B2-96BE4DB9E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981" y="2251460"/>
            <a:ext cx="2296496" cy="1592617"/>
          </a:xfrm>
          <a:prstGeom prst="rect">
            <a:avLst/>
          </a:prstGeom>
        </p:spPr>
      </p:pic>
      <p:pic>
        <p:nvPicPr>
          <p:cNvPr id="7" name="track 1.13">
            <a:hlinkClick r:id="" action="ppaction://media"/>
            <a:extLst>
              <a:ext uri="{FF2B5EF4-FFF2-40B4-BE49-F238E27FC236}">
                <a16:creationId xmlns:a16="http://schemas.microsoft.com/office/drawing/2014/main" id="{65237472-753A-4164-5643-02B357666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3962" y="259892"/>
            <a:ext cx="609600" cy="609600"/>
          </a:xfrm>
          <a:prstGeom prst="rect">
            <a:avLst/>
          </a:prstGeom>
        </p:spPr>
      </p:pic>
      <p:pic>
        <p:nvPicPr>
          <p:cNvPr id="3" name="track 1.13">
            <a:hlinkClick r:id="" action="ppaction://media"/>
            <a:extLst>
              <a:ext uri="{FF2B5EF4-FFF2-40B4-BE49-F238E27FC236}">
                <a16:creationId xmlns:a16="http://schemas.microsoft.com/office/drawing/2014/main" id="{BEE125A0-0445-588D-BFFF-42B85F047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77" end="149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9193" y="1144900"/>
            <a:ext cx="415576" cy="415576"/>
          </a:xfrm>
          <a:prstGeom prst="rect">
            <a:avLst/>
          </a:prstGeom>
        </p:spPr>
      </p:pic>
      <p:pic>
        <p:nvPicPr>
          <p:cNvPr id="5" name="track 1.13">
            <a:hlinkClick r:id="" action="ppaction://media"/>
            <a:extLst>
              <a:ext uri="{FF2B5EF4-FFF2-40B4-BE49-F238E27FC236}">
                <a16:creationId xmlns:a16="http://schemas.microsoft.com/office/drawing/2014/main" id="{6FC49046-E6ED-8B83-FA43-D7E8526534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798" end="116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7441" y="1648763"/>
            <a:ext cx="415576" cy="415576"/>
          </a:xfrm>
          <a:prstGeom prst="rect">
            <a:avLst/>
          </a:prstGeom>
        </p:spPr>
      </p:pic>
      <p:pic>
        <p:nvPicPr>
          <p:cNvPr id="8" name="track 1.13">
            <a:hlinkClick r:id="" action="ppaction://media"/>
            <a:extLst>
              <a:ext uri="{FF2B5EF4-FFF2-40B4-BE49-F238E27FC236}">
                <a16:creationId xmlns:a16="http://schemas.microsoft.com/office/drawing/2014/main" id="{FDBB09E5-B259-D1B9-15DF-5A35BA1BF1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271" end="98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9448" y="2251460"/>
            <a:ext cx="415576" cy="415576"/>
          </a:xfrm>
          <a:prstGeom prst="rect">
            <a:avLst/>
          </a:prstGeom>
        </p:spPr>
      </p:pic>
      <p:pic>
        <p:nvPicPr>
          <p:cNvPr id="10" name="track 1.13">
            <a:hlinkClick r:id="" action="ppaction://media"/>
            <a:extLst>
              <a:ext uri="{FF2B5EF4-FFF2-40B4-BE49-F238E27FC236}">
                <a16:creationId xmlns:a16="http://schemas.microsoft.com/office/drawing/2014/main" id="{DCFCA96C-27EE-CE58-A974-E0F84AB45B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82" end="833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2809" y="2839980"/>
            <a:ext cx="415576" cy="415576"/>
          </a:xfrm>
          <a:prstGeom prst="rect">
            <a:avLst/>
          </a:prstGeom>
        </p:spPr>
      </p:pic>
      <p:pic>
        <p:nvPicPr>
          <p:cNvPr id="11" name="track 1.13">
            <a:hlinkClick r:id="" action="ppaction://media"/>
            <a:extLst>
              <a:ext uri="{FF2B5EF4-FFF2-40B4-BE49-F238E27FC236}">
                <a16:creationId xmlns:a16="http://schemas.microsoft.com/office/drawing/2014/main" id="{C893280B-7912-56DB-33F3-B5F0C3A51E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731" end="47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0542" y="3354276"/>
            <a:ext cx="415576" cy="415576"/>
          </a:xfrm>
          <a:prstGeom prst="rect">
            <a:avLst/>
          </a:prstGeom>
        </p:spPr>
      </p:pic>
      <p:pic>
        <p:nvPicPr>
          <p:cNvPr id="12" name="track 1.13">
            <a:hlinkClick r:id="" action="ppaction://media"/>
            <a:extLst>
              <a:ext uri="{FF2B5EF4-FFF2-40B4-BE49-F238E27FC236}">
                <a16:creationId xmlns:a16="http://schemas.microsoft.com/office/drawing/2014/main" id="{AD07660B-B320-3414-F02D-CA8F06C47C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303" end="29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2809" y="3844077"/>
            <a:ext cx="415576" cy="4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102;p43"/>
          <p:cNvSpPr/>
          <p:nvPr/>
        </p:nvSpPr>
        <p:spPr>
          <a:xfrm rot="3372310">
            <a:off x="7716037" y="763542"/>
            <a:ext cx="448776" cy="457272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107;p43"/>
          <p:cNvSpPr/>
          <p:nvPr/>
        </p:nvSpPr>
        <p:spPr>
          <a:xfrm>
            <a:off x="8029162" y="1831375"/>
            <a:ext cx="280153" cy="300952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1" y="78229"/>
            <a:ext cx="28575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9. Say it.</a:t>
            </a:r>
            <a:endParaRPr lang="en-US" sz="24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07AB82-F38C-E509-64A4-9567A8286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807" y="771650"/>
            <a:ext cx="2602813" cy="1852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D11F79-5A34-8D54-8C43-4CF5AFB8C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350" y="820440"/>
            <a:ext cx="2638582" cy="1824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4BC2EF9-A8BF-E6BC-9F52-04EEAD9EE32F}"/>
              </a:ext>
            </a:extLst>
          </p:cNvPr>
          <p:cNvSpPr txBox="1"/>
          <p:nvPr/>
        </p:nvSpPr>
        <p:spPr>
          <a:xfrm>
            <a:off x="1043739" y="2855407"/>
            <a:ext cx="3570371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1. She's my mother. She's nice.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8D831-4EE2-7FCF-1CE0-2D54653FA8A0}"/>
              </a:ext>
            </a:extLst>
          </p:cNvPr>
          <p:cNvSpPr txBox="1"/>
          <p:nvPr/>
        </p:nvSpPr>
        <p:spPr>
          <a:xfrm>
            <a:off x="4764506" y="2821058"/>
            <a:ext cx="4162926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2. This is my uncle.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He's tα</a:t>
            </a:r>
            <a:r>
              <a:rPr lang="en-US" sz="2800" dirty="0" err="1">
                <a:latin typeface="Comic Sans MS" panose="030F0702030302020204" pitchFamily="66" charset="0"/>
              </a:rPr>
              <a:t>ll</a:t>
            </a:r>
            <a:r>
              <a:rPr lang="en-US" sz="2800" dirty="0">
                <a:latin typeface="Comic Sans MS" panose="030F0702030302020204" pitchFamily="66" charset="0"/>
              </a:rPr>
              <a:t> α</a:t>
            </a:r>
            <a:r>
              <a:rPr lang="en-US" sz="2800" dirty="0" err="1">
                <a:latin typeface="Comic Sans MS" panose="030F0702030302020204" pitchFamily="66" charset="0"/>
              </a:rPr>
              <a:t>nd</a:t>
            </a:r>
            <a:r>
              <a:rPr lang="en-US" sz="2800" dirty="0">
                <a:latin typeface="Comic Sans MS" panose="030F0702030302020204" pitchFamily="66" charset="0"/>
              </a:rPr>
              <a:t> kind.</a:t>
            </a:r>
          </a:p>
        </p:txBody>
      </p:sp>
    </p:spTree>
    <p:extLst>
      <p:ext uri="{BB962C8B-B14F-4D97-AF65-F5344CB8AC3E}">
        <p14:creationId xmlns:p14="http://schemas.microsoft.com/office/powerpoint/2010/main" val="199995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9DB423-E3A5-67CE-893E-510A9DCA8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44" y="1094873"/>
            <a:ext cx="2658023" cy="185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61986-5F94-CEDB-7513-CF9557B13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689" y="1094873"/>
            <a:ext cx="2739767" cy="18555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F28F8-53FF-432E-8CFD-1EB2B49EE227}"/>
              </a:ext>
            </a:extLst>
          </p:cNvPr>
          <p:cNvSpPr/>
          <p:nvPr/>
        </p:nvSpPr>
        <p:spPr>
          <a:xfrm>
            <a:off x="1" y="78229"/>
            <a:ext cx="28575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9. Say it.</a:t>
            </a:r>
            <a:endParaRPr lang="en-US" sz="24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140-E736-33F7-E288-C0B521851379}"/>
              </a:ext>
            </a:extLst>
          </p:cNvPr>
          <p:cNvSpPr txBox="1"/>
          <p:nvPr/>
        </p:nvSpPr>
        <p:spPr>
          <a:xfrm>
            <a:off x="577520" y="2966148"/>
            <a:ext cx="4091153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3. He’s my fα</a:t>
            </a:r>
            <a:r>
              <a:rPr lang="en-US" sz="2800" dirty="0" err="1">
                <a:latin typeface="Comic Sans MS" panose="030F0702030302020204" pitchFamily="66" charset="0"/>
              </a:rPr>
              <a:t>ther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 is young α</a:t>
            </a:r>
            <a:r>
              <a:rPr lang="en-US" sz="2800" dirty="0" err="1">
                <a:latin typeface="Comic Sans MS" panose="030F0702030302020204" pitchFamily="66" charset="0"/>
              </a:rPr>
              <a:t>nd</a:t>
            </a:r>
            <a:r>
              <a:rPr lang="en-US" sz="2800" dirty="0">
                <a:latin typeface="Comic Sans MS" panose="030F0702030302020204" pitchFamily="66" charset="0"/>
              </a:rPr>
              <a:t> kind.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2ACAA-85D7-E999-F28D-2676A951B756}"/>
              </a:ext>
            </a:extLst>
          </p:cNvPr>
          <p:cNvSpPr txBox="1"/>
          <p:nvPr/>
        </p:nvSpPr>
        <p:spPr>
          <a:xfrm>
            <a:off x="4572000" y="2966148"/>
            <a:ext cx="4744405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4. They're my brothers.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They αre cute α</a:t>
            </a:r>
            <a:r>
              <a:rPr lang="en-US" sz="2800" dirty="0" err="1">
                <a:latin typeface="Comic Sans MS" panose="030F0702030302020204" pitchFamily="66" charset="0"/>
              </a:rPr>
              <a:t>nd</a:t>
            </a:r>
            <a:r>
              <a:rPr lang="en-US" sz="2800" dirty="0">
                <a:latin typeface="Comic Sans MS" panose="030F0702030302020204" pitchFamily="66" charset="0"/>
              </a:rPr>
              <a:t> clever.</a:t>
            </a:r>
          </a:p>
        </p:txBody>
      </p:sp>
    </p:spTree>
    <p:extLst>
      <p:ext uri="{BB962C8B-B14F-4D97-AF65-F5344CB8AC3E}">
        <p14:creationId xmlns:p14="http://schemas.microsoft.com/office/powerpoint/2010/main" val="5150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p49"/>
          <p:cNvGrpSpPr/>
          <p:nvPr/>
        </p:nvGrpSpPr>
        <p:grpSpPr>
          <a:xfrm>
            <a:off x="1382925" y="294300"/>
            <a:ext cx="6385200" cy="4554900"/>
            <a:chOff x="1382925" y="378350"/>
            <a:chExt cx="6385200" cy="4554900"/>
          </a:xfrm>
        </p:grpSpPr>
        <p:sp>
          <p:nvSpPr>
            <p:cNvPr id="1532" name="Google Shape;1532;p49"/>
            <p:cNvSpPr/>
            <p:nvPr/>
          </p:nvSpPr>
          <p:spPr>
            <a:xfrm>
              <a:off x="1382925" y="378350"/>
              <a:ext cx="4554900" cy="45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9"/>
            <p:cNvSpPr/>
            <p:nvPr/>
          </p:nvSpPr>
          <p:spPr>
            <a:xfrm>
              <a:off x="4025925" y="636575"/>
              <a:ext cx="3742200" cy="3742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49"/>
          <p:cNvSpPr/>
          <p:nvPr/>
        </p:nvSpPr>
        <p:spPr>
          <a:xfrm>
            <a:off x="6589875" y="2878675"/>
            <a:ext cx="1695300" cy="1695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49"/>
          <p:cNvGrpSpPr/>
          <p:nvPr/>
        </p:nvGrpSpPr>
        <p:grpSpPr>
          <a:xfrm flipH="1">
            <a:off x="8122447" y="1499607"/>
            <a:ext cx="616908" cy="609460"/>
            <a:chOff x="3458451" y="3807305"/>
            <a:chExt cx="855154" cy="844712"/>
          </a:xfrm>
        </p:grpSpPr>
        <p:grpSp>
          <p:nvGrpSpPr>
            <p:cNvPr id="1544" name="Google Shape;1544;p49"/>
            <p:cNvGrpSpPr/>
            <p:nvPr/>
          </p:nvGrpSpPr>
          <p:grpSpPr>
            <a:xfrm flipH="1">
              <a:off x="3458451" y="3807305"/>
              <a:ext cx="855154" cy="844712"/>
              <a:chOff x="-2708900" y="3174350"/>
              <a:chExt cx="350100" cy="345825"/>
            </a:xfrm>
          </p:grpSpPr>
          <p:sp>
            <p:nvSpPr>
              <p:cNvPr id="1545" name="Google Shape;1545;p49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9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9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9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9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9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51" name="Google Shape;1551;p49"/>
            <p:cNvCxnSpPr/>
            <p:nvPr/>
          </p:nvCxnSpPr>
          <p:spPr>
            <a:xfrm>
              <a:off x="3513675" y="4647509"/>
              <a:ext cx="65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52" name="Google Shape;1552;p49"/>
          <p:cNvGrpSpPr/>
          <p:nvPr/>
        </p:nvGrpSpPr>
        <p:grpSpPr>
          <a:xfrm>
            <a:off x="6373478" y="241616"/>
            <a:ext cx="1546809" cy="1406154"/>
            <a:chOff x="6494019" y="-137261"/>
            <a:chExt cx="2116596" cy="1924130"/>
          </a:xfrm>
        </p:grpSpPr>
        <p:sp>
          <p:nvSpPr>
            <p:cNvPr id="1553" name="Google Shape;1553;p49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9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49"/>
          <p:cNvSpPr/>
          <p:nvPr/>
        </p:nvSpPr>
        <p:spPr>
          <a:xfrm>
            <a:off x="793925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49"/>
          <p:cNvSpPr/>
          <p:nvPr/>
        </p:nvSpPr>
        <p:spPr>
          <a:xfrm>
            <a:off x="8251625" y="2665910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49"/>
          <p:cNvSpPr/>
          <p:nvPr/>
        </p:nvSpPr>
        <p:spPr>
          <a:xfrm>
            <a:off x="2231275" y="3004560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49"/>
          <p:cNvSpPr/>
          <p:nvPr/>
        </p:nvSpPr>
        <p:spPr>
          <a:xfrm>
            <a:off x="5285073" y="4453637"/>
            <a:ext cx="295347" cy="300934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9" name="Google Shape;1559;p49"/>
          <p:cNvGrpSpPr/>
          <p:nvPr/>
        </p:nvGrpSpPr>
        <p:grpSpPr>
          <a:xfrm>
            <a:off x="839526" y="1904675"/>
            <a:ext cx="978291" cy="889333"/>
            <a:chOff x="6494019" y="-137261"/>
            <a:chExt cx="2116596" cy="1924130"/>
          </a:xfrm>
        </p:grpSpPr>
        <p:sp>
          <p:nvSpPr>
            <p:cNvPr id="1560" name="Google Shape;1560;p49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9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49"/>
          <p:cNvGrpSpPr/>
          <p:nvPr/>
        </p:nvGrpSpPr>
        <p:grpSpPr>
          <a:xfrm>
            <a:off x="6271201" y="3712375"/>
            <a:ext cx="978291" cy="889333"/>
            <a:chOff x="6494019" y="-137261"/>
            <a:chExt cx="2116596" cy="1924130"/>
          </a:xfrm>
        </p:grpSpPr>
        <p:sp>
          <p:nvSpPr>
            <p:cNvPr id="1563" name="Google Shape;1563;p49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9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49"/>
          <p:cNvSpPr txBox="1">
            <a:spLocks noGrp="1"/>
          </p:cNvSpPr>
          <p:nvPr>
            <p:ph type="title"/>
          </p:nvPr>
        </p:nvSpPr>
        <p:spPr>
          <a:xfrm>
            <a:off x="4349033" y="1223025"/>
            <a:ext cx="4139646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6"/>
                </a:solidFill>
              </a:rPr>
              <a:t>04</a:t>
            </a:r>
            <a:r>
              <a:rPr lang="en" sz="4000" dirty="0"/>
              <a:t>             </a:t>
            </a:r>
            <a:r>
              <a:rPr lang="en" sz="4000" dirty="0">
                <a:solidFill>
                  <a:schemeClr val="accent2"/>
                </a:solidFill>
              </a:rPr>
              <a:t>PRODUCTION</a:t>
            </a:r>
            <a:endParaRPr sz="4000" dirty="0">
              <a:solidFill>
                <a:schemeClr val="accent2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39A19A7-428C-98C5-08C0-B33076401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8" y="944693"/>
            <a:ext cx="4013703" cy="38004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10DFBB-F0D6-874B-A5F3-0170F8BBD978}"/>
              </a:ext>
            </a:extLst>
          </p:cNvPr>
          <p:cNvSpPr>
            <a:spLocks noGrp="1"/>
          </p:cNvSpPr>
          <p:nvPr>
            <p:ph type="ctrTitle" idx="4"/>
          </p:nvPr>
        </p:nvSpPr>
        <p:spPr>
          <a:xfrm>
            <a:off x="699850" y="392029"/>
            <a:ext cx="7388700" cy="636300"/>
          </a:xfrm>
        </p:spPr>
        <p:txBody>
          <a:bodyPr/>
          <a:lstStyle/>
          <a:p>
            <a:r>
              <a:rPr lang="en-US" sz="5000" dirty="0">
                <a:solidFill>
                  <a:srgbClr val="0070C0"/>
                </a:solidFill>
              </a:rPr>
              <a:t>Shopping list game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A3FBFC-B902-0D43-B1D2-911FDFD2C72D}"/>
              </a:ext>
            </a:extLst>
          </p:cNvPr>
          <p:cNvSpPr/>
          <p:nvPr/>
        </p:nvSpPr>
        <p:spPr>
          <a:xfrm>
            <a:off x="0" y="1460500"/>
            <a:ext cx="9144000" cy="368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Trolley Clipart Cartoon - Green Shopping Cart Vector - (600x568) Png  Clipart Download">
            <a:extLst>
              <a:ext uri="{FF2B5EF4-FFF2-40B4-BE49-F238E27FC236}">
                <a16:creationId xmlns:a16="http://schemas.microsoft.com/office/drawing/2014/main" id="{59DB705D-067B-1844-ABAE-CF84D4928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514600"/>
            <a:ext cx="2468786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rolley Clipart Cartoon - Green Shopping Cart Vector - (600x568) Png  Clipart Download">
            <a:extLst>
              <a:ext uri="{FF2B5EF4-FFF2-40B4-BE49-F238E27FC236}">
                <a16:creationId xmlns:a16="http://schemas.microsoft.com/office/drawing/2014/main" id="{DB57B270-41ED-CC4D-A076-7E419EEA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2100" y="2514600"/>
            <a:ext cx="2468788" cy="23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4CAD5BFC-08CA-324D-A8DC-51C93BCE41E7}"/>
              </a:ext>
            </a:extLst>
          </p:cNvPr>
          <p:cNvSpPr txBox="1">
            <a:spLocks/>
          </p:cNvSpPr>
          <p:nvPr/>
        </p:nvSpPr>
        <p:spPr>
          <a:xfrm>
            <a:off x="839573" y="2333458"/>
            <a:ext cx="161155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</a:rPr>
              <a:t>/</a:t>
            </a:r>
            <a:r>
              <a:rPr lang="en-US" sz="5400" b="1" spc="300" dirty="0">
                <a:solidFill>
                  <a:srgbClr val="FF0000"/>
                </a:solidFill>
                <a:latin typeface="Comic Sans MS" pitchFamily="66" charset="0"/>
                <a:sym typeface="Changa One"/>
              </a:rPr>
              <a:t>ð</a:t>
            </a:r>
            <a:r>
              <a:rPr lang="en-US" sz="50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C55571D-8E68-F347-A499-83A488A6A4BD}"/>
              </a:ext>
            </a:extLst>
          </p:cNvPr>
          <p:cNvSpPr txBox="1">
            <a:spLocks/>
          </p:cNvSpPr>
          <p:nvPr/>
        </p:nvSpPr>
        <p:spPr>
          <a:xfrm>
            <a:off x="6837563" y="2442411"/>
            <a:ext cx="1728921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</a:rPr>
              <a:t>/</a:t>
            </a:r>
            <a:r>
              <a:rPr lang="en-US" sz="5400" b="1" spc="300" dirty="0">
                <a:solidFill>
                  <a:srgbClr val="FF0000"/>
                </a:solidFill>
                <a:latin typeface="Comic Sans MS" pitchFamily="66" charset="0"/>
                <a:sym typeface="Changa One"/>
              </a:rPr>
              <a:t>ʌ</a:t>
            </a:r>
            <a:r>
              <a:rPr lang="en-US" sz="50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18" name="Đồng hồ đếm ngược 4 phút - 4 minutes timer" descr="Đồng hồ đếm ngược 4 phút - 4 minutes timer">
            <a:hlinkClick r:id="" action="ppaction://media"/>
            <a:extLst>
              <a:ext uri="{FF2B5EF4-FFF2-40B4-BE49-F238E27FC236}">
                <a16:creationId xmlns:a16="http://schemas.microsoft.com/office/drawing/2014/main" id="{48FE8365-ED86-D24E-A8B7-491AB5F7D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2217" y="1910310"/>
            <a:ext cx="3377830" cy="233680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D10F2E92-E93B-8A4B-B208-D973FA1DBD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352" y="71551"/>
            <a:ext cx="1182378" cy="566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1635"/>
                            </p:stCondLst>
                            <p:childTnLst>
                              <p:par>
                                <p:cTn id="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53"/>
          <p:cNvSpPr/>
          <p:nvPr/>
        </p:nvSpPr>
        <p:spPr>
          <a:xfrm rot="152">
            <a:off x="1189350" y="661050"/>
            <a:ext cx="6765300" cy="3821400"/>
          </a:xfrm>
          <a:prstGeom prst="roundRect">
            <a:avLst>
              <a:gd name="adj" fmla="val 2972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53"/>
          <p:cNvSpPr txBox="1">
            <a:spLocks noGrp="1"/>
          </p:cNvSpPr>
          <p:nvPr>
            <p:ph type="title"/>
          </p:nvPr>
        </p:nvSpPr>
        <p:spPr>
          <a:xfrm>
            <a:off x="4315348" y="2171547"/>
            <a:ext cx="4226323" cy="14656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1">
                    <a:lumMod val="75000"/>
                  </a:schemeClr>
                </a:solidFill>
              </a:rPr>
              <a:t>05</a:t>
            </a:r>
            <a:br>
              <a:rPr lang="en" sz="4000" dirty="0"/>
            </a:br>
            <a:r>
              <a:rPr lang="en" sz="4000" dirty="0">
                <a:solidFill>
                  <a:srgbClr val="00B050"/>
                </a:solidFill>
              </a:rPr>
              <a:t>ASSESSMENT</a:t>
            </a:r>
            <a:endParaRPr sz="4000" dirty="0">
              <a:solidFill>
                <a:srgbClr val="00B050"/>
              </a:solidFill>
            </a:endParaRPr>
          </a:p>
        </p:txBody>
      </p:sp>
      <p:sp>
        <p:nvSpPr>
          <p:cNvPr id="1661" name="Google Shape;1661;p53"/>
          <p:cNvSpPr/>
          <p:nvPr/>
        </p:nvSpPr>
        <p:spPr>
          <a:xfrm rot="10800000">
            <a:off x="-402461" y="-137"/>
            <a:ext cx="2771361" cy="1862711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53"/>
          <p:cNvSpPr/>
          <p:nvPr/>
        </p:nvSpPr>
        <p:spPr>
          <a:xfrm>
            <a:off x="2668825" y="93912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53"/>
          <p:cNvSpPr/>
          <p:nvPr/>
        </p:nvSpPr>
        <p:spPr>
          <a:xfrm rot="3698333">
            <a:off x="1244223" y="835600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53"/>
          <p:cNvSpPr/>
          <p:nvPr/>
        </p:nvSpPr>
        <p:spPr>
          <a:xfrm>
            <a:off x="8018275" y="3892697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5" name="Google Shape;1665;p53"/>
          <p:cNvGrpSpPr/>
          <p:nvPr/>
        </p:nvGrpSpPr>
        <p:grpSpPr>
          <a:xfrm>
            <a:off x="6100625" y="195577"/>
            <a:ext cx="1231436" cy="1119459"/>
            <a:chOff x="6494019" y="-137261"/>
            <a:chExt cx="2116596" cy="1924130"/>
          </a:xfrm>
        </p:grpSpPr>
        <p:sp>
          <p:nvSpPr>
            <p:cNvPr id="1666" name="Google Shape;1666;p53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3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8" name="Google Shape;1668;p53"/>
          <p:cNvGrpSpPr/>
          <p:nvPr/>
        </p:nvGrpSpPr>
        <p:grpSpPr>
          <a:xfrm flipH="1">
            <a:off x="7648196" y="1403074"/>
            <a:ext cx="851905" cy="841502"/>
            <a:chOff x="3458451" y="3807305"/>
            <a:chExt cx="855154" cy="844712"/>
          </a:xfrm>
        </p:grpSpPr>
        <p:grpSp>
          <p:nvGrpSpPr>
            <p:cNvPr id="1669" name="Google Shape;1669;p53"/>
            <p:cNvGrpSpPr/>
            <p:nvPr/>
          </p:nvGrpSpPr>
          <p:grpSpPr>
            <a:xfrm flipH="1">
              <a:off x="3458451" y="3807305"/>
              <a:ext cx="855154" cy="844712"/>
              <a:chOff x="-2708900" y="3174350"/>
              <a:chExt cx="350100" cy="345825"/>
            </a:xfrm>
          </p:grpSpPr>
          <p:sp>
            <p:nvSpPr>
              <p:cNvPr id="1670" name="Google Shape;1670;p53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3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3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3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3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3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6" name="Google Shape;1676;p53"/>
            <p:cNvCxnSpPr/>
            <p:nvPr/>
          </p:nvCxnSpPr>
          <p:spPr>
            <a:xfrm>
              <a:off x="3513675" y="4647509"/>
              <a:ext cx="65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77" name="Google Shape;1677;p53"/>
          <p:cNvGrpSpPr/>
          <p:nvPr/>
        </p:nvGrpSpPr>
        <p:grpSpPr>
          <a:xfrm>
            <a:off x="747046" y="2898049"/>
            <a:ext cx="851905" cy="841502"/>
            <a:chOff x="3458451" y="3807305"/>
            <a:chExt cx="855154" cy="844712"/>
          </a:xfrm>
        </p:grpSpPr>
        <p:grpSp>
          <p:nvGrpSpPr>
            <p:cNvPr id="1678" name="Google Shape;1678;p53"/>
            <p:cNvGrpSpPr/>
            <p:nvPr/>
          </p:nvGrpSpPr>
          <p:grpSpPr>
            <a:xfrm flipH="1">
              <a:off x="3458451" y="3807305"/>
              <a:ext cx="855154" cy="844712"/>
              <a:chOff x="-2708900" y="3174350"/>
              <a:chExt cx="350100" cy="345825"/>
            </a:xfrm>
          </p:grpSpPr>
          <p:sp>
            <p:nvSpPr>
              <p:cNvPr id="1679" name="Google Shape;1679;p53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3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3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3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3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3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85" name="Google Shape;1685;p53"/>
            <p:cNvCxnSpPr/>
            <p:nvPr/>
          </p:nvCxnSpPr>
          <p:spPr>
            <a:xfrm>
              <a:off x="3513675" y="4647509"/>
              <a:ext cx="65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39A19A7-428C-98C5-08C0-B33076401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8" y="944693"/>
            <a:ext cx="4013703" cy="38004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FFB6-9F0D-2BBE-BD01-BA74CFC2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C91DF-E4DD-5B4C-71E5-E7BF42BA0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888EE12-7F5E-BEF1-A1C7-3F2BB4BA31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41" name="Table 15">
            <a:extLst>
              <a:ext uri="{FF2B5EF4-FFF2-40B4-BE49-F238E27FC236}">
                <a16:creationId xmlns:a16="http://schemas.microsoft.com/office/drawing/2014/main" id="{E552ACF6-4EF7-4CEA-3157-EA1691BB6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894935"/>
              </p:ext>
            </p:extLst>
          </p:nvPr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F2C8EF10-8203-F2F1-DBDB-950EB9D18AD5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36FB4B-D7E5-4A91-C11D-91D5D6B8E5CF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499D1F-B8FE-EF69-E5A7-D2D5E5F3EA68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6E080B-D350-7D53-6E28-B9609B58101B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D8DD34-06ED-6785-57D8-07697C393C37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B983B6-DF71-7231-14EF-3E3B2664F043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C850DB-1C9D-204D-8ED1-FD83CB5D3EC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0DDD6F-099B-3128-D773-D1C5A1BD97C5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344B02-69A1-D15C-2161-175979A1018E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FC26D7-3863-345B-7216-E2599F6648FB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194FB02-ED49-BABA-A982-C7B363225E92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DFD3B3-9961-3952-B21D-B558F3711369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8B7133-F4EA-E376-19F5-C47C71102643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DBEAF6"/>
                </a:highlight>
                <a:uLnTx/>
                <a:uFillTx/>
              </a:rPr>
              <a:t>Vận dụng xuất sắc những kiến thức đã học vào thực hành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6A8AC9-D185-7A9D-4BB2-FEF1599C0FFC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DBEAF6"/>
                </a:highlight>
                <a:uLnTx/>
                <a:uFillTx/>
              </a:rPr>
              <a:t>Vận dụng tốt những kiến thức đã học vào thực hành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7AC1C0-0090-6639-80AC-03E174D3D30F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DBEAF6"/>
                </a:highlight>
                <a:uLnTx/>
                <a:uFillTx/>
              </a:rPr>
              <a:t>Biết cách vận dụng những kiến thức đã học vào thực hành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B8EE37-514D-575D-DB37-772F31FEB358}"/>
              </a:ext>
            </a:extLst>
          </p:cNvPr>
          <p:cNvSpPr txBox="1"/>
          <p:nvPr/>
        </p:nvSpPr>
        <p:spPr>
          <a:xfrm>
            <a:off x="2997062" y="245119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200" b="1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omic Sans MS" pitchFamily="66" charset="0"/>
                <a:sym typeface="Changa One"/>
              </a:rPr>
              <a:t>ASSESSMENT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28D7C71-AE27-D670-C3E5-8DD29BA6D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9BAF36-B1B9-CB14-A57D-B9299AA89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2875BDA-5466-2CEB-CCB8-E2464B0ED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D9CB08C-DCF1-C412-3C86-4ADE50BE2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68BF6B9-AE30-C7A3-AF3F-436A4D2CF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1FEEBF-9017-AFA9-E36A-7725CF94C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387846-A268-DE68-AB95-226B3603F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2558DBC-F791-78E1-49A9-6E2B02CBD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632FC82-3184-75C8-21E2-4DD62132D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8C62BF1-5B85-37B0-EBFE-202E32273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410C1EF-67F4-CC1D-7E6C-961934404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674A185-9593-4ECC-AB79-79589FCB0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7DE720D-B393-00DC-6CAD-3B65BF9D4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7585DC2-BF13-E3F0-E1BF-14A21DE28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7A31437-D3EF-E10C-EC54-BBD1311ED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6CC01D5-FF4C-5F80-E91A-C16E3CA59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8B5DBD7-82C5-6B7E-974B-E0620ADC4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E143C33-3390-45CA-AF8C-DCEC13794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9" name="Google Shape;1719;p54"/>
          <p:cNvGrpSpPr/>
          <p:nvPr/>
        </p:nvGrpSpPr>
        <p:grpSpPr>
          <a:xfrm>
            <a:off x="8641224" y="3042272"/>
            <a:ext cx="651495" cy="643574"/>
            <a:chOff x="5624415" y="3404280"/>
            <a:chExt cx="656087" cy="648111"/>
          </a:xfrm>
        </p:grpSpPr>
        <p:grpSp>
          <p:nvGrpSpPr>
            <p:cNvPr id="1720" name="Google Shape;1720;p54"/>
            <p:cNvGrpSpPr/>
            <p:nvPr/>
          </p:nvGrpSpPr>
          <p:grpSpPr>
            <a:xfrm flipH="1">
              <a:off x="5624415" y="3404280"/>
              <a:ext cx="656087" cy="648111"/>
              <a:chOff x="-2708900" y="3174350"/>
              <a:chExt cx="350100" cy="345825"/>
            </a:xfrm>
          </p:grpSpPr>
          <p:sp>
            <p:nvSpPr>
              <p:cNvPr id="1721" name="Google Shape;1721;p54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4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4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4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4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4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727" name="Google Shape;1727;p54"/>
            <p:cNvCxnSpPr/>
            <p:nvPr/>
          </p:nvCxnSpPr>
          <p:spPr>
            <a:xfrm>
              <a:off x="5679725" y="4047784"/>
              <a:ext cx="507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E2B577F-5E8D-485A-61F9-CCBFA4F109F3}"/>
              </a:ext>
            </a:extLst>
          </p:cNvPr>
          <p:cNvSpPr txBox="1"/>
          <p:nvPr/>
        </p:nvSpPr>
        <p:spPr>
          <a:xfrm>
            <a:off x="-179969" y="129952"/>
            <a:ext cx="713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Fill in the blanks. Using “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th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” or “o”.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E37FE30-D274-EFFE-0945-7421EA5E1195}"/>
              </a:ext>
            </a:extLst>
          </p:cNvPr>
          <p:cNvSpPr/>
          <p:nvPr/>
        </p:nvSpPr>
        <p:spPr>
          <a:xfrm>
            <a:off x="243803" y="2963380"/>
            <a:ext cx="2091858" cy="80474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fa___er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8657FB9-4AE0-F335-6121-21369C548875}"/>
              </a:ext>
            </a:extLst>
          </p:cNvPr>
          <p:cNvSpPr/>
          <p:nvPr/>
        </p:nvSpPr>
        <p:spPr>
          <a:xfrm>
            <a:off x="4748866" y="2963380"/>
            <a:ext cx="2091858" cy="80474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solidFill>
                  <a:schemeClr val="bg1"/>
                </a:solidFill>
                <a:latin typeface="Comic Sans MS" pitchFamily="66" charset="0"/>
              </a:rPr>
              <a:t>s__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n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3DEA85BC-66A5-1232-ED2A-2337AE2906A2}"/>
              </a:ext>
            </a:extLst>
          </p:cNvPr>
          <p:cNvSpPr/>
          <p:nvPr/>
        </p:nvSpPr>
        <p:spPr>
          <a:xfrm>
            <a:off x="6925998" y="2963380"/>
            <a:ext cx="2091858" cy="80474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mo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__er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8C3134E2-4980-8C67-52FD-ACCDACC7BB0C}"/>
              </a:ext>
            </a:extLst>
          </p:cNvPr>
          <p:cNvSpPr/>
          <p:nvPr/>
        </p:nvSpPr>
        <p:spPr>
          <a:xfrm>
            <a:off x="2498435" y="2963380"/>
            <a:ext cx="2091858" cy="80474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br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__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ther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4A736B0-462E-7E06-6333-BE6C44BA955B}"/>
              </a:ext>
            </a:extLst>
          </p:cNvPr>
          <p:cNvSpPr/>
          <p:nvPr/>
        </p:nvSpPr>
        <p:spPr>
          <a:xfrm>
            <a:off x="1452506" y="1248958"/>
            <a:ext cx="2091858" cy="8047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th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413EF6F-7B32-755E-B6A6-F968E1A0C0BE}"/>
              </a:ext>
            </a:extLst>
          </p:cNvPr>
          <p:cNvSpPr/>
          <p:nvPr/>
        </p:nvSpPr>
        <p:spPr>
          <a:xfrm>
            <a:off x="4862395" y="1282400"/>
            <a:ext cx="2091858" cy="8047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1207DBA3-4516-2B7D-8934-DED33693CF07}"/>
              </a:ext>
            </a:extLst>
          </p:cNvPr>
          <p:cNvSpPr/>
          <p:nvPr/>
        </p:nvSpPr>
        <p:spPr>
          <a:xfrm>
            <a:off x="762695" y="5666954"/>
            <a:ext cx="1572966" cy="8047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th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59BD51B8-E37C-61EB-9344-651FABF3A0B0}"/>
              </a:ext>
            </a:extLst>
          </p:cNvPr>
          <p:cNvSpPr/>
          <p:nvPr/>
        </p:nvSpPr>
        <p:spPr>
          <a:xfrm>
            <a:off x="6472988" y="5684961"/>
            <a:ext cx="1527193" cy="8047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th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4811B18C-3933-4AFC-3C8A-82E7E1D387A8}"/>
              </a:ext>
            </a:extLst>
          </p:cNvPr>
          <p:cNvSpPr/>
          <p:nvPr/>
        </p:nvSpPr>
        <p:spPr>
          <a:xfrm>
            <a:off x="2438993" y="5638960"/>
            <a:ext cx="1527193" cy="8047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65B7E84E-074D-D520-ABF8-FC884CB97B94}"/>
              </a:ext>
            </a:extLst>
          </p:cNvPr>
          <p:cNvSpPr/>
          <p:nvPr/>
        </p:nvSpPr>
        <p:spPr>
          <a:xfrm>
            <a:off x="4487785" y="5632904"/>
            <a:ext cx="1527193" cy="8047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</a:p>
        </p:txBody>
      </p:sp>
    </p:spTree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1852 L -0.02344 -0.524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2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1852 L 0.08611 -0.527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2315 L 0.01823 -0.513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1852 L 0.05555 -0.516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-2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27772" y="150725"/>
            <a:ext cx="7261425" cy="1142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2400" b="1" spc="300" dirty="0">
                <a:solidFill>
                  <a:srgbClr val="FF0000"/>
                </a:solidFill>
                <a:latin typeface="Comic Sans MS" pitchFamily="66" charset="0"/>
              </a:rPr>
              <a:t>UNIT</a:t>
            </a:r>
            <a:r>
              <a:rPr lang="en-US" sz="2400" b="1" spc="300" dirty="0">
                <a:solidFill>
                  <a:srgbClr val="FF0000"/>
                </a:solidFill>
                <a:latin typeface="Comic Sans MS" pitchFamily="66" charset="0"/>
              </a:rPr>
              <a:t> 1</a:t>
            </a:r>
            <a:r>
              <a:rPr lang="x-none" sz="2400" b="1" spc="300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en-US" sz="2400" b="1" spc="300" dirty="0">
                <a:solidFill>
                  <a:srgbClr val="FF0000"/>
                </a:solidFill>
                <a:latin typeface="Comic Sans MS" pitchFamily="66" charset="0"/>
              </a:rPr>
              <a:t>MY FAMILY AND FRIENDS</a:t>
            </a:r>
            <a:endParaRPr lang="x-none" sz="2400" b="1" spc="3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791100" y="827910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TASK 7 8 9  </a:t>
            </a:r>
            <a:endParaRPr lang="x-none" sz="18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403208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itchFamily="66" charset="0"/>
              </a:rPr>
              <a:t>What we learnt today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813601" y="1965572"/>
            <a:ext cx="8477384" cy="2809552"/>
            <a:chOff x="1609198" y="2624696"/>
            <a:chExt cx="7014250" cy="815539"/>
          </a:xfrm>
          <a:solidFill>
            <a:schemeClr val="bg2"/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1609198" y="2624696"/>
              <a:ext cx="6701248" cy="815539"/>
            </a:xfrm>
            <a:prstGeom prst="roundRect">
              <a:avLst>
                <a:gd name="adj" fmla="val 6956"/>
              </a:avLst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1699416" y="2654392"/>
              <a:ext cx="6924032" cy="5896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accent2"/>
                </a:buClr>
                <a:buSzPts val="3000"/>
              </a:pPr>
              <a:r>
                <a:rPr lang="en-US" sz="2800" b="1" spc="300" dirty="0">
                  <a:solidFill>
                    <a:schemeClr val="tx1">
                      <a:lumMod val="50000"/>
                    </a:schemeClr>
                  </a:solidFill>
                  <a:latin typeface="Comic Sans MS" pitchFamily="66" charset="0"/>
                  <a:sym typeface="Changa One"/>
                </a:rPr>
                <a:t> - Identify and write </a:t>
              </a:r>
              <a:r>
                <a:rPr lang="en-US" sz="2800" b="1" spc="300" dirty="0" err="1">
                  <a:solidFill>
                    <a:srgbClr val="FF0000"/>
                  </a:solidFill>
                  <a:latin typeface="Comic Sans MS" pitchFamily="66" charset="0"/>
                  <a:sym typeface="Changa One"/>
                </a:rPr>
                <a:t>th</a:t>
              </a:r>
              <a:r>
                <a:rPr lang="en-US" sz="2800" b="1" spc="300" dirty="0">
                  <a:solidFill>
                    <a:srgbClr val="FF0000"/>
                  </a:solidFill>
                  <a:latin typeface="Comic Sans MS" pitchFamily="66" charset="0"/>
                  <a:sym typeface="Changa One"/>
                </a:rPr>
                <a:t> and o </a:t>
              </a:r>
            </a:p>
            <a:p>
              <a:pPr>
                <a:lnSpc>
                  <a:spcPct val="150000"/>
                </a:lnSpc>
                <a:buClr>
                  <a:schemeClr val="accent2"/>
                </a:buClr>
                <a:buSzPts val="3000"/>
              </a:pPr>
              <a:r>
                <a:rPr lang="en-US" sz="2800" b="1" spc="300" dirty="0">
                  <a:solidFill>
                    <a:schemeClr val="tx1">
                      <a:lumMod val="50000"/>
                    </a:schemeClr>
                  </a:solidFill>
                  <a:latin typeface="Comic Sans MS" pitchFamily="66" charset="0"/>
                  <a:sym typeface="Changa One"/>
                </a:rPr>
                <a:t> - Identify and pronounce words </a:t>
              </a:r>
            </a:p>
            <a:p>
              <a:pPr>
                <a:lnSpc>
                  <a:spcPct val="150000"/>
                </a:lnSpc>
                <a:buClr>
                  <a:schemeClr val="accent2"/>
                </a:buClr>
                <a:buSzPts val="3000"/>
              </a:pPr>
              <a:r>
                <a:rPr lang="en-US" sz="2800" b="1" spc="300" dirty="0">
                  <a:solidFill>
                    <a:schemeClr val="tx1">
                      <a:lumMod val="50000"/>
                    </a:schemeClr>
                  </a:solidFill>
                  <a:latin typeface="Comic Sans MS" pitchFamily="66" charset="0"/>
                  <a:sym typeface="Changa One"/>
                </a:rPr>
                <a:t>with initial sounds </a:t>
              </a:r>
              <a:r>
                <a:rPr lang="en-US" sz="2800" b="1" spc="300" dirty="0">
                  <a:solidFill>
                    <a:srgbClr val="FF0000"/>
                  </a:solidFill>
                  <a:latin typeface="Comic Sans MS" pitchFamily="66" charset="0"/>
                  <a:sym typeface="Changa One"/>
                </a:rPr>
                <a:t>/ð /and /ʌ /</a:t>
              </a:r>
              <a:endParaRPr lang="en-US" sz="2400" b="1" spc="30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57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0691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923127" y="1690237"/>
            <a:ext cx="4131187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38228" y="-177004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Unit 1: </a:t>
            </a:r>
          </a:p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My family and friends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78244" y="1780651"/>
            <a:ext cx="407607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3- Period 3- Task 7 8 9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42"/>
          <p:cNvSpPr/>
          <p:nvPr/>
        </p:nvSpPr>
        <p:spPr>
          <a:xfrm>
            <a:off x="1035798" y="1507769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1047341" y="1664844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</a:rPr>
              <a:t>01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650931" y="1507769"/>
            <a:ext cx="3519488" cy="987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WARM-UP</a:t>
            </a:r>
            <a:endParaRPr sz="4800" dirty="0"/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33"/>
          <p:cNvGrpSpPr/>
          <p:nvPr/>
        </p:nvGrpSpPr>
        <p:grpSpPr>
          <a:xfrm>
            <a:off x="535797" y="3603994"/>
            <a:ext cx="422676" cy="379053"/>
            <a:chOff x="4713117" y="984916"/>
            <a:chExt cx="504929" cy="452763"/>
          </a:xfrm>
        </p:grpSpPr>
        <p:sp>
          <p:nvSpPr>
            <p:cNvPr id="732" name="Google Shape;732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37" name="Google Shape;737;p33"/>
          <p:cNvGrpSpPr/>
          <p:nvPr/>
        </p:nvGrpSpPr>
        <p:grpSpPr>
          <a:xfrm rot="2035528">
            <a:off x="8184222" y="541970"/>
            <a:ext cx="422678" cy="379048"/>
            <a:chOff x="4713117" y="984916"/>
            <a:chExt cx="504929" cy="452763"/>
          </a:xfrm>
        </p:grpSpPr>
        <p:sp>
          <p:nvSpPr>
            <p:cNvPr id="738" name="Google Shape;738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43" name="Google Shape;743;p33"/>
          <p:cNvGrpSpPr/>
          <p:nvPr/>
        </p:nvGrpSpPr>
        <p:grpSpPr>
          <a:xfrm flipH="1">
            <a:off x="8008873" y="3685862"/>
            <a:ext cx="1009857" cy="1413077"/>
            <a:chOff x="4888147" y="3306936"/>
            <a:chExt cx="1009857" cy="1413077"/>
          </a:xfrm>
        </p:grpSpPr>
        <p:sp>
          <p:nvSpPr>
            <p:cNvPr id="744" name="Google Shape;744;p33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82" name="Google Shape;782;p33"/>
          <p:cNvGrpSpPr/>
          <p:nvPr/>
        </p:nvGrpSpPr>
        <p:grpSpPr>
          <a:xfrm rot="-2700000" flipH="1">
            <a:off x="153401" y="153090"/>
            <a:ext cx="1359945" cy="861338"/>
            <a:chOff x="4482703" y="2103018"/>
            <a:chExt cx="1359958" cy="861346"/>
          </a:xfrm>
        </p:grpSpPr>
        <p:grpSp>
          <p:nvGrpSpPr>
            <p:cNvPr id="783" name="Google Shape;783;p33"/>
            <p:cNvGrpSpPr/>
            <p:nvPr/>
          </p:nvGrpSpPr>
          <p:grpSpPr>
            <a:xfrm>
              <a:off x="4482703" y="2103018"/>
              <a:ext cx="1359958" cy="861346"/>
              <a:chOff x="4482703" y="2103018"/>
              <a:chExt cx="1359958" cy="861346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4482703" y="2103018"/>
                <a:ext cx="1359958" cy="861346"/>
              </a:xfrm>
              <a:custGeom>
                <a:avLst/>
                <a:gdLst/>
                <a:ahLst/>
                <a:cxnLst/>
                <a:rect l="l" t="t" r="r" b="b"/>
                <a:pathLst>
                  <a:path w="34230" h="21680" extrusionOk="0">
                    <a:moveTo>
                      <a:pt x="17964" y="1"/>
                    </a:moveTo>
                    <a:cubicBezTo>
                      <a:pt x="11916" y="1"/>
                      <a:pt x="8314" y="1835"/>
                      <a:pt x="8156" y="1926"/>
                    </a:cubicBezTo>
                    <a:cubicBezTo>
                      <a:pt x="7838" y="2062"/>
                      <a:pt x="7521" y="2221"/>
                      <a:pt x="7204" y="2402"/>
                    </a:cubicBezTo>
                    <a:cubicBezTo>
                      <a:pt x="6774" y="2606"/>
                      <a:pt x="6457" y="2968"/>
                      <a:pt x="6321" y="3421"/>
                    </a:cubicBezTo>
                    <a:lnTo>
                      <a:pt x="4984" y="7952"/>
                    </a:lnTo>
                    <a:lnTo>
                      <a:pt x="1020" y="10466"/>
                    </a:lnTo>
                    <a:cubicBezTo>
                      <a:pt x="23" y="11101"/>
                      <a:pt x="0" y="12550"/>
                      <a:pt x="974" y="13207"/>
                    </a:cubicBezTo>
                    <a:lnTo>
                      <a:pt x="4848" y="15880"/>
                    </a:lnTo>
                    <a:lnTo>
                      <a:pt x="6026" y="20434"/>
                    </a:lnTo>
                    <a:cubicBezTo>
                      <a:pt x="6162" y="20977"/>
                      <a:pt x="6547" y="21408"/>
                      <a:pt x="7068" y="21589"/>
                    </a:cubicBezTo>
                    <a:cubicBezTo>
                      <a:pt x="7249" y="21634"/>
                      <a:pt x="7431" y="21680"/>
                      <a:pt x="7612" y="21680"/>
                    </a:cubicBezTo>
                    <a:lnTo>
                      <a:pt x="7635" y="21680"/>
                    </a:lnTo>
                    <a:cubicBezTo>
                      <a:pt x="7906" y="21657"/>
                      <a:pt x="8178" y="21589"/>
                      <a:pt x="8405" y="21453"/>
                    </a:cubicBezTo>
                    <a:cubicBezTo>
                      <a:pt x="11168" y="20343"/>
                      <a:pt x="15087" y="19007"/>
                      <a:pt x="17217" y="18757"/>
                    </a:cubicBezTo>
                    <a:cubicBezTo>
                      <a:pt x="17557" y="18757"/>
                      <a:pt x="17897" y="18622"/>
                      <a:pt x="18168" y="18418"/>
                    </a:cubicBezTo>
                    <a:lnTo>
                      <a:pt x="19324" y="17421"/>
                    </a:lnTo>
                    <a:cubicBezTo>
                      <a:pt x="24330" y="10104"/>
                      <a:pt x="31783" y="5528"/>
                      <a:pt x="31851" y="5483"/>
                    </a:cubicBezTo>
                    <a:lnTo>
                      <a:pt x="34230" y="4055"/>
                    </a:lnTo>
                    <a:lnTo>
                      <a:pt x="31670" y="2968"/>
                    </a:lnTo>
                    <a:cubicBezTo>
                      <a:pt x="27048" y="997"/>
                      <a:pt x="22427" y="1"/>
                      <a:pt x="179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4802192" y="2158660"/>
                <a:ext cx="917167" cy="602029"/>
              </a:xfrm>
              <a:custGeom>
                <a:avLst/>
                <a:gdLst/>
                <a:ahLst/>
                <a:cxnLst/>
                <a:rect l="l" t="t" r="r" b="b"/>
                <a:pathLst>
                  <a:path w="23085" h="15153" extrusionOk="0">
                    <a:moveTo>
                      <a:pt x="10178" y="1"/>
                    </a:moveTo>
                    <a:cubicBezTo>
                      <a:pt x="3758" y="1"/>
                      <a:pt x="1" y="2218"/>
                      <a:pt x="1" y="2218"/>
                    </a:cubicBezTo>
                    <a:cubicBezTo>
                      <a:pt x="182" y="7405"/>
                      <a:pt x="10127" y="15130"/>
                      <a:pt x="10127" y="15153"/>
                    </a:cubicBezTo>
                    <a:cubicBezTo>
                      <a:pt x="15360" y="7451"/>
                      <a:pt x="23085" y="2784"/>
                      <a:pt x="23085" y="2784"/>
                    </a:cubicBezTo>
                    <a:cubicBezTo>
                      <a:pt x="18092" y="679"/>
                      <a:pt x="13728" y="1"/>
                      <a:pt x="10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6" name="Google Shape;786;p33"/>
              <p:cNvSpPr/>
              <p:nvPr/>
            </p:nvSpPr>
            <p:spPr>
              <a:xfrm>
                <a:off x="5034413" y="2269228"/>
                <a:ext cx="684945" cy="405047"/>
              </a:xfrm>
              <a:custGeom>
                <a:avLst/>
                <a:gdLst/>
                <a:ahLst/>
                <a:cxnLst/>
                <a:rect l="l" t="t" r="r" b="b"/>
                <a:pathLst>
                  <a:path w="17240" h="10195" extrusionOk="0">
                    <a:moveTo>
                      <a:pt x="17240" y="1"/>
                    </a:moveTo>
                    <a:cubicBezTo>
                      <a:pt x="6026" y="341"/>
                      <a:pt x="0" y="5596"/>
                      <a:pt x="0" y="5596"/>
                    </a:cubicBezTo>
                    <a:lnTo>
                      <a:pt x="1088" y="10195"/>
                    </a:lnTo>
                    <a:cubicBezTo>
                      <a:pt x="7612" y="3558"/>
                      <a:pt x="17239" y="1"/>
                      <a:pt x="172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4858886" y="2214003"/>
                <a:ext cx="859559" cy="294677"/>
              </a:xfrm>
              <a:custGeom>
                <a:avLst/>
                <a:gdLst/>
                <a:ahLst/>
                <a:cxnLst/>
                <a:rect l="l" t="t" r="r" b="b"/>
                <a:pathLst>
                  <a:path w="21635" h="7417" extrusionOk="0">
                    <a:moveTo>
                      <a:pt x="10635" y="1"/>
                    </a:moveTo>
                    <a:cubicBezTo>
                      <a:pt x="9078" y="1"/>
                      <a:pt x="7540" y="117"/>
                      <a:pt x="6163" y="417"/>
                    </a:cubicBezTo>
                    <a:cubicBezTo>
                      <a:pt x="1" y="1731"/>
                      <a:pt x="1292" y="6964"/>
                      <a:pt x="1292" y="6964"/>
                    </a:cubicBezTo>
                    <a:lnTo>
                      <a:pt x="5211" y="7417"/>
                    </a:lnTo>
                    <a:cubicBezTo>
                      <a:pt x="5211" y="7417"/>
                      <a:pt x="9583" y="3860"/>
                      <a:pt x="21635" y="1391"/>
                    </a:cubicBezTo>
                    <a:cubicBezTo>
                      <a:pt x="21635" y="1391"/>
                      <a:pt x="16019" y="1"/>
                      <a:pt x="106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4771599" y="2214560"/>
                <a:ext cx="947759" cy="269846"/>
              </a:xfrm>
              <a:custGeom>
                <a:avLst/>
                <a:gdLst/>
                <a:ahLst/>
                <a:cxnLst/>
                <a:rect l="l" t="t" r="r" b="b"/>
                <a:pathLst>
                  <a:path w="23855" h="6792" extrusionOk="0">
                    <a:moveTo>
                      <a:pt x="13494" y="1"/>
                    </a:moveTo>
                    <a:cubicBezTo>
                      <a:pt x="11678" y="1"/>
                      <a:pt x="9783" y="148"/>
                      <a:pt x="7952" y="539"/>
                    </a:cubicBezTo>
                    <a:cubicBezTo>
                      <a:pt x="4984" y="1150"/>
                      <a:pt x="1677" y="2578"/>
                      <a:pt x="1020" y="3710"/>
                    </a:cubicBezTo>
                    <a:cubicBezTo>
                      <a:pt x="0" y="5409"/>
                      <a:pt x="2628" y="6791"/>
                      <a:pt x="2628" y="6791"/>
                    </a:cubicBezTo>
                    <a:lnTo>
                      <a:pt x="4826" y="4639"/>
                    </a:lnTo>
                    <a:cubicBezTo>
                      <a:pt x="4826" y="4639"/>
                      <a:pt x="10825" y="1259"/>
                      <a:pt x="20654" y="1259"/>
                    </a:cubicBezTo>
                    <a:cubicBezTo>
                      <a:pt x="21680" y="1259"/>
                      <a:pt x="22747" y="1296"/>
                      <a:pt x="23855" y="1377"/>
                    </a:cubicBezTo>
                    <a:cubicBezTo>
                      <a:pt x="23855" y="1377"/>
                      <a:pt x="19044" y="1"/>
                      <a:pt x="134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4803105" y="2155203"/>
                <a:ext cx="916253" cy="209496"/>
              </a:xfrm>
              <a:custGeom>
                <a:avLst/>
                <a:gdLst/>
                <a:ahLst/>
                <a:cxnLst/>
                <a:rect l="l" t="t" r="r" b="b"/>
                <a:pathLst>
                  <a:path w="23062" h="5273" extrusionOk="0">
                    <a:moveTo>
                      <a:pt x="9870" y="0"/>
                    </a:moveTo>
                    <a:cubicBezTo>
                      <a:pt x="4123" y="0"/>
                      <a:pt x="748" y="1761"/>
                      <a:pt x="748" y="1761"/>
                    </a:cubicBezTo>
                    <a:cubicBezTo>
                      <a:pt x="748" y="1920"/>
                      <a:pt x="0" y="2599"/>
                      <a:pt x="23" y="2758"/>
                    </a:cubicBezTo>
                    <a:cubicBezTo>
                      <a:pt x="23" y="2803"/>
                      <a:pt x="23" y="2848"/>
                      <a:pt x="46" y="2894"/>
                    </a:cubicBezTo>
                    <a:cubicBezTo>
                      <a:pt x="46" y="2984"/>
                      <a:pt x="68" y="3098"/>
                      <a:pt x="91" y="3211"/>
                    </a:cubicBezTo>
                    <a:cubicBezTo>
                      <a:pt x="91" y="3256"/>
                      <a:pt x="114" y="3301"/>
                      <a:pt x="114" y="3369"/>
                    </a:cubicBezTo>
                    <a:cubicBezTo>
                      <a:pt x="159" y="3483"/>
                      <a:pt x="182" y="3619"/>
                      <a:pt x="227" y="3754"/>
                    </a:cubicBezTo>
                    <a:cubicBezTo>
                      <a:pt x="250" y="3845"/>
                      <a:pt x="272" y="3936"/>
                      <a:pt x="318" y="4026"/>
                    </a:cubicBezTo>
                    <a:cubicBezTo>
                      <a:pt x="340" y="4117"/>
                      <a:pt x="340" y="4140"/>
                      <a:pt x="363" y="4208"/>
                    </a:cubicBezTo>
                    <a:cubicBezTo>
                      <a:pt x="476" y="4547"/>
                      <a:pt x="635" y="4910"/>
                      <a:pt x="793" y="5272"/>
                    </a:cubicBezTo>
                    <a:lnTo>
                      <a:pt x="1428" y="4842"/>
                    </a:lnTo>
                    <a:cubicBezTo>
                      <a:pt x="4053" y="2519"/>
                      <a:pt x="8636" y="1876"/>
                      <a:pt x="12910" y="1876"/>
                    </a:cubicBezTo>
                    <a:cubicBezTo>
                      <a:pt x="18225" y="1876"/>
                      <a:pt x="23062" y="2871"/>
                      <a:pt x="23062" y="2871"/>
                    </a:cubicBezTo>
                    <a:cubicBezTo>
                      <a:pt x="17911" y="677"/>
                      <a:pt x="13434" y="0"/>
                      <a:pt x="9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lnTo>
                      <a:pt x="1" y="8088"/>
                    </a:ln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55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4742795" y="2224810"/>
                <a:ext cx="475250" cy="607869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15300" extrusionOk="0">
                    <a:moveTo>
                      <a:pt x="2324" y="0"/>
                    </a:moveTo>
                    <a:cubicBezTo>
                      <a:pt x="2304" y="0"/>
                      <a:pt x="2284" y="3"/>
                      <a:pt x="2266" y="9"/>
                    </a:cubicBezTo>
                    <a:cubicBezTo>
                      <a:pt x="2221" y="9"/>
                      <a:pt x="1314" y="485"/>
                      <a:pt x="1292" y="507"/>
                    </a:cubicBezTo>
                    <a:lnTo>
                      <a:pt x="1518" y="1889"/>
                    </a:lnTo>
                    <a:lnTo>
                      <a:pt x="1496" y="1935"/>
                    </a:lnTo>
                    <a:cubicBezTo>
                      <a:pt x="1722" y="3362"/>
                      <a:pt x="1450" y="4879"/>
                      <a:pt x="1247" y="6216"/>
                    </a:cubicBezTo>
                    <a:cubicBezTo>
                      <a:pt x="975" y="7847"/>
                      <a:pt x="567" y="9455"/>
                      <a:pt x="1" y="11018"/>
                    </a:cubicBezTo>
                    <a:lnTo>
                      <a:pt x="431" y="11313"/>
                    </a:lnTo>
                    <a:lnTo>
                      <a:pt x="1450" y="15300"/>
                    </a:lnTo>
                    <a:cubicBezTo>
                      <a:pt x="2515" y="14281"/>
                      <a:pt x="3670" y="13374"/>
                      <a:pt x="4894" y="12582"/>
                    </a:cubicBezTo>
                    <a:cubicBezTo>
                      <a:pt x="5155" y="12422"/>
                      <a:pt x="5415" y="12352"/>
                      <a:pt x="5660" y="12352"/>
                    </a:cubicBezTo>
                    <a:cubicBezTo>
                      <a:pt x="6283" y="12352"/>
                      <a:pt x="6805" y="12805"/>
                      <a:pt x="7000" y="13374"/>
                    </a:cubicBezTo>
                    <a:lnTo>
                      <a:pt x="10217" y="13578"/>
                    </a:lnTo>
                    <a:lnTo>
                      <a:pt x="10784" y="14122"/>
                    </a:lnTo>
                    <a:cubicBezTo>
                      <a:pt x="11033" y="13941"/>
                      <a:pt x="11305" y="13760"/>
                      <a:pt x="11531" y="13556"/>
                    </a:cubicBezTo>
                    <a:cubicBezTo>
                      <a:pt x="11576" y="13488"/>
                      <a:pt x="11599" y="13397"/>
                      <a:pt x="11554" y="13329"/>
                    </a:cubicBezTo>
                    <a:lnTo>
                      <a:pt x="10104" y="9048"/>
                    </a:lnTo>
                    <a:lnTo>
                      <a:pt x="11939" y="3769"/>
                    </a:lnTo>
                    <a:cubicBezTo>
                      <a:pt x="11962" y="3611"/>
                      <a:pt x="11939" y="3452"/>
                      <a:pt x="11871" y="3316"/>
                    </a:cubicBezTo>
                    <a:cubicBezTo>
                      <a:pt x="11772" y="3198"/>
                      <a:pt x="11604" y="3131"/>
                      <a:pt x="11443" y="3131"/>
                    </a:cubicBezTo>
                    <a:cubicBezTo>
                      <a:pt x="11419" y="3131"/>
                      <a:pt x="11396" y="3132"/>
                      <a:pt x="11373" y="3135"/>
                    </a:cubicBezTo>
                    <a:lnTo>
                      <a:pt x="5913" y="2977"/>
                    </a:lnTo>
                    <a:lnTo>
                      <a:pt x="2470" y="54"/>
                    </a:lnTo>
                    <a:cubicBezTo>
                      <a:pt x="2437" y="21"/>
                      <a:pt x="2379" y="0"/>
                      <a:pt x="2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4548396" y="2244596"/>
                <a:ext cx="632740" cy="659200"/>
              </a:xfrm>
              <a:custGeom>
                <a:avLst/>
                <a:gdLst/>
                <a:ahLst/>
                <a:cxnLst/>
                <a:rect l="l" t="t" r="r" b="b"/>
                <a:pathLst>
                  <a:path w="15926" h="16592" extrusionOk="0">
                    <a:moveTo>
                      <a:pt x="6239" y="0"/>
                    </a:moveTo>
                    <a:cubicBezTo>
                      <a:pt x="6221" y="0"/>
                      <a:pt x="6203" y="3"/>
                      <a:pt x="6185" y="9"/>
                    </a:cubicBezTo>
                    <a:cubicBezTo>
                      <a:pt x="6094" y="32"/>
                      <a:pt x="6049" y="100"/>
                      <a:pt x="6026" y="168"/>
                    </a:cubicBezTo>
                    <a:lnTo>
                      <a:pt x="4531" y="5197"/>
                    </a:lnTo>
                    <a:lnTo>
                      <a:pt x="114" y="8006"/>
                    </a:lnTo>
                    <a:cubicBezTo>
                      <a:pt x="46" y="8051"/>
                      <a:pt x="0" y="8119"/>
                      <a:pt x="0" y="8187"/>
                    </a:cubicBezTo>
                    <a:cubicBezTo>
                      <a:pt x="0" y="8278"/>
                      <a:pt x="46" y="8346"/>
                      <a:pt x="114" y="8391"/>
                    </a:cubicBezTo>
                    <a:lnTo>
                      <a:pt x="4418" y="11359"/>
                    </a:lnTo>
                    <a:lnTo>
                      <a:pt x="5732" y="16433"/>
                    </a:lnTo>
                    <a:cubicBezTo>
                      <a:pt x="5732" y="16501"/>
                      <a:pt x="5800" y="16569"/>
                      <a:pt x="5868" y="16592"/>
                    </a:cubicBezTo>
                    <a:lnTo>
                      <a:pt x="5958" y="16592"/>
                    </a:lnTo>
                    <a:cubicBezTo>
                      <a:pt x="6004" y="16592"/>
                      <a:pt x="6049" y="16569"/>
                      <a:pt x="6094" y="16546"/>
                    </a:cubicBezTo>
                    <a:lnTo>
                      <a:pt x="10240" y="13352"/>
                    </a:lnTo>
                    <a:lnTo>
                      <a:pt x="15473" y="13692"/>
                    </a:lnTo>
                    <a:cubicBezTo>
                      <a:pt x="15541" y="13692"/>
                      <a:pt x="15631" y="13647"/>
                      <a:pt x="15677" y="13601"/>
                    </a:cubicBezTo>
                    <a:cubicBezTo>
                      <a:pt x="15722" y="13533"/>
                      <a:pt x="15722" y="13443"/>
                      <a:pt x="15699" y="13375"/>
                    </a:cubicBezTo>
                    <a:lnTo>
                      <a:pt x="13955" y="8436"/>
                    </a:lnTo>
                    <a:lnTo>
                      <a:pt x="15880" y="3589"/>
                    </a:lnTo>
                    <a:cubicBezTo>
                      <a:pt x="15926" y="3521"/>
                      <a:pt x="15903" y="3430"/>
                      <a:pt x="15858" y="3362"/>
                    </a:cubicBezTo>
                    <a:cubicBezTo>
                      <a:pt x="15813" y="3294"/>
                      <a:pt x="15745" y="3271"/>
                      <a:pt x="15677" y="3271"/>
                    </a:cubicBezTo>
                    <a:lnTo>
                      <a:pt x="10421" y="3407"/>
                    </a:lnTo>
                    <a:lnTo>
                      <a:pt x="6389" y="55"/>
                    </a:lnTo>
                    <a:cubicBezTo>
                      <a:pt x="6339" y="21"/>
                      <a:pt x="6289" y="0"/>
                      <a:pt x="6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cubicBezTo>
                      <a:pt x="4124" y="6479"/>
                      <a:pt x="1" y="8088"/>
                      <a:pt x="1" y="8088"/>
                    </a:cubicBez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77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</p:grpSp>
        <p:sp>
          <p:nvSpPr>
            <p:cNvPr id="794" name="Google Shape;794;p33"/>
            <p:cNvSpPr/>
            <p:nvPr/>
          </p:nvSpPr>
          <p:spPr>
            <a:xfrm>
              <a:off x="4785108" y="2749802"/>
              <a:ext cx="378031" cy="154907"/>
            </a:xfrm>
            <a:custGeom>
              <a:avLst/>
              <a:gdLst/>
              <a:ahLst/>
              <a:cxnLst/>
              <a:rect l="l" t="t" r="r" b="b"/>
              <a:pathLst>
                <a:path w="9515" h="3899" extrusionOk="0">
                  <a:moveTo>
                    <a:pt x="4156" y="0"/>
                  </a:moveTo>
                  <a:cubicBezTo>
                    <a:pt x="4128" y="0"/>
                    <a:pt x="4102" y="1"/>
                    <a:pt x="4078" y="2"/>
                  </a:cubicBezTo>
                  <a:cubicBezTo>
                    <a:pt x="2923" y="24"/>
                    <a:pt x="0" y="3898"/>
                    <a:pt x="0" y="3898"/>
                  </a:cubicBezTo>
                  <a:cubicBezTo>
                    <a:pt x="0" y="3898"/>
                    <a:pt x="6230" y="1316"/>
                    <a:pt x="9515" y="999"/>
                  </a:cubicBezTo>
                  <a:cubicBezTo>
                    <a:pt x="9515" y="999"/>
                    <a:pt x="5413" y="0"/>
                    <a:pt x="4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pic>
        <p:nvPicPr>
          <p:cNvPr id="4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id="{3E0F5AAB-F42B-4AD5-BD37-F93340F672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2633"/>
            <a:ext cx="9095969" cy="511648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865" y="76665"/>
            <a:ext cx="804338" cy="3856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60"/>
          <p:cNvSpPr/>
          <p:nvPr/>
        </p:nvSpPr>
        <p:spPr>
          <a:xfrm>
            <a:off x="778110" y="1554136"/>
            <a:ext cx="1260906" cy="1231727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60"/>
          <p:cNvSpPr txBox="1">
            <a:spLocks noGrp="1"/>
          </p:cNvSpPr>
          <p:nvPr>
            <p:ph type="title" idx="4294967295"/>
          </p:nvPr>
        </p:nvSpPr>
        <p:spPr>
          <a:xfrm>
            <a:off x="2265405" y="1664380"/>
            <a:ext cx="4979988" cy="882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</a:rPr>
              <a:t>PRESENTATION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1892" name="Google Shape;1892;p60"/>
          <p:cNvSpPr txBox="1">
            <a:spLocks noGrp="1"/>
          </p:cNvSpPr>
          <p:nvPr>
            <p:ph type="title" idx="4294967295"/>
          </p:nvPr>
        </p:nvSpPr>
        <p:spPr>
          <a:xfrm>
            <a:off x="789653" y="1711211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</a:rPr>
              <a:t>02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991" name="Google Shape;1991;p60"/>
          <p:cNvSpPr/>
          <p:nvPr/>
        </p:nvSpPr>
        <p:spPr>
          <a:xfrm flipH="1">
            <a:off x="4052049" y="2307151"/>
            <a:ext cx="235426" cy="239879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60"/>
          <p:cNvSpPr/>
          <p:nvPr/>
        </p:nvSpPr>
        <p:spPr>
          <a:xfrm>
            <a:off x="764149" y="644501"/>
            <a:ext cx="235426" cy="239879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60"/>
          <p:cNvSpPr/>
          <p:nvPr/>
        </p:nvSpPr>
        <p:spPr>
          <a:xfrm rot="-1644320">
            <a:off x="4267451" y="2960421"/>
            <a:ext cx="204099" cy="219186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60"/>
          <p:cNvSpPr/>
          <p:nvPr/>
        </p:nvSpPr>
        <p:spPr>
          <a:xfrm rot="1644320" flipH="1">
            <a:off x="3258501" y="159371"/>
            <a:ext cx="204099" cy="219186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60"/>
          <p:cNvSpPr/>
          <p:nvPr/>
        </p:nvSpPr>
        <p:spPr>
          <a:xfrm rot="-1644320">
            <a:off x="288126" y="993608"/>
            <a:ext cx="204099" cy="219186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96EEC267-87CE-4C21-96C0-8D909B8F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 bwMode="auto">
          <a:xfrm>
            <a:off x="541447" y="0"/>
            <a:ext cx="8602553" cy="50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0142" y="527896"/>
            <a:ext cx="1232930" cy="1013222"/>
          </a:xfrm>
        </p:spPr>
        <p:txBody>
          <a:bodyPr/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1210649" y="1457487"/>
            <a:ext cx="2826541" cy="101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father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730CB-14F0-4D74-9FFE-3A18D0690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6" y="77555"/>
            <a:ext cx="1085850" cy="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865" y="76665"/>
            <a:ext cx="804338" cy="38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D63EC-038A-0AF7-14A0-508C91C7CE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6931" y="760047"/>
            <a:ext cx="2483919" cy="150291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6092E6-2316-4D4A-7A2C-64D659D87CB3}"/>
              </a:ext>
            </a:extLst>
          </p:cNvPr>
          <p:cNvCxnSpPr>
            <a:cxnSpLocks/>
          </p:cNvCxnSpPr>
          <p:nvPr/>
        </p:nvCxnSpPr>
        <p:spPr>
          <a:xfrm flipH="1">
            <a:off x="6210300" y="760047"/>
            <a:ext cx="438150" cy="3388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father">
            <a:hlinkClick r:id="" action="ppaction://media"/>
            <a:extLst>
              <a:ext uri="{FF2B5EF4-FFF2-40B4-BE49-F238E27FC236}">
                <a16:creationId xmlns:a16="http://schemas.microsoft.com/office/drawing/2014/main" id="{D6CBBB79-80CB-AB41-657A-08C3721667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5015" y="8208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86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96EEC267-87CE-4C21-96C0-8D909B8F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 bwMode="auto">
          <a:xfrm>
            <a:off x="541447" y="0"/>
            <a:ext cx="8602553" cy="50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7134" y="527896"/>
            <a:ext cx="1269506" cy="1013222"/>
          </a:xfrm>
        </p:spPr>
        <p:txBody>
          <a:bodyPr/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1980099" y="1398906"/>
            <a:ext cx="1924319" cy="101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730CB-14F0-4D74-9FFE-3A18D0690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6" y="77555"/>
            <a:ext cx="1085850" cy="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865" y="76665"/>
            <a:ext cx="804338" cy="38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712803-BD16-6CE3-40E8-D8ABEF27C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6931" y="760047"/>
            <a:ext cx="2483919" cy="150291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ACCA2F-8135-E2BB-D9E1-3E133418F170}"/>
              </a:ext>
            </a:extLst>
          </p:cNvPr>
          <p:cNvCxnSpPr>
            <a:cxnSpLocks/>
          </p:cNvCxnSpPr>
          <p:nvPr/>
        </p:nvCxnSpPr>
        <p:spPr>
          <a:xfrm>
            <a:off x="4316931" y="527896"/>
            <a:ext cx="490697" cy="4015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on">
            <a:hlinkClick r:id="" action="ppaction://media"/>
            <a:extLst>
              <a:ext uri="{FF2B5EF4-FFF2-40B4-BE49-F238E27FC236}">
                <a16:creationId xmlns:a16="http://schemas.microsoft.com/office/drawing/2014/main" id="{549F3830-8647-01B4-D8B5-FC2C933BBC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5510" y="8344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77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44"/>
          <p:cNvGrpSpPr/>
          <p:nvPr/>
        </p:nvGrpSpPr>
        <p:grpSpPr>
          <a:xfrm>
            <a:off x="684013" y="-205050"/>
            <a:ext cx="7425250" cy="5200500"/>
            <a:chOff x="684000" y="-310300"/>
            <a:chExt cx="7425250" cy="5200500"/>
          </a:xfrm>
        </p:grpSpPr>
        <p:sp>
          <p:nvSpPr>
            <p:cNvPr id="1114" name="Google Shape;1114;p44"/>
            <p:cNvSpPr/>
            <p:nvPr/>
          </p:nvSpPr>
          <p:spPr>
            <a:xfrm>
              <a:off x="2908750" y="-310300"/>
              <a:ext cx="5200500" cy="520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4"/>
            <p:cNvSpPr/>
            <p:nvPr/>
          </p:nvSpPr>
          <p:spPr>
            <a:xfrm>
              <a:off x="684000" y="278550"/>
              <a:ext cx="4233300" cy="423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8" name="Google Shape;1118;p44"/>
          <p:cNvSpPr/>
          <p:nvPr/>
        </p:nvSpPr>
        <p:spPr>
          <a:xfrm>
            <a:off x="765188" y="3898850"/>
            <a:ext cx="231195" cy="248348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4"/>
          <p:cNvSpPr/>
          <p:nvPr/>
        </p:nvSpPr>
        <p:spPr>
          <a:xfrm rot="1436664">
            <a:off x="8147896" y="1870741"/>
            <a:ext cx="235986" cy="240421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4"/>
          <p:cNvSpPr/>
          <p:nvPr/>
        </p:nvSpPr>
        <p:spPr>
          <a:xfrm rot="3698333">
            <a:off x="1389461" y="4484400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4"/>
          <p:cNvSpPr/>
          <p:nvPr/>
        </p:nvSpPr>
        <p:spPr>
          <a:xfrm>
            <a:off x="5874461" y="3962975"/>
            <a:ext cx="295347" cy="300934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4"/>
          <p:cNvSpPr/>
          <p:nvPr/>
        </p:nvSpPr>
        <p:spPr>
          <a:xfrm>
            <a:off x="5441000" y="757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4"/>
          <p:cNvSpPr/>
          <p:nvPr/>
        </p:nvSpPr>
        <p:spPr>
          <a:xfrm>
            <a:off x="1163725" y="253807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4" name="Google Shape;1124;p44"/>
          <p:cNvGrpSpPr/>
          <p:nvPr/>
        </p:nvGrpSpPr>
        <p:grpSpPr>
          <a:xfrm>
            <a:off x="347725" y="584324"/>
            <a:ext cx="1255142" cy="1141009"/>
            <a:chOff x="6494019" y="-137261"/>
            <a:chExt cx="2116596" cy="1924130"/>
          </a:xfrm>
        </p:grpSpPr>
        <p:sp>
          <p:nvSpPr>
            <p:cNvPr id="1125" name="Google Shape;1125;p44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599F573-1557-58C8-8A90-E7712B53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168" y="1319348"/>
            <a:ext cx="2043890" cy="7389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accent3"/>
                </a:solidFill>
              </a:rPr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A8CC1-7250-C3DC-1FD0-FFCED90384E1}"/>
              </a:ext>
            </a:extLst>
          </p:cNvPr>
          <p:cNvSpPr txBox="1"/>
          <p:nvPr/>
        </p:nvSpPr>
        <p:spPr>
          <a:xfrm>
            <a:off x="4217773" y="2200275"/>
            <a:ext cx="3891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Nunito ExtraBold" pitchFamily="2" charset="0"/>
              </a:rPr>
              <a:t>PRACTICE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9A19A7-428C-98C5-08C0-B33076401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6" y="1138274"/>
            <a:ext cx="4013703" cy="3800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86;p43"/>
          <p:cNvGrpSpPr/>
          <p:nvPr/>
        </p:nvGrpSpPr>
        <p:grpSpPr>
          <a:xfrm>
            <a:off x="8091625" y="3752707"/>
            <a:ext cx="1193736" cy="1179160"/>
            <a:chOff x="-2708900" y="3174350"/>
            <a:chExt cx="350100" cy="345825"/>
          </a:xfrm>
        </p:grpSpPr>
        <p:sp>
          <p:nvSpPr>
            <p:cNvPr id="6" name="Google Shape;1087;p43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88;p43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89;p43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90;p43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91;p43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92;p43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093;p43"/>
          <p:cNvGrpSpPr/>
          <p:nvPr/>
        </p:nvGrpSpPr>
        <p:grpSpPr>
          <a:xfrm>
            <a:off x="403054" y="4233572"/>
            <a:ext cx="656087" cy="648111"/>
            <a:chOff x="5624415" y="3404280"/>
            <a:chExt cx="656087" cy="648111"/>
          </a:xfrm>
        </p:grpSpPr>
        <p:grpSp>
          <p:nvGrpSpPr>
            <p:cNvPr id="13" name="Google Shape;1094;p43"/>
            <p:cNvGrpSpPr/>
            <p:nvPr/>
          </p:nvGrpSpPr>
          <p:grpSpPr>
            <a:xfrm flipH="1">
              <a:off x="5624415" y="3404280"/>
              <a:ext cx="656087" cy="648111"/>
              <a:chOff x="-2708900" y="3174350"/>
              <a:chExt cx="350100" cy="345825"/>
            </a:xfrm>
          </p:grpSpPr>
          <p:sp>
            <p:nvSpPr>
              <p:cNvPr id="15" name="Google Shape;1095;p43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096;p43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097;p43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98;p43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99;p43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00;p43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" name="Google Shape;1101;p43"/>
            <p:cNvCxnSpPr/>
            <p:nvPr/>
          </p:nvCxnSpPr>
          <p:spPr>
            <a:xfrm>
              <a:off x="5679725" y="4047784"/>
              <a:ext cx="507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" name="Google Shape;1102;p43"/>
          <p:cNvSpPr/>
          <p:nvPr/>
        </p:nvSpPr>
        <p:spPr>
          <a:xfrm rot="3372310">
            <a:off x="7716037" y="763542"/>
            <a:ext cx="448776" cy="457272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410699" y="78229"/>
            <a:ext cx="67663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7. Listen and repeat. (</a:t>
            </a:r>
            <a:r>
              <a:rPr lang="en-US" sz="2400" b="1" dirty="0">
                <a:ln/>
                <a:solidFill>
                  <a:srgbClr val="00B0F0"/>
                </a:solidFill>
                <a:latin typeface="Comic Sans MS" panose="030F0702030302020204" pitchFamily="66" charset="0"/>
                <a:sym typeface="Wingdings"/>
              </a:rPr>
              <a:t>Track 1.12)</a:t>
            </a:r>
            <a:endParaRPr lang="en-US" sz="24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BF767-65FE-0D49-3F1A-65486F3EF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242989"/>
            <a:ext cx="4392172" cy="26575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3B7708-85CD-4196-9141-AACA091EA58F}"/>
              </a:ext>
            </a:extLst>
          </p:cNvPr>
          <p:cNvSpPr txBox="1"/>
          <p:nvPr/>
        </p:nvSpPr>
        <p:spPr>
          <a:xfrm>
            <a:off x="704110" y="1041034"/>
            <a:ext cx="35189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fa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3600" dirty="0">
                <a:latin typeface="Comic Sans MS" panose="030F0702030302020204" pitchFamily="66" charset="0"/>
              </a:rPr>
              <a:t>er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3600" dirty="0">
                <a:latin typeface="Comic Sans MS" panose="030F0702030302020204" pitchFamily="66" charset="0"/>
              </a:rPr>
              <a:t>n</a:t>
            </a:r>
          </a:p>
          <a:p>
            <a:endParaRPr lang="en-US" sz="3600" dirty="0">
              <a:latin typeface="Comic Sans MS" panose="030F0702030302020204" pitchFamily="66" charset="0"/>
            </a:endParaRPr>
          </a:p>
          <a:p>
            <a:r>
              <a:rPr lang="en-US" sz="3600" dirty="0">
                <a:latin typeface="Comic Sans MS" panose="030F0702030302020204" pitchFamily="66" charset="0"/>
              </a:rPr>
              <a:t>He’s my fa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3600" dirty="0">
                <a:latin typeface="Comic Sans MS" panose="030F0702030302020204" pitchFamily="66" charset="0"/>
              </a:rPr>
              <a:t>er.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I’m his s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3600" dirty="0">
                <a:latin typeface="Comic Sans MS" panose="030F0702030302020204" pitchFamily="66" charset="0"/>
              </a:rPr>
              <a:t>n.</a:t>
            </a:r>
          </a:p>
        </p:txBody>
      </p:sp>
      <p:pic>
        <p:nvPicPr>
          <p:cNvPr id="24" name="track 1.12">
            <a:hlinkClick r:id="" action="ppaction://media"/>
            <a:extLst>
              <a:ext uri="{FF2B5EF4-FFF2-40B4-BE49-F238E27FC236}">
                <a16:creationId xmlns:a16="http://schemas.microsoft.com/office/drawing/2014/main" id="{C9140CD0-C901-B6D4-DE00-C56C04317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4179" y="4261"/>
            <a:ext cx="609600" cy="609600"/>
          </a:xfrm>
          <a:prstGeom prst="rect">
            <a:avLst/>
          </a:prstGeom>
        </p:spPr>
      </p:pic>
      <p:pic>
        <p:nvPicPr>
          <p:cNvPr id="2" name="track 1.12">
            <a:hlinkClick r:id="" action="ppaction://media"/>
            <a:extLst>
              <a:ext uri="{FF2B5EF4-FFF2-40B4-BE49-F238E27FC236}">
                <a16:creationId xmlns:a16="http://schemas.microsoft.com/office/drawing/2014/main" id="{636E8FE8-1034-F30D-8D64-66450EA04F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827" end="97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9503" y="1085797"/>
            <a:ext cx="440055" cy="440055"/>
          </a:xfrm>
          <a:prstGeom prst="rect">
            <a:avLst/>
          </a:prstGeom>
        </p:spPr>
      </p:pic>
      <p:pic>
        <p:nvPicPr>
          <p:cNvPr id="3" name="track 1.12">
            <a:hlinkClick r:id="" action="ppaction://media"/>
            <a:extLst>
              <a:ext uri="{FF2B5EF4-FFF2-40B4-BE49-F238E27FC236}">
                <a16:creationId xmlns:a16="http://schemas.microsoft.com/office/drawing/2014/main" id="{00041D21-3ED4-E721-E597-AFB6F2A801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506" end="73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9503" y="1726650"/>
            <a:ext cx="440055" cy="440055"/>
          </a:xfrm>
          <a:prstGeom prst="rect">
            <a:avLst/>
          </a:prstGeom>
        </p:spPr>
      </p:pic>
      <p:pic>
        <p:nvPicPr>
          <p:cNvPr id="22" name="track 1.12">
            <a:hlinkClick r:id="" action="ppaction://media"/>
            <a:extLst>
              <a:ext uri="{FF2B5EF4-FFF2-40B4-BE49-F238E27FC236}">
                <a16:creationId xmlns:a16="http://schemas.microsoft.com/office/drawing/2014/main" id="{4C6F4F80-DA06-325E-404A-0923509D33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74" end="44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1945" y="2809492"/>
            <a:ext cx="440055" cy="440055"/>
          </a:xfrm>
          <a:prstGeom prst="rect">
            <a:avLst/>
          </a:prstGeom>
        </p:spPr>
      </p:pic>
      <p:pic>
        <p:nvPicPr>
          <p:cNvPr id="25" name="track 1.12">
            <a:hlinkClick r:id="" action="ppaction://media"/>
            <a:extLst>
              <a:ext uri="{FF2B5EF4-FFF2-40B4-BE49-F238E27FC236}">
                <a16:creationId xmlns:a16="http://schemas.microsoft.com/office/drawing/2014/main" id="{ADD8C96E-606D-BFA5-6276-C1BCEBB05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492" end="16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3864" y="3321517"/>
            <a:ext cx="440055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30C1C3-DB88-4B5F-BA57-F6F5A2252C4B}: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7C83CB-3442-45CD-9418-D518DECCE52C}:3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7C83CB-3442-45CD-9418-D518DECCE52C}:332"/>
</p:tagLst>
</file>

<file path=ppt/theme/theme1.xml><?xml version="1.0" encoding="utf-8"?>
<a:theme xmlns:a="http://schemas.openxmlformats.org/drawingml/2006/main" name="Care for Your Grandparents Month by Slidesgo">
  <a:themeElements>
    <a:clrScheme name="Simple Light">
      <a:dk1>
        <a:srgbClr val="43324A"/>
      </a:dk1>
      <a:lt1>
        <a:srgbClr val="FFFFFF"/>
      </a:lt1>
      <a:dk2>
        <a:srgbClr val="F9F9F9"/>
      </a:dk2>
      <a:lt2>
        <a:srgbClr val="FFE8E6"/>
      </a:lt2>
      <a:accent1>
        <a:srgbClr val="E8DCF1"/>
      </a:accent1>
      <a:accent2>
        <a:srgbClr val="4557AC"/>
      </a:accent2>
      <a:accent3>
        <a:srgbClr val="E874A2"/>
      </a:accent3>
      <a:accent4>
        <a:srgbClr val="F8A40E"/>
      </a:accent4>
      <a:accent5>
        <a:srgbClr val="FF6038"/>
      </a:accent5>
      <a:accent6>
        <a:srgbClr val="CC462B"/>
      </a:accent6>
      <a:hlink>
        <a:srgbClr val="4332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499</Words>
  <Application>Microsoft Office PowerPoint</Application>
  <PresentationFormat>On-screen Show (16:9)</PresentationFormat>
  <Paragraphs>80</Paragraphs>
  <Slides>19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Quicksand SemiBold</vt:lpstr>
      <vt:lpstr>PT Sans</vt:lpstr>
      <vt:lpstr>Times New Roman</vt:lpstr>
      <vt:lpstr>Didact Gothic</vt:lpstr>
      <vt:lpstr>Quicksand</vt:lpstr>
      <vt:lpstr>Nunito ExtraBold</vt:lpstr>
      <vt:lpstr>Arial</vt:lpstr>
      <vt:lpstr>Life Savers ExtraBold</vt:lpstr>
      <vt:lpstr>Life Savers</vt:lpstr>
      <vt:lpstr>Catamaran</vt:lpstr>
      <vt:lpstr>Changa One</vt:lpstr>
      <vt:lpstr>Comic Sans MS</vt:lpstr>
      <vt:lpstr>Care for Your Grandparents Month by Slidesgo</vt:lpstr>
      <vt:lpstr>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PRESENTATION</vt:lpstr>
      <vt:lpstr>th</vt:lpstr>
      <vt:lpstr>o</vt:lpstr>
      <vt:lpstr>03</vt:lpstr>
      <vt:lpstr>PowerPoint Presentation</vt:lpstr>
      <vt:lpstr>PowerPoint Presentation</vt:lpstr>
      <vt:lpstr>PowerPoint Presentation</vt:lpstr>
      <vt:lpstr>PowerPoint Presentation</vt:lpstr>
      <vt:lpstr>04             PRODUCTION</vt:lpstr>
      <vt:lpstr>Shopping list game</vt:lpstr>
      <vt:lpstr>05 ASSESSMENT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My family</dc:title>
  <dc:creator>LAPTOP_THUY</dc:creator>
  <cp:lastModifiedBy>Admin</cp:lastModifiedBy>
  <cp:revision>75</cp:revision>
  <dcterms:modified xsi:type="dcterms:W3CDTF">2025-06-02T07:03:36Z</dcterms:modified>
</cp:coreProperties>
</file>