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32"/>
  </p:notesMasterIdLst>
  <p:sldIdLst>
    <p:sldId id="351" r:id="rId3"/>
    <p:sldId id="358" r:id="rId4"/>
    <p:sldId id="359" r:id="rId5"/>
    <p:sldId id="397" r:id="rId6"/>
    <p:sldId id="398" r:id="rId7"/>
    <p:sldId id="400" r:id="rId8"/>
    <p:sldId id="401" r:id="rId9"/>
    <p:sldId id="403" r:id="rId10"/>
    <p:sldId id="404" r:id="rId11"/>
    <p:sldId id="361" r:id="rId12"/>
    <p:sldId id="363" r:id="rId13"/>
    <p:sldId id="365" r:id="rId14"/>
    <p:sldId id="377" r:id="rId15"/>
    <p:sldId id="367" r:id="rId16"/>
    <p:sldId id="396" r:id="rId17"/>
    <p:sldId id="368" r:id="rId18"/>
    <p:sldId id="370" r:id="rId19"/>
    <p:sldId id="371" r:id="rId20"/>
    <p:sldId id="372" r:id="rId21"/>
    <p:sldId id="374" r:id="rId22"/>
    <p:sldId id="405" r:id="rId23"/>
    <p:sldId id="407" r:id="rId24"/>
    <p:sldId id="408" r:id="rId25"/>
    <p:sldId id="382" r:id="rId26"/>
    <p:sldId id="388" r:id="rId27"/>
    <p:sldId id="409" r:id="rId28"/>
    <p:sldId id="390" r:id="rId29"/>
    <p:sldId id="391" r:id="rId30"/>
    <p:sldId id="393" r:id="rId3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Patrick Hand" panose="00000500000000000000" pitchFamily="2" charset="0"/>
      <p:regular r:id="rId38"/>
    </p:embeddedFont>
    <p:embeddedFont>
      <p:font typeface="Patrick Hand SC" panose="00000500000000000000" pitchFamily="2" charset="0"/>
      <p:regular r:id="rId39"/>
    </p:embeddedFont>
    <p:embeddedFont>
      <p:font typeface="Quicksand" panose="020B0604020202020204" charset="0"/>
      <p:regular r:id="rId40"/>
      <p:bold r:id="rId41"/>
    </p:embeddedFont>
    <p:embeddedFont>
      <p:font typeface="Quicksand SemiBold" panose="020B060402020202020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3883" autoAdjust="0"/>
  </p:normalViewPr>
  <p:slideViewPr>
    <p:cSldViewPr snapToGrid="0" snapToObjects="1">
      <p:cViewPr varScale="1">
        <p:scale>
          <a:sx n="113" d="100"/>
          <a:sy n="113" d="100"/>
        </p:scale>
        <p:origin x="614" y="13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335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8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7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6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9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8/26/2024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7" r:id="rId4"/>
    <p:sldLayoutId id="2147483688" r:id="rId5"/>
    <p:sldLayoutId id="2147483807" r:id="rId6"/>
    <p:sldLayoutId id="214748380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6.xml"/><Relationship Id="rId7" Type="http://schemas.openxmlformats.org/officeDocument/2006/relationships/slide" Target="slide2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1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gif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5.xml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0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0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642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61783" y="662420"/>
            <a:ext cx="9178544" cy="30565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4.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1 Rectángulo redondeado"/>
          <p:cNvSpPr/>
          <p:nvPr/>
        </p:nvSpPr>
        <p:spPr>
          <a:xfrm>
            <a:off x="1083056" y="3747698"/>
            <a:ext cx="6967457" cy="110741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Yes,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3.11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441" y="4094498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95395-F39B-EEA0-90D8-7923F52FC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8970" y="662421"/>
            <a:ext cx="5395627" cy="30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4. 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2421"/>
            <a:ext cx="9178544" cy="327149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1 Rectángulo redondeado"/>
          <p:cNvSpPr/>
          <p:nvPr/>
        </p:nvSpPr>
        <p:spPr>
          <a:xfrm>
            <a:off x="891899" y="3933918"/>
            <a:ext cx="7223138" cy="1003901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fruit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field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No,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3.1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720" y="419218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7DEEF-718F-9BCD-58C4-E79DEA66DF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369" y="651541"/>
            <a:ext cx="5697805" cy="32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894945" y="54757"/>
            <a:ext cx="7490298" cy="3837033"/>
          </a:xfrm>
          <a:prstGeom prst="cloudCallout">
            <a:avLst>
              <a:gd name="adj1" fmla="val 45964"/>
              <a:gd name="adj2" fmla="val 55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88614" y="1306467"/>
            <a:ext cx="62781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Remember!</a:t>
            </a:r>
          </a:p>
          <a:p>
            <a:pPr algn="ctr"/>
            <a:r>
              <a:rPr lang="en-US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h</a:t>
            </a:r>
            <a:r>
              <a:rPr lang="el-GR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4800" b="1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ven’t</a:t>
            </a:r>
            <a:r>
              <a:rPr lang="en-US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 = h</a:t>
            </a:r>
            <a:r>
              <a:rPr lang="el-GR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4800" b="1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</a:t>
            </a:r>
            <a:r>
              <a:rPr lang="en-US" sz="4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 not</a:t>
            </a:r>
            <a:r>
              <a:rPr lang="en-US" sz="48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092013" y="231917"/>
            <a:ext cx="10230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65" y="3714630"/>
            <a:ext cx="986818" cy="1289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9" y="3505200"/>
            <a:ext cx="126658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8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vecteezy.com/system/resources/previews/009/447/782/non_2x/autumn-rural-landscape-farm-fields-and-forest-trees-with-orange-sky-sunset-cartoon-banner-backdrop-farm-field-harvest-scenery-of-natural-countryside-with-sunrise-for-fall-season-background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1537137" cy="54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640" y="511171"/>
            <a:ext cx="4250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Choose and say!</a:t>
            </a:r>
          </a:p>
        </p:txBody>
      </p:sp>
      <p:sp>
        <p:nvSpPr>
          <p:cNvPr id="19" name="Oval 18">
            <a:hlinkClick r:id="rId3" action="ppaction://hlinksldjump"/>
          </p:cNvPr>
          <p:cNvSpPr/>
          <p:nvPr/>
        </p:nvSpPr>
        <p:spPr>
          <a:xfrm>
            <a:off x="2611828" y="1176578"/>
            <a:ext cx="3852611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Fruit trees</a:t>
            </a:r>
          </a:p>
        </p:txBody>
      </p:sp>
      <p:sp>
        <p:nvSpPr>
          <p:cNvPr id="20" name="Oval 19">
            <a:hlinkClick r:id="rId4" action="ppaction://hlinksldjump"/>
          </p:cNvPr>
          <p:cNvSpPr/>
          <p:nvPr/>
        </p:nvSpPr>
        <p:spPr>
          <a:xfrm>
            <a:off x="2611828" y="3494657"/>
            <a:ext cx="3852611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Sheep</a:t>
            </a:r>
          </a:p>
        </p:txBody>
      </p:sp>
      <p:sp>
        <p:nvSpPr>
          <p:cNvPr id="21" name="Oval 20">
            <a:hlinkClick r:id="rId5" action="ppaction://hlinksldjump"/>
          </p:cNvPr>
          <p:cNvSpPr/>
          <p:nvPr/>
        </p:nvSpPr>
        <p:spPr>
          <a:xfrm>
            <a:off x="2611828" y="1949271"/>
            <a:ext cx="3852611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Chickens</a:t>
            </a:r>
          </a:p>
        </p:txBody>
      </p:sp>
      <p:sp>
        <p:nvSpPr>
          <p:cNvPr id="22" name="Oval 21">
            <a:hlinkClick r:id="rId6" action="ppaction://hlinksldjump"/>
          </p:cNvPr>
          <p:cNvSpPr/>
          <p:nvPr/>
        </p:nvSpPr>
        <p:spPr>
          <a:xfrm>
            <a:off x="2611828" y="2721964"/>
            <a:ext cx="3852611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Horses</a:t>
            </a:r>
          </a:p>
        </p:txBody>
      </p:sp>
      <p:sp>
        <p:nvSpPr>
          <p:cNvPr id="24" name="Down Arrow 23">
            <a:hlinkClick r:id="rId7" action="ppaction://hlinksldjump"/>
          </p:cNvPr>
          <p:cNvSpPr/>
          <p:nvPr/>
        </p:nvSpPr>
        <p:spPr>
          <a:xfrm rot="16200000">
            <a:off x="7460077" y="2341976"/>
            <a:ext cx="1221549" cy="1689097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4"/>
                </a:solidFill>
              </a:rPr>
              <a:t>next</a:t>
            </a:r>
          </a:p>
        </p:txBody>
      </p:sp>
      <p:sp>
        <p:nvSpPr>
          <p:cNvPr id="25" name="Oval 24">
            <a:hlinkClick r:id="rId8" action="ppaction://hlinksldjump"/>
          </p:cNvPr>
          <p:cNvSpPr/>
          <p:nvPr/>
        </p:nvSpPr>
        <p:spPr>
          <a:xfrm>
            <a:off x="2611828" y="4267350"/>
            <a:ext cx="3852611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Cows</a:t>
            </a: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Look.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 and answer.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Pentagon 3">
            <a:hlinkClick r:id="rId4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188261" y="2679348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34B2DD3-34D6-F0FA-8A33-599E97D5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16412"/>
            <a:ext cx="3667782" cy="27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596128" y="1005872"/>
            <a:ext cx="3443031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5204763" y="3423513"/>
            <a:ext cx="3939237" cy="662876"/>
          </a:xfrm>
          <a:prstGeom prst="wedgeEllipseCallout">
            <a:avLst>
              <a:gd name="adj1" fmla="val -37415"/>
              <a:gd name="adj2" fmla="val 967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" y="1374407"/>
            <a:ext cx="3849135" cy="28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140" y="1340597"/>
            <a:ext cx="4318860" cy="28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5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5188261" y="2679348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have.</a:t>
            </a:r>
          </a:p>
        </p:txBody>
      </p:sp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47712"/>
            <a:ext cx="4626591" cy="30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5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sheep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927601" y="2679348"/>
            <a:ext cx="3689848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haven’t.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519815"/>
            <a:ext cx="4172681" cy="27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10836" y="-26463"/>
            <a:ext cx="9254836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6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cows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927601" y="2679348"/>
            <a:ext cx="3689848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haven’t.</a:t>
            </a:r>
          </a:p>
        </p:txBody>
      </p:sp>
    </p:spTree>
    <p:extLst>
      <p:ext uri="{BB962C8B-B14F-4D97-AF65-F5344CB8AC3E}">
        <p14:creationId xmlns:p14="http://schemas.microsoft.com/office/powerpoint/2010/main" val="4193696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-361842" y="88698"/>
            <a:ext cx="986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924284"/>
              </p:ext>
            </p:extLst>
          </p:nvPr>
        </p:nvGraphicFramePr>
        <p:xfrm>
          <a:off x="0" y="807352"/>
          <a:ext cx="9144000" cy="433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6094572" imgH="3427437" progId="PowerPoint.Show.12">
                  <p:embed/>
                </p:oleObj>
              </mc:Choice>
              <mc:Fallback>
                <p:oleObj name="Presentation" r:id="rId3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807352"/>
                        <a:ext cx="9144000" cy="433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Callout 16"/>
          <p:cNvSpPr/>
          <p:nvPr/>
        </p:nvSpPr>
        <p:spPr>
          <a:xfrm>
            <a:off x="169080" y="807352"/>
            <a:ext cx="3435413" cy="1149307"/>
          </a:xfrm>
          <a:prstGeom prst="wedgeEllipseCallout">
            <a:avLst>
              <a:gd name="adj1" fmla="val -50653"/>
              <a:gd name="adj2" fmla="val 86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cows on the farm?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816210" y="807352"/>
            <a:ext cx="3689848" cy="1275368"/>
          </a:xfrm>
          <a:prstGeom prst="wedgeEllipseCallout">
            <a:avLst>
              <a:gd name="adj1" fmla="val 25762"/>
              <a:gd name="adj2" fmla="val 78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have!</a:t>
            </a:r>
          </a:p>
        </p:txBody>
      </p:sp>
    </p:spTree>
    <p:extLst>
      <p:ext uri="{BB962C8B-B14F-4D97-AF65-F5344CB8AC3E}">
        <p14:creationId xmlns:p14="http://schemas.microsoft.com/office/powerpoint/2010/main" val="2126856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21"/>
            <a:ext cx="9144000" cy="45067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-438150" y="28021"/>
            <a:ext cx="1002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284465" y="2082720"/>
            <a:ext cx="3435413" cy="1149307"/>
          </a:xfrm>
          <a:prstGeom prst="wedgeEllipseCallout">
            <a:avLst>
              <a:gd name="adj1" fmla="val -50653"/>
              <a:gd name="adj2" fmla="val 86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animals in the field?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816210" y="2158840"/>
            <a:ext cx="3689848" cy="1275368"/>
          </a:xfrm>
          <a:prstGeom prst="wedgeEllipseCallout">
            <a:avLst>
              <a:gd name="adj1" fmla="val 25762"/>
              <a:gd name="adj2" fmla="val 78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haven’t!</a:t>
            </a:r>
          </a:p>
        </p:txBody>
      </p:sp>
    </p:spTree>
    <p:extLst>
      <p:ext uri="{BB962C8B-B14F-4D97-AF65-F5344CB8AC3E}">
        <p14:creationId xmlns:p14="http://schemas.microsoft.com/office/powerpoint/2010/main" val="355801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artoon Sheep With A Farm Scenery Stock Illustration - Download Image Now -  Happiness, Lamb - Meat, Agriculture - iStock">
            <a:extLst>
              <a:ext uri="{FF2B5EF4-FFF2-40B4-BE49-F238E27FC236}">
                <a16:creationId xmlns:a16="http://schemas.microsoft.com/office/drawing/2014/main" id="{4785C94D-388F-4799-62C9-276D11B85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7" y="2365290"/>
            <a:ext cx="3590975" cy="23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artoon Farm Animals Vector Art, Icons, and Graphics for Free Download">
            <a:extLst>
              <a:ext uri="{FF2B5EF4-FFF2-40B4-BE49-F238E27FC236}">
                <a16:creationId xmlns:a16="http://schemas.microsoft.com/office/drawing/2014/main" id="{0C459B2B-ECAE-0562-3453-C8B2ED81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7" y="710839"/>
            <a:ext cx="3899290" cy="27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-438150" y="28021"/>
            <a:ext cx="1002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talk.</a:t>
            </a:r>
          </a:p>
        </p:txBody>
      </p:sp>
      <p:sp>
        <p:nvSpPr>
          <p:cNvPr id="3" name="Up Arrow 2"/>
          <p:cNvSpPr/>
          <p:nvPr/>
        </p:nvSpPr>
        <p:spPr>
          <a:xfrm rot="16200000">
            <a:off x="4292601" y="982079"/>
            <a:ext cx="558800" cy="9546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693368" y="3294264"/>
            <a:ext cx="558800" cy="9546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7302500" y="2365290"/>
            <a:ext cx="512304" cy="1061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1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Farmer In The Dell - Kids Song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558312"/>
            <a:ext cx="7721600" cy="4343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2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ing along!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136" y="966126"/>
            <a:ext cx="28775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The farmer milks the cow.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milks the cow.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milks the cow.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The farmer feeds the pigs.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feeds the pigs.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feeds the pigs.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1700" y="966126"/>
            <a:ext cx="300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The farmer gathers eggs.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gathers eggs.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gathers eggs.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The farmer plants the seeds.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plants the seeds.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plants the seeds.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The farmer picks the corn.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picks the corn.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picks the corn.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6937" y="21972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Hi-ho, the </a:t>
            </a:r>
            <a:r>
              <a:rPr lang="en-US" sz="1600" dirty="0" err="1">
                <a:latin typeface="Comic Sans MS" panose="030F0702030302020204" pitchFamily="66" charset="0"/>
              </a:rPr>
              <a:t>derry</a:t>
            </a:r>
            <a:r>
              <a:rPr lang="en-US" sz="1600" dirty="0">
                <a:latin typeface="Comic Sans MS" panose="030F0702030302020204" pitchFamily="66" charset="0"/>
              </a:rPr>
              <a:t>-o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The farmer in the dell.</a:t>
            </a:r>
          </a:p>
        </p:txBody>
      </p:sp>
      <p:pic>
        <p:nvPicPr>
          <p:cNvPr id="11" name="The Farmer In The Dell - Kids Songs - Super Simple So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20538"/>
            <a:ext cx="537773" cy="5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7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720000" y="280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Tick the correct answer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5978" y="858853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86184" y="1558134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659224" y="69670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1288" y="977661"/>
            <a:ext cx="5375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 The horses haven’t got any wings.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9031" y="1662326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horses have got wings.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3468" y="3129566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03467" y="3837737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686184" y="3685521"/>
            <a:ext cx="47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2344" y="3222516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cows haven’t got any tails.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3932027"/>
            <a:ext cx="476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cows have got tails.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859" t="2482" r="634" b="1"/>
          <a:stretch/>
        </p:blipFill>
        <p:spPr>
          <a:xfrm>
            <a:off x="465492" y="611666"/>
            <a:ext cx="3101198" cy="18936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06" y="2701297"/>
            <a:ext cx="3116369" cy="22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6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1107656"/>
            <a:ext cx="10329632" cy="7305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762871" y="1209591"/>
            <a:ext cx="7565197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27772" y="1785275"/>
            <a:ext cx="2242868" cy="33551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10" y="3632796"/>
            <a:ext cx="990195" cy="1280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79" y="1806890"/>
            <a:ext cx="1975869" cy="3336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34" y="3447133"/>
            <a:ext cx="1173051" cy="1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2" y="172483"/>
            <a:ext cx="1587759" cy="2681216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09" y="569419"/>
            <a:ext cx="1603323" cy="209543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95" y="2440375"/>
            <a:ext cx="2009839" cy="2599683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5292132" y="2586358"/>
            <a:ext cx="1698236" cy="2514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1107656"/>
            <a:ext cx="10329632" cy="730525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animals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24741"/>
              <a:gd name="adj2" fmla="val 7338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 s l a n </a:t>
            </a:r>
            <a:r>
              <a:rPr lang="en-US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" y="2252663"/>
            <a:ext cx="1924050" cy="2514600"/>
          </a:xfrm>
          <a:prstGeom prst="rect">
            <a:avLst/>
          </a:prstGeom>
        </p:spPr>
      </p:pic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7772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1107656"/>
            <a:ext cx="10329632" cy="7305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21535"/>
              <a:gd name="adj2" fmla="val 9061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 a p t l 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3" y="1364676"/>
            <a:ext cx="2302510" cy="3888202"/>
          </a:xfrm>
          <a:prstGeom prst="rect">
            <a:avLst/>
          </a:prstGeom>
        </p:spPr>
      </p:pic>
      <p:sp>
        <p:nvSpPr>
          <p:cNvPr id="14" name="5-Point Star 13">
            <a:hlinkClick r:id="rId7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189369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1107656"/>
            <a:ext cx="10329632" cy="7305256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field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9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 e d i 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" y="1954037"/>
            <a:ext cx="2336920" cy="3022755"/>
          </a:xfrm>
          <a:prstGeom prst="rect">
            <a:avLst/>
          </a:prstGeom>
        </p:spPr>
      </p:pic>
      <p:sp>
        <p:nvSpPr>
          <p:cNvPr id="10" name="5-Point Star 9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0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1101794"/>
            <a:ext cx="10329632" cy="7305256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fruit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49608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 i r u 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747445"/>
            <a:ext cx="3690938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504</Words>
  <Application>Microsoft Office PowerPoint</Application>
  <PresentationFormat>On-screen Show (16:9)</PresentationFormat>
  <Paragraphs>116</Paragraphs>
  <Slides>29</Slides>
  <Notes>15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Patrick Hand SC</vt:lpstr>
      <vt:lpstr>Quicksand SemiBold</vt:lpstr>
      <vt:lpstr>Life Savers ExtraBold</vt:lpstr>
      <vt:lpstr>Comic Sans MS</vt:lpstr>
      <vt:lpstr>Arial</vt:lpstr>
      <vt:lpstr>Bebas Neue</vt:lpstr>
      <vt:lpstr>Quicksand</vt:lpstr>
      <vt:lpstr>Life Savers</vt:lpstr>
      <vt:lpstr>Patrick Hand</vt:lpstr>
      <vt:lpstr>English Language Grammar Rules by Slidesgo</vt:lpstr>
      <vt:lpstr>Science Subject for Elementary - 3rd Grade: Physical, Life, and Earth by Slidesgo</vt:lpstr>
      <vt:lpstr>Presentation</vt:lpstr>
      <vt:lpstr>PowerPoint Presentation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98</cp:revision>
  <dcterms:modified xsi:type="dcterms:W3CDTF">2024-08-26T08:55:18Z</dcterms:modified>
</cp:coreProperties>
</file>