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2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2.xml" ContentType="application/vnd.openxmlformats-officedocument.presentationml.tags+xml"/>
  <Override PartName="/ppt/notesSlides/notesSlide10.xml" ContentType="application/vnd.openxmlformats-officedocument.presentationml.notesSlide+xml"/>
  <Override PartName="/ppt/tags/tag3.xml" ContentType="application/vnd.openxmlformats-officedocument.presentationml.tags+xml"/>
  <Override PartName="/ppt/notesSlides/notesSlide11.xml" ContentType="application/vnd.openxmlformats-officedocument.presentationml.notesSlide+xml"/>
  <Override PartName="/ppt/tags/tag4.xml" ContentType="application/vnd.openxmlformats-officedocument.presentationml.tags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68" r:id="rId2"/>
    <p:sldMasterId id="2147483695" r:id="rId3"/>
  </p:sldMasterIdLst>
  <p:notesMasterIdLst>
    <p:notesMasterId r:id="rId28"/>
  </p:notesMasterIdLst>
  <p:sldIdLst>
    <p:sldId id="257" r:id="rId4"/>
    <p:sldId id="258" r:id="rId5"/>
    <p:sldId id="282" r:id="rId6"/>
    <p:sldId id="259" r:id="rId7"/>
    <p:sldId id="271" r:id="rId8"/>
    <p:sldId id="273" r:id="rId9"/>
    <p:sldId id="274" r:id="rId10"/>
    <p:sldId id="275" r:id="rId11"/>
    <p:sldId id="277" r:id="rId12"/>
    <p:sldId id="260" r:id="rId13"/>
    <p:sldId id="332" r:id="rId14"/>
    <p:sldId id="438" r:id="rId15"/>
    <p:sldId id="439" r:id="rId16"/>
    <p:sldId id="412" r:id="rId17"/>
    <p:sldId id="262" r:id="rId18"/>
    <p:sldId id="263" r:id="rId19"/>
    <p:sldId id="267" r:id="rId20"/>
    <p:sldId id="268" r:id="rId21"/>
    <p:sldId id="264" r:id="rId22"/>
    <p:sldId id="440" r:id="rId23"/>
    <p:sldId id="407" r:id="rId24"/>
    <p:sldId id="265" r:id="rId25"/>
    <p:sldId id="421" r:id="rId26"/>
    <p:sldId id="266" r:id="rId27"/>
  </p:sldIdLst>
  <p:sldSz cx="12192000" cy="6858000"/>
  <p:notesSz cx="6858000" cy="9144000"/>
  <p:custDataLst>
    <p:tags r:id="rId29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000" autoAdjust="0"/>
    <p:restoredTop sz="83439" autoAdjust="0"/>
  </p:normalViewPr>
  <p:slideViewPr>
    <p:cSldViewPr snapToGrid="0">
      <p:cViewPr varScale="1">
        <p:scale>
          <a:sx n="71" d="100"/>
          <a:sy n="71" d="100"/>
        </p:scale>
        <p:origin x="1138" y="6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-419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presProps" Target="presProps.xml"/><Relationship Id="rId8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5A6A35-5D2E-4A48-B961-CE109BE1E1BF}" type="datetimeFigureOut">
              <a:rPr lang="en-US" smtClean="0"/>
              <a:t>6/9/2025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93A1EEF-7B12-4D5F-BB9B-8A442C8BA1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87319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ge57b5fd4a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9" name="Google Shape;979;ge57b5fd4a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55125418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lvl="0" indent="0">
              <a:spcAft>
                <a:spcPts val="85"/>
              </a:spcAft>
              <a:buFont typeface="+mj-lt"/>
              <a:buNone/>
            </a:pPr>
            <a:r>
              <a:rPr lang="en-US" sz="18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Myriad Pro"/>
              </a:rPr>
              <a:t>Game: Listen and </a:t>
            </a:r>
            <a:r>
              <a:rPr lang="en-AU" sz="1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choose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Myriad Pro"/>
              </a:rPr>
              <a:t>!</a:t>
            </a:r>
          </a:p>
          <a:p>
            <a:pPr marL="0" lvl="0" indent="0">
              <a:spcAft>
                <a:spcPts val="85"/>
              </a:spcAft>
              <a:buFont typeface="+mj-lt"/>
              <a:buNone/>
            </a:pP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Play the recording and let the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sts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 tick on the correct one.</a:t>
            </a:r>
          </a:p>
          <a:p>
            <a:pPr marL="0" lvl="0" indent="0">
              <a:spcAft>
                <a:spcPts val="85"/>
              </a:spcAft>
              <a:buFont typeface="+mj-lt"/>
              <a:buNone/>
            </a:pP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This can be played as “slap the board game”: Teacher says a word/sound for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sts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 to slap to the correct one.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6EEE15B-A86E-4F87-B286-AFB0FC3F3B94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324463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lvl="0" indent="0">
              <a:spcAft>
                <a:spcPts val="85"/>
              </a:spcAft>
              <a:buFont typeface="+mj-lt"/>
              <a:buNone/>
            </a:pPr>
            <a:r>
              <a:rPr lang="en-US" sz="18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Myriad Pro"/>
              </a:rPr>
              <a:t>Game: Listen and </a:t>
            </a:r>
            <a:r>
              <a:rPr lang="en-AU" sz="1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choose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Myriad Pro"/>
              </a:rPr>
              <a:t>!</a:t>
            </a:r>
          </a:p>
          <a:p>
            <a:pPr marL="0" lvl="0" indent="0">
              <a:spcAft>
                <a:spcPts val="85"/>
              </a:spcAft>
              <a:buFont typeface="+mj-lt"/>
              <a:buNone/>
            </a:pP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Play the recording and let the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sts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 tick on the correct one.</a:t>
            </a:r>
          </a:p>
          <a:p>
            <a:pPr marL="0" lvl="0" indent="0">
              <a:spcAft>
                <a:spcPts val="85"/>
              </a:spcAft>
              <a:buFont typeface="+mj-lt"/>
              <a:buNone/>
            </a:pP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This can be played as “slap the board game”: Teacher says a word/sound for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sts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 to slap to the correct one.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6EEE15B-A86E-4F87-B286-AFB0FC3F3B94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094446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lvl="0" indent="0">
              <a:spcAft>
                <a:spcPts val="85"/>
              </a:spcAft>
              <a:buFont typeface="+mj-lt"/>
              <a:buNone/>
            </a:pPr>
            <a:r>
              <a:rPr lang="en-US" sz="18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Myriad Pro"/>
              </a:rPr>
              <a:t>Game: Listen and </a:t>
            </a:r>
            <a:r>
              <a:rPr lang="en-AU" sz="1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choose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Myriad Pro"/>
              </a:rPr>
              <a:t>!</a:t>
            </a:r>
          </a:p>
          <a:p>
            <a:pPr marL="0" lvl="0" indent="0">
              <a:spcAft>
                <a:spcPts val="85"/>
              </a:spcAft>
              <a:buFont typeface="+mj-lt"/>
              <a:buNone/>
            </a:pP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Play the recording and let the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sts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 tick on the correct one.</a:t>
            </a:r>
          </a:p>
          <a:p>
            <a:pPr marL="0" lvl="0" indent="0">
              <a:spcAft>
                <a:spcPts val="85"/>
              </a:spcAft>
              <a:buFont typeface="+mj-lt"/>
              <a:buNone/>
            </a:pP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This can be played as “slap the board game”: Teacher says a word/sound for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sts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 to slap to the correct one.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6EEE15B-A86E-4F87-B286-AFB0FC3F3B94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058309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8" name="Google Shape;8658;gddecc8eec6_0_40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59" name="Google Shape;8659;gddecc8eec6_0_40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474262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Thao</a:t>
            </a:r>
            <a:r>
              <a:rPr lang="en-US" baseline="0" dirty="0"/>
              <a:t> </a:t>
            </a:r>
            <a:r>
              <a:rPr lang="en-US" baseline="0" dirty="0" err="1"/>
              <a:t>tác</a:t>
            </a:r>
            <a:r>
              <a:rPr lang="en-US" baseline="0" dirty="0"/>
              <a:t> click </a:t>
            </a:r>
            <a:r>
              <a:rPr lang="en-US" baseline="0" dirty="0" err="1"/>
              <a:t>chuột</a:t>
            </a:r>
            <a:r>
              <a:rPr lang="en-US" baseline="0" dirty="0"/>
              <a:t> </a:t>
            </a:r>
            <a:r>
              <a:rPr lang="en-US" baseline="0" dirty="0" err="1"/>
              <a:t>theo</a:t>
            </a:r>
            <a:r>
              <a:rPr lang="en-US" baseline="0" dirty="0"/>
              <a:t> </a:t>
            </a:r>
            <a:r>
              <a:rPr lang="en-US" baseline="0" dirty="0" err="1"/>
              <a:t>tứ</a:t>
            </a:r>
            <a:r>
              <a:rPr lang="en-US" baseline="0" dirty="0"/>
              <a:t> </a:t>
            </a:r>
            <a:r>
              <a:rPr lang="en-US" baseline="0" dirty="0" err="1"/>
              <a:t>tự</a:t>
            </a:r>
            <a:r>
              <a:rPr lang="en-US" baseline="0" dirty="0"/>
              <a:t>:</a:t>
            </a:r>
          </a:p>
          <a:p>
            <a:r>
              <a:rPr lang="en-US" baseline="0" dirty="0"/>
              <a:t>Click 1: </a:t>
            </a:r>
            <a:r>
              <a:rPr lang="en-US" baseline="0" dirty="0" err="1"/>
              <a:t>Ảnh</a:t>
            </a:r>
            <a:r>
              <a:rPr lang="en-US" baseline="0" dirty="0"/>
              <a:t> </a:t>
            </a:r>
            <a:r>
              <a:rPr lang="en-US" baseline="0" dirty="0" err="1"/>
              <a:t>hiện</a:t>
            </a:r>
            <a:r>
              <a:rPr lang="en-US" baseline="0" dirty="0"/>
              <a:t> </a:t>
            </a:r>
            <a:r>
              <a:rPr lang="en-US" baseline="0" dirty="0" err="1"/>
              <a:t>lên</a:t>
            </a:r>
            <a:endParaRPr lang="en-US" baseline="0" dirty="0"/>
          </a:p>
          <a:p>
            <a:r>
              <a:rPr lang="en-US" baseline="0" dirty="0"/>
              <a:t>Click 2: </a:t>
            </a:r>
            <a:r>
              <a:rPr lang="en-US" baseline="0" dirty="0" err="1"/>
              <a:t>Hiện</a:t>
            </a:r>
            <a:r>
              <a:rPr lang="en-US" baseline="0" dirty="0"/>
              <a:t> </a:t>
            </a:r>
            <a:r>
              <a:rPr lang="en-US" baseline="0" dirty="0" err="1"/>
              <a:t>lên</a:t>
            </a:r>
            <a:r>
              <a:rPr lang="en-US" baseline="0" dirty="0"/>
              <a:t> </a:t>
            </a:r>
            <a:r>
              <a:rPr lang="en-US" baseline="0" dirty="0" err="1"/>
              <a:t>đoạn</a:t>
            </a:r>
            <a:r>
              <a:rPr lang="en-US" baseline="0" dirty="0"/>
              <a:t> chant</a:t>
            </a:r>
          </a:p>
          <a:p>
            <a:r>
              <a:rPr lang="en-US" baseline="0" dirty="0"/>
              <a:t>Then Click Audio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460861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8" name="Google Shape;8658;gddecc8eec6_0_40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59" name="Google Shape;8659;gddecc8eec6_0_40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2602352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Show three pictures and ask some questions: </a:t>
            </a:r>
          </a:p>
          <a:p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1 What is she doing?</a:t>
            </a: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2 What can he do?</a:t>
            </a: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3 What is he doing?</a:t>
            </a: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Ask students to look at the sentences. Tell them to pay attention to the sounds /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dr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/ and /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br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/ in each word. 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Read out the words with /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dr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/ and /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br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/ and ask students to repeat them. 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Ask students to work in pairs and say the sentences, paying attention to the correct pronunciation of /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dr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/ and /</a:t>
            </a:r>
            <a:r>
              <a:rPr lang="en-US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br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/ 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Ask volunteers to say the sentences in front of the class.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006909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310520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8" name="Google Shape;1848;g93f406efa9_0_9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49" name="Google Shape;1849;g93f406efa9_0_9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5261182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175602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7" name="Google Shape;8627;gddec5d95fd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28" name="Google Shape;8628;gddec5d95fd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633497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242150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幻灯片图像占位符 70657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70659" name="文本占位符 70658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fld id="{9A0DB2DC-4C9A-4742-B13C-FB6460FD3503}" type="slidenum">
              <a:rPr lang="en-US" altLang="zh-CN" dirty="0">
                <a:solidFill>
                  <a:prstClr val="black"/>
                </a:solidFill>
              </a:rPr>
              <a:pPr/>
              <a:t>24</a:t>
            </a:fld>
            <a:endParaRPr lang="zh-CN" alt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508702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0" name="Google Shape;7670;gddec5d95fd_6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71" name="Google Shape;7671;gddec5d95fd_6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(Set the context: A penguin lost his way. There are 8 questions, each question has 3 answers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Students choose the correct answer to help the penguin find the right way home)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Tell students how to play the game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Do as a model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89170282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494939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415009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855185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23760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565316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6" name="Google Shape;8146;gddecc8eec6_0_6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47" name="Google Shape;8147;gddecc8eec6_0_6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0686363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5.png"/><Relationship Id="rId4" Type="http://schemas.openxmlformats.org/officeDocument/2006/relationships/image" Target="../media/image11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5" Type="http://schemas.openxmlformats.org/officeDocument/2006/relationships/image" Target="../media/image7.png"/><Relationship Id="rId4" Type="http://schemas.openxmlformats.org/officeDocument/2006/relationships/image" Target="../media/image11.png"/></Relationships>
</file>

<file path=ppt/slideLayouts/_rels/slideLayout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8.png"/><Relationship Id="rId7" Type="http://schemas.openxmlformats.org/officeDocument/2006/relationships/image" Target="../media/image10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11" Type="http://schemas.openxmlformats.org/officeDocument/2006/relationships/image" Target="../media/image5.png"/><Relationship Id="rId5" Type="http://schemas.openxmlformats.org/officeDocument/2006/relationships/image" Target="../media/image11.png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Layouts/_rels/slideLayout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10.png"/><Relationship Id="rId7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1.png"/><Relationship Id="rId5" Type="http://schemas.openxmlformats.org/officeDocument/2006/relationships/image" Target="../media/image2.png"/><Relationship Id="rId4" Type="http://schemas.openxmlformats.org/officeDocument/2006/relationships/image" Target="../media/image8.png"/><Relationship Id="rId9" Type="http://schemas.openxmlformats.org/officeDocument/2006/relationships/image" Target="../media/image3.png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11" Type="http://schemas.openxmlformats.org/officeDocument/2006/relationships/image" Target="../media/image8.png"/><Relationship Id="rId5" Type="http://schemas.openxmlformats.org/officeDocument/2006/relationships/image" Target="../media/image4.png"/><Relationship Id="rId10" Type="http://schemas.openxmlformats.org/officeDocument/2006/relationships/image" Target="../media/image11.png"/><Relationship Id="rId4" Type="http://schemas.openxmlformats.org/officeDocument/2006/relationships/image" Target="../media/image3.png"/><Relationship Id="rId9" Type="http://schemas.openxmlformats.org/officeDocument/2006/relationships/image" Target="../media/image10.png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8.png"/><Relationship Id="rId7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png"/><Relationship Id="rId11" Type="http://schemas.openxmlformats.org/officeDocument/2006/relationships/image" Target="../media/image9.png"/><Relationship Id="rId5" Type="http://schemas.openxmlformats.org/officeDocument/2006/relationships/image" Target="../media/image1.png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5.png"/><Relationship Id="rId4" Type="http://schemas.openxmlformats.org/officeDocument/2006/relationships/image" Target="../media/image7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2.png"/><Relationship Id="rId4" Type="http://schemas.openxmlformats.org/officeDocument/2006/relationships/image" Target="../media/image2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8.png"/><Relationship Id="rId4" Type="http://schemas.openxmlformats.org/officeDocument/2006/relationships/image" Target="../media/image3.png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png"/><Relationship Id="rId5" Type="http://schemas.openxmlformats.org/officeDocument/2006/relationships/image" Target="../media/image8.png"/><Relationship Id="rId4" Type="http://schemas.openxmlformats.org/officeDocument/2006/relationships/image" Target="../media/image3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3" Type="http://schemas.openxmlformats.org/officeDocument/2006/relationships/image" Target="../media/image8.png"/><Relationship Id="rId7" Type="http://schemas.openxmlformats.org/officeDocument/2006/relationships/image" Target="../media/image10.png"/><Relationship Id="rId12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11" Type="http://schemas.openxmlformats.org/officeDocument/2006/relationships/image" Target="../media/image6.png"/><Relationship Id="rId5" Type="http://schemas.openxmlformats.org/officeDocument/2006/relationships/image" Target="../media/image11.png"/><Relationship Id="rId10" Type="http://schemas.openxmlformats.org/officeDocument/2006/relationships/image" Target="../media/image7.png"/><Relationship Id="rId4" Type="http://schemas.openxmlformats.org/officeDocument/2006/relationships/image" Target="../media/image2.png"/><Relationship Id="rId9" Type="http://schemas.openxmlformats.org/officeDocument/2006/relationships/image" Target="../media/image12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4.png"/><Relationship Id="rId4" Type="http://schemas.openxmlformats.org/officeDocument/2006/relationships/image" Target="../media/image11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.png"/><Relationship Id="rId5" Type="http://schemas.openxmlformats.org/officeDocument/2006/relationships/image" Target="../media/image4.png"/><Relationship Id="rId4" Type="http://schemas.openxmlformats.org/officeDocument/2006/relationships/image" Target="../media/image1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.png"/><Relationship Id="rId5" Type="http://schemas.openxmlformats.org/officeDocument/2006/relationships/image" Target="../media/image4.png"/><Relationship Id="rId4" Type="http://schemas.openxmlformats.org/officeDocument/2006/relationships/image" Target="../media/image1.png"/></Relationships>
</file>

<file path=ppt/slideLayouts/_rels/slideLayout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4.png"/><Relationship Id="rId3" Type="http://schemas.openxmlformats.org/officeDocument/2006/relationships/hyperlink" Target="http://bit.ly/2TyoMsr" TargetMode="External"/><Relationship Id="rId7" Type="http://schemas.openxmlformats.org/officeDocument/2006/relationships/image" Target="../media/image6.png"/><Relationship Id="rId12" Type="http://schemas.openxmlformats.org/officeDocument/2006/relationships/image" Target="../media/image3.png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11" Type="http://schemas.openxmlformats.org/officeDocument/2006/relationships/image" Target="../media/image1.png"/><Relationship Id="rId5" Type="http://schemas.openxmlformats.org/officeDocument/2006/relationships/image" Target="../media/image2.png"/><Relationship Id="rId10" Type="http://schemas.openxmlformats.org/officeDocument/2006/relationships/image" Target="../media/image11.png"/><Relationship Id="rId4" Type="http://schemas.openxmlformats.org/officeDocument/2006/relationships/hyperlink" Target="http://bit.ly/2TtBDfr" TargetMode="External"/><Relationship Id="rId9" Type="http://schemas.openxmlformats.org/officeDocument/2006/relationships/image" Target="../media/image10.png"/><Relationship Id="rId14" Type="http://schemas.openxmlformats.org/officeDocument/2006/relationships/image" Target="../media/image8.png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Layouts/_rels/slideLayout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8.png"/><Relationship Id="rId7" Type="http://schemas.openxmlformats.org/officeDocument/2006/relationships/image" Target="../media/image7.png"/><Relationship Id="rId12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png"/><Relationship Id="rId11" Type="http://schemas.openxmlformats.org/officeDocument/2006/relationships/image" Target="../media/image12.png"/><Relationship Id="rId5" Type="http://schemas.openxmlformats.org/officeDocument/2006/relationships/image" Target="../media/image11.png"/><Relationship Id="rId10" Type="http://schemas.openxmlformats.org/officeDocument/2006/relationships/image" Target="../media/image4.png"/><Relationship Id="rId4" Type="http://schemas.openxmlformats.org/officeDocument/2006/relationships/image" Target="../media/image2.png"/><Relationship Id="rId9" Type="http://schemas.openxmlformats.org/officeDocument/2006/relationships/image" Target="../media/image5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0" y="1061485"/>
            <a:ext cx="12192076" cy="4882291"/>
            <a:chOff x="240700" y="1004675"/>
            <a:chExt cx="2132675" cy="854025"/>
          </a:xfrm>
        </p:grpSpPr>
        <p:sp>
          <p:nvSpPr>
            <p:cNvPr id="10" name="Google Shape;10;p2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>
            <a:off x="953467" y="930433"/>
            <a:ext cx="6190800" cy="28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1333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1021300" y="3953633"/>
            <a:ext cx="4368000" cy="9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ife Savers"/>
              <a:buNone/>
              <a:defRPr sz="2533">
                <a:solidFill>
                  <a:schemeClr val="lt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7" name="Google Shape;17;p2"/>
          <p:cNvSpPr/>
          <p:nvPr/>
        </p:nvSpPr>
        <p:spPr>
          <a:xfrm flipH="1">
            <a:off x="10236981" y="675615"/>
            <a:ext cx="2667904" cy="559607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 flipH="1">
            <a:off x="7716648" y="1369767"/>
            <a:ext cx="1376077" cy="39625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-856576" y="-15"/>
            <a:ext cx="2409787" cy="693945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 flipH="1">
            <a:off x="9841977" y="2622400"/>
            <a:ext cx="1729849" cy="498123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008401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4"/>
          <p:cNvSpPr txBox="1">
            <a:spLocks noGrp="1"/>
          </p:cNvSpPr>
          <p:nvPr>
            <p:ph type="subTitle" idx="1"/>
          </p:nvPr>
        </p:nvSpPr>
        <p:spPr>
          <a:xfrm>
            <a:off x="952400" y="1574800"/>
            <a:ext cx="10287200" cy="45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Quicksand"/>
              <a:buAutoNum type="arabicPeriod"/>
              <a:defRPr sz="1600">
                <a:solidFill>
                  <a:srgbClr val="191919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600">
                <a:solidFill>
                  <a:srgbClr val="191919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600">
                <a:solidFill>
                  <a:srgbClr val="191919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1600">
                <a:solidFill>
                  <a:srgbClr val="191919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600">
                <a:solidFill>
                  <a:srgbClr val="191919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600">
                <a:solidFill>
                  <a:srgbClr val="191919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1600">
                <a:solidFill>
                  <a:srgbClr val="191919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600">
                <a:solidFill>
                  <a:srgbClr val="191919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6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240" name="Google Shape;1240;p4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pic>
        <p:nvPicPr>
          <p:cNvPr id="1241" name="Google Shape;1241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5125599">
            <a:off x="9256390" y="-336911"/>
            <a:ext cx="2737857" cy="101348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2" name="Google Shape;1242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8099963">
            <a:off x="10867571" y="-444553"/>
            <a:ext cx="2090127" cy="122877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3" name="Google Shape;1243;p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894640">
            <a:off x="11594906" y="736385"/>
            <a:ext cx="1090191" cy="166535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44" name="Google Shape;1244;p4"/>
          <p:cNvGrpSpPr/>
          <p:nvPr/>
        </p:nvGrpSpPr>
        <p:grpSpPr>
          <a:xfrm>
            <a:off x="193435" y="6053910"/>
            <a:ext cx="90027" cy="85372"/>
            <a:chOff x="10113175" y="293163"/>
            <a:chExt cx="248875" cy="256425"/>
          </a:xfrm>
        </p:grpSpPr>
        <p:sp>
          <p:nvSpPr>
            <p:cNvPr id="1245" name="Google Shape;1245;p4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4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4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4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4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4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4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4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4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4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4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4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4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4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4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4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4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4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4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4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65" name="Google Shape;1265;p4"/>
          <p:cNvGrpSpPr/>
          <p:nvPr/>
        </p:nvGrpSpPr>
        <p:grpSpPr>
          <a:xfrm>
            <a:off x="11146323" y="1098408"/>
            <a:ext cx="186539" cy="184609"/>
            <a:chOff x="10220425" y="-1503412"/>
            <a:chExt cx="280425" cy="277525"/>
          </a:xfrm>
        </p:grpSpPr>
        <p:sp>
          <p:nvSpPr>
            <p:cNvPr id="1266" name="Google Shape;1266;p4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4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4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4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4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4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4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4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4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4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4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4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4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4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4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4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4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4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4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4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" name="Google Shape;1286;p4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4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4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4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4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4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4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93" name="Google Shape;1293;p4"/>
          <p:cNvGrpSpPr/>
          <p:nvPr/>
        </p:nvGrpSpPr>
        <p:grpSpPr>
          <a:xfrm>
            <a:off x="11506214" y="1794980"/>
            <a:ext cx="90029" cy="85355"/>
            <a:chOff x="9607275" y="-1266912"/>
            <a:chExt cx="262425" cy="248800"/>
          </a:xfrm>
        </p:grpSpPr>
        <p:sp>
          <p:nvSpPr>
            <p:cNvPr id="1294" name="Google Shape;1294;p4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4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4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4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4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4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4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4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4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4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4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4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4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4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4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4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4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4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4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4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4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4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4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4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18" name="Google Shape;1318;p4"/>
          <p:cNvGrpSpPr/>
          <p:nvPr/>
        </p:nvGrpSpPr>
        <p:grpSpPr>
          <a:xfrm>
            <a:off x="9705561" y="635904"/>
            <a:ext cx="175763" cy="193773"/>
            <a:chOff x="9943600" y="-1728387"/>
            <a:chExt cx="264225" cy="291300"/>
          </a:xfrm>
        </p:grpSpPr>
        <p:sp>
          <p:nvSpPr>
            <p:cNvPr id="1319" name="Google Shape;1319;p4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4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4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4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4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4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4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4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4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4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4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4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4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4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4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4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4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4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4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4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4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4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4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4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4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4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4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4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4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4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4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4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4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4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4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4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4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4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4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4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59" name="Google Shape;1359;p4"/>
          <p:cNvGrpSpPr/>
          <p:nvPr/>
        </p:nvGrpSpPr>
        <p:grpSpPr>
          <a:xfrm>
            <a:off x="9794001" y="189377"/>
            <a:ext cx="90027" cy="85372"/>
            <a:chOff x="10113175" y="293163"/>
            <a:chExt cx="248875" cy="256425"/>
          </a:xfrm>
        </p:grpSpPr>
        <p:sp>
          <p:nvSpPr>
            <p:cNvPr id="1360" name="Google Shape;1360;p4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4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4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4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4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4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4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4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4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4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4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4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4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4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4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4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4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4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4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4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80" name="Google Shape;1380;p4"/>
          <p:cNvGrpSpPr/>
          <p:nvPr/>
        </p:nvGrpSpPr>
        <p:grpSpPr>
          <a:xfrm>
            <a:off x="11065023" y="149284"/>
            <a:ext cx="174565" cy="165501"/>
            <a:chOff x="9607275" y="-1266912"/>
            <a:chExt cx="262425" cy="248800"/>
          </a:xfrm>
        </p:grpSpPr>
        <p:sp>
          <p:nvSpPr>
            <p:cNvPr id="1381" name="Google Shape;1381;p4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4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4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4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4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4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4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4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4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4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4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4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4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4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4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4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4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4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4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4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4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4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4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4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05" name="Google Shape;1405;p4"/>
          <p:cNvGrpSpPr/>
          <p:nvPr/>
        </p:nvGrpSpPr>
        <p:grpSpPr>
          <a:xfrm>
            <a:off x="1408016" y="6600824"/>
            <a:ext cx="159565" cy="163389"/>
            <a:chOff x="9646950" y="-1595337"/>
            <a:chExt cx="239875" cy="245625"/>
          </a:xfrm>
        </p:grpSpPr>
        <p:sp>
          <p:nvSpPr>
            <p:cNvPr id="1406" name="Google Shape;1406;p4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4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4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4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4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4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4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4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4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4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4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4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4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4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4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4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4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4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4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4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4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4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4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4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4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4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4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4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4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4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4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4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4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4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4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4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4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4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44" name="Google Shape;1444;p4"/>
          <p:cNvGrpSpPr/>
          <p:nvPr/>
        </p:nvGrpSpPr>
        <p:grpSpPr>
          <a:xfrm>
            <a:off x="444985" y="5433341"/>
            <a:ext cx="175763" cy="182448"/>
            <a:chOff x="9933675" y="-1395987"/>
            <a:chExt cx="264225" cy="274275"/>
          </a:xfrm>
        </p:grpSpPr>
        <p:sp>
          <p:nvSpPr>
            <p:cNvPr id="1445" name="Google Shape;1445;p4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4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4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4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4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4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4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4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4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4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4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4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4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4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4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4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4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4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4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4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4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4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4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4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4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4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4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4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473" name="Google Shape;1473;p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93441" y="6002890"/>
            <a:ext cx="902967" cy="95986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183985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7" name="Google Shape;1667;p6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pic>
        <p:nvPicPr>
          <p:cNvPr id="1668" name="Google Shape;1668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3270108" flipH="1">
            <a:off x="10818575" y="369472"/>
            <a:ext cx="2165716" cy="949257"/>
          </a:xfrm>
          <a:prstGeom prst="rect">
            <a:avLst/>
          </a:prstGeom>
          <a:noFill/>
          <a:ln>
            <a:noFill/>
          </a:ln>
        </p:spPr>
      </p:pic>
      <p:pic>
        <p:nvPicPr>
          <p:cNvPr id="1669" name="Google Shape;1669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3648562" flipH="1">
            <a:off x="9602086" y="-201396"/>
            <a:ext cx="1856497" cy="109142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70" name="Google Shape;1670;p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7841311" flipH="1">
            <a:off x="-363418" y="6263260"/>
            <a:ext cx="2428436" cy="89891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71" name="Google Shape;1671;p6"/>
          <p:cNvGrpSpPr/>
          <p:nvPr/>
        </p:nvGrpSpPr>
        <p:grpSpPr>
          <a:xfrm flipH="1">
            <a:off x="12017448" y="1420834"/>
            <a:ext cx="174565" cy="165501"/>
            <a:chOff x="9607275" y="-1266912"/>
            <a:chExt cx="262425" cy="248800"/>
          </a:xfrm>
        </p:grpSpPr>
        <p:sp>
          <p:nvSpPr>
            <p:cNvPr id="1672" name="Google Shape;1672;p6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6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6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6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6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6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6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6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6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6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6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6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6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6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6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" name="Google Shape;1687;p6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" name="Google Shape;1688;p6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" name="Google Shape;1689;p6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" name="Google Shape;1690;p6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1" name="Google Shape;1691;p6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" name="Google Shape;1692;p6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" name="Google Shape;1693;p6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4" name="Google Shape;1694;p6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5" name="Google Shape;1695;p6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96" name="Google Shape;1696;p6"/>
          <p:cNvGrpSpPr/>
          <p:nvPr/>
        </p:nvGrpSpPr>
        <p:grpSpPr>
          <a:xfrm flipH="1">
            <a:off x="1552660" y="6445168"/>
            <a:ext cx="165552" cy="170573"/>
            <a:chOff x="10113175" y="293163"/>
            <a:chExt cx="248875" cy="256425"/>
          </a:xfrm>
        </p:grpSpPr>
        <p:sp>
          <p:nvSpPr>
            <p:cNvPr id="1697" name="Google Shape;1697;p6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" name="Google Shape;1698;p6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9" name="Google Shape;1699;p6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0" name="Google Shape;1700;p6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" name="Google Shape;1701;p6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2" name="Google Shape;1702;p6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3" name="Google Shape;1703;p6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" name="Google Shape;1704;p6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" name="Google Shape;1705;p6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6" name="Google Shape;1706;p6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7" name="Google Shape;1707;p6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8" name="Google Shape;1708;p6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" name="Google Shape;1709;p6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0" name="Google Shape;1710;p6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1" name="Google Shape;1711;p6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2" name="Google Shape;1712;p6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3" name="Google Shape;1713;p6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4" name="Google Shape;1714;p6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5" name="Google Shape;1715;p6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6" name="Google Shape;1716;p6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17" name="Google Shape;1717;p6"/>
          <p:cNvGrpSpPr/>
          <p:nvPr/>
        </p:nvGrpSpPr>
        <p:grpSpPr>
          <a:xfrm flipH="1">
            <a:off x="11492091" y="327058"/>
            <a:ext cx="186539" cy="184609"/>
            <a:chOff x="10220425" y="-1503412"/>
            <a:chExt cx="280425" cy="277525"/>
          </a:xfrm>
        </p:grpSpPr>
        <p:sp>
          <p:nvSpPr>
            <p:cNvPr id="1718" name="Google Shape;1718;p6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9" name="Google Shape;1719;p6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" name="Google Shape;1720;p6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" name="Google Shape;1721;p6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2" name="Google Shape;1722;p6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3" name="Google Shape;1723;p6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" name="Google Shape;1724;p6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5" name="Google Shape;1725;p6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" name="Google Shape;1726;p6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" name="Google Shape;1727;p6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" name="Google Shape;1728;p6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" name="Google Shape;1729;p6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" name="Google Shape;1730;p6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6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6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6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6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6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6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6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6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6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6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6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6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6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6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45" name="Google Shape;1745;p6"/>
          <p:cNvGrpSpPr/>
          <p:nvPr/>
        </p:nvGrpSpPr>
        <p:grpSpPr>
          <a:xfrm flipH="1">
            <a:off x="9857190" y="223041"/>
            <a:ext cx="100229" cy="104041"/>
            <a:chOff x="9933675" y="-1395987"/>
            <a:chExt cx="264225" cy="274275"/>
          </a:xfrm>
        </p:grpSpPr>
        <p:sp>
          <p:nvSpPr>
            <p:cNvPr id="1746" name="Google Shape;1746;p6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6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6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6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6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6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6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6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6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6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6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6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6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6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6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6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6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6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6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6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6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6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6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6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6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6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6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6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74" name="Google Shape;1774;p6"/>
          <p:cNvGrpSpPr/>
          <p:nvPr/>
        </p:nvGrpSpPr>
        <p:grpSpPr>
          <a:xfrm flipH="1">
            <a:off x="209637" y="6663127"/>
            <a:ext cx="100243" cy="99205"/>
            <a:chOff x="10220425" y="-1503412"/>
            <a:chExt cx="280425" cy="277525"/>
          </a:xfrm>
        </p:grpSpPr>
        <p:sp>
          <p:nvSpPr>
            <p:cNvPr id="1775" name="Google Shape;1775;p6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6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6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6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6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6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6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6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6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6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6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" name="Google Shape;1786;p6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6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6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6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6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6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6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6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6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6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6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6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6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6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6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6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02" name="Google Shape;1802;p6"/>
          <p:cNvGrpSpPr/>
          <p:nvPr/>
        </p:nvGrpSpPr>
        <p:grpSpPr>
          <a:xfrm flipH="1">
            <a:off x="10886239" y="1429575"/>
            <a:ext cx="159565" cy="163389"/>
            <a:chOff x="9646950" y="-1595337"/>
            <a:chExt cx="239875" cy="245625"/>
          </a:xfrm>
        </p:grpSpPr>
        <p:sp>
          <p:nvSpPr>
            <p:cNvPr id="1803" name="Google Shape;1803;p6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6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6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6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6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6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6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6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6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6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6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6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6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" name="Google Shape;1816;p6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" name="Google Shape;1817;p6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" name="Google Shape;1818;p6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" name="Google Shape;1819;p6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" name="Google Shape;1820;p6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" name="Google Shape;1821;p6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6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6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6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" name="Google Shape;1825;p6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6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6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6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6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6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6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" name="Google Shape;1832;p6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" name="Google Shape;1833;p6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6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6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6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6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6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6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6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6"/>
          <p:cNvGrpSpPr/>
          <p:nvPr/>
        </p:nvGrpSpPr>
        <p:grpSpPr>
          <a:xfrm>
            <a:off x="209640" y="5499007"/>
            <a:ext cx="159557" cy="175907"/>
            <a:chOff x="9943600" y="-1728387"/>
            <a:chExt cx="264225" cy="291300"/>
          </a:xfrm>
        </p:grpSpPr>
        <p:sp>
          <p:nvSpPr>
            <p:cNvPr id="1842" name="Google Shape;1842;p6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6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6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6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" name="Google Shape;1846;p6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6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6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6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6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6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6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6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" name="Google Shape;1854;p6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" name="Google Shape;1855;p6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6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6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6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6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6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" name="Google Shape;1861;p6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" name="Google Shape;1862;p6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" name="Google Shape;1863;p6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" name="Google Shape;1864;p6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6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6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6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6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6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6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6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6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6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6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6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6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6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6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6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6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6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697245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3" name="Google Shape;1883;p7"/>
          <p:cNvSpPr txBox="1">
            <a:spLocks noGrp="1"/>
          </p:cNvSpPr>
          <p:nvPr>
            <p:ph type="subTitle" idx="1"/>
          </p:nvPr>
        </p:nvSpPr>
        <p:spPr>
          <a:xfrm>
            <a:off x="1142717" y="2466767"/>
            <a:ext cx="5052000" cy="34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884" name="Google Shape;1884;p7"/>
          <p:cNvSpPr txBox="1">
            <a:spLocks noGrp="1"/>
          </p:cNvSpPr>
          <p:nvPr>
            <p:ph type="title"/>
          </p:nvPr>
        </p:nvSpPr>
        <p:spPr>
          <a:xfrm>
            <a:off x="1142717" y="1224900"/>
            <a:ext cx="5143600" cy="8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pic>
        <p:nvPicPr>
          <p:cNvPr id="1885" name="Google Shape;1885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977707">
            <a:off x="-490259" y="-40352"/>
            <a:ext cx="1327347" cy="23684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886" name="Google Shape;1886;p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772267">
            <a:off x="9210352" y="6219630"/>
            <a:ext cx="1800061" cy="931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1887" name="Google Shape;1887;p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7012012">
            <a:off x="1150719" y="-649218"/>
            <a:ext cx="969327" cy="1480711"/>
          </a:xfrm>
          <a:prstGeom prst="rect">
            <a:avLst/>
          </a:prstGeom>
          <a:noFill/>
          <a:ln>
            <a:noFill/>
          </a:ln>
        </p:spPr>
      </p:pic>
      <p:pic>
        <p:nvPicPr>
          <p:cNvPr id="1888" name="Google Shape;1888;p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1439412">
            <a:off x="10899061" y="5607901"/>
            <a:ext cx="1073443" cy="2155436"/>
          </a:xfrm>
          <a:prstGeom prst="rect">
            <a:avLst/>
          </a:prstGeom>
          <a:noFill/>
          <a:ln>
            <a:noFill/>
          </a:ln>
        </p:spPr>
      </p:pic>
      <p:pic>
        <p:nvPicPr>
          <p:cNvPr id="1889" name="Google Shape;1889;p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-4456499">
            <a:off x="102868" y="923679"/>
            <a:ext cx="699273" cy="74333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90" name="Google Shape;1890;p7"/>
          <p:cNvGrpSpPr/>
          <p:nvPr/>
        </p:nvGrpSpPr>
        <p:grpSpPr>
          <a:xfrm>
            <a:off x="1339950" y="629658"/>
            <a:ext cx="159565" cy="163389"/>
            <a:chOff x="9646950" y="-1595337"/>
            <a:chExt cx="239875" cy="245625"/>
          </a:xfrm>
        </p:grpSpPr>
        <p:sp>
          <p:nvSpPr>
            <p:cNvPr id="1891" name="Google Shape;1891;p7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7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7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7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7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7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7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7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7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7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7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7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7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7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7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7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7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7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7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7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7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7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7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7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7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7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7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7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7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7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7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7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7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7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7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7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7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7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29" name="Google Shape;1929;p7"/>
          <p:cNvGrpSpPr/>
          <p:nvPr/>
        </p:nvGrpSpPr>
        <p:grpSpPr>
          <a:xfrm>
            <a:off x="11901459" y="5418194"/>
            <a:ext cx="100205" cy="99169"/>
            <a:chOff x="10220425" y="-1503412"/>
            <a:chExt cx="280425" cy="277525"/>
          </a:xfrm>
        </p:grpSpPr>
        <p:sp>
          <p:nvSpPr>
            <p:cNvPr id="1930" name="Google Shape;1930;p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" name="Google Shape;1943;p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" name="Google Shape;1944;p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" name="Google Shape;1946;p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" name="Google Shape;1947;p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" name="Google Shape;1948;p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" name="Google Shape;1949;p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" name="Google Shape;1950;p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" name="Google Shape;1954;p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57" name="Google Shape;1957;p7"/>
          <p:cNvGrpSpPr/>
          <p:nvPr/>
        </p:nvGrpSpPr>
        <p:grpSpPr>
          <a:xfrm>
            <a:off x="8939875" y="6304768"/>
            <a:ext cx="165552" cy="170573"/>
            <a:chOff x="10113175" y="293163"/>
            <a:chExt cx="248875" cy="256425"/>
          </a:xfrm>
        </p:grpSpPr>
        <p:sp>
          <p:nvSpPr>
            <p:cNvPr id="1958" name="Google Shape;1958;p7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7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7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7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7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7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7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7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7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7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7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7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7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7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7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7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7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7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7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7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78" name="Google Shape;1978;p7"/>
          <p:cNvGrpSpPr/>
          <p:nvPr/>
        </p:nvGrpSpPr>
        <p:grpSpPr>
          <a:xfrm>
            <a:off x="232356" y="1839725"/>
            <a:ext cx="186539" cy="184609"/>
            <a:chOff x="10220425" y="-1503412"/>
            <a:chExt cx="280425" cy="277525"/>
          </a:xfrm>
        </p:grpSpPr>
        <p:sp>
          <p:nvSpPr>
            <p:cNvPr id="1979" name="Google Shape;1979;p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" name="Google Shape;1983;p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" name="Google Shape;1984;p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" name="Google Shape;1987;p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" name="Google Shape;1988;p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" name="Google Shape;1989;p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" name="Google Shape;1990;p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" name="Google Shape;1991;p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" name="Google Shape;1992;p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" name="Google Shape;1996;p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" name="Google Shape;2000;p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" name="Google Shape;2001;p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" name="Google Shape;2002;p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" name="Google Shape;2003;p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" name="Google Shape;2004;p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" name="Google Shape;2005;p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06" name="Google Shape;2006;p7"/>
          <p:cNvGrpSpPr/>
          <p:nvPr/>
        </p:nvGrpSpPr>
        <p:grpSpPr>
          <a:xfrm>
            <a:off x="10874707" y="6139251"/>
            <a:ext cx="174565" cy="165501"/>
            <a:chOff x="9607275" y="-1266912"/>
            <a:chExt cx="262425" cy="248800"/>
          </a:xfrm>
        </p:grpSpPr>
        <p:sp>
          <p:nvSpPr>
            <p:cNvPr id="2007" name="Google Shape;2007;p7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" name="Google Shape;2008;p7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" name="Google Shape;2009;p7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" name="Google Shape;2010;p7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" name="Google Shape;2011;p7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" name="Google Shape;2012;p7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" name="Google Shape;2013;p7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" name="Google Shape;2014;p7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" name="Google Shape;2015;p7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" name="Google Shape;2016;p7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" name="Google Shape;2017;p7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" name="Google Shape;2018;p7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" name="Google Shape;2019;p7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" name="Google Shape;2020;p7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" name="Google Shape;2021;p7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" name="Google Shape;2022;p7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" name="Google Shape;2023;p7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" name="Google Shape;2024;p7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" name="Google Shape;2025;p7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" name="Google Shape;2026;p7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" name="Google Shape;2027;p7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8" name="Google Shape;2028;p7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9" name="Google Shape;2029;p7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0" name="Google Shape;2030;p7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31" name="Google Shape;2031;p7"/>
          <p:cNvGrpSpPr/>
          <p:nvPr/>
        </p:nvGrpSpPr>
        <p:grpSpPr>
          <a:xfrm>
            <a:off x="1884368" y="989457"/>
            <a:ext cx="100229" cy="104041"/>
            <a:chOff x="9933675" y="-1395987"/>
            <a:chExt cx="264225" cy="274275"/>
          </a:xfrm>
        </p:grpSpPr>
        <p:sp>
          <p:nvSpPr>
            <p:cNvPr id="2032" name="Google Shape;2032;p7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3" name="Google Shape;2033;p7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4" name="Google Shape;2034;p7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5" name="Google Shape;2035;p7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6" name="Google Shape;2036;p7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7" name="Google Shape;2037;p7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8" name="Google Shape;2038;p7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9" name="Google Shape;2039;p7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0" name="Google Shape;2040;p7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1" name="Google Shape;2041;p7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2" name="Google Shape;2042;p7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3" name="Google Shape;2043;p7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4" name="Google Shape;2044;p7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5" name="Google Shape;2045;p7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6" name="Google Shape;2046;p7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7" name="Google Shape;2047;p7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8" name="Google Shape;2048;p7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9" name="Google Shape;2049;p7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" name="Google Shape;2050;p7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" name="Google Shape;2051;p7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2" name="Google Shape;2052;p7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3" name="Google Shape;2053;p7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" name="Google Shape;2054;p7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" name="Google Shape;2055;p7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" name="Google Shape;2056;p7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" name="Google Shape;2057;p7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8" name="Google Shape;2058;p7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9" name="Google Shape;2059;p7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60" name="Google Shape;2060;p7"/>
          <p:cNvGrpSpPr/>
          <p:nvPr/>
        </p:nvGrpSpPr>
        <p:grpSpPr>
          <a:xfrm flipH="1">
            <a:off x="11871790" y="6597691"/>
            <a:ext cx="159557" cy="175907"/>
            <a:chOff x="9943600" y="-1728387"/>
            <a:chExt cx="264225" cy="291300"/>
          </a:xfrm>
        </p:grpSpPr>
        <p:sp>
          <p:nvSpPr>
            <p:cNvPr id="2061" name="Google Shape;2061;p7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2" name="Google Shape;2062;p7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3" name="Google Shape;2063;p7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7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7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6" name="Google Shape;2066;p7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7" name="Google Shape;2067;p7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8" name="Google Shape;2068;p7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9" name="Google Shape;2069;p7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7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7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7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7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7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" name="Google Shape;2075;p7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" name="Google Shape;2076;p7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" name="Google Shape;2077;p7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7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" name="Google Shape;2079;p7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" name="Google Shape;2080;p7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7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7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7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7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7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7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7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7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7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7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7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7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7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7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7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7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" name="Google Shape;2097;p7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" name="Google Shape;2098;p7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" name="Google Shape;2099;p7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" name="Google Shape;2100;p7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12346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2" name="Google Shape;2102;p8"/>
          <p:cNvSpPr txBox="1">
            <a:spLocks noGrp="1"/>
          </p:cNvSpPr>
          <p:nvPr>
            <p:ph type="title"/>
          </p:nvPr>
        </p:nvSpPr>
        <p:spPr>
          <a:xfrm>
            <a:off x="3581400" y="1857900"/>
            <a:ext cx="5029200" cy="3908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2103" name="Google Shape;2103;p8"/>
          <p:cNvGrpSpPr/>
          <p:nvPr/>
        </p:nvGrpSpPr>
        <p:grpSpPr>
          <a:xfrm flipH="1">
            <a:off x="1183588" y="3163459"/>
            <a:ext cx="175763" cy="182448"/>
            <a:chOff x="9933675" y="-1395987"/>
            <a:chExt cx="264225" cy="274275"/>
          </a:xfrm>
        </p:grpSpPr>
        <p:sp>
          <p:nvSpPr>
            <p:cNvPr id="2104" name="Google Shape;2104;p8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8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8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8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8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8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8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8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8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8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8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8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8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8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8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" name="Google Shape;2119;p8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0" name="Google Shape;2120;p8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1" name="Google Shape;2121;p8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8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8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8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8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8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8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" name="Google Shape;2128;p8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" name="Google Shape;2129;p8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" name="Google Shape;2130;p8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" name="Google Shape;2131;p8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32" name="Google Shape;2132;p8"/>
          <p:cNvGrpSpPr/>
          <p:nvPr/>
        </p:nvGrpSpPr>
        <p:grpSpPr>
          <a:xfrm flipH="1">
            <a:off x="7857672" y="6248124"/>
            <a:ext cx="159565" cy="163389"/>
            <a:chOff x="9646950" y="-1595337"/>
            <a:chExt cx="239875" cy="245625"/>
          </a:xfrm>
        </p:grpSpPr>
        <p:sp>
          <p:nvSpPr>
            <p:cNvPr id="2133" name="Google Shape;2133;p8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8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8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" name="Google Shape;2136;p8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" name="Google Shape;2137;p8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" name="Google Shape;2138;p8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" name="Google Shape;2139;p8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" name="Google Shape;2140;p8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8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8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8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8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8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8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" name="Google Shape;2147;p8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" name="Google Shape;2148;p8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" name="Google Shape;2149;p8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8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8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8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8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8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8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8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8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8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8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8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8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8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8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8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8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8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8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8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8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8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71" name="Google Shape;2171;p8"/>
          <p:cNvGrpSpPr/>
          <p:nvPr/>
        </p:nvGrpSpPr>
        <p:grpSpPr>
          <a:xfrm flipH="1">
            <a:off x="9477826" y="4695457"/>
            <a:ext cx="100247" cy="103288"/>
            <a:chOff x="10113175" y="293163"/>
            <a:chExt cx="248875" cy="256425"/>
          </a:xfrm>
        </p:grpSpPr>
        <p:sp>
          <p:nvSpPr>
            <p:cNvPr id="2172" name="Google Shape;2172;p8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8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8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8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8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8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8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8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8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8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8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8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8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8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8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8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8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8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8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8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92" name="Google Shape;2192;p8"/>
          <p:cNvGrpSpPr/>
          <p:nvPr/>
        </p:nvGrpSpPr>
        <p:grpSpPr>
          <a:xfrm flipH="1">
            <a:off x="5817724" y="5954658"/>
            <a:ext cx="186539" cy="184609"/>
            <a:chOff x="10220425" y="-1503412"/>
            <a:chExt cx="280425" cy="277525"/>
          </a:xfrm>
        </p:grpSpPr>
        <p:sp>
          <p:nvSpPr>
            <p:cNvPr id="2193" name="Google Shape;2193;p8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8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8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8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8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8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8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8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8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8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8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8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8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8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8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8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8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8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8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8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8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8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8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8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8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8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8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20" name="Google Shape;2220;p8"/>
          <p:cNvGrpSpPr/>
          <p:nvPr/>
        </p:nvGrpSpPr>
        <p:grpSpPr>
          <a:xfrm flipH="1">
            <a:off x="9958790" y="6277808"/>
            <a:ext cx="100229" cy="104041"/>
            <a:chOff x="9933675" y="-1395987"/>
            <a:chExt cx="264225" cy="274275"/>
          </a:xfrm>
        </p:grpSpPr>
        <p:sp>
          <p:nvSpPr>
            <p:cNvPr id="2221" name="Google Shape;2221;p8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" name="Google Shape;2222;p8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" name="Google Shape;2223;p8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" name="Google Shape;2224;p8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" name="Google Shape;2225;p8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" name="Google Shape;2226;p8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" name="Google Shape;2227;p8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8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" name="Google Shape;2229;p8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" name="Google Shape;2230;p8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" name="Google Shape;2231;p8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" name="Google Shape;2232;p8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8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8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8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8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" name="Google Shape;2237;p8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" name="Google Shape;2238;p8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" name="Google Shape;2239;p8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" name="Google Shape;2240;p8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" name="Google Shape;2241;p8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" name="Google Shape;2242;p8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" name="Google Shape;2243;p8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" name="Google Shape;2244;p8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" name="Google Shape;2245;p8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6" name="Google Shape;2246;p8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7" name="Google Shape;2247;p8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8" name="Google Shape;2248;p8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49" name="Google Shape;2249;p8"/>
          <p:cNvGrpSpPr/>
          <p:nvPr/>
        </p:nvGrpSpPr>
        <p:grpSpPr>
          <a:xfrm flipH="1">
            <a:off x="2187690" y="2508628"/>
            <a:ext cx="100205" cy="99169"/>
            <a:chOff x="10220425" y="-1503412"/>
            <a:chExt cx="280425" cy="277525"/>
          </a:xfrm>
        </p:grpSpPr>
        <p:sp>
          <p:nvSpPr>
            <p:cNvPr id="2250" name="Google Shape;2250;p8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1" name="Google Shape;2251;p8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2" name="Google Shape;2252;p8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3" name="Google Shape;2253;p8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4" name="Google Shape;2254;p8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5" name="Google Shape;2255;p8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8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8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8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8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8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8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8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8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8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8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8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8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8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8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8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8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8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8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8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8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8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77" name="Google Shape;2277;p8"/>
          <p:cNvGrpSpPr/>
          <p:nvPr/>
        </p:nvGrpSpPr>
        <p:grpSpPr>
          <a:xfrm>
            <a:off x="8007440" y="1174240"/>
            <a:ext cx="159557" cy="175907"/>
            <a:chOff x="9943600" y="-1728387"/>
            <a:chExt cx="264225" cy="291300"/>
          </a:xfrm>
        </p:grpSpPr>
        <p:sp>
          <p:nvSpPr>
            <p:cNvPr id="2278" name="Google Shape;2278;p8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8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8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8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8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8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8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8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8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8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8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8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8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8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8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8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8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8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8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8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8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8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8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8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8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8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" name="Google Shape;2304;p8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" name="Google Shape;2305;p8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" name="Google Shape;2306;p8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" name="Google Shape;2307;p8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8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8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8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8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8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8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8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8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8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8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18" name="Google Shape;2318;p8"/>
          <p:cNvGrpSpPr/>
          <p:nvPr/>
        </p:nvGrpSpPr>
        <p:grpSpPr>
          <a:xfrm flipH="1">
            <a:off x="8436048" y="201834"/>
            <a:ext cx="174565" cy="165501"/>
            <a:chOff x="9607275" y="-1266912"/>
            <a:chExt cx="262425" cy="248800"/>
          </a:xfrm>
        </p:grpSpPr>
        <p:sp>
          <p:nvSpPr>
            <p:cNvPr id="2319" name="Google Shape;2319;p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" name="Google Shape;2322;p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" name="Google Shape;2328;p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" name="Google Shape;2329;p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3" name="Google Shape;2343;p8"/>
          <p:cNvGrpSpPr/>
          <p:nvPr/>
        </p:nvGrpSpPr>
        <p:grpSpPr>
          <a:xfrm flipH="1">
            <a:off x="1483327" y="4854819"/>
            <a:ext cx="165552" cy="170573"/>
            <a:chOff x="10113175" y="293163"/>
            <a:chExt cx="248875" cy="256425"/>
          </a:xfrm>
        </p:grpSpPr>
        <p:sp>
          <p:nvSpPr>
            <p:cNvPr id="2344" name="Google Shape;2344;p8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" name="Google Shape;2345;p8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" name="Google Shape;2346;p8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8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" name="Google Shape;2348;p8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" name="Google Shape;2349;p8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8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8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" name="Google Shape;2352;p8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" name="Google Shape;2353;p8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" name="Google Shape;2354;p8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" name="Google Shape;2355;p8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6" name="Google Shape;2356;p8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7" name="Google Shape;2357;p8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8" name="Google Shape;2358;p8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9" name="Google Shape;2359;p8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0" name="Google Shape;2360;p8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1" name="Google Shape;2361;p8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2" name="Google Shape;2362;p8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3" name="Google Shape;2363;p8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64" name="Google Shape;2364;p8"/>
          <p:cNvGrpSpPr/>
          <p:nvPr/>
        </p:nvGrpSpPr>
        <p:grpSpPr>
          <a:xfrm flipH="1">
            <a:off x="10314824" y="1530692"/>
            <a:ext cx="186539" cy="184609"/>
            <a:chOff x="10220425" y="-1503412"/>
            <a:chExt cx="280425" cy="277525"/>
          </a:xfrm>
        </p:grpSpPr>
        <p:sp>
          <p:nvSpPr>
            <p:cNvPr id="2365" name="Google Shape;2365;p8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6" name="Google Shape;2366;p8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7" name="Google Shape;2367;p8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8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" name="Google Shape;2369;p8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" name="Google Shape;2370;p8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8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8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8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8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8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" name="Google Shape;2376;p8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" name="Google Shape;2377;p8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8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8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8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8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" name="Google Shape;2382;p8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3" name="Google Shape;2383;p8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" name="Google Shape;2384;p8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" name="Google Shape;2385;p8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" name="Google Shape;2386;p8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" name="Google Shape;2387;p8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8" name="Google Shape;2388;p8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9" name="Google Shape;2389;p8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" name="Google Shape;2390;p8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" name="Google Shape;2391;p8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92" name="Google Shape;2392;p8"/>
          <p:cNvGrpSpPr/>
          <p:nvPr/>
        </p:nvGrpSpPr>
        <p:grpSpPr>
          <a:xfrm flipH="1">
            <a:off x="6109260" y="199302"/>
            <a:ext cx="165552" cy="170573"/>
            <a:chOff x="10113175" y="293163"/>
            <a:chExt cx="248875" cy="256425"/>
          </a:xfrm>
        </p:grpSpPr>
        <p:sp>
          <p:nvSpPr>
            <p:cNvPr id="2393" name="Google Shape;2393;p8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4" name="Google Shape;2394;p8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5" name="Google Shape;2395;p8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6" name="Google Shape;2396;p8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7" name="Google Shape;2397;p8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8" name="Google Shape;2398;p8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9" name="Google Shape;2399;p8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0" name="Google Shape;2400;p8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" name="Google Shape;2401;p8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" name="Google Shape;2402;p8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" name="Google Shape;2403;p8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" name="Google Shape;2404;p8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" name="Google Shape;2405;p8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" name="Google Shape;2406;p8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" name="Google Shape;2407;p8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8" name="Google Shape;2408;p8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9" name="Google Shape;2409;p8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0" name="Google Shape;2410;p8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8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8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13" name="Google Shape;2413;p8"/>
          <p:cNvGrpSpPr/>
          <p:nvPr/>
        </p:nvGrpSpPr>
        <p:grpSpPr>
          <a:xfrm flipH="1">
            <a:off x="311298" y="5761791"/>
            <a:ext cx="100212" cy="95008"/>
            <a:chOff x="9607275" y="-1266912"/>
            <a:chExt cx="262425" cy="248800"/>
          </a:xfrm>
        </p:grpSpPr>
        <p:sp>
          <p:nvSpPr>
            <p:cNvPr id="2414" name="Google Shape;2414;p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" name="Google Shape;2426;p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" name="Google Shape;2427;p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38" name="Google Shape;2438;p8"/>
          <p:cNvGrpSpPr/>
          <p:nvPr/>
        </p:nvGrpSpPr>
        <p:grpSpPr>
          <a:xfrm flipH="1">
            <a:off x="11380582" y="5726551"/>
            <a:ext cx="174565" cy="165501"/>
            <a:chOff x="9607275" y="-1266912"/>
            <a:chExt cx="262425" cy="248800"/>
          </a:xfrm>
        </p:grpSpPr>
        <p:sp>
          <p:nvSpPr>
            <p:cNvPr id="2439" name="Google Shape;2439;p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" name="Google Shape;2448;p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" name="Google Shape;2449;p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" name="Google Shape;2459;p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" name="Google Shape;2460;p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" name="Google Shape;2461;p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" name="Google Shape;2462;p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63" name="Google Shape;2463;p8"/>
          <p:cNvGrpSpPr/>
          <p:nvPr/>
        </p:nvGrpSpPr>
        <p:grpSpPr>
          <a:xfrm flipH="1">
            <a:off x="10545656" y="5372528"/>
            <a:ext cx="100205" cy="99169"/>
            <a:chOff x="10220425" y="-1503412"/>
            <a:chExt cx="280425" cy="277525"/>
          </a:xfrm>
        </p:grpSpPr>
        <p:sp>
          <p:nvSpPr>
            <p:cNvPr id="2464" name="Google Shape;2464;p8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8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8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8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" name="Google Shape;2468;p8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" name="Google Shape;2469;p8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" name="Google Shape;2470;p8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" name="Google Shape;2471;p8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" name="Google Shape;2472;p8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8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8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" name="Google Shape;2475;p8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" name="Google Shape;2476;p8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8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8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8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8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8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8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8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8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8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8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8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8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8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8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491" name="Google Shape;2491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2195664">
            <a:off x="-371371" y="1363349"/>
            <a:ext cx="1084899" cy="1935865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2" name="Google Shape;2492;p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2228918">
            <a:off x="10406292" y="614973"/>
            <a:ext cx="1666616" cy="862895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3" name="Google Shape;2493;p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2138035">
            <a:off x="-399439" y="3962503"/>
            <a:ext cx="1521680" cy="894592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4" name="Google Shape;2494;p8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1875422">
            <a:off x="338826" y="5570107"/>
            <a:ext cx="1227151" cy="1874557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5" name="Google Shape;2495;p8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3184855">
            <a:off x="8689805" y="1919957"/>
            <a:ext cx="1876857" cy="822647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6" name="Google Shape;2496;p8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-2699998">
            <a:off x="8807035" y="-517543"/>
            <a:ext cx="2863560" cy="1059987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7" name="Google Shape;2497;p8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-5400008">
            <a:off x="11354431" y="1192961"/>
            <a:ext cx="1304644" cy="2721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8" name="Google Shape;2498;p8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-1839604">
            <a:off x="2279150" y="5458217"/>
            <a:ext cx="1146649" cy="2302468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9" name="Google Shape;2499;p8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2700000">
            <a:off x="1387881" y="3850843"/>
            <a:ext cx="1850579" cy="1019711"/>
          </a:xfrm>
          <a:prstGeom prst="rect">
            <a:avLst/>
          </a:prstGeom>
          <a:noFill/>
          <a:ln>
            <a:noFill/>
          </a:ln>
        </p:spPr>
      </p:pic>
      <p:pic>
        <p:nvPicPr>
          <p:cNvPr id="2500" name="Google Shape;2500;p8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10708669" y="3494099"/>
            <a:ext cx="1227297" cy="13046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01" name="Google Shape;2501;p8"/>
          <p:cNvGrpSpPr/>
          <p:nvPr/>
        </p:nvGrpSpPr>
        <p:grpSpPr>
          <a:xfrm flipH="1">
            <a:off x="4487682" y="6424618"/>
            <a:ext cx="174565" cy="165501"/>
            <a:chOff x="9607275" y="-1266912"/>
            <a:chExt cx="262425" cy="248800"/>
          </a:xfrm>
        </p:grpSpPr>
        <p:sp>
          <p:nvSpPr>
            <p:cNvPr id="2502" name="Google Shape;2502;p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26" name="Google Shape;2526;p8"/>
          <p:cNvGrpSpPr/>
          <p:nvPr/>
        </p:nvGrpSpPr>
        <p:grpSpPr>
          <a:xfrm flipH="1">
            <a:off x="559890" y="996828"/>
            <a:ext cx="100205" cy="99169"/>
            <a:chOff x="10220425" y="-1503412"/>
            <a:chExt cx="280425" cy="277525"/>
          </a:xfrm>
        </p:grpSpPr>
        <p:sp>
          <p:nvSpPr>
            <p:cNvPr id="2527" name="Google Shape;2527;p8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8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8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8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8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8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8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8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8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8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8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8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8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8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8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8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8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8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8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6" name="Google Shape;2546;p8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7" name="Google Shape;2547;p8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8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8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8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8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8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3" name="Google Shape;2553;p8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54" name="Google Shape;2554;p8"/>
          <p:cNvGrpSpPr/>
          <p:nvPr/>
        </p:nvGrpSpPr>
        <p:grpSpPr>
          <a:xfrm flipH="1">
            <a:off x="1188709" y="1828685"/>
            <a:ext cx="165552" cy="170573"/>
            <a:chOff x="10113175" y="293163"/>
            <a:chExt cx="248875" cy="256425"/>
          </a:xfrm>
        </p:grpSpPr>
        <p:sp>
          <p:nvSpPr>
            <p:cNvPr id="2555" name="Google Shape;2555;p8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6" name="Google Shape;2556;p8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7" name="Google Shape;2557;p8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8" name="Google Shape;2558;p8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9" name="Google Shape;2559;p8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0" name="Google Shape;2560;p8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1" name="Google Shape;2561;p8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2" name="Google Shape;2562;p8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3" name="Google Shape;2563;p8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4" name="Google Shape;2564;p8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5" name="Google Shape;2565;p8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6" name="Google Shape;2566;p8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7" name="Google Shape;2567;p8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8" name="Google Shape;2568;p8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9" name="Google Shape;2569;p8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0" name="Google Shape;2570;p8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1" name="Google Shape;2571;p8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2" name="Google Shape;2572;p8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3" name="Google Shape;2573;p8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4" name="Google Shape;2574;p8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75" name="Google Shape;2575;p8"/>
          <p:cNvGrpSpPr/>
          <p:nvPr/>
        </p:nvGrpSpPr>
        <p:grpSpPr>
          <a:xfrm flipH="1">
            <a:off x="2904672" y="1180491"/>
            <a:ext cx="159565" cy="163389"/>
            <a:chOff x="9646950" y="-1595337"/>
            <a:chExt cx="239875" cy="245625"/>
          </a:xfrm>
        </p:grpSpPr>
        <p:sp>
          <p:nvSpPr>
            <p:cNvPr id="2576" name="Google Shape;2576;p8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7" name="Google Shape;2577;p8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8" name="Google Shape;2578;p8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9" name="Google Shape;2579;p8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0" name="Google Shape;2580;p8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1" name="Google Shape;2581;p8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2" name="Google Shape;2582;p8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3" name="Google Shape;2583;p8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4" name="Google Shape;2584;p8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5" name="Google Shape;2585;p8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6" name="Google Shape;2586;p8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7" name="Google Shape;2587;p8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8" name="Google Shape;2588;p8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8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8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8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8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8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8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8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8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8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8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8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8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8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8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8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8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8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8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8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8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8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8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8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8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8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14" name="Google Shape;2614;p8"/>
          <p:cNvGrpSpPr/>
          <p:nvPr/>
        </p:nvGrpSpPr>
        <p:grpSpPr>
          <a:xfrm flipH="1">
            <a:off x="4705765" y="998908"/>
            <a:ext cx="100212" cy="95008"/>
            <a:chOff x="9607275" y="-1266912"/>
            <a:chExt cx="262425" cy="248800"/>
          </a:xfrm>
        </p:grpSpPr>
        <p:sp>
          <p:nvSpPr>
            <p:cNvPr id="2615" name="Google Shape;2615;p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0" name="Google Shape;2630;p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1" name="Google Shape;2631;p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39" name="Google Shape;2639;p8"/>
          <p:cNvGrpSpPr/>
          <p:nvPr/>
        </p:nvGrpSpPr>
        <p:grpSpPr>
          <a:xfrm flipH="1">
            <a:off x="1772221" y="641575"/>
            <a:ext cx="175763" cy="182448"/>
            <a:chOff x="9933675" y="-1395987"/>
            <a:chExt cx="264225" cy="274275"/>
          </a:xfrm>
        </p:grpSpPr>
        <p:sp>
          <p:nvSpPr>
            <p:cNvPr id="2640" name="Google Shape;2640;p8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8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8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8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8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8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8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8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8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8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8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8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8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8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8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8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8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8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8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8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8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8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8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8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8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8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8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8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68" name="Google Shape;2668;p8"/>
          <p:cNvGrpSpPr/>
          <p:nvPr/>
        </p:nvGrpSpPr>
        <p:grpSpPr>
          <a:xfrm flipH="1">
            <a:off x="10357998" y="3945308"/>
            <a:ext cx="100212" cy="95008"/>
            <a:chOff x="9607275" y="-1266912"/>
            <a:chExt cx="262425" cy="248800"/>
          </a:xfrm>
        </p:grpSpPr>
        <p:sp>
          <p:nvSpPr>
            <p:cNvPr id="2669" name="Google Shape;2669;p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2" name="Google Shape;2682;p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3" name="Google Shape;2683;p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9" name="Google Shape;2689;p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0" name="Google Shape;2690;p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1" name="Google Shape;2691;p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2" name="Google Shape;2692;p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813135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4" name="Google Shape;2694;p9"/>
          <p:cNvSpPr txBox="1">
            <a:spLocks noGrp="1"/>
          </p:cNvSpPr>
          <p:nvPr>
            <p:ph type="title"/>
          </p:nvPr>
        </p:nvSpPr>
        <p:spPr>
          <a:xfrm>
            <a:off x="6507784" y="2124900"/>
            <a:ext cx="4325200" cy="99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2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695" name="Google Shape;2695;p9"/>
          <p:cNvSpPr txBox="1">
            <a:spLocks noGrp="1"/>
          </p:cNvSpPr>
          <p:nvPr>
            <p:ph type="subTitle" idx="1"/>
          </p:nvPr>
        </p:nvSpPr>
        <p:spPr>
          <a:xfrm>
            <a:off x="6507799" y="3172397"/>
            <a:ext cx="4325200" cy="18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191919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696" name="Google Shape;2696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2699927">
            <a:off x="10570011" y="415570"/>
            <a:ext cx="2683912" cy="1176396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7" name="Google Shape;2697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6707378">
            <a:off x="10879820" y="2054524"/>
            <a:ext cx="2413289" cy="89328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8" name="Google Shape;2698;p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7625164">
            <a:off x="-1211892" y="5071674"/>
            <a:ext cx="2740823" cy="141905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699" name="Google Shape;2699;p9"/>
          <p:cNvGrpSpPr/>
          <p:nvPr/>
        </p:nvGrpSpPr>
        <p:grpSpPr>
          <a:xfrm>
            <a:off x="9794001" y="189377"/>
            <a:ext cx="90027" cy="85372"/>
            <a:chOff x="10113175" y="293163"/>
            <a:chExt cx="248875" cy="256425"/>
          </a:xfrm>
        </p:grpSpPr>
        <p:sp>
          <p:nvSpPr>
            <p:cNvPr id="2700" name="Google Shape;2700;p9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1" name="Google Shape;2701;p9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2" name="Google Shape;2702;p9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3" name="Google Shape;2703;p9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4" name="Google Shape;2704;p9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5" name="Google Shape;2705;p9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6" name="Google Shape;2706;p9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7" name="Google Shape;2707;p9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8" name="Google Shape;2708;p9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9" name="Google Shape;2709;p9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0" name="Google Shape;2710;p9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1" name="Google Shape;2711;p9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2" name="Google Shape;2712;p9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3" name="Google Shape;2713;p9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4" name="Google Shape;2714;p9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5" name="Google Shape;2715;p9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6" name="Google Shape;2716;p9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7" name="Google Shape;2717;p9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8" name="Google Shape;2718;p9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9" name="Google Shape;2719;p9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20" name="Google Shape;2720;p9"/>
          <p:cNvGrpSpPr/>
          <p:nvPr/>
        </p:nvGrpSpPr>
        <p:grpSpPr>
          <a:xfrm>
            <a:off x="10452190" y="317318"/>
            <a:ext cx="174565" cy="165501"/>
            <a:chOff x="9607275" y="-1266912"/>
            <a:chExt cx="262425" cy="248800"/>
          </a:xfrm>
        </p:grpSpPr>
        <p:sp>
          <p:nvSpPr>
            <p:cNvPr id="2721" name="Google Shape;2721;p9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2" name="Google Shape;2722;p9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3" name="Google Shape;2723;p9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4" name="Google Shape;2724;p9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5" name="Google Shape;2725;p9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6" name="Google Shape;2726;p9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7" name="Google Shape;2727;p9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8" name="Google Shape;2728;p9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9" name="Google Shape;2729;p9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0" name="Google Shape;2730;p9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1" name="Google Shape;2731;p9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2" name="Google Shape;2732;p9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3" name="Google Shape;2733;p9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4" name="Google Shape;2734;p9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5" name="Google Shape;2735;p9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6" name="Google Shape;2736;p9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7" name="Google Shape;2737;p9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8" name="Google Shape;2738;p9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9" name="Google Shape;2739;p9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0" name="Google Shape;2740;p9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1" name="Google Shape;2741;p9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2" name="Google Shape;2742;p9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3" name="Google Shape;2743;p9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4" name="Google Shape;2744;p9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45" name="Google Shape;2745;p9"/>
          <p:cNvGrpSpPr/>
          <p:nvPr/>
        </p:nvGrpSpPr>
        <p:grpSpPr>
          <a:xfrm>
            <a:off x="11159832" y="1222291"/>
            <a:ext cx="159565" cy="163389"/>
            <a:chOff x="9646950" y="-1595337"/>
            <a:chExt cx="239875" cy="245625"/>
          </a:xfrm>
        </p:grpSpPr>
        <p:sp>
          <p:nvSpPr>
            <p:cNvPr id="2746" name="Google Shape;2746;p9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7" name="Google Shape;2747;p9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8" name="Google Shape;2748;p9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9" name="Google Shape;2749;p9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0" name="Google Shape;2750;p9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1" name="Google Shape;2751;p9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2" name="Google Shape;2752;p9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3" name="Google Shape;2753;p9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4" name="Google Shape;2754;p9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5" name="Google Shape;2755;p9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6" name="Google Shape;2756;p9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7" name="Google Shape;2757;p9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8" name="Google Shape;2758;p9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9" name="Google Shape;2759;p9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0" name="Google Shape;2760;p9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1" name="Google Shape;2761;p9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2" name="Google Shape;2762;p9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3" name="Google Shape;2763;p9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4" name="Google Shape;2764;p9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5" name="Google Shape;2765;p9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6" name="Google Shape;2766;p9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7" name="Google Shape;2767;p9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8" name="Google Shape;2768;p9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9" name="Google Shape;2769;p9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0" name="Google Shape;2770;p9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1" name="Google Shape;2771;p9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2" name="Google Shape;2772;p9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3" name="Google Shape;2773;p9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4" name="Google Shape;2774;p9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5" name="Google Shape;2775;p9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6" name="Google Shape;2776;p9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7" name="Google Shape;2777;p9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8" name="Google Shape;2778;p9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9" name="Google Shape;2779;p9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0" name="Google Shape;2780;p9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1" name="Google Shape;2781;p9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2" name="Google Shape;2782;p9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3" name="Google Shape;2783;p9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84" name="Google Shape;2784;p9"/>
          <p:cNvGrpSpPr/>
          <p:nvPr/>
        </p:nvGrpSpPr>
        <p:grpSpPr>
          <a:xfrm>
            <a:off x="2237974" y="6691914"/>
            <a:ext cx="90012" cy="99236"/>
            <a:chOff x="9943600" y="-1728387"/>
            <a:chExt cx="264225" cy="291300"/>
          </a:xfrm>
        </p:grpSpPr>
        <p:sp>
          <p:nvSpPr>
            <p:cNvPr id="2785" name="Google Shape;2785;p9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6" name="Google Shape;2786;p9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7" name="Google Shape;2787;p9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8" name="Google Shape;2788;p9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9" name="Google Shape;2789;p9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0" name="Google Shape;2790;p9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1" name="Google Shape;2791;p9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2" name="Google Shape;2792;p9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3" name="Google Shape;2793;p9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4" name="Google Shape;2794;p9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5" name="Google Shape;2795;p9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6" name="Google Shape;2796;p9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7" name="Google Shape;2797;p9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8" name="Google Shape;2798;p9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9" name="Google Shape;2799;p9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0" name="Google Shape;2800;p9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1" name="Google Shape;2801;p9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2" name="Google Shape;2802;p9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3" name="Google Shape;2803;p9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4" name="Google Shape;2804;p9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5" name="Google Shape;2805;p9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6" name="Google Shape;2806;p9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7" name="Google Shape;2807;p9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8" name="Google Shape;2808;p9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9" name="Google Shape;2809;p9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0" name="Google Shape;2810;p9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1" name="Google Shape;2811;p9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2" name="Google Shape;2812;p9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3" name="Google Shape;2813;p9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4" name="Google Shape;2814;p9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5" name="Google Shape;2815;p9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6" name="Google Shape;2816;p9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7" name="Google Shape;2817;p9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8" name="Google Shape;2818;p9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9" name="Google Shape;2819;p9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0" name="Google Shape;2820;p9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1" name="Google Shape;2821;p9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2" name="Google Shape;2822;p9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3" name="Google Shape;2823;p9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4" name="Google Shape;2824;p9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825" name="Google Shape;2825;p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3089589">
            <a:off x="11020399" y="4062265"/>
            <a:ext cx="2132135" cy="125347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26" name="Google Shape;2826;p9"/>
          <p:cNvGrpSpPr/>
          <p:nvPr/>
        </p:nvGrpSpPr>
        <p:grpSpPr>
          <a:xfrm rot="10800000">
            <a:off x="11306987" y="5926778"/>
            <a:ext cx="159580" cy="163369"/>
            <a:chOff x="10220425" y="-1503412"/>
            <a:chExt cx="280425" cy="277525"/>
          </a:xfrm>
        </p:grpSpPr>
        <p:sp>
          <p:nvSpPr>
            <p:cNvPr id="2827" name="Google Shape;2827;p9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8" name="Google Shape;2828;p9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9" name="Google Shape;2829;p9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0" name="Google Shape;2830;p9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1" name="Google Shape;2831;p9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2" name="Google Shape;2832;p9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3" name="Google Shape;2833;p9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4" name="Google Shape;2834;p9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5" name="Google Shape;2835;p9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6" name="Google Shape;2836;p9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7" name="Google Shape;2837;p9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8" name="Google Shape;2838;p9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9" name="Google Shape;2839;p9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0" name="Google Shape;2840;p9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1" name="Google Shape;2841;p9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2" name="Google Shape;2842;p9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3" name="Google Shape;2843;p9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4" name="Google Shape;2844;p9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5" name="Google Shape;2845;p9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6" name="Google Shape;2846;p9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7" name="Google Shape;2847;p9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8" name="Google Shape;2848;p9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9" name="Google Shape;2849;p9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0" name="Google Shape;2850;p9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1" name="Google Shape;2851;p9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2" name="Google Shape;2852;p9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3" name="Google Shape;2853;p9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854" name="Google Shape;2854;p9"/>
          <p:cNvGrpSpPr/>
          <p:nvPr/>
        </p:nvGrpSpPr>
        <p:grpSpPr>
          <a:xfrm>
            <a:off x="11420947" y="2686080"/>
            <a:ext cx="90029" cy="85355"/>
            <a:chOff x="9607275" y="-1266912"/>
            <a:chExt cx="262425" cy="248800"/>
          </a:xfrm>
        </p:grpSpPr>
        <p:sp>
          <p:nvSpPr>
            <p:cNvPr id="2855" name="Google Shape;2855;p9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6" name="Google Shape;2856;p9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7" name="Google Shape;2857;p9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8" name="Google Shape;2858;p9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9" name="Google Shape;2859;p9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0" name="Google Shape;2860;p9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1" name="Google Shape;2861;p9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2" name="Google Shape;2862;p9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3" name="Google Shape;2863;p9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4" name="Google Shape;2864;p9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5" name="Google Shape;2865;p9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6" name="Google Shape;2866;p9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7" name="Google Shape;2867;p9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8" name="Google Shape;2868;p9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9" name="Google Shape;2869;p9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0" name="Google Shape;2870;p9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1" name="Google Shape;2871;p9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2" name="Google Shape;2872;p9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3" name="Google Shape;2873;p9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4" name="Google Shape;2874;p9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5" name="Google Shape;2875;p9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6" name="Google Shape;2876;p9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7" name="Google Shape;2877;p9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8" name="Google Shape;2878;p9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879" name="Google Shape;2879;p9"/>
          <p:cNvGrpSpPr/>
          <p:nvPr/>
        </p:nvGrpSpPr>
        <p:grpSpPr>
          <a:xfrm>
            <a:off x="500601" y="4912643"/>
            <a:ext cx="90027" cy="85372"/>
            <a:chOff x="10113175" y="293163"/>
            <a:chExt cx="248875" cy="256425"/>
          </a:xfrm>
        </p:grpSpPr>
        <p:sp>
          <p:nvSpPr>
            <p:cNvPr id="2880" name="Google Shape;2880;p9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1" name="Google Shape;2881;p9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2" name="Google Shape;2882;p9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3" name="Google Shape;2883;p9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4" name="Google Shape;2884;p9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5" name="Google Shape;2885;p9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6" name="Google Shape;2886;p9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7" name="Google Shape;2887;p9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8" name="Google Shape;2888;p9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9" name="Google Shape;2889;p9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0" name="Google Shape;2890;p9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1" name="Google Shape;2891;p9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2" name="Google Shape;2892;p9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3" name="Google Shape;2893;p9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4" name="Google Shape;2894;p9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5" name="Google Shape;2895;p9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6" name="Google Shape;2896;p9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7" name="Google Shape;2897;p9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8" name="Google Shape;2898;p9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9" name="Google Shape;2899;p9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900" name="Google Shape;2900;p9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6897284">
            <a:off x="10630032" y="6026595"/>
            <a:ext cx="1219137" cy="18623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901" name="Google Shape;2901;p9"/>
          <p:cNvGrpSpPr/>
          <p:nvPr/>
        </p:nvGrpSpPr>
        <p:grpSpPr>
          <a:xfrm>
            <a:off x="12006683" y="6057575"/>
            <a:ext cx="159565" cy="163389"/>
            <a:chOff x="9646950" y="-1595337"/>
            <a:chExt cx="239875" cy="245625"/>
          </a:xfrm>
        </p:grpSpPr>
        <p:sp>
          <p:nvSpPr>
            <p:cNvPr id="2902" name="Google Shape;2902;p9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3" name="Google Shape;2903;p9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4" name="Google Shape;2904;p9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5" name="Google Shape;2905;p9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6" name="Google Shape;2906;p9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7" name="Google Shape;2907;p9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8" name="Google Shape;2908;p9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9" name="Google Shape;2909;p9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0" name="Google Shape;2910;p9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1" name="Google Shape;2911;p9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2" name="Google Shape;2912;p9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3" name="Google Shape;2913;p9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4" name="Google Shape;2914;p9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5" name="Google Shape;2915;p9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6" name="Google Shape;2916;p9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7" name="Google Shape;2917;p9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8" name="Google Shape;2918;p9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9" name="Google Shape;2919;p9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0" name="Google Shape;2920;p9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1" name="Google Shape;2921;p9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2" name="Google Shape;2922;p9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3" name="Google Shape;2923;p9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4" name="Google Shape;2924;p9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5" name="Google Shape;2925;p9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6" name="Google Shape;2926;p9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7" name="Google Shape;2927;p9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8" name="Google Shape;2928;p9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9" name="Google Shape;2929;p9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0" name="Google Shape;2930;p9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1" name="Google Shape;2931;p9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2" name="Google Shape;2932;p9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3" name="Google Shape;2933;p9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4" name="Google Shape;2934;p9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5" name="Google Shape;2935;p9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6" name="Google Shape;2936;p9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7" name="Google Shape;2937;p9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8" name="Google Shape;2938;p9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9" name="Google Shape;2939;p9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40" name="Google Shape;2940;p9"/>
          <p:cNvGrpSpPr/>
          <p:nvPr/>
        </p:nvGrpSpPr>
        <p:grpSpPr>
          <a:xfrm>
            <a:off x="11680695" y="3464571"/>
            <a:ext cx="175763" cy="193773"/>
            <a:chOff x="9943600" y="-1728387"/>
            <a:chExt cx="264225" cy="291300"/>
          </a:xfrm>
        </p:grpSpPr>
        <p:sp>
          <p:nvSpPr>
            <p:cNvPr id="2941" name="Google Shape;2941;p9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2" name="Google Shape;2942;p9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3" name="Google Shape;2943;p9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4" name="Google Shape;2944;p9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5" name="Google Shape;2945;p9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6" name="Google Shape;2946;p9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7" name="Google Shape;2947;p9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8" name="Google Shape;2948;p9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9" name="Google Shape;2949;p9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0" name="Google Shape;2950;p9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1" name="Google Shape;2951;p9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2" name="Google Shape;2952;p9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3" name="Google Shape;2953;p9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4" name="Google Shape;2954;p9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5" name="Google Shape;2955;p9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6" name="Google Shape;2956;p9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7" name="Google Shape;2957;p9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8" name="Google Shape;2958;p9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9" name="Google Shape;2959;p9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0" name="Google Shape;2960;p9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1" name="Google Shape;2961;p9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2" name="Google Shape;2962;p9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3" name="Google Shape;2963;p9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4" name="Google Shape;2964;p9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5" name="Google Shape;2965;p9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6" name="Google Shape;2966;p9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7" name="Google Shape;2967;p9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8" name="Google Shape;2968;p9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9" name="Google Shape;2969;p9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0" name="Google Shape;2970;p9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1" name="Google Shape;2971;p9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2" name="Google Shape;2972;p9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3" name="Google Shape;2973;p9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4" name="Google Shape;2974;p9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5" name="Google Shape;2975;p9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6" name="Google Shape;2976;p9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7" name="Google Shape;2977;p9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8" name="Google Shape;2978;p9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9" name="Google Shape;2979;p9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0" name="Google Shape;2980;p9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981" name="Google Shape;2981;p9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8816959">
            <a:off x="583920" y="-1149600"/>
            <a:ext cx="1196563" cy="2496296"/>
          </a:xfrm>
          <a:prstGeom prst="rect">
            <a:avLst/>
          </a:prstGeom>
          <a:noFill/>
          <a:ln>
            <a:noFill/>
          </a:ln>
        </p:spPr>
      </p:pic>
      <p:pic>
        <p:nvPicPr>
          <p:cNvPr id="2982" name="Google Shape;2982;p9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-260167" y="387803"/>
            <a:ext cx="1158900" cy="123193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983" name="Google Shape;2983;p9"/>
          <p:cNvGrpSpPr/>
          <p:nvPr/>
        </p:nvGrpSpPr>
        <p:grpSpPr>
          <a:xfrm>
            <a:off x="909789" y="1286425"/>
            <a:ext cx="186539" cy="184609"/>
            <a:chOff x="10220425" y="-1503412"/>
            <a:chExt cx="280425" cy="277525"/>
          </a:xfrm>
        </p:grpSpPr>
        <p:sp>
          <p:nvSpPr>
            <p:cNvPr id="2984" name="Google Shape;2984;p9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5" name="Google Shape;2985;p9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6" name="Google Shape;2986;p9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7" name="Google Shape;2987;p9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8" name="Google Shape;2988;p9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9" name="Google Shape;2989;p9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0" name="Google Shape;2990;p9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1" name="Google Shape;2991;p9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2" name="Google Shape;2992;p9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3" name="Google Shape;2993;p9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4" name="Google Shape;2994;p9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5" name="Google Shape;2995;p9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6" name="Google Shape;2996;p9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7" name="Google Shape;2997;p9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8" name="Google Shape;2998;p9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9" name="Google Shape;2999;p9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0" name="Google Shape;3000;p9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1" name="Google Shape;3001;p9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2" name="Google Shape;3002;p9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3" name="Google Shape;3003;p9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4" name="Google Shape;3004;p9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5" name="Google Shape;3005;p9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6" name="Google Shape;3006;p9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7" name="Google Shape;3007;p9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8" name="Google Shape;3008;p9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9" name="Google Shape;3009;p9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0" name="Google Shape;3010;p9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11" name="Google Shape;3011;p9"/>
          <p:cNvGrpSpPr/>
          <p:nvPr/>
        </p:nvGrpSpPr>
        <p:grpSpPr>
          <a:xfrm>
            <a:off x="113509" y="139755"/>
            <a:ext cx="90035" cy="89104"/>
            <a:chOff x="10220425" y="-1503412"/>
            <a:chExt cx="280425" cy="277525"/>
          </a:xfrm>
        </p:grpSpPr>
        <p:sp>
          <p:nvSpPr>
            <p:cNvPr id="3012" name="Google Shape;3012;p9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3" name="Google Shape;3013;p9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4" name="Google Shape;3014;p9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5" name="Google Shape;3015;p9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6" name="Google Shape;3016;p9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7" name="Google Shape;3017;p9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8" name="Google Shape;3018;p9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9" name="Google Shape;3019;p9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0" name="Google Shape;3020;p9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1" name="Google Shape;3021;p9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2" name="Google Shape;3022;p9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3" name="Google Shape;3023;p9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4" name="Google Shape;3024;p9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5" name="Google Shape;3025;p9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6" name="Google Shape;3026;p9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7" name="Google Shape;3027;p9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8" name="Google Shape;3028;p9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9" name="Google Shape;3029;p9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0" name="Google Shape;3030;p9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1" name="Google Shape;3031;p9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2" name="Google Shape;3032;p9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3" name="Google Shape;3033;p9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4" name="Google Shape;3034;p9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5" name="Google Shape;3035;p9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6" name="Google Shape;3036;p9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7" name="Google Shape;3037;p9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8" name="Google Shape;3038;p9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3039" name="Google Shape;3039;p9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-1226387">
            <a:off x="-437778" y="2102739"/>
            <a:ext cx="1514124" cy="270175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40" name="Google Shape;3040;p9"/>
          <p:cNvGrpSpPr/>
          <p:nvPr/>
        </p:nvGrpSpPr>
        <p:grpSpPr>
          <a:xfrm>
            <a:off x="590628" y="3431387"/>
            <a:ext cx="175763" cy="193773"/>
            <a:chOff x="9943600" y="-1728387"/>
            <a:chExt cx="264225" cy="291300"/>
          </a:xfrm>
        </p:grpSpPr>
        <p:sp>
          <p:nvSpPr>
            <p:cNvPr id="3041" name="Google Shape;3041;p9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2" name="Google Shape;3042;p9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3" name="Google Shape;3043;p9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4" name="Google Shape;3044;p9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5" name="Google Shape;3045;p9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6" name="Google Shape;3046;p9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7" name="Google Shape;3047;p9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8" name="Google Shape;3048;p9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9" name="Google Shape;3049;p9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0" name="Google Shape;3050;p9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1" name="Google Shape;3051;p9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2" name="Google Shape;3052;p9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3" name="Google Shape;3053;p9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4" name="Google Shape;3054;p9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5" name="Google Shape;3055;p9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6" name="Google Shape;3056;p9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7" name="Google Shape;3057;p9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8" name="Google Shape;3058;p9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9" name="Google Shape;3059;p9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0" name="Google Shape;3060;p9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1" name="Google Shape;3061;p9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2" name="Google Shape;3062;p9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3" name="Google Shape;3063;p9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4" name="Google Shape;3064;p9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5" name="Google Shape;3065;p9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6" name="Google Shape;3066;p9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7" name="Google Shape;3067;p9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8" name="Google Shape;3068;p9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9" name="Google Shape;3069;p9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0" name="Google Shape;3070;p9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1" name="Google Shape;3071;p9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2" name="Google Shape;3072;p9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3" name="Google Shape;3073;p9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4" name="Google Shape;3074;p9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5" name="Google Shape;3075;p9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6" name="Google Shape;3076;p9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7" name="Google Shape;3077;p9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8" name="Google Shape;3078;p9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9" name="Google Shape;3079;p9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0" name="Google Shape;3080;p9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81" name="Google Shape;3081;p9"/>
          <p:cNvGrpSpPr/>
          <p:nvPr/>
        </p:nvGrpSpPr>
        <p:grpSpPr>
          <a:xfrm>
            <a:off x="590636" y="1923408"/>
            <a:ext cx="175763" cy="182448"/>
            <a:chOff x="9933675" y="-1395987"/>
            <a:chExt cx="264225" cy="274275"/>
          </a:xfrm>
        </p:grpSpPr>
        <p:sp>
          <p:nvSpPr>
            <p:cNvPr id="3082" name="Google Shape;3082;p9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3" name="Google Shape;3083;p9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4" name="Google Shape;3084;p9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5" name="Google Shape;3085;p9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6" name="Google Shape;3086;p9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7" name="Google Shape;3087;p9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8" name="Google Shape;3088;p9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9" name="Google Shape;3089;p9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0" name="Google Shape;3090;p9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1" name="Google Shape;3091;p9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2" name="Google Shape;3092;p9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3" name="Google Shape;3093;p9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4" name="Google Shape;3094;p9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5" name="Google Shape;3095;p9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6" name="Google Shape;3096;p9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7" name="Google Shape;3097;p9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8" name="Google Shape;3098;p9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9" name="Google Shape;3099;p9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0" name="Google Shape;3100;p9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1" name="Google Shape;3101;p9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2" name="Google Shape;3102;p9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3" name="Google Shape;3103;p9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4" name="Google Shape;3104;p9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5" name="Google Shape;3105;p9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6" name="Google Shape;3106;p9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7" name="Google Shape;3107;p9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8" name="Google Shape;3108;p9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9" name="Google Shape;3109;p9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10" name="Google Shape;3110;p9"/>
          <p:cNvGrpSpPr/>
          <p:nvPr/>
        </p:nvGrpSpPr>
        <p:grpSpPr>
          <a:xfrm>
            <a:off x="1236623" y="6139258"/>
            <a:ext cx="186539" cy="184609"/>
            <a:chOff x="10220425" y="-1503412"/>
            <a:chExt cx="280425" cy="277525"/>
          </a:xfrm>
        </p:grpSpPr>
        <p:sp>
          <p:nvSpPr>
            <p:cNvPr id="3111" name="Google Shape;3111;p9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2" name="Google Shape;3112;p9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3" name="Google Shape;3113;p9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4" name="Google Shape;3114;p9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5" name="Google Shape;3115;p9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6" name="Google Shape;3116;p9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7" name="Google Shape;3117;p9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8" name="Google Shape;3118;p9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9" name="Google Shape;3119;p9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0" name="Google Shape;3120;p9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1" name="Google Shape;3121;p9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2" name="Google Shape;3122;p9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3" name="Google Shape;3123;p9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4" name="Google Shape;3124;p9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5" name="Google Shape;3125;p9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6" name="Google Shape;3126;p9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7" name="Google Shape;3127;p9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8" name="Google Shape;3128;p9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9" name="Google Shape;3129;p9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0" name="Google Shape;3130;p9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1" name="Google Shape;3131;p9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2" name="Google Shape;3132;p9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3" name="Google Shape;3133;p9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4" name="Google Shape;3134;p9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5" name="Google Shape;3135;p9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6" name="Google Shape;3136;p9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7" name="Google Shape;3137;p9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38" name="Google Shape;3138;p9"/>
          <p:cNvGrpSpPr/>
          <p:nvPr/>
        </p:nvGrpSpPr>
        <p:grpSpPr>
          <a:xfrm>
            <a:off x="2237980" y="357413"/>
            <a:ext cx="90029" cy="85355"/>
            <a:chOff x="9607275" y="-1266912"/>
            <a:chExt cx="262425" cy="248800"/>
          </a:xfrm>
        </p:grpSpPr>
        <p:sp>
          <p:nvSpPr>
            <p:cNvPr id="3139" name="Google Shape;3139;p9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0" name="Google Shape;3140;p9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1" name="Google Shape;3141;p9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2" name="Google Shape;3142;p9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3" name="Google Shape;3143;p9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4" name="Google Shape;3144;p9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5" name="Google Shape;3145;p9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6" name="Google Shape;3146;p9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7" name="Google Shape;3147;p9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8" name="Google Shape;3148;p9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9" name="Google Shape;3149;p9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0" name="Google Shape;3150;p9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1" name="Google Shape;3151;p9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2" name="Google Shape;3152;p9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3" name="Google Shape;3153;p9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4" name="Google Shape;3154;p9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5" name="Google Shape;3155;p9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6" name="Google Shape;3156;p9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7" name="Google Shape;3157;p9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8" name="Google Shape;3158;p9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9" name="Google Shape;3159;p9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0" name="Google Shape;3160;p9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1" name="Google Shape;3161;p9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2" name="Google Shape;3162;p9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447788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" name="Google Shape;3164;p10"/>
          <p:cNvSpPr txBox="1">
            <a:spLocks noGrp="1"/>
          </p:cNvSpPr>
          <p:nvPr>
            <p:ph type="title"/>
          </p:nvPr>
        </p:nvSpPr>
        <p:spPr>
          <a:xfrm>
            <a:off x="952400" y="732800"/>
            <a:ext cx="3594400" cy="3726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889184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6" name="Google Shape;3166;p11"/>
          <p:cNvSpPr txBox="1">
            <a:spLocks noGrp="1"/>
          </p:cNvSpPr>
          <p:nvPr>
            <p:ph type="title" hasCustomPrompt="1"/>
          </p:nvPr>
        </p:nvSpPr>
        <p:spPr>
          <a:xfrm>
            <a:off x="1901033" y="1710067"/>
            <a:ext cx="8285200" cy="2257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2pPr>
            <a:lvl3pPr lvl="2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3pPr>
            <a:lvl4pPr lvl="3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4pPr>
            <a:lvl5pPr lvl="4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5pPr>
            <a:lvl6pPr lvl="5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6pPr>
            <a:lvl7pPr lvl="6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7pPr>
            <a:lvl8pPr lvl="7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8pPr>
            <a:lvl9pPr lvl="8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9pPr>
          </a:lstStyle>
          <a:p>
            <a:r>
              <a:t>xx%</a:t>
            </a:r>
          </a:p>
        </p:txBody>
      </p:sp>
      <p:sp>
        <p:nvSpPr>
          <p:cNvPr id="3167" name="Google Shape;3167;p11"/>
          <p:cNvSpPr txBox="1">
            <a:spLocks noGrp="1"/>
          </p:cNvSpPr>
          <p:nvPr>
            <p:ph type="subTitle" idx="1"/>
          </p:nvPr>
        </p:nvSpPr>
        <p:spPr>
          <a:xfrm>
            <a:off x="1921367" y="4399784"/>
            <a:ext cx="8369600" cy="715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pic>
        <p:nvPicPr>
          <p:cNvPr id="3168" name="Google Shape;3168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3270105" flipH="1">
            <a:off x="3098107" y="-583945"/>
            <a:ext cx="2493421" cy="1092893"/>
          </a:xfrm>
          <a:prstGeom prst="rect">
            <a:avLst/>
          </a:prstGeom>
          <a:noFill/>
          <a:ln>
            <a:noFill/>
          </a:ln>
        </p:spPr>
      </p:pic>
      <p:pic>
        <p:nvPicPr>
          <p:cNvPr id="3169" name="Google Shape;3169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3648562" flipH="1">
            <a:off x="10963320" y="3000971"/>
            <a:ext cx="1856497" cy="1091429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0" name="Google Shape;3170;p1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1277559" flipH="1">
            <a:off x="10723806" y="4593419"/>
            <a:ext cx="1854711" cy="3309436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1" name="Google Shape;3171;p1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10799981" flipH="1">
            <a:off x="1838397" y="-1236911"/>
            <a:ext cx="1263800" cy="2636625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2" name="Google Shape;3172;p1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flipH="1">
            <a:off x="706837" y="1601056"/>
            <a:ext cx="902967" cy="959869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3" name="Google Shape;3173;p11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-1514433" flipH="1">
            <a:off x="7115267" y="-411813"/>
            <a:ext cx="1790168" cy="986428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4" name="Google Shape;3174;p11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1988664" flipH="1">
            <a:off x="-532950" y="3059899"/>
            <a:ext cx="1416163" cy="2843635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5" name="Google Shape;3175;p11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-2091407" flipH="1">
            <a:off x="-1339033" y="382095"/>
            <a:ext cx="3610360" cy="1336419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6" name="Google Shape;3176;p11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3586605">
            <a:off x="10580606" y="5516429"/>
            <a:ext cx="958052" cy="1463476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7" name="Google Shape;3177;p11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5399998">
            <a:off x="5906917" y="6063767"/>
            <a:ext cx="2599832" cy="1346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178" name="Google Shape;3178;p11"/>
          <p:cNvGrpSpPr/>
          <p:nvPr/>
        </p:nvGrpSpPr>
        <p:grpSpPr>
          <a:xfrm flipH="1">
            <a:off x="1473654" y="1170959"/>
            <a:ext cx="175763" cy="182448"/>
            <a:chOff x="9933675" y="-1395987"/>
            <a:chExt cx="264225" cy="274275"/>
          </a:xfrm>
        </p:grpSpPr>
        <p:sp>
          <p:nvSpPr>
            <p:cNvPr id="3179" name="Google Shape;3179;p11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0" name="Google Shape;3180;p11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1" name="Google Shape;3181;p11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2" name="Google Shape;3182;p11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3" name="Google Shape;3183;p11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4" name="Google Shape;3184;p11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5" name="Google Shape;3185;p11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6" name="Google Shape;3186;p11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7" name="Google Shape;3187;p11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8" name="Google Shape;3188;p11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9" name="Google Shape;3189;p11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0" name="Google Shape;3190;p11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1" name="Google Shape;3191;p11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2" name="Google Shape;3192;p11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3" name="Google Shape;3193;p11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4" name="Google Shape;3194;p11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5" name="Google Shape;3195;p11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6" name="Google Shape;3196;p11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7" name="Google Shape;3197;p11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8" name="Google Shape;3198;p11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9" name="Google Shape;3199;p11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0" name="Google Shape;3200;p11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1" name="Google Shape;3201;p11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2" name="Google Shape;3202;p11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3" name="Google Shape;3203;p11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4" name="Google Shape;3204;p11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5" name="Google Shape;3205;p11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6" name="Google Shape;3206;p11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07" name="Google Shape;3207;p11"/>
          <p:cNvGrpSpPr/>
          <p:nvPr/>
        </p:nvGrpSpPr>
        <p:grpSpPr>
          <a:xfrm flipH="1">
            <a:off x="2574472" y="6057575"/>
            <a:ext cx="159565" cy="163389"/>
            <a:chOff x="9646950" y="-1595337"/>
            <a:chExt cx="239875" cy="245625"/>
          </a:xfrm>
        </p:grpSpPr>
        <p:sp>
          <p:nvSpPr>
            <p:cNvPr id="3208" name="Google Shape;3208;p11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9" name="Google Shape;3209;p11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0" name="Google Shape;3210;p11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1" name="Google Shape;3211;p11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2" name="Google Shape;3212;p11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3" name="Google Shape;3213;p11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4" name="Google Shape;3214;p11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5" name="Google Shape;3215;p11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6" name="Google Shape;3216;p11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7" name="Google Shape;3217;p11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8" name="Google Shape;3218;p11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9" name="Google Shape;3219;p11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0" name="Google Shape;3220;p11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1" name="Google Shape;3221;p11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2" name="Google Shape;3222;p11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3" name="Google Shape;3223;p11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4" name="Google Shape;3224;p11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5" name="Google Shape;3225;p11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6" name="Google Shape;3226;p11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7" name="Google Shape;3227;p11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8" name="Google Shape;3228;p11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9" name="Google Shape;3229;p11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0" name="Google Shape;3230;p11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1" name="Google Shape;3231;p11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2" name="Google Shape;3232;p11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3" name="Google Shape;3233;p11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4" name="Google Shape;3234;p11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5" name="Google Shape;3235;p11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6" name="Google Shape;3236;p11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7" name="Google Shape;3237;p11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8" name="Google Shape;3238;p11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9" name="Google Shape;3239;p11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0" name="Google Shape;3240;p11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1" name="Google Shape;3241;p11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2" name="Google Shape;3242;p11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3" name="Google Shape;3243;p11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4" name="Google Shape;3244;p11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5" name="Google Shape;3245;p11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46" name="Google Shape;3246;p11"/>
          <p:cNvGrpSpPr/>
          <p:nvPr/>
        </p:nvGrpSpPr>
        <p:grpSpPr>
          <a:xfrm flipH="1">
            <a:off x="11677243" y="2760857"/>
            <a:ext cx="100247" cy="103288"/>
            <a:chOff x="10113175" y="293163"/>
            <a:chExt cx="248875" cy="256425"/>
          </a:xfrm>
        </p:grpSpPr>
        <p:sp>
          <p:nvSpPr>
            <p:cNvPr id="3247" name="Google Shape;3247;p11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8" name="Google Shape;3248;p11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9" name="Google Shape;3249;p11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0" name="Google Shape;3250;p11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1" name="Google Shape;3251;p11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2" name="Google Shape;3252;p11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3" name="Google Shape;3253;p11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4" name="Google Shape;3254;p11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5" name="Google Shape;3255;p11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6" name="Google Shape;3256;p11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7" name="Google Shape;3257;p11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8" name="Google Shape;3258;p11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9" name="Google Shape;3259;p11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0" name="Google Shape;3260;p11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1" name="Google Shape;3261;p11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2" name="Google Shape;3262;p11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3" name="Google Shape;3263;p11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4" name="Google Shape;3264;p11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5" name="Google Shape;3265;p11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6" name="Google Shape;3266;p11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67" name="Google Shape;3267;p11"/>
          <p:cNvGrpSpPr/>
          <p:nvPr/>
        </p:nvGrpSpPr>
        <p:grpSpPr>
          <a:xfrm flipH="1">
            <a:off x="5817724" y="5954658"/>
            <a:ext cx="186539" cy="184609"/>
            <a:chOff x="10220425" y="-1503412"/>
            <a:chExt cx="280425" cy="277525"/>
          </a:xfrm>
        </p:grpSpPr>
        <p:sp>
          <p:nvSpPr>
            <p:cNvPr id="3268" name="Google Shape;3268;p11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9" name="Google Shape;3269;p11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0" name="Google Shape;3270;p11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1" name="Google Shape;3271;p11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2" name="Google Shape;3272;p11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3" name="Google Shape;3273;p11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4" name="Google Shape;3274;p11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5" name="Google Shape;3275;p11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6" name="Google Shape;3276;p11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7" name="Google Shape;3277;p11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8" name="Google Shape;3278;p11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9" name="Google Shape;3279;p11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0" name="Google Shape;3280;p11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1" name="Google Shape;3281;p11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2" name="Google Shape;3282;p11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3" name="Google Shape;3283;p11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4" name="Google Shape;3284;p11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5" name="Google Shape;3285;p11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6" name="Google Shape;3286;p11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7" name="Google Shape;3287;p11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8" name="Google Shape;3288;p11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9" name="Google Shape;3289;p11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0" name="Google Shape;3290;p11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1" name="Google Shape;3291;p11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2" name="Google Shape;3292;p11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3" name="Google Shape;3293;p11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4" name="Google Shape;3294;p11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95" name="Google Shape;3295;p11"/>
          <p:cNvGrpSpPr/>
          <p:nvPr/>
        </p:nvGrpSpPr>
        <p:grpSpPr>
          <a:xfrm flipH="1">
            <a:off x="8409390" y="5884208"/>
            <a:ext cx="100229" cy="104041"/>
            <a:chOff x="9933675" y="-1395987"/>
            <a:chExt cx="264225" cy="274275"/>
          </a:xfrm>
        </p:grpSpPr>
        <p:sp>
          <p:nvSpPr>
            <p:cNvPr id="3296" name="Google Shape;3296;p11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7" name="Google Shape;3297;p11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8" name="Google Shape;3298;p11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9" name="Google Shape;3299;p11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0" name="Google Shape;3300;p11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1" name="Google Shape;3301;p11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2" name="Google Shape;3302;p11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3" name="Google Shape;3303;p11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4" name="Google Shape;3304;p11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5" name="Google Shape;3305;p11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6" name="Google Shape;3306;p11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7" name="Google Shape;3307;p11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8" name="Google Shape;3308;p11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9" name="Google Shape;3309;p11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0" name="Google Shape;3310;p11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1" name="Google Shape;3311;p11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2" name="Google Shape;3312;p11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3" name="Google Shape;3313;p11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4" name="Google Shape;3314;p11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5" name="Google Shape;3315;p11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6" name="Google Shape;3316;p11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7" name="Google Shape;3317;p11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8" name="Google Shape;3318;p11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9" name="Google Shape;3319;p11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0" name="Google Shape;3320;p11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1" name="Google Shape;3321;p11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2" name="Google Shape;3322;p11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3" name="Google Shape;3323;p11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24" name="Google Shape;3324;p11"/>
          <p:cNvGrpSpPr/>
          <p:nvPr/>
        </p:nvGrpSpPr>
        <p:grpSpPr>
          <a:xfrm flipH="1">
            <a:off x="942423" y="6402508"/>
            <a:ext cx="159565" cy="163389"/>
            <a:chOff x="9646950" y="-1595337"/>
            <a:chExt cx="239875" cy="245625"/>
          </a:xfrm>
        </p:grpSpPr>
        <p:sp>
          <p:nvSpPr>
            <p:cNvPr id="3325" name="Google Shape;3325;p11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6" name="Google Shape;3326;p11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7" name="Google Shape;3327;p11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8" name="Google Shape;3328;p11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9" name="Google Shape;3329;p11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0" name="Google Shape;3330;p11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1" name="Google Shape;3331;p11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2" name="Google Shape;3332;p11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3" name="Google Shape;3333;p11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4" name="Google Shape;3334;p11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5" name="Google Shape;3335;p11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6" name="Google Shape;3336;p11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7" name="Google Shape;3337;p11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8" name="Google Shape;3338;p11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9" name="Google Shape;3339;p11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0" name="Google Shape;3340;p11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1" name="Google Shape;3341;p11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2" name="Google Shape;3342;p11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3" name="Google Shape;3343;p11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4" name="Google Shape;3344;p11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5" name="Google Shape;3345;p11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6" name="Google Shape;3346;p11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7" name="Google Shape;3347;p11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8" name="Google Shape;3348;p11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9" name="Google Shape;3349;p11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0" name="Google Shape;3350;p11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1" name="Google Shape;3351;p11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2" name="Google Shape;3352;p11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3" name="Google Shape;3353;p11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4" name="Google Shape;3354;p11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11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6" name="Google Shape;3356;p11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7" name="Google Shape;3357;p11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8" name="Google Shape;3358;p11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9" name="Google Shape;3359;p11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0" name="Google Shape;3360;p11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1" name="Google Shape;3361;p11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2" name="Google Shape;3362;p11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63" name="Google Shape;3363;p11"/>
          <p:cNvGrpSpPr/>
          <p:nvPr/>
        </p:nvGrpSpPr>
        <p:grpSpPr>
          <a:xfrm flipH="1">
            <a:off x="1373437" y="5485376"/>
            <a:ext cx="100243" cy="99205"/>
            <a:chOff x="10220425" y="-1503412"/>
            <a:chExt cx="280425" cy="277525"/>
          </a:xfrm>
        </p:grpSpPr>
        <p:sp>
          <p:nvSpPr>
            <p:cNvPr id="3364" name="Google Shape;3364;p11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5" name="Google Shape;3365;p11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6" name="Google Shape;3366;p11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7" name="Google Shape;3367;p11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8" name="Google Shape;3368;p11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9" name="Google Shape;3369;p11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0" name="Google Shape;3370;p11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1" name="Google Shape;3371;p11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2" name="Google Shape;3372;p11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3" name="Google Shape;3373;p11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4" name="Google Shape;3374;p11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5" name="Google Shape;3375;p11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6" name="Google Shape;3376;p11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7" name="Google Shape;3377;p11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8" name="Google Shape;3378;p11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9" name="Google Shape;3379;p11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0" name="Google Shape;3380;p11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1" name="Google Shape;3381;p11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2" name="Google Shape;3382;p11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3" name="Google Shape;3383;p11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4" name="Google Shape;3384;p11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5" name="Google Shape;3385;p11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6" name="Google Shape;3386;p11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7" name="Google Shape;3387;p11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8" name="Google Shape;3388;p11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9" name="Google Shape;3389;p11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0" name="Google Shape;3390;p11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91" name="Google Shape;3391;p11"/>
          <p:cNvGrpSpPr/>
          <p:nvPr/>
        </p:nvGrpSpPr>
        <p:grpSpPr>
          <a:xfrm flipH="1">
            <a:off x="9781490" y="465861"/>
            <a:ext cx="100205" cy="99169"/>
            <a:chOff x="10220425" y="-1503412"/>
            <a:chExt cx="280425" cy="277525"/>
          </a:xfrm>
        </p:grpSpPr>
        <p:sp>
          <p:nvSpPr>
            <p:cNvPr id="3392" name="Google Shape;3392;p11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3" name="Google Shape;3393;p11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4" name="Google Shape;3394;p11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5" name="Google Shape;3395;p11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6" name="Google Shape;3396;p11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7" name="Google Shape;3397;p11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8" name="Google Shape;3398;p11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9" name="Google Shape;3399;p11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0" name="Google Shape;3400;p11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1" name="Google Shape;3401;p11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2" name="Google Shape;3402;p11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3" name="Google Shape;3403;p11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4" name="Google Shape;3404;p11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5" name="Google Shape;3405;p11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6" name="Google Shape;3406;p11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7" name="Google Shape;3407;p11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8" name="Google Shape;3408;p11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9" name="Google Shape;3409;p11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0" name="Google Shape;3410;p11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1" name="Google Shape;3411;p11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2" name="Google Shape;3412;p11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3" name="Google Shape;3413;p11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4" name="Google Shape;3414;p11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5" name="Google Shape;3415;p11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6" name="Google Shape;3416;p11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7" name="Google Shape;3417;p11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8" name="Google Shape;3418;p11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19" name="Google Shape;3419;p11"/>
          <p:cNvGrpSpPr/>
          <p:nvPr/>
        </p:nvGrpSpPr>
        <p:grpSpPr>
          <a:xfrm>
            <a:off x="8007440" y="1174240"/>
            <a:ext cx="159557" cy="175907"/>
            <a:chOff x="9943600" y="-1728387"/>
            <a:chExt cx="264225" cy="291300"/>
          </a:xfrm>
        </p:grpSpPr>
        <p:sp>
          <p:nvSpPr>
            <p:cNvPr id="3420" name="Google Shape;3420;p11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1" name="Google Shape;3421;p11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2" name="Google Shape;3422;p11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3" name="Google Shape;3423;p11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4" name="Google Shape;3424;p11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5" name="Google Shape;3425;p11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6" name="Google Shape;3426;p11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7" name="Google Shape;3427;p11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8" name="Google Shape;3428;p11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9" name="Google Shape;3429;p11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0" name="Google Shape;3430;p11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1" name="Google Shape;3431;p11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2" name="Google Shape;3432;p11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3" name="Google Shape;3433;p11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4" name="Google Shape;3434;p11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5" name="Google Shape;3435;p11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6" name="Google Shape;3436;p11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7" name="Google Shape;3437;p11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8" name="Google Shape;3438;p11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9" name="Google Shape;3439;p11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0" name="Google Shape;3440;p11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1" name="Google Shape;3441;p11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2" name="Google Shape;3442;p11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3" name="Google Shape;3443;p11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4" name="Google Shape;3444;p11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5" name="Google Shape;3445;p11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6" name="Google Shape;3446;p11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7" name="Google Shape;3447;p11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8" name="Google Shape;3448;p11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9" name="Google Shape;3449;p11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0" name="Google Shape;3450;p11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1" name="Google Shape;3451;p11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2" name="Google Shape;3452;p11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3" name="Google Shape;3453;p11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4" name="Google Shape;3454;p11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5" name="Google Shape;3455;p11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6" name="Google Shape;3456;p11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7" name="Google Shape;3457;p11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8" name="Google Shape;3458;p11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9" name="Google Shape;3459;p11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60" name="Google Shape;3460;p11"/>
          <p:cNvGrpSpPr/>
          <p:nvPr/>
        </p:nvGrpSpPr>
        <p:grpSpPr>
          <a:xfrm flipH="1">
            <a:off x="11498082" y="1529600"/>
            <a:ext cx="174565" cy="165501"/>
            <a:chOff x="9607275" y="-1266912"/>
            <a:chExt cx="262425" cy="248800"/>
          </a:xfrm>
        </p:grpSpPr>
        <p:sp>
          <p:nvSpPr>
            <p:cNvPr id="3461" name="Google Shape;3461;p11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2" name="Google Shape;3462;p11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3" name="Google Shape;3463;p11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4" name="Google Shape;3464;p11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5" name="Google Shape;3465;p11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6" name="Google Shape;3466;p11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7" name="Google Shape;3467;p11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8" name="Google Shape;3468;p11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9" name="Google Shape;3469;p11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0" name="Google Shape;3470;p11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1" name="Google Shape;3471;p11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2" name="Google Shape;3472;p11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3" name="Google Shape;3473;p11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4" name="Google Shape;3474;p11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5" name="Google Shape;3475;p11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6" name="Google Shape;3476;p11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7" name="Google Shape;3477;p11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8" name="Google Shape;3478;p11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9" name="Google Shape;3479;p11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0" name="Google Shape;3480;p11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1" name="Google Shape;3481;p11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2" name="Google Shape;3482;p11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3" name="Google Shape;3483;p11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4" name="Google Shape;3484;p11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85" name="Google Shape;3485;p11"/>
          <p:cNvGrpSpPr/>
          <p:nvPr/>
        </p:nvGrpSpPr>
        <p:grpSpPr>
          <a:xfrm flipH="1">
            <a:off x="10645860" y="1034968"/>
            <a:ext cx="165552" cy="170573"/>
            <a:chOff x="10113175" y="293163"/>
            <a:chExt cx="248875" cy="256425"/>
          </a:xfrm>
        </p:grpSpPr>
        <p:sp>
          <p:nvSpPr>
            <p:cNvPr id="3486" name="Google Shape;3486;p11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7" name="Google Shape;3487;p11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8" name="Google Shape;3488;p11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9" name="Google Shape;3489;p11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0" name="Google Shape;3490;p11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1" name="Google Shape;3491;p11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2" name="Google Shape;3492;p11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3" name="Google Shape;3493;p11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4" name="Google Shape;3494;p11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5" name="Google Shape;3495;p11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6" name="Google Shape;3496;p11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7" name="Google Shape;3497;p11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8" name="Google Shape;3498;p11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9" name="Google Shape;3499;p11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0" name="Google Shape;3500;p11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1" name="Google Shape;3501;p11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2" name="Google Shape;3502;p11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3" name="Google Shape;3503;p11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4" name="Google Shape;3504;p11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5" name="Google Shape;3505;p11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06" name="Google Shape;3506;p11"/>
          <p:cNvGrpSpPr/>
          <p:nvPr/>
        </p:nvGrpSpPr>
        <p:grpSpPr>
          <a:xfrm flipH="1">
            <a:off x="11492091" y="327058"/>
            <a:ext cx="186539" cy="184609"/>
            <a:chOff x="10220425" y="-1503412"/>
            <a:chExt cx="280425" cy="277525"/>
          </a:xfrm>
        </p:grpSpPr>
        <p:sp>
          <p:nvSpPr>
            <p:cNvPr id="3507" name="Google Shape;3507;p11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8" name="Google Shape;3508;p11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9" name="Google Shape;3509;p11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0" name="Google Shape;3510;p11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1" name="Google Shape;3511;p11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2" name="Google Shape;3512;p11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3" name="Google Shape;3513;p11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4" name="Google Shape;3514;p11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5" name="Google Shape;3515;p11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6" name="Google Shape;3516;p11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7" name="Google Shape;3517;p11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8" name="Google Shape;3518;p11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9" name="Google Shape;3519;p11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0" name="Google Shape;3520;p11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1" name="Google Shape;3521;p11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2" name="Google Shape;3522;p11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3" name="Google Shape;3523;p11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4" name="Google Shape;3524;p11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5" name="Google Shape;3525;p11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6" name="Google Shape;3526;p11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7" name="Google Shape;3527;p11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8" name="Google Shape;3528;p11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9" name="Google Shape;3529;p11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0" name="Google Shape;3530;p11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1" name="Google Shape;3531;p11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2" name="Google Shape;3532;p11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3" name="Google Shape;3533;p11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34" name="Google Shape;3534;p11"/>
          <p:cNvGrpSpPr/>
          <p:nvPr/>
        </p:nvGrpSpPr>
        <p:grpSpPr>
          <a:xfrm flipH="1">
            <a:off x="3970482" y="6626677"/>
            <a:ext cx="100236" cy="102639"/>
            <a:chOff x="9646950" y="-1595337"/>
            <a:chExt cx="239875" cy="245625"/>
          </a:xfrm>
        </p:grpSpPr>
        <p:sp>
          <p:nvSpPr>
            <p:cNvPr id="3535" name="Google Shape;3535;p11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6" name="Google Shape;3536;p11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7" name="Google Shape;3537;p11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8" name="Google Shape;3538;p11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9" name="Google Shape;3539;p11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0" name="Google Shape;3540;p11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1" name="Google Shape;3541;p11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2" name="Google Shape;3542;p11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3" name="Google Shape;3543;p11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4" name="Google Shape;3544;p11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5" name="Google Shape;3545;p11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6" name="Google Shape;3546;p11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7" name="Google Shape;3547;p11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8" name="Google Shape;3548;p11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9" name="Google Shape;3549;p11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0" name="Google Shape;3550;p11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1" name="Google Shape;3551;p11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2" name="Google Shape;3552;p11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3" name="Google Shape;3553;p11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4" name="Google Shape;3554;p11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5" name="Google Shape;3555;p11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6" name="Google Shape;3556;p11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7" name="Google Shape;3557;p11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8" name="Google Shape;3558;p11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9" name="Google Shape;3559;p11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0" name="Google Shape;3560;p11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1" name="Google Shape;3561;p11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2" name="Google Shape;3562;p11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3" name="Google Shape;3563;p11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4" name="Google Shape;3564;p11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5" name="Google Shape;3565;p11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6" name="Google Shape;3566;p11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7" name="Google Shape;3567;p11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8" name="Google Shape;3568;p11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9" name="Google Shape;3569;p11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0" name="Google Shape;3570;p11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1" name="Google Shape;3571;p11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2" name="Google Shape;3572;p11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73" name="Google Shape;3573;p11"/>
          <p:cNvGrpSpPr/>
          <p:nvPr/>
        </p:nvGrpSpPr>
        <p:grpSpPr>
          <a:xfrm flipH="1">
            <a:off x="6109260" y="199302"/>
            <a:ext cx="165552" cy="170573"/>
            <a:chOff x="10113175" y="293163"/>
            <a:chExt cx="248875" cy="256425"/>
          </a:xfrm>
        </p:grpSpPr>
        <p:sp>
          <p:nvSpPr>
            <p:cNvPr id="3574" name="Google Shape;3574;p11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5" name="Google Shape;3575;p11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6" name="Google Shape;3576;p11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7" name="Google Shape;3577;p11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8" name="Google Shape;3578;p11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9" name="Google Shape;3579;p11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0" name="Google Shape;3580;p11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1" name="Google Shape;3581;p11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2" name="Google Shape;3582;p11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3" name="Google Shape;3583;p11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4" name="Google Shape;3584;p11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5" name="Google Shape;3585;p11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6" name="Google Shape;3586;p11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7" name="Google Shape;3587;p11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8" name="Google Shape;3588;p11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9" name="Google Shape;3589;p11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0" name="Google Shape;3590;p11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1" name="Google Shape;3591;p11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2" name="Google Shape;3592;p11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3" name="Google Shape;3593;p11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94" name="Google Shape;3594;p11"/>
          <p:cNvGrpSpPr/>
          <p:nvPr/>
        </p:nvGrpSpPr>
        <p:grpSpPr>
          <a:xfrm flipH="1">
            <a:off x="311298" y="5761791"/>
            <a:ext cx="100212" cy="95008"/>
            <a:chOff x="9607275" y="-1266912"/>
            <a:chExt cx="262425" cy="248800"/>
          </a:xfrm>
        </p:grpSpPr>
        <p:sp>
          <p:nvSpPr>
            <p:cNvPr id="3595" name="Google Shape;3595;p11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6" name="Google Shape;3596;p11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7" name="Google Shape;3597;p11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8" name="Google Shape;3598;p11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9" name="Google Shape;3599;p11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0" name="Google Shape;3600;p11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1" name="Google Shape;3601;p11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2" name="Google Shape;3602;p11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3" name="Google Shape;3603;p11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4" name="Google Shape;3604;p11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5" name="Google Shape;3605;p11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6" name="Google Shape;3606;p11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7" name="Google Shape;3607;p11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8" name="Google Shape;3608;p11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9" name="Google Shape;3609;p11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0" name="Google Shape;3610;p11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1" name="Google Shape;3611;p11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2" name="Google Shape;3612;p11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3" name="Google Shape;3613;p11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4" name="Google Shape;3614;p11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5" name="Google Shape;3615;p11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6" name="Google Shape;3616;p11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7" name="Google Shape;3617;p11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8" name="Google Shape;3618;p11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19" name="Google Shape;3619;p11"/>
          <p:cNvGrpSpPr/>
          <p:nvPr/>
        </p:nvGrpSpPr>
        <p:grpSpPr>
          <a:xfrm flipH="1">
            <a:off x="378881" y="201818"/>
            <a:ext cx="174565" cy="165501"/>
            <a:chOff x="9607275" y="-1266912"/>
            <a:chExt cx="262425" cy="248800"/>
          </a:xfrm>
        </p:grpSpPr>
        <p:sp>
          <p:nvSpPr>
            <p:cNvPr id="3620" name="Google Shape;3620;p11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1" name="Google Shape;3621;p11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2" name="Google Shape;3622;p11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3" name="Google Shape;3623;p11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4" name="Google Shape;3624;p11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5" name="Google Shape;3625;p11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6" name="Google Shape;3626;p11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7" name="Google Shape;3627;p11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8" name="Google Shape;3628;p11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9" name="Google Shape;3629;p11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0" name="Google Shape;3630;p11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1" name="Google Shape;3631;p11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2" name="Google Shape;3632;p11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3" name="Google Shape;3633;p11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4" name="Google Shape;3634;p11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5" name="Google Shape;3635;p11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6" name="Google Shape;3636;p11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7" name="Google Shape;3637;p11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8" name="Google Shape;3638;p11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9" name="Google Shape;3639;p11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0" name="Google Shape;3640;p11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1" name="Google Shape;3641;p11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2" name="Google Shape;3642;p11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3" name="Google Shape;3643;p11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44" name="Google Shape;3644;p11"/>
          <p:cNvGrpSpPr/>
          <p:nvPr/>
        </p:nvGrpSpPr>
        <p:grpSpPr>
          <a:xfrm flipH="1">
            <a:off x="10545656" y="5372528"/>
            <a:ext cx="100205" cy="99169"/>
            <a:chOff x="10220425" y="-1503412"/>
            <a:chExt cx="280425" cy="277525"/>
          </a:xfrm>
        </p:grpSpPr>
        <p:sp>
          <p:nvSpPr>
            <p:cNvPr id="3645" name="Google Shape;3645;p11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6" name="Google Shape;3646;p11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7" name="Google Shape;3647;p11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8" name="Google Shape;3648;p11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9" name="Google Shape;3649;p11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0" name="Google Shape;3650;p11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1" name="Google Shape;3651;p11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2" name="Google Shape;3652;p11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3" name="Google Shape;3653;p11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4" name="Google Shape;3654;p11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5" name="Google Shape;3655;p11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6" name="Google Shape;3656;p11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7" name="Google Shape;3657;p11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8" name="Google Shape;3658;p11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9" name="Google Shape;3659;p11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0" name="Google Shape;3660;p11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1" name="Google Shape;3661;p11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2" name="Google Shape;3662;p11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3" name="Google Shape;3663;p11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4" name="Google Shape;3664;p11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5" name="Google Shape;3665;p11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6" name="Google Shape;3666;p11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7" name="Google Shape;3667;p11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8" name="Google Shape;3668;p11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9" name="Google Shape;3669;p11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0" name="Google Shape;3670;p11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1" name="Google Shape;3671;p11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3672" name="Google Shape;3672;p11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 rot="8099965" flipH="1">
            <a:off x="8112289" y="6139499"/>
            <a:ext cx="2167996" cy="119460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584104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6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170342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5" name="Google Shape;3675;p13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676" name="Google Shape;3676;p13"/>
          <p:cNvSpPr txBox="1">
            <a:spLocks noGrp="1"/>
          </p:cNvSpPr>
          <p:nvPr>
            <p:ph type="title" idx="2"/>
          </p:nvPr>
        </p:nvSpPr>
        <p:spPr>
          <a:xfrm>
            <a:off x="1054000" y="27002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77" name="Google Shape;3677;p13"/>
          <p:cNvSpPr txBox="1">
            <a:spLocks noGrp="1"/>
          </p:cNvSpPr>
          <p:nvPr>
            <p:ph type="subTitle" idx="1"/>
          </p:nvPr>
        </p:nvSpPr>
        <p:spPr>
          <a:xfrm>
            <a:off x="1054000" y="30568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78" name="Google Shape;3678;p13"/>
          <p:cNvSpPr txBox="1">
            <a:spLocks noGrp="1"/>
          </p:cNvSpPr>
          <p:nvPr>
            <p:ph type="title" idx="3" hasCustomPrompt="1"/>
          </p:nvPr>
        </p:nvSpPr>
        <p:spPr>
          <a:xfrm>
            <a:off x="1866600" y="1621933"/>
            <a:ext cx="15748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679" name="Google Shape;3679;p13"/>
          <p:cNvSpPr txBox="1">
            <a:spLocks noGrp="1"/>
          </p:cNvSpPr>
          <p:nvPr>
            <p:ph type="title" idx="4"/>
          </p:nvPr>
        </p:nvSpPr>
        <p:spPr>
          <a:xfrm>
            <a:off x="4496000" y="27002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80" name="Google Shape;3680;p13"/>
          <p:cNvSpPr txBox="1">
            <a:spLocks noGrp="1"/>
          </p:cNvSpPr>
          <p:nvPr>
            <p:ph type="subTitle" idx="5"/>
          </p:nvPr>
        </p:nvSpPr>
        <p:spPr>
          <a:xfrm>
            <a:off x="4496000" y="30568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1" name="Google Shape;3681;p13"/>
          <p:cNvSpPr txBox="1">
            <a:spLocks noGrp="1"/>
          </p:cNvSpPr>
          <p:nvPr>
            <p:ph type="title" idx="6" hasCustomPrompt="1"/>
          </p:nvPr>
        </p:nvSpPr>
        <p:spPr>
          <a:xfrm>
            <a:off x="5308600" y="1621933"/>
            <a:ext cx="15748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682" name="Google Shape;3682;p13"/>
          <p:cNvSpPr txBox="1">
            <a:spLocks noGrp="1"/>
          </p:cNvSpPr>
          <p:nvPr>
            <p:ph type="title" idx="7"/>
          </p:nvPr>
        </p:nvSpPr>
        <p:spPr>
          <a:xfrm>
            <a:off x="7938000" y="27002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83" name="Google Shape;3683;p13"/>
          <p:cNvSpPr txBox="1">
            <a:spLocks noGrp="1"/>
          </p:cNvSpPr>
          <p:nvPr>
            <p:ph type="subTitle" idx="8"/>
          </p:nvPr>
        </p:nvSpPr>
        <p:spPr>
          <a:xfrm>
            <a:off x="7938000" y="30568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4" name="Google Shape;3684;p13"/>
          <p:cNvSpPr txBox="1">
            <a:spLocks noGrp="1"/>
          </p:cNvSpPr>
          <p:nvPr>
            <p:ph type="title" idx="9" hasCustomPrompt="1"/>
          </p:nvPr>
        </p:nvSpPr>
        <p:spPr>
          <a:xfrm>
            <a:off x="8750600" y="1621933"/>
            <a:ext cx="15748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685" name="Google Shape;3685;p13"/>
          <p:cNvSpPr txBox="1">
            <a:spLocks noGrp="1"/>
          </p:cNvSpPr>
          <p:nvPr>
            <p:ph type="title" idx="13"/>
          </p:nvPr>
        </p:nvSpPr>
        <p:spPr>
          <a:xfrm>
            <a:off x="1054000" y="50134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86" name="Google Shape;3686;p13"/>
          <p:cNvSpPr txBox="1">
            <a:spLocks noGrp="1"/>
          </p:cNvSpPr>
          <p:nvPr>
            <p:ph type="subTitle" idx="14"/>
          </p:nvPr>
        </p:nvSpPr>
        <p:spPr>
          <a:xfrm>
            <a:off x="1054000" y="53700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7" name="Google Shape;3687;p13"/>
          <p:cNvSpPr txBox="1">
            <a:spLocks noGrp="1"/>
          </p:cNvSpPr>
          <p:nvPr>
            <p:ph type="title" idx="15" hasCustomPrompt="1"/>
          </p:nvPr>
        </p:nvSpPr>
        <p:spPr>
          <a:xfrm>
            <a:off x="1866600" y="3935133"/>
            <a:ext cx="15748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688" name="Google Shape;3688;p13"/>
          <p:cNvSpPr txBox="1">
            <a:spLocks noGrp="1"/>
          </p:cNvSpPr>
          <p:nvPr>
            <p:ph type="title" idx="16"/>
          </p:nvPr>
        </p:nvSpPr>
        <p:spPr>
          <a:xfrm>
            <a:off x="4496000" y="50134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89" name="Google Shape;3689;p13"/>
          <p:cNvSpPr txBox="1">
            <a:spLocks noGrp="1"/>
          </p:cNvSpPr>
          <p:nvPr>
            <p:ph type="subTitle" idx="17"/>
          </p:nvPr>
        </p:nvSpPr>
        <p:spPr>
          <a:xfrm>
            <a:off x="4496000" y="53700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0" name="Google Shape;3690;p13"/>
          <p:cNvSpPr txBox="1">
            <a:spLocks noGrp="1"/>
          </p:cNvSpPr>
          <p:nvPr>
            <p:ph type="title" idx="18" hasCustomPrompt="1"/>
          </p:nvPr>
        </p:nvSpPr>
        <p:spPr>
          <a:xfrm>
            <a:off x="5308600" y="3935133"/>
            <a:ext cx="15748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691" name="Google Shape;3691;p13"/>
          <p:cNvSpPr txBox="1">
            <a:spLocks noGrp="1"/>
          </p:cNvSpPr>
          <p:nvPr>
            <p:ph type="title" idx="19"/>
          </p:nvPr>
        </p:nvSpPr>
        <p:spPr>
          <a:xfrm>
            <a:off x="7938000" y="50134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92" name="Google Shape;3692;p13"/>
          <p:cNvSpPr txBox="1">
            <a:spLocks noGrp="1"/>
          </p:cNvSpPr>
          <p:nvPr>
            <p:ph type="subTitle" idx="20"/>
          </p:nvPr>
        </p:nvSpPr>
        <p:spPr>
          <a:xfrm>
            <a:off x="7938000" y="53700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3" name="Google Shape;3693;p13"/>
          <p:cNvSpPr txBox="1">
            <a:spLocks noGrp="1"/>
          </p:cNvSpPr>
          <p:nvPr>
            <p:ph type="title" idx="21" hasCustomPrompt="1"/>
          </p:nvPr>
        </p:nvSpPr>
        <p:spPr>
          <a:xfrm>
            <a:off x="8750600" y="3935133"/>
            <a:ext cx="15748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56880474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5" name="Google Shape;3695;p14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14"/>
          <p:cNvSpPr txBox="1">
            <a:spLocks noGrp="1"/>
          </p:cNvSpPr>
          <p:nvPr>
            <p:ph type="title" idx="2"/>
          </p:nvPr>
        </p:nvSpPr>
        <p:spPr>
          <a:xfrm>
            <a:off x="952400" y="4783333"/>
            <a:ext cx="29812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97" name="Google Shape;3697;p14"/>
          <p:cNvSpPr txBox="1">
            <a:spLocks noGrp="1"/>
          </p:cNvSpPr>
          <p:nvPr>
            <p:ph type="subTitle" idx="1"/>
          </p:nvPr>
        </p:nvSpPr>
        <p:spPr>
          <a:xfrm>
            <a:off x="952400" y="5292333"/>
            <a:ext cx="2981200" cy="8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8" name="Google Shape;3698;p14"/>
          <p:cNvSpPr txBox="1">
            <a:spLocks noGrp="1"/>
          </p:cNvSpPr>
          <p:nvPr>
            <p:ph type="title" idx="3"/>
          </p:nvPr>
        </p:nvSpPr>
        <p:spPr>
          <a:xfrm>
            <a:off x="8258600" y="4783333"/>
            <a:ext cx="29812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99" name="Google Shape;3699;p14"/>
          <p:cNvSpPr txBox="1">
            <a:spLocks noGrp="1"/>
          </p:cNvSpPr>
          <p:nvPr>
            <p:ph type="subTitle" idx="4"/>
          </p:nvPr>
        </p:nvSpPr>
        <p:spPr>
          <a:xfrm>
            <a:off x="8258600" y="5292333"/>
            <a:ext cx="2981200" cy="8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700" name="Google Shape;3700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1226395">
            <a:off x="-306838" y="-349468"/>
            <a:ext cx="1491243" cy="2660939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1" name="Google Shape;3701;p1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2228914">
            <a:off x="11029420" y="2878858"/>
            <a:ext cx="2110313" cy="10926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2" name="Google Shape;3702;p1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3648544">
            <a:off x="2309360" y="1827640"/>
            <a:ext cx="1476181" cy="867848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3" name="Google Shape;3703;p1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6285547">
            <a:off x="9476022" y="2280640"/>
            <a:ext cx="1515837" cy="664409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4" name="Google Shape;3704;p14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-2699992">
            <a:off x="10201159" y="-161782"/>
            <a:ext cx="2076883" cy="768788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5" name="Google Shape;3705;p14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3881753">
            <a:off x="-29872" y="2498546"/>
            <a:ext cx="1334155" cy="2783353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6" name="Google Shape;3706;p14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1752500">
            <a:off x="2187278" y="-964977"/>
            <a:ext cx="1028655" cy="2145997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7" name="Google Shape;3707;p14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8495869">
            <a:off x="8353566" y="-689497"/>
            <a:ext cx="1302767" cy="2615925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8" name="Google Shape;3708;p14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1589358">
            <a:off x="966409" y="1648011"/>
            <a:ext cx="1134217" cy="624980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9" name="Google Shape;3709;p14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9959136" flipH="1">
            <a:off x="11574422" y="884345"/>
            <a:ext cx="1342585" cy="73979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710" name="Google Shape;3710;p14"/>
          <p:cNvGrpSpPr/>
          <p:nvPr/>
        </p:nvGrpSpPr>
        <p:grpSpPr>
          <a:xfrm>
            <a:off x="7980303" y="406425"/>
            <a:ext cx="175763" cy="182448"/>
            <a:chOff x="9933675" y="-1395987"/>
            <a:chExt cx="264225" cy="274275"/>
          </a:xfrm>
        </p:grpSpPr>
        <p:sp>
          <p:nvSpPr>
            <p:cNvPr id="3711" name="Google Shape;3711;p14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2" name="Google Shape;3712;p14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3" name="Google Shape;3713;p14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4" name="Google Shape;3714;p14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5" name="Google Shape;3715;p14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6" name="Google Shape;3716;p14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7" name="Google Shape;3717;p14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8" name="Google Shape;3718;p14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9" name="Google Shape;3719;p14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0" name="Google Shape;3720;p14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1" name="Google Shape;3721;p14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2" name="Google Shape;3722;p14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3" name="Google Shape;3723;p14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4" name="Google Shape;3724;p14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5" name="Google Shape;3725;p14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6" name="Google Shape;3726;p14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7" name="Google Shape;3727;p14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8" name="Google Shape;3728;p14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9" name="Google Shape;3729;p14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0" name="Google Shape;3730;p14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1" name="Google Shape;3731;p14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2" name="Google Shape;3732;p14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3" name="Google Shape;3733;p14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4" name="Google Shape;3734;p14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5" name="Google Shape;3735;p14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6" name="Google Shape;3736;p14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7" name="Google Shape;3737;p14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8" name="Google Shape;3738;p14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739" name="Google Shape;3739;p14"/>
          <p:cNvGrpSpPr/>
          <p:nvPr/>
        </p:nvGrpSpPr>
        <p:grpSpPr>
          <a:xfrm>
            <a:off x="4562266" y="140908"/>
            <a:ext cx="159565" cy="163389"/>
            <a:chOff x="9646950" y="-1595337"/>
            <a:chExt cx="239875" cy="245625"/>
          </a:xfrm>
        </p:grpSpPr>
        <p:sp>
          <p:nvSpPr>
            <p:cNvPr id="3740" name="Google Shape;3740;p14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1" name="Google Shape;3741;p14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2" name="Google Shape;3742;p14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3" name="Google Shape;3743;p14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4" name="Google Shape;3744;p14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5" name="Google Shape;3745;p14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6" name="Google Shape;3746;p14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7" name="Google Shape;3747;p14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8" name="Google Shape;3748;p14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9" name="Google Shape;3749;p14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0" name="Google Shape;3750;p14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1" name="Google Shape;3751;p14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2" name="Google Shape;3752;p14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3" name="Google Shape;3753;p14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4" name="Google Shape;3754;p14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5" name="Google Shape;3755;p14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6" name="Google Shape;3756;p14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7" name="Google Shape;3757;p14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8" name="Google Shape;3758;p14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9" name="Google Shape;3759;p14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0" name="Google Shape;3760;p14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1" name="Google Shape;3761;p14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2" name="Google Shape;3762;p14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3" name="Google Shape;3763;p14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4" name="Google Shape;3764;p14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5" name="Google Shape;3765;p14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6" name="Google Shape;3766;p14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7" name="Google Shape;3767;p14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8" name="Google Shape;3768;p14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9" name="Google Shape;3769;p14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0" name="Google Shape;3770;p14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1" name="Google Shape;3771;p14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2" name="Google Shape;3772;p14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3" name="Google Shape;3773;p14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4" name="Google Shape;3774;p14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5" name="Google Shape;3775;p14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6" name="Google Shape;3776;p14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7" name="Google Shape;3777;p14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778" name="Google Shape;3778;p14"/>
          <p:cNvGrpSpPr/>
          <p:nvPr/>
        </p:nvGrpSpPr>
        <p:grpSpPr>
          <a:xfrm>
            <a:off x="311298" y="2760857"/>
            <a:ext cx="100247" cy="103288"/>
            <a:chOff x="10113175" y="293163"/>
            <a:chExt cx="248875" cy="256425"/>
          </a:xfrm>
        </p:grpSpPr>
        <p:sp>
          <p:nvSpPr>
            <p:cNvPr id="3779" name="Google Shape;3779;p14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0" name="Google Shape;3780;p14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1" name="Google Shape;3781;p14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2" name="Google Shape;3782;p14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3" name="Google Shape;3783;p14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4" name="Google Shape;3784;p14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5" name="Google Shape;3785;p14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6" name="Google Shape;3786;p14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7" name="Google Shape;3787;p14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8" name="Google Shape;3788;p14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9" name="Google Shape;3789;p14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0" name="Google Shape;3790;p14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1" name="Google Shape;3791;p14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2" name="Google Shape;3792;p14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3" name="Google Shape;3793;p14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4" name="Google Shape;3794;p14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5" name="Google Shape;3795;p14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6" name="Google Shape;3796;p14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7" name="Google Shape;3797;p14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8" name="Google Shape;3798;p14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799" name="Google Shape;3799;p14"/>
          <p:cNvGrpSpPr/>
          <p:nvPr/>
        </p:nvGrpSpPr>
        <p:grpSpPr>
          <a:xfrm>
            <a:off x="10829074" y="1392484"/>
            <a:ext cx="174565" cy="165501"/>
            <a:chOff x="9607275" y="-1266912"/>
            <a:chExt cx="262425" cy="248800"/>
          </a:xfrm>
        </p:grpSpPr>
        <p:sp>
          <p:nvSpPr>
            <p:cNvPr id="3800" name="Google Shape;3800;p14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1" name="Google Shape;3801;p14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2" name="Google Shape;3802;p14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3" name="Google Shape;3803;p14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4" name="Google Shape;3804;p14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5" name="Google Shape;3805;p14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6" name="Google Shape;3806;p14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7" name="Google Shape;3807;p14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8" name="Google Shape;3808;p14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9" name="Google Shape;3809;p14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0" name="Google Shape;3810;p14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1" name="Google Shape;3811;p14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2" name="Google Shape;3812;p14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3" name="Google Shape;3813;p14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4" name="Google Shape;3814;p14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5" name="Google Shape;3815;p14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6" name="Google Shape;3816;p14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7" name="Google Shape;3817;p14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8" name="Google Shape;3818;p14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9" name="Google Shape;3819;p14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0" name="Google Shape;3820;p14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1" name="Google Shape;3821;p14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2" name="Google Shape;3822;p14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3" name="Google Shape;3823;p14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824" name="Google Shape;3824;p14"/>
          <p:cNvGrpSpPr/>
          <p:nvPr/>
        </p:nvGrpSpPr>
        <p:grpSpPr>
          <a:xfrm>
            <a:off x="3435245" y="450141"/>
            <a:ext cx="100212" cy="95008"/>
            <a:chOff x="9607275" y="-1266912"/>
            <a:chExt cx="262425" cy="248800"/>
          </a:xfrm>
        </p:grpSpPr>
        <p:sp>
          <p:nvSpPr>
            <p:cNvPr id="3825" name="Google Shape;3825;p14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6" name="Google Shape;3826;p14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7" name="Google Shape;3827;p14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8" name="Google Shape;3828;p14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9" name="Google Shape;3829;p14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0" name="Google Shape;3830;p14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1" name="Google Shape;3831;p14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2" name="Google Shape;3832;p14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3" name="Google Shape;3833;p14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4" name="Google Shape;3834;p14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5" name="Google Shape;3835;p14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6" name="Google Shape;3836;p14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7" name="Google Shape;3837;p14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8" name="Google Shape;3838;p14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9" name="Google Shape;3839;p14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0" name="Google Shape;3840;p14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1" name="Google Shape;3841;p14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2" name="Google Shape;3842;p14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3" name="Google Shape;3843;p14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4" name="Google Shape;3844;p14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5" name="Google Shape;3845;p14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6" name="Google Shape;3846;p14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7" name="Google Shape;3847;p14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8" name="Google Shape;3848;p14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849" name="Google Shape;3849;p14"/>
          <p:cNvGrpSpPr/>
          <p:nvPr/>
        </p:nvGrpSpPr>
        <p:grpSpPr>
          <a:xfrm>
            <a:off x="2349723" y="1520041"/>
            <a:ext cx="186539" cy="184609"/>
            <a:chOff x="10220425" y="-1503412"/>
            <a:chExt cx="280425" cy="277525"/>
          </a:xfrm>
        </p:grpSpPr>
        <p:sp>
          <p:nvSpPr>
            <p:cNvPr id="3850" name="Google Shape;3850;p14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1" name="Google Shape;3851;p14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2" name="Google Shape;3852;p14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3" name="Google Shape;3853;p14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4" name="Google Shape;3854;p14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5" name="Google Shape;3855;p14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6" name="Google Shape;3856;p14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7" name="Google Shape;3857;p14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8" name="Google Shape;3858;p14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9" name="Google Shape;3859;p14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0" name="Google Shape;3860;p14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1" name="Google Shape;3861;p14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2" name="Google Shape;3862;p14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3" name="Google Shape;3863;p14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4" name="Google Shape;3864;p14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5" name="Google Shape;3865;p14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6" name="Google Shape;3866;p14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7" name="Google Shape;3867;p14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8" name="Google Shape;3868;p14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9" name="Google Shape;3869;p14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0" name="Google Shape;3870;p14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1" name="Google Shape;3871;p14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2" name="Google Shape;3872;p14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3" name="Google Shape;3873;p14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4" name="Google Shape;3874;p14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5" name="Google Shape;3875;p14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6" name="Google Shape;3876;p14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877" name="Google Shape;3877;p14"/>
          <p:cNvGrpSpPr/>
          <p:nvPr/>
        </p:nvGrpSpPr>
        <p:grpSpPr>
          <a:xfrm>
            <a:off x="2112868" y="2954008"/>
            <a:ext cx="100229" cy="104041"/>
            <a:chOff x="9933675" y="-1395987"/>
            <a:chExt cx="264225" cy="274275"/>
          </a:xfrm>
        </p:grpSpPr>
        <p:sp>
          <p:nvSpPr>
            <p:cNvPr id="3878" name="Google Shape;3878;p14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9" name="Google Shape;3879;p14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0" name="Google Shape;3880;p14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1" name="Google Shape;3881;p14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2" name="Google Shape;3882;p14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3" name="Google Shape;3883;p14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4" name="Google Shape;3884;p14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5" name="Google Shape;3885;p14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6" name="Google Shape;3886;p14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7" name="Google Shape;3887;p14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8" name="Google Shape;3888;p14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9" name="Google Shape;3889;p14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0" name="Google Shape;3890;p14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1" name="Google Shape;3891;p14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2" name="Google Shape;3892;p14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3" name="Google Shape;3893;p14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4" name="Google Shape;3894;p14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5" name="Google Shape;3895;p14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6" name="Google Shape;3896;p14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7" name="Google Shape;3897;p14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8" name="Google Shape;3898;p14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9" name="Google Shape;3899;p14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0" name="Google Shape;3900;p14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1" name="Google Shape;3901;p14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2" name="Google Shape;3902;p14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3" name="Google Shape;3903;p14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4" name="Google Shape;3904;p14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5" name="Google Shape;3905;p14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906" name="Google Shape;3906;p14"/>
          <p:cNvGrpSpPr/>
          <p:nvPr/>
        </p:nvGrpSpPr>
        <p:grpSpPr>
          <a:xfrm>
            <a:off x="9234199" y="2254258"/>
            <a:ext cx="159565" cy="163389"/>
            <a:chOff x="9646950" y="-1595337"/>
            <a:chExt cx="239875" cy="245625"/>
          </a:xfrm>
        </p:grpSpPr>
        <p:sp>
          <p:nvSpPr>
            <p:cNvPr id="3907" name="Google Shape;3907;p14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8" name="Google Shape;3908;p14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9" name="Google Shape;3909;p14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0" name="Google Shape;3910;p14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1" name="Google Shape;3911;p14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2" name="Google Shape;3912;p14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3" name="Google Shape;3913;p14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4" name="Google Shape;3914;p14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5" name="Google Shape;3915;p14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6" name="Google Shape;3916;p14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7" name="Google Shape;3917;p14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8" name="Google Shape;3918;p14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9" name="Google Shape;3919;p14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0" name="Google Shape;3920;p14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1" name="Google Shape;3921;p14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2" name="Google Shape;3922;p14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3" name="Google Shape;3923;p14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4" name="Google Shape;3924;p14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5" name="Google Shape;3925;p14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6" name="Google Shape;3926;p14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7" name="Google Shape;3927;p14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8" name="Google Shape;3928;p14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9" name="Google Shape;3929;p14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0" name="Google Shape;3930;p14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1" name="Google Shape;3931;p14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2" name="Google Shape;3932;p14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3" name="Google Shape;3933;p14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4" name="Google Shape;3934;p14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5" name="Google Shape;3935;p14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6" name="Google Shape;3936;p14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7" name="Google Shape;3937;p14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8" name="Google Shape;3938;p14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9" name="Google Shape;3939;p14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0" name="Google Shape;3940;p14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1" name="Google Shape;3941;p14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2" name="Google Shape;3942;p14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3" name="Google Shape;3943;p14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4" name="Google Shape;3944;p14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945" name="Google Shape;3945;p14"/>
          <p:cNvGrpSpPr/>
          <p:nvPr/>
        </p:nvGrpSpPr>
        <p:grpSpPr>
          <a:xfrm>
            <a:off x="1459792" y="161161"/>
            <a:ext cx="100205" cy="99169"/>
            <a:chOff x="10220425" y="-1503412"/>
            <a:chExt cx="280425" cy="277525"/>
          </a:xfrm>
        </p:grpSpPr>
        <p:sp>
          <p:nvSpPr>
            <p:cNvPr id="3946" name="Google Shape;3946;p14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7" name="Google Shape;3947;p14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8" name="Google Shape;3948;p14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9" name="Google Shape;3949;p14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0" name="Google Shape;3950;p14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1" name="Google Shape;3951;p14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2" name="Google Shape;3952;p14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3" name="Google Shape;3953;p14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4" name="Google Shape;3954;p14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5" name="Google Shape;3955;p14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6" name="Google Shape;3956;p14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7" name="Google Shape;3957;p14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8" name="Google Shape;3958;p14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9" name="Google Shape;3959;p14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0" name="Google Shape;3960;p14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1" name="Google Shape;3961;p14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2" name="Google Shape;3962;p14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3" name="Google Shape;3963;p14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4" name="Google Shape;3964;p14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5" name="Google Shape;3965;p14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6" name="Google Shape;3966;p14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7" name="Google Shape;3967;p14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8" name="Google Shape;3968;p14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9" name="Google Shape;3969;p14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0" name="Google Shape;3970;p14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1" name="Google Shape;3971;p14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2" name="Google Shape;3972;p14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973" name="Google Shape;3973;p14"/>
          <p:cNvGrpSpPr/>
          <p:nvPr/>
        </p:nvGrpSpPr>
        <p:grpSpPr>
          <a:xfrm flipH="1">
            <a:off x="3921790" y="1174240"/>
            <a:ext cx="159557" cy="175907"/>
            <a:chOff x="9943600" y="-1728387"/>
            <a:chExt cx="264225" cy="291300"/>
          </a:xfrm>
        </p:grpSpPr>
        <p:sp>
          <p:nvSpPr>
            <p:cNvPr id="3974" name="Google Shape;3974;p14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5" name="Google Shape;3975;p14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6" name="Google Shape;3976;p14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7" name="Google Shape;3977;p14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8" name="Google Shape;3978;p14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9" name="Google Shape;3979;p14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0" name="Google Shape;3980;p14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1" name="Google Shape;3981;p14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2" name="Google Shape;3982;p14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3" name="Google Shape;3983;p14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4" name="Google Shape;3984;p14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5" name="Google Shape;3985;p14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6" name="Google Shape;3986;p14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7" name="Google Shape;3987;p14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8" name="Google Shape;3988;p14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9" name="Google Shape;3989;p14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0" name="Google Shape;3990;p14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1" name="Google Shape;3991;p14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2" name="Google Shape;3992;p14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3" name="Google Shape;3993;p14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4" name="Google Shape;3994;p14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5" name="Google Shape;3995;p14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6" name="Google Shape;3996;p14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7" name="Google Shape;3997;p14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8" name="Google Shape;3998;p14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9" name="Google Shape;3999;p14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0" name="Google Shape;4000;p14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1" name="Google Shape;4001;p14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2" name="Google Shape;4002;p14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3" name="Google Shape;4003;p14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4" name="Google Shape;4004;p14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5" name="Google Shape;4005;p14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6" name="Google Shape;4006;p14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7" name="Google Shape;4007;p14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8" name="Google Shape;4008;p14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9" name="Google Shape;4009;p14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0" name="Google Shape;4010;p14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1" name="Google Shape;4011;p14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2" name="Google Shape;4012;p14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3" name="Google Shape;4013;p14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014" name="Google Shape;4014;p14"/>
          <p:cNvGrpSpPr/>
          <p:nvPr/>
        </p:nvGrpSpPr>
        <p:grpSpPr>
          <a:xfrm>
            <a:off x="2854540" y="3867684"/>
            <a:ext cx="174565" cy="165501"/>
            <a:chOff x="9607275" y="-1266912"/>
            <a:chExt cx="262425" cy="248800"/>
          </a:xfrm>
        </p:grpSpPr>
        <p:sp>
          <p:nvSpPr>
            <p:cNvPr id="4015" name="Google Shape;4015;p14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6" name="Google Shape;4016;p14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7" name="Google Shape;4017;p14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8" name="Google Shape;4018;p14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9" name="Google Shape;4019;p14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0" name="Google Shape;4020;p14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1" name="Google Shape;4021;p14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2" name="Google Shape;4022;p14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3" name="Google Shape;4023;p14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4" name="Google Shape;4024;p14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5" name="Google Shape;4025;p14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6" name="Google Shape;4026;p14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7" name="Google Shape;4027;p14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8" name="Google Shape;4028;p14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9" name="Google Shape;4029;p14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0" name="Google Shape;4030;p14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1" name="Google Shape;4031;p14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2" name="Google Shape;4032;p14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3" name="Google Shape;4033;p14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4" name="Google Shape;4034;p14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5" name="Google Shape;4035;p14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6" name="Google Shape;4036;p14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7" name="Google Shape;4037;p14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8" name="Google Shape;4038;p14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039" name="Google Shape;4039;p14"/>
          <p:cNvGrpSpPr/>
          <p:nvPr/>
        </p:nvGrpSpPr>
        <p:grpSpPr>
          <a:xfrm>
            <a:off x="1277375" y="1034968"/>
            <a:ext cx="165552" cy="170573"/>
            <a:chOff x="10113175" y="293163"/>
            <a:chExt cx="248875" cy="256425"/>
          </a:xfrm>
        </p:grpSpPr>
        <p:sp>
          <p:nvSpPr>
            <p:cNvPr id="4040" name="Google Shape;4040;p14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1" name="Google Shape;4041;p14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2" name="Google Shape;4042;p14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3" name="Google Shape;4043;p14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4" name="Google Shape;4044;p14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5" name="Google Shape;4045;p14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6" name="Google Shape;4046;p14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7" name="Google Shape;4047;p14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8" name="Google Shape;4048;p14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9" name="Google Shape;4049;p14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0" name="Google Shape;4050;p14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1" name="Google Shape;4051;p14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2" name="Google Shape;4052;p14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3" name="Google Shape;4053;p14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4" name="Google Shape;4054;p14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5" name="Google Shape;4055;p14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6" name="Google Shape;4056;p14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7" name="Google Shape;4057;p14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8" name="Google Shape;4058;p14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9" name="Google Shape;4059;p14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060" name="Google Shape;4060;p14"/>
          <p:cNvGrpSpPr/>
          <p:nvPr/>
        </p:nvGrpSpPr>
        <p:grpSpPr>
          <a:xfrm>
            <a:off x="10038807" y="257774"/>
            <a:ext cx="186539" cy="184609"/>
            <a:chOff x="10220425" y="-1503412"/>
            <a:chExt cx="280425" cy="277525"/>
          </a:xfrm>
        </p:grpSpPr>
        <p:sp>
          <p:nvSpPr>
            <p:cNvPr id="4061" name="Google Shape;4061;p14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2" name="Google Shape;4062;p14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3" name="Google Shape;4063;p14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4" name="Google Shape;4064;p14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5" name="Google Shape;4065;p14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6" name="Google Shape;4066;p14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7" name="Google Shape;4067;p14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8" name="Google Shape;4068;p14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9" name="Google Shape;4069;p14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0" name="Google Shape;4070;p14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1" name="Google Shape;4071;p14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2" name="Google Shape;4072;p14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3" name="Google Shape;4073;p14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4" name="Google Shape;4074;p14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5" name="Google Shape;4075;p14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6" name="Google Shape;4076;p14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7" name="Google Shape;4077;p14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8" name="Google Shape;4078;p14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9" name="Google Shape;4079;p14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0" name="Google Shape;4080;p14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1" name="Google Shape;4081;p14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2" name="Google Shape;4082;p14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3" name="Google Shape;4083;p14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4" name="Google Shape;4084;p14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5" name="Google Shape;4085;p14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6" name="Google Shape;4086;p14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7" name="Google Shape;4087;p14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088" name="Google Shape;4088;p14"/>
          <p:cNvGrpSpPr/>
          <p:nvPr/>
        </p:nvGrpSpPr>
        <p:grpSpPr>
          <a:xfrm>
            <a:off x="11777270" y="4264477"/>
            <a:ext cx="100236" cy="102639"/>
            <a:chOff x="9646950" y="-1595337"/>
            <a:chExt cx="239875" cy="245625"/>
          </a:xfrm>
        </p:grpSpPr>
        <p:sp>
          <p:nvSpPr>
            <p:cNvPr id="4089" name="Google Shape;4089;p14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0" name="Google Shape;4090;p14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1" name="Google Shape;4091;p14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2" name="Google Shape;4092;p14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3" name="Google Shape;4093;p14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4" name="Google Shape;4094;p14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5" name="Google Shape;4095;p14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6" name="Google Shape;4096;p14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7" name="Google Shape;4097;p14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8" name="Google Shape;4098;p14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9" name="Google Shape;4099;p14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0" name="Google Shape;4100;p14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1" name="Google Shape;4101;p14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2" name="Google Shape;4102;p14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3" name="Google Shape;4103;p14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4" name="Google Shape;4104;p14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5" name="Google Shape;4105;p14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6" name="Google Shape;4106;p14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7" name="Google Shape;4107;p14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8" name="Google Shape;4108;p14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9" name="Google Shape;4109;p14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0" name="Google Shape;4110;p14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1" name="Google Shape;4111;p14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2" name="Google Shape;4112;p14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3" name="Google Shape;4113;p14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4" name="Google Shape;4114;p14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5" name="Google Shape;4115;p14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6" name="Google Shape;4116;p14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7" name="Google Shape;4117;p14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8" name="Google Shape;4118;p14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9" name="Google Shape;4119;p14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0" name="Google Shape;4120;p14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1" name="Google Shape;4121;p14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2" name="Google Shape;4122;p14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3" name="Google Shape;4123;p14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4" name="Google Shape;4124;p14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5" name="Google Shape;4125;p14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6" name="Google Shape;4126;p14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127" name="Google Shape;4127;p14"/>
          <p:cNvGrpSpPr/>
          <p:nvPr/>
        </p:nvGrpSpPr>
        <p:grpSpPr>
          <a:xfrm>
            <a:off x="12001808" y="2250668"/>
            <a:ext cx="165552" cy="170573"/>
            <a:chOff x="10113175" y="293163"/>
            <a:chExt cx="248875" cy="256425"/>
          </a:xfrm>
        </p:grpSpPr>
        <p:sp>
          <p:nvSpPr>
            <p:cNvPr id="4128" name="Google Shape;4128;p14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9" name="Google Shape;4129;p14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0" name="Google Shape;4130;p14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1" name="Google Shape;4131;p14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2" name="Google Shape;4132;p14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3" name="Google Shape;4133;p14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4" name="Google Shape;4134;p14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5" name="Google Shape;4135;p14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6" name="Google Shape;4136;p14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7" name="Google Shape;4137;p14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8" name="Google Shape;4138;p14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9" name="Google Shape;4139;p14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0" name="Google Shape;4140;p14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1" name="Google Shape;4141;p14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2" name="Google Shape;4142;p14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3" name="Google Shape;4143;p14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4" name="Google Shape;4144;p14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5" name="Google Shape;4145;p14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6" name="Google Shape;4146;p14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7" name="Google Shape;4147;p14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148" name="Google Shape;4148;p14"/>
          <p:cNvGrpSpPr/>
          <p:nvPr/>
        </p:nvGrpSpPr>
        <p:grpSpPr>
          <a:xfrm>
            <a:off x="10780845" y="3377657"/>
            <a:ext cx="100212" cy="95008"/>
            <a:chOff x="9607275" y="-1266912"/>
            <a:chExt cx="262425" cy="248800"/>
          </a:xfrm>
        </p:grpSpPr>
        <p:sp>
          <p:nvSpPr>
            <p:cNvPr id="4149" name="Google Shape;4149;p14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0" name="Google Shape;4150;p14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1" name="Google Shape;4151;p14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2" name="Google Shape;4152;p14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3" name="Google Shape;4153;p14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4" name="Google Shape;4154;p14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5" name="Google Shape;4155;p14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6" name="Google Shape;4156;p14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7" name="Google Shape;4157;p14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8" name="Google Shape;4158;p14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9" name="Google Shape;4159;p14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0" name="Google Shape;4160;p14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1" name="Google Shape;4161;p14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2" name="Google Shape;4162;p14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3" name="Google Shape;4163;p14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4" name="Google Shape;4164;p14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5" name="Google Shape;4165;p14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6" name="Google Shape;4166;p14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7" name="Google Shape;4167;p14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8" name="Google Shape;4168;p14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9" name="Google Shape;4169;p14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0" name="Google Shape;4170;p14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1" name="Google Shape;4171;p14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2" name="Google Shape;4172;p14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173" name="Google Shape;4173;p14"/>
          <p:cNvGrpSpPr/>
          <p:nvPr/>
        </p:nvGrpSpPr>
        <p:grpSpPr>
          <a:xfrm flipH="1">
            <a:off x="9669423" y="3869757"/>
            <a:ext cx="159557" cy="175907"/>
            <a:chOff x="9943600" y="-1728387"/>
            <a:chExt cx="264225" cy="291300"/>
          </a:xfrm>
        </p:grpSpPr>
        <p:sp>
          <p:nvSpPr>
            <p:cNvPr id="4174" name="Google Shape;4174;p14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5" name="Google Shape;4175;p14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6" name="Google Shape;4176;p14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7" name="Google Shape;4177;p14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8" name="Google Shape;4178;p14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9" name="Google Shape;4179;p14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0" name="Google Shape;4180;p14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1" name="Google Shape;4181;p14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2" name="Google Shape;4182;p14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3" name="Google Shape;4183;p14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4" name="Google Shape;4184;p14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5" name="Google Shape;4185;p14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6" name="Google Shape;4186;p14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7" name="Google Shape;4187;p14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8" name="Google Shape;4188;p14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9" name="Google Shape;4189;p14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0" name="Google Shape;4190;p14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1" name="Google Shape;4191;p14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2" name="Google Shape;4192;p14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3" name="Google Shape;4193;p14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4" name="Google Shape;4194;p14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5" name="Google Shape;4195;p14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6" name="Google Shape;4196;p14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7" name="Google Shape;4197;p14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8" name="Google Shape;4198;p14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9" name="Google Shape;4199;p14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0" name="Google Shape;4200;p14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1" name="Google Shape;4201;p14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2" name="Google Shape;4202;p14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3" name="Google Shape;4203;p14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4" name="Google Shape;4204;p14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5" name="Google Shape;4205;p14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6" name="Google Shape;4206;p14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7" name="Google Shape;4207;p14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8" name="Google Shape;4208;p14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9" name="Google Shape;4209;p14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0" name="Google Shape;4210;p14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1" name="Google Shape;4211;p14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2" name="Google Shape;4212;p14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3" name="Google Shape;4213;p14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137472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bg>
      <p:bgPr>
        <a:solidFill>
          <a:schemeClr val="accent2"/>
        </a:solidFill>
        <a:effectLst/>
      </p:bgPr>
    </p:bg>
    <p:spTree>
      <p:nvGrpSpPr>
        <p:cNvPr id="1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" name="Google Shape;398;p20"/>
          <p:cNvSpPr txBox="1">
            <a:spLocks noGrp="1"/>
          </p:cNvSpPr>
          <p:nvPr>
            <p:ph type="subTitle" idx="1"/>
          </p:nvPr>
        </p:nvSpPr>
        <p:spPr>
          <a:xfrm>
            <a:off x="2881600" y="1426300"/>
            <a:ext cx="6428800" cy="8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9" name="Google Shape;399;p20"/>
          <p:cNvSpPr/>
          <p:nvPr/>
        </p:nvSpPr>
        <p:spPr>
          <a:xfrm rot="10800000">
            <a:off x="-33" y="1125213"/>
            <a:ext cx="12192076" cy="862808"/>
          </a:xfrm>
          <a:custGeom>
            <a:avLst/>
            <a:gdLst/>
            <a:ahLst/>
            <a:cxnLst/>
            <a:rect l="l" t="t" r="r" b="b"/>
            <a:pathLst>
              <a:path w="85307" h="6037" extrusionOk="0">
                <a:moveTo>
                  <a:pt x="29824" y="1"/>
                </a:moveTo>
                <a:cubicBezTo>
                  <a:pt x="25059" y="1"/>
                  <a:pt x="20248" y="1271"/>
                  <a:pt x="15614" y="2498"/>
                </a:cubicBezTo>
                <a:cubicBezTo>
                  <a:pt x="15097" y="2601"/>
                  <a:pt x="14554" y="2808"/>
                  <a:pt x="14011" y="2912"/>
                </a:cubicBezTo>
                <a:cubicBezTo>
                  <a:pt x="10103" y="3916"/>
                  <a:pt x="6028" y="4847"/>
                  <a:pt x="2130" y="4847"/>
                </a:cubicBezTo>
                <a:cubicBezTo>
                  <a:pt x="1414" y="4847"/>
                  <a:pt x="703" y="4815"/>
                  <a:pt x="0" y="4747"/>
                </a:cubicBezTo>
                <a:lnTo>
                  <a:pt x="0" y="4850"/>
                </a:lnTo>
                <a:cubicBezTo>
                  <a:pt x="704" y="4919"/>
                  <a:pt x="1416" y="4950"/>
                  <a:pt x="2134" y="4950"/>
                </a:cubicBezTo>
                <a:cubicBezTo>
                  <a:pt x="6030" y="4950"/>
                  <a:pt x="10104" y="4023"/>
                  <a:pt x="14011" y="3041"/>
                </a:cubicBezTo>
                <a:cubicBezTo>
                  <a:pt x="14554" y="2912"/>
                  <a:pt x="15097" y="2705"/>
                  <a:pt x="15614" y="2601"/>
                </a:cubicBezTo>
                <a:cubicBezTo>
                  <a:pt x="20326" y="1375"/>
                  <a:pt x="25097" y="104"/>
                  <a:pt x="29838" y="104"/>
                </a:cubicBezTo>
                <a:cubicBezTo>
                  <a:pt x="31391" y="104"/>
                  <a:pt x="32941" y="240"/>
                  <a:pt x="34485" y="559"/>
                </a:cubicBezTo>
                <a:cubicBezTo>
                  <a:pt x="36527" y="973"/>
                  <a:pt x="38569" y="1748"/>
                  <a:pt x="40508" y="2498"/>
                </a:cubicBezTo>
                <a:cubicBezTo>
                  <a:pt x="41594" y="2912"/>
                  <a:pt x="42654" y="3351"/>
                  <a:pt x="43636" y="3687"/>
                </a:cubicBezTo>
                <a:cubicBezTo>
                  <a:pt x="48226" y="5278"/>
                  <a:pt x="53269" y="6036"/>
                  <a:pt x="58920" y="6036"/>
                </a:cubicBezTo>
                <a:cubicBezTo>
                  <a:pt x="62816" y="6036"/>
                  <a:pt x="67002" y="5676"/>
                  <a:pt x="71528" y="4980"/>
                </a:cubicBezTo>
                <a:cubicBezTo>
                  <a:pt x="72278" y="4747"/>
                  <a:pt x="73131" y="4644"/>
                  <a:pt x="74010" y="4540"/>
                </a:cubicBezTo>
                <a:cubicBezTo>
                  <a:pt x="77784" y="3894"/>
                  <a:pt x="81662" y="3248"/>
                  <a:pt x="85307" y="3248"/>
                </a:cubicBezTo>
                <a:lnTo>
                  <a:pt x="85307" y="3144"/>
                </a:lnTo>
                <a:cubicBezTo>
                  <a:pt x="81532" y="3144"/>
                  <a:pt x="77784" y="3790"/>
                  <a:pt x="74010" y="4437"/>
                </a:cubicBezTo>
                <a:cubicBezTo>
                  <a:pt x="73131" y="4540"/>
                  <a:pt x="72278" y="4644"/>
                  <a:pt x="71528" y="4850"/>
                </a:cubicBezTo>
                <a:cubicBezTo>
                  <a:pt x="66990" y="5559"/>
                  <a:pt x="62794" y="5926"/>
                  <a:pt x="58896" y="5926"/>
                </a:cubicBezTo>
                <a:cubicBezTo>
                  <a:pt x="53268" y="5926"/>
                  <a:pt x="48260" y="5161"/>
                  <a:pt x="43739" y="3558"/>
                </a:cubicBezTo>
                <a:cubicBezTo>
                  <a:pt x="42654" y="3248"/>
                  <a:pt x="41594" y="2808"/>
                  <a:pt x="40611" y="2498"/>
                </a:cubicBezTo>
                <a:cubicBezTo>
                  <a:pt x="38569" y="1748"/>
                  <a:pt x="36527" y="869"/>
                  <a:pt x="34485" y="456"/>
                </a:cubicBezTo>
                <a:cubicBezTo>
                  <a:pt x="32941" y="137"/>
                  <a:pt x="31385" y="1"/>
                  <a:pt x="29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0" name="Google Shape;400;p20"/>
          <p:cNvSpPr/>
          <p:nvPr/>
        </p:nvSpPr>
        <p:spPr>
          <a:xfrm rot="10800000">
            <a:off x="-33" y="3263868"/>
            <a:ext cx="12192076" cy="1403045"/>
          </a:xfrm>
          <a:custGeom>
            <a:avLst/>
            <a:gdLst/>
            <a:ahLst/>
            <a:cxnLst/>
            <a:rect l="l" t="t" r="r" b="b"/>
            <a:pathLst>
              <a:path w="85307" h="9817" extrusionOk="0">
                <a:moveTo>
                  <a:pt x="79170" y="5358"/>
                </a:moveTo>
                <a:cubicBezTo>
                  <a:pt x="77082" y="5358"/>
                  <a:pt x="74973" y="5626"/>
                  <a:pt x="72924" y="6145"/>
                </a:cubicBezTo>
                <a:cubicBezTo>
                  <a:pt x="71632" y="6481"/>
                  <a:pt x="70236" y="6921"/>
                  <a:pt x="68943" y="7334"/>
                </a:cubicBezTo>
                <a:cubicBezTo>
                  <a:pt x="67108" y="7981"/>
                  <a:pt x="65273" y="8627"/>
                  <a:pt x="63437" y="8963"/>
                </a:cubicBezTo>
                <a:cubicBezTo>
                  <a:pt x="65376" y="8627"/>
                  <a:pt x="67211" y="8084"/>
                  <a:pt x="68943" y="7438"/>
                </a:cubicBezTo>
                <a:cubicBezTo>
                  <a:pt x="70236" y="7024"/>
                  <a:pt x="71632" y="6585"/>
                  <a:pt x="73028" y="6145"/>
                </a:cubicBezTo>
                <a:cubicBezTo>
                  <a:pt x="74974" y="5693"/>
                  <a:pt x="77007" y="5452"/>
                  <a:pt x="79035" y="5452"/>
                </a:cubicBezTo>
                <a:cubicBezTo>
                  <a:pt x="80833" y="5452"/>
                  <a:pt x="82626" y="5641"/>
                  <a:pt x="84350" y="6042"/>
                </a:cubicBezTo>
                <a:cubicBezTo>
                  <a:pt x="84660" y="6145"/>
                  <a:pt x="84996" y="6145"/>
                  <a:pt x="85307" y="6275"/>
                </a:cubicBezTo>
                <a:lnTo>
                  <a:pt x="85307" y="6145"/>
                </a:lnTo>
                <a:cubicBezTo>
                  <a:pt x="84996" y="6042"/>
                  <a:pt x="84660" y="6042"/>
                  <a:pt x="84350" y="5939"/>
                </a:cubicBezTo>
                <a:cubicBezTo>
                  <a:pt x="82672" y="5549"/>
                  <a:pt x="80928" y="5358"/>
                  <a:pt x="79170" y="5358"/>
                </a:cubicBezTo>
                <a:close/>
                <a:moveTo>
                  <a:pt x="28606" y="1"/>
                </a:moveTo>
                <a:cubicBezTo>
                  <a:pt x="27865" y="1"/>
                  <a:pt x="27120" y="67"/>
                  <a:pt x="26394" y="226"/>
                </a:cubicBezTo>
                <a:cubicBezTo>
                  <a:pt x="23912" y="768"/>
                  <a:pt x="21973" y="2164"/>
                  <a:pt x="20034" y="3560"/>
                </a:cubicBezTo>
                <a:cubicBezTo>
                  <a:pt x="19388" y="4000"/>
                  <a:pt x="18845" y="4439"/>
                  <a:pt x="18199" y="4853"/>
                </a:cubicBezTo>
                <a:cubicBezTo>
                  <a:pt x="13562" y="7990"/>
                  <a:pt x="7926" y="9707"/>
                  <a:pt x="2310" y="9707"/>
                </a:cubicBezTo>
                <a:cubicBezTo>
                  <a:pt x="1539" y="9707"/>
                  <a:pt x="768" y="9675"/>
                  <a:pt x="0" y="9609"/>
                </a:cubicBezTo>
                <a:lnTo>
                  <a:pt x="0" y="9713"/>
                </a:lnTo>
                <a:cubicBezTo>
                  <a:pt x="750" y="9713"/>
                  <a:pt x="1526" y="9816"/>
                  <a:pt x="2172" y="9816"/>
                </a:cubicBezTo>
                <a:cubicBezTo>
                  <a:pt x="7859" y="9816"/>
                  <a:pt x="13572" y="8084"/>
                  <a:pt x="18199" y="4982"/>
                </a:cubicBezTo>
                <a:cubicBezTo>
                  <a:pt x="18845" y="4543"/>
                  <a:pt x="19492" y="4103"/>
                  <a:pt x="20034" y="3690"/>
                </a:cubicBezTo>
                <a:cubicBezTo>
                  <a:pt x="21973" y="2268"/>
                  <a:pt x="24015" y="872"/>
                  <a:pt x="26394" y="329"/>
                </a:cubicBezTo>
                <a:cubicBezTo>
                  <a:pt x="27133" y="137"/>
                  <a:pt x="27891" y="59"/>
                  <a:pt x="28641" y="59"/>
                </a:cubicBezTo>
                <a:cubicBezTo>
                  <a:pt x="30411" y="59"/>
                  <a:pt x="32141" y="491"/>
                  <a:pt x="33502" y="872"/>
                </a:cubicBezTo>
                <a:cubicBezTo>
                  <a:pt x="36734" y="1854"/>
                  <a:pt x="39862" y="3147"/>
                  <a:pt x="42886" y="4543"/>
                </a:cubicBezTo>
                <a:cubicBezTo>
                  <a:pt x="44592" y="5189"/>
                  <a:pt x="46324" y="5939"/>
                  <a:pt x="48056" y="6688"/>
                </a:cubicBezTo>
                <a:cubicBezTo>
                  <a:pt x="52556" y="8435"/>
                  <a:pt x="56372" y="9303"/>
                  <a:pt x="59823" y="9303"/>
                </a:cubicBezTo>
                <a:cubicBezTo>
                  <a:pt x="61070" y="9303"/>
                  <a:pt x="62270" y="9190"/>
                  <a:pt x="63437" y="8963"/>
                </a:cubicBezTo>
                <a:lnTo>
                  <a:pt x="63437" y="8963"/>
                </a:lnTo>
                <a:cubicBezTo>
                  <a:pt x="62350" y="9148"/>
                  <a:pt x="61235" y="9242"/>
                  <a:pt x="60080" y="9242"/>
                </a:cubicBezTo>
                <a:cubicBezTo>
                  <a:pt x="56567" y="9242"/>
                  <a:pt x="52693" y="8375"/>
                  <a:pt x="48160" y="6585"/>
                </a:cubicBezTo>
                <a:cubicBezTo>
                  <a:pt x="46324" y="5939"/>
                  <a:pt x="44592" y="5189"/>
                  <a:pt x="42886" y="4439"/>
                </a:cubicBezTo>
                <a:cubicBezTo>
                  <a:pt x="39965" y="3147"/>
                  <a:pt x="36837" y="1751"/>
                  <a:pt x="33606" y="768"/>
                </a:cubicBezTo>
                <a:cubicBezTo>
                  <a:pt x="32162" y="385"/>
                  <a:pt x="30395" y="1"/>
                  <a:pt x="286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1" name="Google Shape;401;p20"/>
          <p:cNvSpPr/>
          <p:nvPr/>
        </p:nvSpPr>
        <p:spPr>
          <a:xfrm rot="10800000">
            <a:off x="-33" y="2202373"/>
            <a:ext cx="12192076" cy="863380"/>
          </a:xfrm>
          <a:custGeom>
            <a:avLst/>
            <a:gdLst/>
            <a:ahLst/>
            <a:cxnLst/>
            <a:rect l="l" t="t" r="r" b="b"/>
            <a:pathLst>
              <a:path w="85307" h="6041" extrusionOk="0">
                <a:moveTo>
                  <a:pt x="56902" y="0"/>
                </a:moveTo>
                <a:cubicBezTo>
                  <a:pt x="53061" y="0"/>
                  <a:pt x="49167" y="505"/>
                  <a:pt x="45471" y="1620"/>
                </a:cubicBezTo>
                <a:cubicBezTo>
                  <a:pt x="44489" y="1930"/>
                  <a:pt x="43636" y="2266"/>
                  <a:pt x="42757" y="2577"/>
                </a:cubicBezTo>
                <a:cubicBezTo>
                  <a:pt x="41051" y="3119"/>
                  <a:pt x="39422" y="3662"/>
                  <a:pt x="37716" y="4102"/>
                </a:cubicBezTo>
                <a:cubicBezTo>
                  <a:pt x="39422" y="3766"/>
                  <a:pt x="41154" y="3223"/>
                  <a:pt x="42757" y="2680"/>
                </a:cubicBezTo>
                <a:cubicBezTo>
                  <a:pt x="43636" y="2370"/>
                  <a:pt x="44592" y="2034"/>
                  <a:pt x="45471" y="1724"/>
                </a:cubicBezTo>
                <a:cubicBezTo>
                  <a:pt x="49120" y="623"/>
                  <a:pt x="52962" y="117"/>
                  <a:pt x="56755" y="117"/>
                </a:cubicBezTo>
                <a:cubicBezTo>
                  <a:pt x="57773" y="117"/>
                  <a:pt x="58787" y="153"/>
                  <a:pt x="59792" y="224"/>
                </a:cubicBezTo>
                <a:cubicBezTo>
                  <a:pt x="62145" y="431"/>
                  <a:pt x="64523" y="870"/>
                  <a:pt x="66901" y="1284"/>
                </a:cubicBezTo>
                <a:cubicBezTo>
                  <a:pt x="69254" y="1724"/>
                  <a:pt x="71632" y="2163"/>
                  <a:pt x="74113" y="2370"/>
                </a:cubicBezTo>
                <a:cubicBezTo>
                  <a:pt x="74828" y="2416"/>
                  <a:pt x="75596" y="2446"/>
                  <a:pt x="76398" y="2446"/>
                </a:cubicBezTo>
                <a:cubicBezTo>
                  <a:pt x="79222" y="2446"/>
                  <a:pt x="82468" y="2067"/>
                  <a:pt x="85307" y="638"/>
                </a:cubicBezTo>
                <a:lnTo>
                  <a:pt x="85307" y="534"/>
                </a:lnTo>
                <a:cubicBezTo>
                  <a:pt x="82468" y="1964"/>
                  <a:pt x="79222" y="2343"/>
                  <a:pt x="76398" y="2343"/>
                </a:cubicBezTo>
                <a:cubicBezTo>
                  <a:pt x="75596" y="2343"/>
                  <a:pt x="74828" y="2312"/>
                  <a:pt x="74113" y="2266"/>
                </a:cubicBezTo>
                <a:cubicBezTo>
                  <a:pt x="71632" y="2034"/>
                  <a:pt x="69254" y="1620"/>
                  <a:pt x="66901" y="1181"/>
                </a:cubicBezTo>
                <a:cubicBezTo>
                  <a:pt x="64626" y="741"/>
                  <a:pt x="62145" y="328"/>
                  <a:pt x="59792" y="95"/>
                </a:cubicBezTo>
                <a:cubicBezTo>
                  <a:pt x="58835" y="33"/>
                  <a:pt x="57870" y="0"/>
                  <a:pt x="56902" y="0"/>
                </a:cubicBezTo>
                <a:close/>
                <a:moveTo>
                  <a:pt x="23743" y="683"/>
                </a:moveTo>
                <a:cubicBezTo>
                  <a:pt x="21757" y="683"/>
                  <a:pt x="19771" y="1639"/>
                  <a:pt x="17785" y="2473"/>
                </a:cubicBezTo>
                <a:cubicBezTo>
                  <a:pt x="17449" y="2680"/>
                  <a:pt x="17243" y="2809"/>
                  <a:pt x="16907" y="2913"/>
                </a:cubicBezTo>
                <a:cubicBezTo>
                  <a:pt x="13675" y="4412"/>
                  <a:pt x="10237" y="5265"/>
                  <a:pt x="6696" y="5704"/>
                </a:cubicBezTo>
                <a:cubicBezTo>
                  <a:pt x="5726" y="5836"/>
                  <a:pt x="4788" y="5896"/>
                  <a:pt x="3889" y="5896"/>
                </a:cubicBezTo>
                <a:cubicBezTo>
                  <a:pt x="2487" y="5896"/>
                  <a:pt x="1181" y="5750"/>
                  <a:pt x="0" y="5498"/>
                </a:cubicBezTo>
                <a:lnTo>
                  <a:pt x="0" y="5601"/>
                </a:lnTo>
                <a:cubicBezTo>
                  <a:pt x="1190" y="5911"/>
                  <a:pt x="2379" y="6041"/>
                  <a:pt x="3775" y="6041"/>
                </a:cubicBezTo>
                <a:cubicBezTo>
                  <a:pt x="4757" y="6041"/>
                  <a:pt x="5713" y="5911"/>
                  <a:pt x="6696" y="5808"/>
                </a:cubicBezTo>
                <a:cubicBezTo>
                  <a:pt x="10237" y="5394"/>
                  <a:pt x="13675" y="4412"/>
                  <a:pt x="16907" y="3016"/>
                </a:cubicBezTo>
                <a:cubicBezTo>
                  <a:pt x="17243" y="2913"/>
                  <a:pt x="17553" y="2680"/>
                  <a:pt x="17785" y="2577"/>
                </a:cubicBezTo>
                <a:cubicBezTo>
                  <a:pt x="19750" y="1673"/>
                  <a:pt x="21715" y="784"/>
                  <a:pt x="23634" y="784"/>
                </a:cubicBezTo>
                <a:cubicBezTo>
                  <a:pt x="24240" y="784"/>
                  <a:pt x="24842" y="873"/>
                  <a:pt x="25437" y="1077"/>
                </a:cubicBezTo>
                <a:cubicBezTo>
                  <a:pt x="26394" y="1284"/>
                  <a:pt x="27247" y="1930"/>
                  <a:pt x="28126" y="2473"/>
                </a:cubicBezTo>
                <a:cubicBezTo>
                  <a:pt x="28668" y="2809"/>
                  <a:pt x="29185" y="3223"/>
                  <a:pt x="29728" y="3456"/>
                </a:cubicBezTo>
                <a:cubicBezTo>
                  <a:pt x="31101" y="4126"/>
                  <a:pt x="32722" y="4506"/>
                  <a:pt x="34493" y="4506"/>
                </a:cubicBezTo>
                <a:cubicBezTo>
                  <a:pt x="35523" y="4506"/>
                  <a:pt x="36604" y="4377"/>
                  <a:pt x="37716" y="4102"/>
                </a:cubicBezTo>
                <a:lnTo>
                  <a:pt x="37716" y="4102"/>
                </a:lnTo>
                <a:cubicBezTo>
                  <a:pt x="36592" y="4342"/>
                  <a:pt x="35500" y="4461"/>
                  <a:pt x="34465" y="4461"/>
                </a:cubicBezTo>
                <a:cubicBezTo>
                  <a:pt x="32716" y="4461"/>
                  <a:pt x="31131" y="4121"/>
                  <a:pt x="29832" y="3456"/>
                </a:cubicBezTo>
                <a:cubicBezTo>
                  <a:pt x="29185" y="3119"/>
                  <a:pt x="28668" y="2680"/>
                  <a:pt x="28126" y="2370"/>
                </a:cubicBezTo>
                <a:cubicBezTo>
                  <a:pt x="27376" y="1827"/>
                  <a:pt x="26497" y="1284"/>
                  <a:pt x="25541" y="974"/>
                </a:cubicBezTo>
                <a:cubicBezTo>
                  <a:pt x="24941" y="770"/>
                  <a:pt x="24342" y="683"/>
                  <a:pt x="23743" y="6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2" name="Google Shape;402;p20"/>
          <p:cNvSpPr/>
          <p:nvPr/>
        </p:nvSpPr>
        <p:spPr>
          <a:xfrm>
            <a:off x="-33" y="5387517"/>
            <a:ext cx="12192076" cy="863952"/>
          </a:xfrm>
          <a:custGeom>
            <a:avLst/>
            <a:gdLst/>
            <a:ahLst/>
            <a:cxnLst/>
            <a:rect l="l" t="t" r="r" b="b"/>
            <a:pathLst>
              <a:path w="85307" h="6045" extrusionOk="0">
                <a:moveTo>
                  <a:pt x="27826" y="1"/>
                </a:moveTo>
                <a:cubicBezTo>
                  <a:pt x="23296" y="1"/>
                  <a:pt x="18713" y="1285"/>
                  <a:pt x="14322" y="2495"/>
                </a:cubicBezTo>
                <a:cubicBezTo>
                  <a:pt x="13805" y="2702"/>
                  <a:pt x="13262" y="2831"/>
                  <a:pt x="12822" y="2934"/>
                </a:cubicBezTo>
                <a:cubicBezTo>
                  <a:pt x="8904" y="4014"/>
                  <a:pt x="5006" y="4901"/>
                  <a:pt x="1169" y="4901"/>
                </a:cubicBezTo>
                <a:cubicBezTo>
                  <a:pt x="779" y="4901"/>
                  <a:pt x="389" y="4892"/>
                  <a:pt x="0" y="4873"/>
                </a:cubicBezTo>
                <a:lnTo>
                  <a:pt x="0" y="4976"/>
                </a:lnTo>
                <a:cubicBezTo>
                  <a:pt x="389" y="4995"/>
                  <a:pt x="780" y="5005"/>
                  <a:pt x="1172" y="5005"/>
                </a:cubicBezTo>
                <a:cubicBezTo>
                  <a:pt x="5028" y="5005"/>
                  <a:pt x="9021" y="4117"/>
                  <a:pt x="12822" y="3038"/>
                </a:cubicBezTo>
                <a:cubicBezTo>
                  <a:pt x="13365" y="2934"/>
                  <a:pt x="13805" y="2702"/>
                  <a:pt x="14322" y="2598"/>
                </a:cubicBezTo>
                <a:cubicBezTo>
                  <a:pt x="18713" y="1388"/>
                  <a:pt x="23296" y="104"/>
                  <a:pt x="27826" y="104"/>
                </a:cubicBezTo>
                <a:cubicBezTo>
                  <a:pt x="29296" y="104"/>
                  <a:pt x="30760" y="239"/>
                  <a:pt x="32210" y="556"/>
                </a:cubicBezTo>
                <a:cubicBezTo>
                  <a:pt x="34149" y="995"/>
                  <a:pt x="36088" y="1745"/>
                  <a:pt x="37923" y="2598"/>
                </a:cubicBezTo>
                <a:cubicBezTo>
                  <a:pt x="38879" y="2934"/>
                  <a:pt x="39965" y="3348"/>
                  <a:pt x="40947" y="3684"/>
                </a:cubicBezTo>
                <a:cubicBezTo>
                  <a:pt x="39965" y="3244"/>
                  <a:pt x="39009" y="2831"/>
                  <a:pt x="38026" y="2495"/>
                </a:cubicBezTo>
                <a:cubicBezTo>
                  <a:pt x="36088" y="1745"/>
                  <a:pt x="34149" y="892"/>
                  <a:pt x="32210" y="453"/>
                </a:cubicBezTo>
                <a:cubicBezTo>
                  <a:pt x="30760" y="136"/>
                  <a:pt x="29296" y="1"/>
                  <a:pt x="27826" y="1"/>
                </a:cubicBezTo>
                <a:close/>
                <a:moveTo>
                  <a:pt x="80044" y="3167"/>
                </a:moveTo>
                <a:cubicBezTo>
                  <a:pt x="76610" y="3167"/>
                  <a:pt x="73050" y="3806"/>
                  <a:pt x="69590" y="4433"/>
                </a:cubicBezTo>
                <a:cubicBezTo>
                  <a:pt x="68840" y="4537"/>
                  <a:pt x="68090" y="4770"/>
                  <a:pt x="67315" y="4873"/>
                </a:cubicBezTo>
                <a:cubicBezTo>
                  <a:pt x="63010" y="5576"/>
                  <a:pt x="59017" y="5937"/>
                  <a:pt x="55298" y="5937"/>
                </a:cubicBezTo>
                <a:cubicBezTo>
                  <a:pt x="49994" y="5937"/>
                  <a:pt x="45248" y="5203"/>
                  <a:pt x="40947" y="3684"/>
                </a:cubicBezTo>
                <a:lnTo>
                  <a:pt x="40947" y="3684"/>
                </a:lnTo>
                <a:cubicBezTo>
                  <a:pt x="45283" y="5277"/>
                  <a:pt x="50073" y="6044"/>
                  <a:pt x="55429" y="6044"/>
                </a:cubicBezTo>
                <a:cubicBezTo>
                  <a:pt x="59111" y="6044"/>
                  <a:pt x="63061" y="5682"/>
                  <a:pt x="67315" y="4976"/>
                </a:cubicBezTo>
                <a:cubicBezTo>
                  <a:pt x="68090" y="4770"/>
                  <a:pt x="68840" y="4640"/>
                  <a:pt x="69693" y="4537"/>
                </a:cubicBezTo>
                <a:cubicBezTo>
                  <a:pt x="73153" y="3909"/>
                  <a:pt x="76669" y="3271"/>
                  <a:pt x="80072" y="3271"/>
                </a:cubicBezTo>
                <a:cubicBezTo>
                  <a:pt x="81856" y="3271"/>
                  <a:pt x="83609" y="3446"/>
                  <a:pt x="85307" y="3891"/>
                </a:cubicBezTo>
                <a:lnTo>
                  <a:pt x="85307" y="3787"/>
                </a:lnTo>
                <a:cubicBezTo>
                  <a:pt x="83609" y="3343"/>
                  <a:pt x="81843" y="3167"/>
                  <a:pt x="80044" y="31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3" name="Google Shape;403;p20"/>
          <p:cNvSpPr/>
          <p:nvPr/>
        </p:nvSpPr>
        <p:spPr>
          <a:xfrm>
            <a:off x="-33" y="4326766"/>
            <a:ext cx="12192076" cy="1402617"/>
          </a:xfrm>
          <a:custGeom>
            <a:avLst/>
            <a:gdLst/>
            <a:ahLst/>
            <a:cxnLst/>
            <a:rect l="l" t="t" r="r" b="b"/>
            <a:pathLst>
              <a:path w="85307" h="9814" extrusionOk="0">
                <a:moveTo>
                  <a:pt x="79490" y="6039"/>
                </a:moveTo>
                <a:cubicBezTo>
                  <a:pt x="79930" y="6143"/>
                  <a:pt x="80240" y="6246"/>
                  <a:pt x="80576" y="6375"/>
                </a:cubicBezTo>
                <a:cubicBezTo>
                  <a:pt x="81735" y="6695"/>
                  <a:pt x="82972" y="6968"/>
                  <a:pt x="84166" y="6968"/>
                </a:cubicBezTo>
                <a:cubicBezTo>
                  <a:pt x="84517" y="6968"/>
                  <a:pt x="84863" y="6945"/>
                  <a:pt x="85203" y="6892"/>
                </a:cubicBezTo>
                <a:lnTo>
                  <a:pt x="85307" y="6892"/>
                </a:lnTo>
                <a:lnTo>
                  <a:pt x="85307" y="6789"/>
                </a:lnTo>
                <a:lnTo>
                  <a:pt x="85203" y="6789"/>
                </a:lnTo>
                <a:cubicBezTo>
                  <a:pt x="84865" y="6841"/>
                  <a:pt x="84526" y="6865"/>
                  <a:pt x="84186" y="6865"/>
                </a:cubicBezTo>
                <a:cubicBezTo>
                  <a:pt x="83018" y="6865"/>
                  <a:pt x="81841" y="6586"/>
                  <a:pt x="80679" y="6246"/>
                </a:cubicBezTo>
                <a:cubicBezTo>
                  <a:pt x="80240" y="6143"/>
                  <a:pt x="79930" y="6039"/>
                  <a:pt x="79490" y="6039"/>
                </a:cubicBezTo>
                <a:close/>
                <a:moveTo>
                  <a:pt x="26581" y="1"/>
                </a:moveTo>
                <a:cubicBezTo>
                  <a:pt x="25881" y="1"/>
                  <a:pt x="25168" y="67"/>
                  <a:pt x="24455" y="223"/>
                </a:cubicBezTo>
                <a:cubicBezTo>
                  <a:pt x="22206" y="766"/>
                  <a:pt x="20370" y="2265"/>
                  <a:pt x="18535" y="3661"/>
                </a:cubicBezTo>
                <a:cubicBezTo>
                  <a:pt x="17889" y="4100"/>
                  <a:pt x="17346" y="4540"/>
                  <a:pt x="16803" y="4953"/>
                </a:cubicBezTo>
                <a:cubicBezTo>
                  <a:pt x="17346" y="4643"/>
                  <a:pt x="17992" y="4204"/>
                  <a:pt x="18535" y="3790"/>
                </a:cubicBezTo>
                <a:cubicBezTo>
                  <a:pt x="20370" y="2368"/>
                  <a:pt x="22309" y="869"/>
                  <a:pt x="24455" y="326"/>
                </a:cubicBezTo>
                <a:cubicBezTo>
                  <a:pt x="25168" y="170"/>
                  <a:pt x="25881" y="104"/>
                  <a:pt x="26581" y="104"/>
                </a:cubicBezTo>
                <a:cubicBezTo>
                  <a:pt x="28318" y="104"/>
                  <a:pt x="29975" y="512"/>
                  <a:pt x="31357" y="973"/>
                </a:cubicBezTo>
                <a:cubicBezTo>
                  <a:pt x="34356" y="1851"/>
                  <a:pt x="37277" y="3247"/>
                  <a:pt x="40172" y="4540"/>
                </a:cubicBezTo>
                <a:cubicBezTo>
                  <a:pt x="41800" y="5290"/>
                  <a:pt x="43403" y="6039"/>
                  <a:pt x="45135" y="6685"/>
                </a:cubicBezTo>
                <a:cubicBezTo>
                  <a:pt x="49435" y="8475"/>
                  <a:pt x="53120" y="9343"/>
                  <a:pt x="56476" y="9343"/>
                </a:cubicBezTo>
                <a:cubicBezTo>
                  <a:pt x="57579" y="9343"/>
                  <a:pt x="58647" y="9249"/>
                  <a:pt x="59689" y="9064"/>
                </a:cubicBezTo>
                <a:cubicBezTo>
                  <a:pt x="61498" y="8728"/>
                  <a:pt x="63230" y="8081"/>
                  <a:pt x="64962" y="7435"/>
                </a:cubicBezTo>
                <a:cubicBezTo>
                  <a:pt x="66152" y="7021"/>
                  <a:pt x="67444" y="6582"/>
                  <a:pt x="68737" y="6246"/>
                </a:cubicBezTo>
                <a:cubicBezTo>
                  <a:pt x="70615" y="5739"/>
                  <a:pt x="72530" y="5500"/>
                  <a:pt x="74442" y="5500"/>
                </a:cubicBezTo>
                <a:cubicBezTo>
                  <a:pt x="76136" y="5500"/>
                  <a:pt x="77827" y="5687"/>
                  <a:pt x="79490" y="6039"/>
                </a:cubicBezTo>
                <a:cubicBezTo>
                  <a:pt x="77770" y="5625"/>
                  <a:pt x="75995" y="5412"/>
                  <a:pt x="74230" y="5412"/>
                </a:cubicBezTo>
                <a:cubicBezTo>
                  <a:pt x="72362" y="5412"/>
                  <a:pt x="70505" y="5651"/>
                  <a:pt x="68737" y="6143"/>
                </a:cubicBezTo>
                <a:cubicBezTo>
                  <a:pt x="67444" y="6479"/>
                  <a:pt x="66152" y="6892"/>
                  <a:pt x="64859" y="7435"/>
                </a:cubicBezTo>
                <a:cubicBezTo>
                  <a:pt x="63230" y="7978"/>
                  <a:pt x="61395" y="8624"/>
                  <a:pt x="59689" y="8960"/>
                </a:cubicBezTo>
                <a:cubicBezTo>
                  <a:pt x="58647" y="9146"/>
                  <a:pt x="57579" y="9239"/>
                  <a:pt x="56476" y="9239"/>
                </a:cubicBezTo>
                <a:cubicBezTo>
                  <a:pt x="53120" y="9239"/>
                  <a:pt x="49435" y="8372"/>
                  <a:pt x="45135" y="6582"/>
                </a:cubicBezTo>
                <a:cubicBezTo>
                  <a:pt x="43532" y="5936"/>
                  <a:pt x="41800" y="5186"/>
                  <a:pt x="40172" y="4436"/>
                </a:cubicBezTo>
                <a:cubicBezTo>
                  <a:pt x="37380" y="3144"/>
                  <a:pt x="34356" y="1722"/>
                  <a:pt x="31357" y="869"/>
                </a:cubicBezTo>
                <a:cubicBezTo>
                  <a:pt x="29975" y="409"/>
                  <a:pt x="28318" y="1"/>
                  <a:pt x="26581" y="1"/>
                </a:cubicBezTo>
                <a:close/>
                <a:moveTo>
                  <a:pt x="16803" y="4953"/>
                </a:moveTo>
                <a:cubicBezTo>
                  <a:pt x="12266" y="8136"/>
                  <a:pt x="6879" y="9748"/>
                  <a:pt x="1442" y="9748"/>
                </a:cubicBezTo>
                <a:cubicBezTo>
                  <a:pt x="962" y="9748"/>
                  <a:pt x="481" y="9735"/>
                  <a:pt x="0" y="9710"/>
                </a:cubicBezTo>
                <a:lnTo>
                  <a:pt x="0" y="9813"/>
                </a:lnTo>
                <a:lnTo>
                  <a:pt x="1629" y="9813"/>
                </a:lnTo>
                <a:cubicBezTo>
                  <a:pt x="7006" y="9813"/>
                  <a:pt x="12383" y="8185"/>
                  <a:pt x="16803" y="49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4" name="Google Shape;404;p20"/>
          <p:cNvSpPr txBox="1">
            <a:spLocks noGrp="1"/>
          </p:cNvSpPr>
          <p:nvPr>
            <p:ph type="title"/>
          </p:nvPr>
        </p:nvSpPr>
        <p:spPr>
          <a:xfrm>
            <a:off x="960000" y="627025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8096507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4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5" name="Google Shape;4215;p15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216" name="Google Shape;4216;p15"/>
          <p:cNvSpPr txBox="1">
            <a:spLocks noGrp="1"/>
          </p:cNvSpPr>
          <p:nvPr>
            <p:ph type="title" idx="2"/>
          </p:nvPr>
        </p:nvSpPr>
        <p:spPr>
          <a:xfrm>
            <a:off x="952400" y="364451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217" name="Google Shape;4217;p15"/>
          <p:cNvSpPr txBox="1">
            <a:spLocks noGrp="1"/>
          </p:cNvSpPr>
          <p:nvPr>
            <p:ph type="subTitle" idx="1"/>
          </p:nvPr>
        </p:nvSpPr>
        <p:spPr>
          <a:xfrm>
            <a:off x="952400" y="415351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18" name="Google Shape;4218;p15"/>
          <p:cNvSpPr txBox="1">
            <a:spLocks noGrp="1"/>
          </p:cNvSpPr>
          <p:nvPr>
            <p:ph type="title" idx="3"/>
          </p:nvPr>
        </p:nvSpPr>
        <p:spPr>
          <a:xfrm>
            <a:off x="4496000" y="364451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219" name="Google Shape;4219;p15"/>
          <p:cNvSpPr txBox="1">
            <a:spLocks noGrp="1"/>
          </p:cNvSpPr>
          <p:nvPr>
            <p:ph type="subTitle" idx="4"/>
          </p:nvPr>
        </p:nvSpPr>
        <p:spPr>
          <a:xfrm>
            <a:off x="4496000" y="415351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20" name="Google Shape;4220;p15"/>
          <p:cNvSpPr txBox="1">
            <a:spLocks noGrp="1"/>
          </p:cNvSpPr>
          <p:nvPr>
            <p:ph type="title" idx="5"/>
          </p:nvPr>
        </p:nvSpPr>
        <p:spPr>
          <a:xfrm>
            <a:off x="8039600" y="364451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221" name="Google Shape;4221;p15"/>
          <p:cNvSpPr txBox="1">
            <a:spLocks noGrp="1"/>
          </p:cNvSpPr>
          <p:nvPr>
            <p:ph type="subTitle" idx="6"/>
          </p:nvPr>
        </p:nvSpPr>
        <p:spPr>
          <a:xfrm>
            <a:off x="8039600" y="415351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222" name="Google Shape;4222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2700029">
            <a:off x="222087" y="6127114"/>
            <a:ext cx="1956560" cy="1013009"/>
          </a:xfrm>
          <a:prstGeom prst="rect">
            <a:avLst/>
          </a:prstGeom>
          <a:noFill/>
          <a:ln>
            <a:noFill/>
          </a:ln>
        </p:spPr>
      </p:pic>
      <p:pic>
        <p:nvPicPr>
          <p:cNvPr id="4223" name="Google Shape;4223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1894640">
            <a:off x="-276110" y="4652634"/>
            <a:ext cx="1090191" cy="166535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224" name="Google Shape;4224;p15"/>
          <p:cNvGrpSpPr/>
          <p:nvPr/>
        </p:nvGrpSpPr>
        <p:grpSpPr>
          <a:xfrm>
            <a:off x="235590" y="6314618"/>
            <a:ext cx="174565" cy="165501"/>
            <a:chOff x="9607275" y="-1266912"/>
            <a:chExt cx="262425" cy="248800"/>
          </a:xfrm>
        </p:grpSpPr>
        <p:sp>
          <p:nvSpPr>
            <p:cNvPr id="4225" name="Google Shape;4225;p15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6" name="Google Shape;4226;p15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7" name="Google Shape;4227;p15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8" name="Google Shape;4228;p15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9" name="Google Shape;4229;p15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0" name="Google Shape;4230;p15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1" name="Google Shape;4231;p15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2" name="Google Shape;4232;p15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3" name="Google Shape;4233;p15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4" name="Google Shape;4234;p15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5" name="Google Shape;4235;p15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6" name="Google Shape;4236;p15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7" name="Google Shape;4237;p15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8" name="Google Shape;4238;p15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9" name="Google Shape;4239;p15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0" name="Google Shape;4240;p15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1" name="Google Shape;4241;p15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2" name="Google Shape;4242;p15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3" name="Google Shape;4243;p15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4" name="Google Shape;4244;p15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5" name="Google Shape;4245;p15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6" name="Google Shape;4246;p15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7" name="Google Shape;4247;p15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8" name="Google Shape;4248;p15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249" name="Google Shape;4249;p15"/>
          <p:cNvGrpSpPr/>
          <p:nvPr/>
        </p:nvGrpSpPr>
        <p:grpSpPr>
          <a:xfrm>
            <a:off x="1069165" y="5766210"/>
            <a:ext cx="100243" cy="99205"/>
            <a:chOff x="10220425" y="-1503412"/>
            <a:chExt cx="280425" cy="277525"/>
          </a:xfrm>
        </p:grpSpPr>
        <p:sp>
          <p:nvSpPr>
            <p:cNvPr id="4250" name="Google Shape;4250;p15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1" name="Google Shape;4251;p15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2" name="Google Shape;4252;p15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3" name="Google Shape;4253;p15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4" name="Google Shape;4254;p15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5" name="Google Shape;4255;p15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6" name="Google Shape;4256;p15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7" name="Google Shape;4257;p15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8" name="Google Shape;4258;p15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9" name="Google Shape;4259;p15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0" name="Google Shape;4260;p15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1" name="Google Shape;4261;p15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2" name="Google Shape;4262;p15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3" name="Google Shape;4263;p15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4" name="Google Shape;4264;p15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5" name="Google Shape;4265;p15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6" name="Google Shape;4266;p15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7" name="Google Shape;4267;p15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8" name="Google Shape;4268;p15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9" name="Google Shape;4269;p15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0" name="Google Shape;4270;p15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1" name="Google Shape;4271;p15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2" name="Google Shape;4272;p15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3" name="Google Shape;4273;p15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4" name="Google Shape;4274;p15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5" name="Google Shape;4275;p15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6" name="Google Shape;4276;p15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277" name="Google Shape;4277;p15"/>
          <p:cNvGrpSpPr/>
          <p:nvPr/>
        </p:nvGrpSpPr>
        <p:grpSpPr>
          <a:xfrm flipH="1">
            <a:off x="2172923" y="6569173"/>
            <a:ext cx="159557" cy="175907"/>
            <a:chOff x="9943600" y="-1728387"/>
            <a:chExt cx="264225" cy="291300"/>
          </a:xfrm>
        </p:grpSpPr>
        <p:sp>
          <p:nvSpPr>
            <p:cNvPr id="4278" name="Google Shape;4278;p15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9" name="Google Shape;4279;p15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0" name="Google Shape;4280;p15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1" name="Google Shape;4281;p15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2" name="Google Shape;4282;p15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3" name="Google Shape;4283;p15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4" name="Google Shape;4284;p15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5" name="Google Shape;4285;p15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6" name="Google Shape;4286;p15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7" name="Google Shape;4287;p15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8" name="Google Shape;4288;p15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9" name="Google Shape;4289;p15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0" name="Google Shape;4290;p15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1" name="Google Shape;4291;p15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2" name="Google Shape;4292;p15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3" name="Google Shape;4293;p15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4" name="Google Shape;4294;p15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5" name="Google Shape;4295;p15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6" name="Google Shape;4296;p15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7" name="Google Shape;4297;p15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8" name="Google Shape;4298;p15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9" name="Google Shape;4299;p15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0" name="Google Shape;4300;p15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1" name="Google Shape;4301;p15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2" name="Google Shape;4302;p15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3" name="Google Shape;4303;p15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4" name="Google Shape;4304;p15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5" name="Google Shape;4305;p15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6" name="Google Shape;4306;p15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7" name="Google Shape;4307;p15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8" name="Google Shape;4308;p15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9" name="Google Shape;4309;p15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0" name="Google Shape;4310;p15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1" name="Google Shape;4311;p15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2" name="Google Shape;4312;p15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3" name="Google Shape;4313;p15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4" name="Google Shape;4314;p15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5" name="Google Shape;4315;p15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6" name="Google Shape;4316;p15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7" name="Google Shape;4317;p15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4318" name="Google Shape;4318;p1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1029583">
            <a:off x="11097771" y="-1141664"/>
            <a:ext cx="1485592" cy="309929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319" name="Google Shape;4319;p15"/>
          <p:cNvGrpSpPr/>
          <p:nvPr/>
        </p:nvGrpSpPr>
        <p:grpSpPr>
          <a:xfrm>
            <a:off x="11073874" y="221179"/>
            <a:ext cx="165737" cy="169711"/>
            <a:chOff x="9646950" y="-1595337"/>
            <a:chExt cx="239875" cy="245625"/>
          </a:xfrm>
        </p:grpSpPr>
        <p:sp>
          <p:nvSpPr>
            <p:cNvPr id="4320" name="Google Shape;4320;p15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1" name="Google Shape;4321;p15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2" name="Google Shape;4322;p15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3" name="Google Shape;4323;p15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4" name="Google Shape;4324;p15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5" name="Google Shape;4325;p15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6" name="Google Shape;4326;p15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7" name="Google Shape;4327;p15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8" name="Google Shape;4328;p15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9" name="Google Shape;4329;p15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0" name="Google Shape;4330;p15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1" name="Google Shape;4331;p15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2" name="Google Shape;4332;p15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3" name="Google Shape;4333;p15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4" name="Google Shape;4334;p15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5" name="Google Shape;4335;p15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6" name="Google Shape;4336;p15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7" name="Google Shape;4337;p15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8" name="Google Shape;4338;p15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9" name="Google Shape;4339;p15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0" name="Google Shape;4340;p15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1" name="Google Shape;4341;p15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2" name="Google Shape;4342;p15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3" name="Google Shape;4343;p15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4" name="Google Shape;4344;p15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5" name="Google Shape;4345;p15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6" name="Google Shape;4346;p15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7" name="Google Shape;4347;p15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8" name="Google Shape;4348;p15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9" name="Google Shape;4349;p15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0" name="Google Shape;4350;p15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1" name="Google Shape;4351;p15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2" name="Google Shape;4352;p15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3" name="Google Shape;4353;p15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4" name="Google Shape;4354;p15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5" name="Google Shape;4355;p15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6" name="Google Shape;4356;p15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7" name="Google Shape;4357;p15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58" name="Google Shape;4358;p15"/>
          <p:cNvGrpSpPr/>
          <p:nvPr/>
        </p:nvGrpSpPr>
        <p:grpSpPr>
          <a:xfrm>
            <a:off x="11988845" y="1582308"/>
            <a:ext cx="100212" cy="95008"/>
            <a:chOff x="9607275" y="-1266912"/>
            <a:chExt cx="262425" cy="248800"/>
          </a:xfrm>
        </p:grpSpPr>
        <p:sp>
          <p:nvSpPr>
            <p:cNvPr id="4359" name="Google Shape;4359;p15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0" name="Google Shape;4360;p15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1" name="Google Shape;4361;p15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2" name="Google Shape;4362;p15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3" name="Google Shape;4363;p15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4" name="Google Shape;4364;p15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5" name="Google Shape;4365;p15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6" name="Google Shape;4366;p15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7" name="Google Shape;4367;p15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8" name="Google Shape;4368;p15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9" name="Google Shape;4369;p15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0" name="Google Shape;4370;p15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1" name="Google Shape;4371;p15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2" name="Google Shape;4372;p15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3" name="Google Shape;4373;p15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4" name="Google Shape;4374;p15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5" name="Google Shape;4375;p15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6" name="Google Shape;4376;p15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7" name="Google Shape;4377;p15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8" name="Google Shape;4378;p15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9" name="Google Shape;4379;p15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0" name="Google Shape;4380;p15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1" name="Google Shape;4381;p15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2" name="Google Shape;4382;p15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83" name="Google Shape;4383;p15"/>
          <p:cNvGrpSpPr/>
          <p:nvPr/>
        </p:nvGrpSpPr>
        <p:grpSpPr>
          <a:xfrm flipH="1">
            <a:off x="9798256" y="817306"/>
            <a:ext cx="159557" cy="175907"/>
            <a:chOff x="9943600" y="-1728387"/>
            <a:chExt cx="264225" cy="291300"/>
          </a:xfrm>
        </p:grpSpPr>
        <p:sp>
          <p:nvSpPr>
            <p:cNvPr id="4384" name="Google Shape;4384;p15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5" name="Google Shape;4385;p15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6" name="Google Shape;4386;p15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7" name="Google Shape;4387;p15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8" name="Google Shape;4388;p15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9" name="Google Shape;4389;p15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0" name="Google Shape;4390;p15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1" name="Google Shape;4391;p15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2" name="Google Shape;4392;p15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3" name="Google Shape;4393;p15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4" name="Google Shape;4394;p15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5" name="Google Shape;4395;p15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6" name="Google Shape;4396;p15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7" name="Google Shape;4397;p15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8" name="Google Shape;4398;p15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9" name="Google Shape;4399;p15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0" name="Google Shape;4400;p15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1" name="Google Shape;4401;p15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2" name="Google Shape;4402;p15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3" name="Google Shape;4403;p15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4" name="Google Shape;4404;p15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5" name="Google Shape;4405;p15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6" name="Google Shape;4406;p15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7" name="Google Shape;4407;p15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8" name="Google Shape;4408;p15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9" name="Google Shape;4409;p15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0" name="Google Shape;4410;p15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1" name="Google Shape;4411;p15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2" name="Google Shape;4412;p15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3" name="Google Shape;4413;p15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4" name="Google Shape;4414;p15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5" name="Google Shape;4415;p15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6" name="Google Shape;4416;p15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7" name="Google Shape;4417;p15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8" name="Google Shape;4418;p15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9" name="Google Shape;4419;p15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0" name="Google Shape;4420;p15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1" name="Google Shape;4421;p15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2" name="Google Shape;4422;p15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3" name="Google Shape;4423;p15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4424" name="Google Shape;4424;p1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8099956">
            <a:off x="9175041" y="-102559"/>
            <a:ext cx="2207655" cy="81718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0177628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4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6" name="Google Shape;4426;p16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427" name="Google Shape;4427;p16"/>
          <p:cNvSpPr txBox="1">
            <a:spLocks noGrp="1"/>
          </p:cNvSpPr>
          <p:nvPr>
            <p:ph type="title" idx="2"/>
          </p:nvPr>
        </p:nvSpPr>
        <p:spPr>
          <a:xfrm>
            <a:off x="952400" y="5346700"/>
            <a:ext cx="3200000" cy="676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428" name="Google Shape;4428;p16"/>
          <p:cNvSpPr txBox="1">
            <a:spLocks noGrp="1"/>
          </p:cNvSpPr>
          <p:nvPr>
            <p:ph type="subTitle" idx="1"/>
          </p:nvPr>
        </p:nvSpPr>
        <p:spPr>
          <a:xfrm>
            <a:off x="952400" y="3370151"/>
            <a:ext cx="3200000" cy="1655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29" name="Google Shape;4429;p16"/>
          <p:cNvSpPr txBox="1">
            <a:spLocks noGrp="1"/>
          </p:cNvSpPr>
          <p:nvPr>
            <p:ph type="title" idx="3"/>
          </p:nvPr>
        </p:nvSpPr>
        <p:spPr>
          <a:xfrm>
            <a:off x="4496000" y="5346700"/>
            <a:ext cx="3200000" cy="676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430" name="Google Shape;4430;p16"/>
          <p:cNvSpPr txBox="1">
            <a:spLocks noGrp="1"/>
          </p:cNvSpPr>
          <p:nvPr>
            <p:ph type="subTitle" idx="4"/>
          </p:nvPr>
        </p:nvSpPr>
        <p:spPr>
          <a:xfrm>
            <a:off x="4496000" y="3370151"/>
            <a:ext cx="3200000" cy="1655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31" name="Google Shape;4431;p16"/>
          <p:cNvSpPr txBox="1">
            <a:spLocks noGrp="1"/>
          </p:cNvSpPr>
          <p:nvPr>
            <p:ph type="title" idx="5"/>
          </p:nvPr>
        </p:nvSpPr>
        <p:spPr>
          <a:xfrm>
            <a:off x="8039600" y="5346700"/>
            <a:ext cx="3200000" cy="676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432" name="Google Shape;4432;p16"/>
          <p:cNvSpPr txBox="1">
            <a:spLocks noGrp="1"/>
          </p:cNvSpPr>
          <p:nvPr>
            <p:ph type="subTitle" idx="6"/>
          </p:nvPr>
        </p:nvSpPr>
        <p:spPr>
          <a:xfrm>
            <a:off x="8039600" y="3370151"/>
            <a:ext cx="3200000" cy="1655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433" name="Google Shape;4433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6285544">
            <a:off x="7949534" y="-392544"/>
            <a:ext cx="1867461" cy="818528"/>
          </a:xfrm>
          <a:prstGeom prst="rect">
            <a:avLst/>
          </a:prstGeom>
          <a:noFill/>
          <a:ln>
            <a:noFill/>
          </a:ln>
        </p:spPr>
      </p:pic>
      <p:pic>
        <p:nvPicPr>
          <p:cNvPr id="4434" name="Google Shape;4434;p1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4478144">
            <a:off x="10819625" y="1345007"/>
            <a:ext cx="2558649" cy="947120"/>
          </a:xfrm>
          <a:prstGeom prst="rect">
            <a:avLst/>
          </a:prstGeom>
          <a:noFill/>
          <a:ln>
            <a:noFill/>
          </a:ln>
        </p:spPr>
      </p:pic>
      <p:pic>
        <p:nvPicPr>
          <p:cNvPr id="4435" name="Google Shape;4435;p1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7887048">
            <a:off x="9944237" y="-763556"/>
            <a:ext cx="1267267" cy="2544621"/>
          </a:xfrm>
          <a:prstGeom prst="rect">
            <a:avLst/>
          </a:prstGeom>
          <a:noFill/>
          <a:ln>
            <a:noFill/>
          </a:ln>
        </p:spPr>
      </p:pic>
      <p:pic>
        <p:nvPicPr>
          <p:cNvPr id="4436" name="Google Shape;4436;p1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1239585" y="-427034"/>
            <a:ext cx="1007033" cy="10704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37" name="Google Shape;4437;p16"/>
          <p:cNvGrpSpPr/>
          <p:nvPr/>
        </p:nvGrpSpPr>
        <p:grpSpPr>
          <a:xfrm>
            <a:off x="7980303" y="406425"/>
            <a:ext cx="175763" cy="182448"/>
            <a:chOff x="9933675" y="-1395987"/>
            <a:chExt cx="264225" cy="274275"/>
          </a:xfrm>
        </p:grpSpPr>
        <p:sp>
          <p:nvSpPr>
            <p:cNvPr id="4438" name="Google Shape;4438;p16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9" name="Google Shape;4439;p16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0" name="Google Shape;4440;p16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1" name="Google Shape;4441;p16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2" name="Google Shape;4442;p16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3" name="Google Shape;4443;p16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4" name="Google Shape;4444;p16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5" name="Google Shape;4445;p16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6" name="Google Shape;4446;p16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7" name="Google Shape;4447;p16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8" name="Google Shape;4448;p16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9" name="Google Shape;4449;p16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0" name="Google Shape;4450;p16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1" name="Google Shape;4451;p16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2" name="Google Shape;4452;p16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3" name="Google Shape;4453;p16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4" name="Google Shape;4454;p16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5" name="Google Shape;4455;p16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6" name="Google Shape;4456;p16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7" name="Google Shape;4457;p16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8" name="Google Shape;4458;p16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9" name="Google Shape;4459;p16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0" name="Google Shape;4460;p16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1" name="Google Shape;4461;p16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2" name="Google Shape;4462;p16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3" name="Google Shape;4463;p16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4" name="Google Shape;4464;p16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5" name="Google Shape;4465;p16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466" name="Google Shape;4466;p16"/>
          <p:cNvGrpSpPr/>
          <p:nvPr/>
        </p:nvGrpSpPr>
        <p:grpSpPr>
          <a:xfrm>
            <a:off x="11303490" y="1826018"/>
            <a:ext cx="100204" cy="102573"/>
            <a:chOff x="9646950" y="-1595337"/>
            <a:chExt cx="239875" cy="245625"/>
          </a:xfrm>
        </p:grpSpPr>
        <p:sp>
          <p:nvSpPr>
            <p:cNvPr id="4467" name="Google Shape;4467;p16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8" name="Google Shape;4468;p16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9" name="Google Shape;4469;p16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0" name="Google Shape;4470;p16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1" name="Google Shape;4471;p16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2" name="Google Shape;4472;p16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3" name="Google Shape;4473;p16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4" name="Google Shape;4474;p16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5" name="Google Shape;4475;p16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6" name="Google Shape;4476;p16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7" name="Google Shape;4477;p16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8" name="Google Shape;4478;p16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9" name="Google Shape;4479;p16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0" name="Google Shape;4480;p16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1" name="Google Shape;4481;p16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2" name="Google Shape;4482;p16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3" name="Google Shape;4483;p16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4" name="Google Shape;4484;p16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5" name="Google Shape;4485;p16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6" name="Google Shape;4486;p16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7" name="Google Shape;4487;p16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8" name="Google Shape;4488;p16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9" name="Google Shape;4489;p16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0" name="Google Shape;4490;p16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1" name="Google Shape;4491;p16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2" name="Google Shape;4492;p16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3" name="Google Shape;4493;p16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4" name="Google Shape;4494;p16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5" name="Google Shape;4495;p16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6" name="Google Shape;4496;p16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7" name="Google Shape;4497;p16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8" name="Google Shape;4498;p16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9" name="Google Shape;4499;p16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0" name="Google Shape;4500;p16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1" name="Google Shape;4501;p16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2" name="Google Shape;4502;p16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3" name="Google Shape;4503;p16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4" name="Google Shape;4504;p16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505" name="Google Shape;4505;p16"/>
          <p:cNvGrpSpPr/>
          <p:nvPr/>
        </p:nvGrpSpPr>
        <p:grpSpPr>
          <a:xfrm>
            <a:off x="9306826" y="136694"/>
            <a:ext cx="100205" cy="99169"/>
            <a:chOff x="10220425" y="-1503412"/>
            <a:chExt cx="280425" cy="277525"/>
          </a:xfrm>
        </p:grpSpPr>
        <p:sp>
          <p:nvSpPr>
            <p:cNvPr id="4506" name="Google Shape;4506;p16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7" name="Google Shape;4507;p16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8" name="Google Shape;4508;p16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9" name="Google Shape;4509;p16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0" name="Google Shape;4510;p16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1" name="Google Shape;4511;p16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2" name="Google Shape;4512;p16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3" name="Google Shape;4513;p16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4" name="Google Shape;4514;p16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5" name="Google Shape;4515;p16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6" name="Google Shape;4516;p16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7" name="Google Shape;4517;p16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8" name="Google Shape;4518;p16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9" name="Google Shape;4519;p16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0" name="Google Shape;4520;p16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1" name="Google Shape;4521;p16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2" name="Google Shape;4522;p16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3" name="Google Shape;4523;p16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4" name="Google Shape;4524;p16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5" name="Google Shape;4525;p16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6" name="Google Shape;4526;p16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7" name="Google Shape;4527;p16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8" name="Google Shape;4528;p16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9" name="Google Shape;4529;p16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0" name="Google Shape;4530;p16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1" name="Google Shape;4531;p16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2" name="Google Shape;4532;p16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533" name="Google Shape;4533;p16"/>
          <p:cNvGrpSpPr/>
          <p:nvPr/>
        </p:nvGrpSpPr>
        <p:grpSpPr>
          <a:xfrm>
            <a:off x="9807358" y="632370"/>
            <a:ext cx="100213" cy="103220"/>
            <a:chOff x="10113175" y="293163"/>
            <a:chExt cx="248875" cy="256425"/>
          </a:xfrm>
        </p:grpSpPr>
        <p:sp>
          <p:nvSpPr>
            <p:cNvPr id="4534" name="Google Shape;4534;p16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5" name="Google Shape;4535;p16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6" name="Google Shape;4536;p16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7" name="Google Shape;4537;p16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8" name="Google Shape;4538;p16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9" name="Google Shape;4539;p16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0" name="Google Shape;4540;p16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1" name="Google Shape;4541;p16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2" name="Google Shape;4542;p16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3" name="Google Shape;4543;p16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4" name="Google Shape;4544;p16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5" name="Google Shape;4545;p16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6" name="Google Shape;4546;p16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7" name="Google Shape;4547;p16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8" name="Google Shape;4548;p16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9" name="Google Shape;4549;p16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0" name="Google Shape;4550;p16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1" name="Google Shape;4551;p16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2" name="Google Shape;4552;p16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3" name="Google Shape;4553;p16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554" name="Google Shape;4554;p16"/>
          <p:cNvGrpSpPr/>
          <p:nvPr/>
        </p:nvGrpSpPr>
        <p:grpSpPr>
          <a:xfrm>
            <a:off x="11063853" y="201294"/>
            <a:ext cx="175755" cy="166596"/>
            <a:chOff x="9607275" y="-1266912"/>
            <a:chExt cx="262425" cy="248800"/>
          </a:xfrm>
        </p:grpSpPr>
        <p:sp>
          <p:nvSpPr>
            <p:cNvPr id="4555" name="Google Shape;4555;p16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6" name="Google Shape;4556;p16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7" name="Google Shape;4557;p16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8" name="Google Shape;4558;p16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9" name="Google Shape;4559;p16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0" name="Google Shape;4560;p16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1" name="Google Shape;4561;p16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2" name="Google Shape;4562;p16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3" name="Google Shape;4563;p16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4" name="Google Shape;4564;p16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5" name="Google Shape;4565;p16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6" name="Google Shape;4566;p16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7" name="Google Shape;4567;p16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8" name="Google Shape;4568;p16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9" name="Google Shape;4569;p16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0" name="Google Shape;4570;p16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1" name="Google Shape;4571;p16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2" name="Google Shape;4572;p16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3" name="Google Shape;4573;p16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4" name="Google Shape;4574;p16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5" name="Google Shape;4575;p16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6" name="Google Shape;4576;p16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7" name="Google Shape;4577;p16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8" name="Google Shape;4578;p16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579" name="Google Shape;4579;p16"/>
          <p:cNvGrpSpPr/>
          <p:nvPr/>
        </p:nvGrpSpPr>
        <p:grpSpPr>
          <a:xfrm>
            <a:off x="11950926" y="533194"/>
            <a:ext cx="100205" cy="99169"/>
            <a:chOff x="10220425" y="-1503412"/>
            <a:chExt cx="280425" cy="277525"/>
          </a:xfrm>
        </p:grpSpPr>
        <p:sp>
          <p:nvSpPr>
            <p:cNvPr id="4580" name="Google Shape;4580;p16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1" name="Google Shape;4581;p16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2" name="Google Shape;4582;p16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3" name="Google Shape;4583;p16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4" name="Google Shape;4584;p16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5" name="Google Shape;4585;p16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6" name="Google Shape;4586;p16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7" name="Google Shape;4587;p16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8" name="Google Shape;4588;p16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9" name="Google Shape;4589;p16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0" name="Google Shape;4590;p16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1" name="Google Shape;4591;p16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2" name="Google Shape;4592;p16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3" name="Google Shape;4593;p16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4" name="Google Shape;4594;p16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5" name="Google Shape;4595;p16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6" name="Google Shape;4596;p16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7" name="Google Shape;4597;p16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8" name="Google Shape;4598;p16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9" name="Google Shape;4599;p16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0" name="Google Shape;4600;p16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1" name="Google Shape;4601;p16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2" name="Google Shape;4602;p16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3" name="Google Shape;4603;p16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4" name="Google Shape;4604;p16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5" name="Google Shape;4605;p16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6" name="Google Shape;4606;p16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607" name="Google Shape;4607;p16"/>
          <p:cNvGrpSpPr/>
          <p:nvPr/>
        </p:nvGrpSpPr>
        <p:grpSpPr>
          <a:xfrm flipH="1">
            <a:off x="11582856" y="1228707"/>
            <a:ext cx="159557" cy="175907"/>
            <a:chOff x="9943600" y="-1728387"/>
            <a:chExt cx="264225" cy="291300"/>
          </a:xfrm>
        </p:grpSpPr>
        <p:sp>
          <p:nvSpPr>
            <p:cNvPr id="4608" name="Google Shape;4608;p16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9" name="Google Shape;4609;p16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0" name="Google Shape;4610;p16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1" name="Google Shape;4611;p16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2" name="Google Shape;4612;p16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3" name="Google Shape;4613;p16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4" name="Google Shape;4614;p16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5" name="Google Shape;4615;p16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6" name="Google Shape;4616;p16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7" name="Google Shape;4617;p16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8" name="Google Shape;4618;p16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9" name="Google Shape;4619;p16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0" name="Google Shape;4620;p16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1" name="Google Shape;4621;p16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2" name="Google Shape;4622;p16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3" name="Google Shape;4623;p16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4" name="Google Shape;4624;p16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5" name="Google Shape;4625;p16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6" name="Google Shape;4626;p16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7" name="Google Shape;4627;p16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8" name="Google Shape;4628;p16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9" name="Google Shape;4629;p16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0" name="Google Shape;4630;p16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1" name="Google Shape;4631;p16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2" name="Google Shape;4632;p16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3" name="Google Shape;4633;p16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4" name="Google Shape;4634;p16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5" name="Google Shape;4635;p16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6" name="Google Shape;4636;p16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7" name="Google Shape;4637;p16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8" name="Google Shape;4638;p16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9" name="Google Shape;4639;p16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0" name="Google Shape;4640;p16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1" name="Google Shape;4641;p16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2" name="Google Shape;4642;p16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3" name="Google Shape;4643;p16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4" name="Google Shape;4644;p16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5" name="Google Shape;4645;p16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6" name="Google Shape;4646;p16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7" name="Google Shape;4647;p16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2934628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4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9" name="Google Shape;4649;p17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650" name="Google Shape;4650;p17"/>
          <p:cNvSpPr txBox="1">
            <a:spLocks noGrp="1"/>
          </p:cNvSpPr>
          <p:nvPr>
            <p:ph type="title" idx="2"/>
          </p:nvPr>
        </p:nvSpPr>
        <p:spPr>
          <a:xfrm>
            <a:off x="952400" y="202136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651" name="Google Shape;4651;p17"/>
          <p:cNvSpPr txBox="1">
            <a:spLocks noGrp="1"/>
          </p:cNvSpPr>
          <p:nvPr>
            <p:ph type="subTitle" idx="1"/>
          </p:nvPr>
        </p:nvSpPr>
        <p:spPr>
          <a:xfrm>
            <a:off x="952400" y="456236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52" name="Google Shape;4652;p17"/>
          <p:cNvSpPr txBox="1">
            <a:spLocks noGrp="1"/>
          </p:cNvSpPr>
          <p:nvPr>
            <p:ph type="title" idx="3"/>
          </p:nvPr>
        </p:nvSpPr>
        <p:spPr>
          <a:xfrm>
            <a:off x="4496000" y="202136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653" name="Google Shape;4653;p17"/>
          <p:cNvSpPr txBox="1">
            <a:spLocks noGrp="1"/>
          </p:cNvSpPr>
          <p:nvPr>
            <p:ph type="subTitle" idx="4"/>
          </p:nvPr>
        </p:nvSpPr>
        <p:spPr>
          <a:xfrm>
            <a:off x="4496000" y="456236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54" name="Google Shape;4654;p17"/>
          <p:cNvSpPr txBox="1">
            <a:spLocks noGrp="1"/>
          </p:cNvSpPr>
          <p:nvPr>
            <p:ph type="title" idx="5"/>
          </p:nvPr>
        </p:nvSpPr>
        <p:spPr>
          <a:xfrm>
            <a:off x="8039600" y="202136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655" name="Google Shape;4655;p17"/>
          <p:cNvSpPr txBox="1">
            <a:spLocks noGrp="1"/>
          </p:cNvSpPr>
          <p:nvPr>
            <p:ph type="subTitle" idx="6"/>
          </p:nvPr>
        </p:nvSpPr>
        <p:spPr>
          <a:xfrm>
            <a:off x="8039600" y="456236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656" name="Google Shape;4656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3506854">
            <a:off x="799148" y="6184026"/>
            <a:ext cx="2039368" cy="1055881"/>
          </a:xfrm>
          <a:prstGeom prst="rect">
            <a:avLst/>
          </a:prstGeom>
          <a:noFill/>
          <a:ln>
            <a:noFill/>
          </a:ln>
        </p:spPr>
      </p:pic>
      <p:pic>
        <p:nvPicPr>
          <p:cNvPr id="4657" name="Google Shape;4657;p1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3272962">
            <a:off x="-1079025" y="5216908"/>
            <a:ext cx="2558648" cy="94712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658" name="Google Shape;4658;p17"/>
          <p:cNvGrpSpPr/>
          <p:nvPr/>
        </p:nvGrpSpPr>
        <p:grpSpPr>
          <a:xfrm>
            <a:off x="107023" y="6515525"/>
            <a:ext cx="186539" cy="184609"/>
            <a:chOff x="10220425" y="-1503412"/>
            <a:chExt cx="280425" cy="277525"/>
          </a:xfrm>
        </p:grpSpPr>
        <p:sp>
          <p:nvSpPr>
            <p:cNvPr id="4659" name="Google Shape;4659;p1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0" name="Google Shape;4660;p1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1" name="Google Shape;4661;p1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2" name="Google Shape;4662;p1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3" name="Google Shape;4663;p1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4" name="Google Shape;4664;p1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5" name="Google Shape;4665;p1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6" name="Google Shape;4666;p1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7" name="Google Shape;4667;p1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8" name="Google Shape;4668;p1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9" name="Google Shape;4669;p1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0" name="Google Shape;4670;p1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1" name="Google Shape;4671;p1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2" name="Google Shape;4672;p1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3" name="Google Shape;4673;p1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4" name="Google Shape;4674;p1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5" name="Google Shape;4675;p1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6" name="Google Shape;4676;p1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7" name="Google Shape;4677;p1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8" name="Google Shape;4678;p1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9" name="Google Shape;4679;p1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0" name="Google Shape;4680;p1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1" name="Google Shape;4681;p1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2" name="Google Shape;4682;p1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3" name="Google Shape;4683;p1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4" name="Google Shape;4684;p1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5" name="Google Shape;4685;p1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686" name="Google Shape;4686;p17"/>
          <p:cNvGrpSpPr/>
          <p:nvPr/>
        </p:nvGrpSpPr>
        <p:grpSpPr>
          <a:xfrm flipH="1">
            <a:off x="1168523" y="6051324"/>
            <a:ext cx="159557" cy="175907"/>
            <a:chOff x="9943600" y="-1728387"/>
            <a:chExt cx="264225" cy="291300"/>
          </a:xfrm>
        </p:grpSpPr>
        <p:sp>
          <p:nvSpPr>
            <p:cNvPr id="4687" name="Google Shape;4687;p17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8" name="Google Shape;4688;p17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9" name="Google Shape;4689;p17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0" name="Google Shape;4690;p17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1" name="Google Shape;4691;p17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2" name="Google Shape;4692;p17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3" name="Google Shape;4693;p17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4" name="Google Shape;4694;p17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5" name="Google Shape;4695;p17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6" name="Google Shape;4696;p17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7" name="Google Shape;4697;p17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8" name="Google Shape;4698;p17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9" name="Google Shape;4699;p17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0" name="Google Shape;4700;p17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1" name="Google Shape;4701;p17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2" name="Google Shape;4702;p17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3" name="Google Shape;4703;p17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4" name="Google Shape;4704;p17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5" name="Google Shape;4705;p17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6" name="Google Shape;4706;p17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7" name="Google Shape;4707;p17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8" name="Google Shape;4708;p17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9" name="Google Shape;4709;p17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0" name="Google Shape;4710;p17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1" name="Google Shape;4711;p17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2" name="Google Shape;4712;p17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3" name="Google Shape;4713;p17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4" name="Google Shape;4714;p17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5" name="Google Shape;4715;p17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6" name="Google Shape;4716;p17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7" name="Google Shape;4717;p17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8" name="Google Shape;4718;p17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9" name="Google Shape;4719;p17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0" name="Google Shape;4720;p17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1" name="Google Shape;4721;p17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2" name="Google Shape;4722;p17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3" name="Google Shape;4723;p17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4" name="Google Shape;4724;p17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5" name="Google Shape;4725;p17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6" name="Google Shape;4726;p17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727" name="Google Shape;4727;p17"/>
          <p:cNvGrpSpPr/>
          <p:nvPr/>
        </p:nvGrpSpPr>
        <p:grpSpPr>
          <a:xfrm>
            <a:off x="735158" y="5463561"/>
            <a:ext cx="100213" cy="103220"/>
            <a:chOff x="10113175" y="293163"/>
            <a:chExt cx="248875" cy="256425"/>
          </a:xfrm>
        </p:grpSpPr>
        <p:sp>
          <p:nvSpPr>
            <p:cNvPr id="4728" name="Google Shape;4728;p17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9" name="Google Shape;4729;p17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0" name="Google Shape;4730;p17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1" name="Google Shape;4731;p17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2" name="Google Shape;4732;p17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3" name="Google Shape;4733;p17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4" name="Google Shape;4734;p17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5" name="Google Shape;4735;p17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6" name="Google Shape;4736;p17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7" name="Google Shape;4737;p17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8" name="Google Shape;4738;p17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9" name="Google Shape;4739;p17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0" name="Google Shape;4740;p17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1" name="Google Shape;4741;p17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2" name="Google Shape;4742;p17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3" name="Google Shape;4743;p17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4" name="Google Shape;4744;p17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5" name="Google Shape;4745;p17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6" name="Google Shape;4746;p17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7" name="Google Shape;4747;p17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748" name="Google Shape;4748;p17"/>
          <p:cNvGrpSpPr/>
          <p:nvPr/>
        </p:nvGrpSpPr>
        <p:grpSpPr>
          <a:xfrm>
            <a:off x="2575775" y="6558261"/>
            <a:ext cx="100205" cy="99169"/>
            <a:chOff x="10220425" y="-1503412"/>
            <a:chExt cx="280425" cy="277525"/>
          </a:xfrm>
        </p:grpSpPr>
        <p:sp>
          <p:nvSpPr>
            <p:cNvPr id="4749" name="Google Shape;4749;p1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0" name="Google Shape;4750;p1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1" name="Google Shape;4751;p1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2" name="Google Shape;4752;p1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3" name="Google Shape;4753;p1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4" name="Google Shape;4754;p1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5" name="Google Shape;4755;p1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6" name="Google Shape;4756;p1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7" name="Google Shape;4757;p1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8" name="Google Shape;4758;p1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9" name="Google Shape;4759;p1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0" name="Google Shape;4760;p1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1" name="Google Shape;4761;p1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2" name="Google Shape;4762;p1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3" name="Google Shape;4763;p1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4" name="Google Shape;4764;p1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5" name="Google Shape;4765;p1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6" name="Google Shape;4766;p1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7" name="Google Shape;4767;p1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8" name="Google Shape;4768;p1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9" name="Google Shape;4769;p1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0" name="Google Shape;4770;p1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1" name="Google Shape;4771;p1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2" name="Google Shape;4772;p1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3" name="Google Shape;4773;p1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4" name="Google Shape;4774;p1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5" name="Google Shape;4775;p1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4776" name="Google Shape;4776;p1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3648553">
            <a:off x="11145269" y="518217"/>
            <a:ext cx="1812496" cy="1065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777" name="Google Shape;4777;p1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1812618">
            <a:off x="9639720" y="-1066230"/>
            <a:ext cx="1267265" cy="26437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778" name="Google Shape;4778;p17"/>
          <p:cNvGrpSpPr/>
          <p:nvPr/>
        </p:nvGrpSpPr>
        <p:grpSpPr>
          <a:xfrm>
            <a:off x="11151719" y="459492"/>
            <a:ext cx="175763" cy="182448"/>
            <a:chOff x="9933675" y="-1395987"/>
            <a:chExt cx="264225" cy="274275"/>
          </a:xfrm>
        </p:grpSpPr>
        <p:sp>
          <p:nvSpPr>
            <p:cNvPr id="4779" name="Google Shape;4779;p17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0" name="Google Shape;4780;p17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1" name="Google Shape;4781;p17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2" name="Google Shape;4782;p17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3" name="Google Shape;4783;p17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4" name="Google Shape;4784;p17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5" name="Google Shape;4785;p17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6" name="Google Shape;4786;p17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7" name="Google Shape;4787;p17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8" name="Google Shape;4788;p17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9" name="Google Shape;4789;p17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0" name="Google Shape;4790;p17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1" name="Google Shape;4791;p17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2" name="Google Shape;4792;p17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3" name="Google Shape;4793;p17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4" name="Google Shape;4794;p17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5" name="Google Shape;4795;p17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6" name="Google Shape;4796;p17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7" name="Google Shape;4797;p17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8" name="Google Shape;4798;p17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9" name="Google Shape;4799;p17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0" name="Google Shape;4800;p17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1" name="Google Shape;4801;p17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2" name="Google Shape;4802;p17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3" name="Google Shape;4803;p17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4" name="Google Shape;4804;p17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5" name="Google Shape;4805;p17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6" name="Google Shape;4806;p17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07" name="Google Shape;4807;p17"/>
          <p:cNvGrpSpPr/>
          <p:nvPr/>
        </p:nvGrpSpPr>
        <p:grpSpPr>
          <a:xfrm>
            <a:off x="11677275" y="206077"/>
            <a:ext cx="100205" cy="99169"/>
            <a:chOff x="10220425" y="-1503412"/>
            <a:chExt cx="280425" cy="277525"/>
          </a:xfrm>
        </p:grpSpPr>
        <p:sp>
          <p:nvSpPr>
            <p:cNvPr id="4808" name="Google Shape;4808;p1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9" name="Google Shape;4809;p1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0" name="Google Shape;4810;p1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1" name="Google Shape;4811;p1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2" name="Google Shape;4812;p1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3" name="Google Shape;4813;p1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4" name="Google Shape;4814;p1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5" name="Google Shape;4815;p1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6" name="Google Shape;4816;p1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7" name="Google Shape;4817;p1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8" name="Google Shape;4818;p1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9" name="Google Shape;4819;p1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0" name="Google Shape;4820;p1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1" name="Google Shape;4821;p1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2" name="Google Shape;4822;p1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3" name="Google Shape;4823;p1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4" name="Google Shape;4824;p1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5" name="Google Shape;4825;p1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6" name="Google Shape;4826;p1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7" name="Google Shape;4827;p1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8" name="Google Shape;4828;p1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9" name="Google Shape;4829;p1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0" name="Google Shape;4830;p1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1" name="Google Shape;4831;p1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2" name="Google Shape;4832;p1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3" name="Google Shape;4833;p1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4" name="Google Shape;4834;p1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35" name="Google Shape;4835;p17"/>
          <p:cNvGrpSpPr/>
          <p:nvPr/>
        </p:nvGrpSpPr>
        <p:grpSpPr>
          <a:xfrm>
            <a:off x="11156824" y="1423035"/>
            <a:ext cx="165552" cy="170573"/>
            <a:chOff x="10113175" y="293163"/>
            <a:chExt cx="248875" cy="256425"/>
          </a:xfrm>
        </p:grpSpPr>
        <p:sp>
          <p:nvSpPr>
            <p:cNvPr id="4836" name="Google Shape;4836;p17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7" name="Google Shape;4837;p17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8" name="Google Shape;4838;p17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9" name="Google Shape;4839;p17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0" name="Google Shape;4840;p17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1" name="Google Shape;4841;p17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2" name="Google Shape;4842;p17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3" name="Google Shape;4843;p17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4" name="Google Shape;4844;p17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5" name="Google Shape;4845;p17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6" name="Google Shape;4846;p17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7" name="Google Shape;4847;p17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8" name="Google Shape;4848;p17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9" name="Google Shape;4849;p17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0" name="Google Shape;4850;p17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1" name="Google Shape;4851;p17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2" name="Google Shape;4852;p17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3" name="Google Shape;4853;p17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4" name="Google Shape;4854;p17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5" name="Google Shape;4855;p17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56" name="Google Shape;4856;p17"/>
          <p:cNvGrpSpPr/>
          <p:nvPr/>
        </p:nvGrpSpPr>
        <p:grpSpPr>
          <a:xfrm>
            <a:off x="9589495" y="305224"/>
            <a:ext cx="100212" cy="95008"/>
            <a:chOff x="9607275" y="-1266912"/>
            <a:chExt cx="262425" cy="248800"/>
          </a:xfrm>
        </p:grpSpPr>
        <p:sp>
          <p:nvSpPr>
            <p:cNvPr id="4857" name="Google Shape;4857;p17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8" name="Google Shape;4858;p17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9" name="Google Shape;4859;p17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0" name="Google Shape;4860;p17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1" name="Google Shape;4861;p17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2" name="Google Shape;4862;p17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3" name="Google Shape;4863;p17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4" name="Google Shape;4864;p17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5" name="Google Shape;4865;p17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6" name="Google Shape;4866;p17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7" name="Google Shape;4867;p17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8" name="Google Shape;4868;p17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9" name="Google Shape;4869;p17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0" name="Google Shape;4870;p17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1" name="Google Shape;4871;p17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2" name="Google Shape;4872;p17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3" name="Google Shape;4873;p17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4" name="Google Shape;4874;p17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5" name="Google Shape;4875;p17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6" name="Google Shape;4876;p17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7" name="Google Shape;4877;p17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8" name="Google Shape;4878;p17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9" name="Google Shape;4879;p17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0" name="Google Shape;4880;p17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9522769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2" name="Google Shape;4882;p18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883" name="Google Shape;4883;p18"/>
          <p:cNvSpPr txBox="1">
            <a:spLocks noGrp="1"/>
          </p:cNvSpPr>
          <p:nvPr>
            <p:ph type="title" idx="2"/>
          </p:nvPr>
        </p:nvSpPr>
        <p:spPr>
          <a:xfrm>
            <a:off x="952400" y="219276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4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884" name="Google Shape;4884;p18"/>
          <p:cNvSpPr txBox="1">
            <a:spLocks noGrp="1"/>
          </p:cNvSpPr>
          <p:nvPr>
            <p:ph type="subTitle" idx="1"/>
          </p:nvPr>
        </p:nvSpPr>
        <p:spPr>
          <a:xfrm>
            <a:off x="952400" y="260016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5" name="Google Shape;4885;p18"/>
          <p:cNvSpPr txBox="1">
            <a:spLocks noGrp="1"/>
          </p:cNvSpPr>
          <p:nvPr>
            <p:ph type="title" idx="3"/>
          </p:nvPr>
        </p:nvSpPr>
        <p:spPr>
          <a:xfrm>
            <a:off x="8039600" y="219276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4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886" name="Google Shape;4886;p18"/>
          <p:cNvSpPr txBox="1">
            <a:spLocks noGrp="1"/>
          </p:cNvSpPr>
          <p:nvPr>
            <p:ph type="subTitle" idx="4"/>
          </p:nvPr>
        </p:nvSpPr>
        <p:spPr>
          <a:xfrm>
            <a:off x="8039600" y="260016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7" name="Google Shape;4887;p18"/>
          <p:cNvSpPr txBox="1">
            <a:spLocks noGrp="1"/>
          </p:cNvSpPr>
          <p:nvPr>
            <p:ph type="title" idx="5"/>
          </p:nvPr>
        </p:nvSpPr>
        <p:spPr>
          <a:xfrm>
            <a:off x="952400" y="415696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4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888" name="Google Shape;4888;p18"/>
          <p:cNvSpPr txBox="1">
            <a:spLocks noGrp="1"/>
          </p:cNvSpPr>
          <p:nvPr>
            <p:ph type="subTitle" idx="6"/>
          </p:nvPr>
        </p:nvSpPr>
        <p:spPr>
          <a:xfrm>
            <a:off x="952400" y="456436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9" name="Google Shape;4889;p18"/>
          <p:cNvSpPr txBox="1">
            <a:spLocks noGrp="1"/>
          </p:cNvSpPr>
          <p:nvPr>
            <p:ph type="title" idx="7"/>
          </p:nvPr>
        </p:nvSpPr>
        <p:spPr>
          <a:xfrm>
            <a:off x="8039600" y="415696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4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890" name="Google Shape;4890;p18"/>
          <p:cNvSpPr txBox="1">
            <a:spLocks noGrp="1"/>
          </p:cNvSpPr>
          <p:nvPr>
            <p:ph type="subTitle" idx="8"/>
          </p:nvPr>
        </p:nvSpPr>
        <p:spPr>
          <a:xfrm>
            <a:off x="8039600" y="456436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891" name="Google Shape;4891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10733268" y="-534766"/>
            <a:ext cx="1012667" cy="20333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892" name="Google Shape;4892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691513">
            <a:off x="9391403" y="-279397"/>
            <a:ext cx="1235360" cy="13132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893" name="Google Shape;4893;p18"/>
          <p:cNvGrpSpPr/>
          <p:nvPr/>
        </p:nvGrpSpPr>
        <p:grpSpPr>
          <a:xfrm flipH="1">
            <a:off x="11745921" y="285975"/>
            <a:ext cx="175763" cy="182448"/>
            <a:chOff x="9933675" y="-1395987"/>
            <a:chExt cx="264225" cy="274275"/>
          </a:xfrm>
        </p:grpSpPr>
        <p:sp>
          <p:nvSpPr>
            <p:cNvPr id="4894" name="Google Shape;4894;p18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5" name="Google Shape;4895;p18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6" name="Google Shape;4896;p18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7" name="Google Shape;4897;p18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8" name="Google Shape;4898;p18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9" name="Google Shape;4899;p18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0" name="Google Shape;4900;p18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1" name="Google Shape;4901;p18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2" name="Google Shape;4902;p18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3" name="Google Shape;4903;p18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4" name="Google Shape;4904;p18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5" name="Google Shape;4905;p18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6" name="Google Shape;4906;p18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7" name="Google Shape;4907;p18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8" name="Google Shape;4908;p18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9" name="Google Shape;4909;p18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0" name="Google Shape;4910;p18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1" name="Google Shape;4911;p18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2" name="Google Shape;4912;p18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3" name="Google Shape;4913;p18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4" name="Google Shape;4914;p18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5" name="Google Shape;4915;p18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6" name="Google Shape;4916;p18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7" name="Google Shape;4917;p18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8" name="Google Shape;4918;p18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9" name="Google Shape;4919;p18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0" name="Google Shape;4920;p18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1" name="Google Shape;4921;p18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922" name="Google Shape;4922;p18"/>
          <p:cNvGrpSpPr/>
          <p:nvPr/>
        </p:nvGrpSpPr>
        <p:grpSpPr>
          <a:xfrm flipH="1">
            <a:off x="9589488" y="1044776"/>
            <a:ext cx="100243" cy="99205"/>
            <a:chOff x="10220425" y="-1503412"/>
            <a:chExt cx="280425" cy="277525"/>
          </a:xfrm>
        </p:grpSpPr>
        <p:sp>
          <p:nvSpPr>
            <p:cNvPr id="4923" name="Google Shape;4923;p18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4" name="Google Shape;4924;p18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5" name="Google Shape;4925;p18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6" name="Google Shape;4926;p18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7" name="Google Shape;4927;p18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8" name="Google Shape;4928;p18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9" name="Google Shape;4929;p18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0" name="Google Shape;4930;p18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1" name="Google Shape;4931;p18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2" name="Google Shape;4932;p18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3" name="Google Shape;4933;p18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4" name="Google Shape;4934;p18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5" name="Google Shape;4935;p18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6" name="Google Shape;4936;p18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7" name="Google Shape;4937;p18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8" name="Google Shape;4938;p18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9" name="Google Shape;4939;p18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0" name="Google Shape;4940;p18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1" name="Google Shape;4941;p18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2" name="Google Shape;4942;p18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3" name="Google Shape;4943;p18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4" name="Google Shape;4944;p18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5" name="Google Shape;4945;p18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6" name="Google Shape;4946;p18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7" name="Google Shape;4947;p18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8" name="Google Shape;4948;p18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9" name="Google Shape;4949;p18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950" name="Google Shape;4950;p18"/>
          <p:cNvGrpSpPr/>
          <p:nvPr/>
        </p:nvGrpSpPr>
        <p:grpSpPr>
          <a:xfrm flipH="1">
            <a:off x="11746548" y="1498600"/>
            <a:ext cx="174565" cy="165501"/>
            <a:chOff x="9607275" y="-1266912"/>
            <a:chExt cx="262425" cy="248800"/>
          </a:xfrm>
        </p:grpSpPr>
        <p:sp>
          <p:nvSpPr>
            <p:cNvPr id="4951" name="Google Shape;4951;p1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2" name="Google Shape;4952;p1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3" name="Google Shape;4953;p1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4" name="Google Shape;4954;p1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5" name="Google Shape;4955;p1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6" name="Google Shape;4956;p1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7" name="Google Shape;4957;p1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8" name="Google Shape;4958;p1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9" name="Google Shape;4959;p1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0" name="Google Shape;4960;p1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1" name="Google Shape;4961;p1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2" name="Google Shape;4962;p1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3" name="Google Shape;4963;p1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4" name="Google Shape;4964;p1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5" name="Google Shape;4965;p1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6" name="Google Shape;4966;p1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7" name="Google Shape;4967;p1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8" name="Google Shape;4968;p1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9" name="Google Shape;4969;p1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0" name="Google Shape;4970;p1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1" name="Google Shape;4971;p1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2" name="Google Shape;4972;p1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3" name="Google Shape;4973;p1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4" name="Google Shape;4974;p1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975" name="Google Shape;4975;p18"/>
          <p:cNvGrpSpPr/>
          <p:nvPr/>
        </p:nvGrpSpPr>
        <p:grpSpPr>
          <a:xfrm flipH="1">
            <a:off x="10341060" y="758819"/>
            <a:ext cx="165552" cy="170573"/>
            <a:chOff x="10113175" y="293163"/>
            <a:chExt cx="248875" cy="256425"/>
          </a:xfrm>
        </p:grpSpPr>
        <p:sp>
          <p:nvSpPr>
            <p:cNvPr id="4976" name="Google Shape;4976;p18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7" name="Google Shape;4977;p18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8" name="Google Shape;4978;p18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9" name="Google Shape;4979;p18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0" name="Google Shape;4980;p18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1" name="Google Shape;4981;p18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2" name="Google Shape;4982;p18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3" name="Google Shape;4983;p18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4" name="Google Shape;4984;p18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5" name="Google Shape;4985;p18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6" name="Google Shape;4986;p18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7" name="Google Shape;4987;p18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8" name="Google Shape;4988;p18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9" name="Google Shape;4989;p18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0" name="Google Shape;4990;p18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1" name="Google Shape;4991;p18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2" name="Google Shape;4992;p18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3" name="Google Shape;4993;p18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4" name="Google Shape;4994;p18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5" name="Google Shape;4995;p18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996" name="Google Shape;4996;p18"/>
          <p:cNvGrpSpPr/>
          <p:nvPr/>
        </p:nvGrpSpPr>
        <p:grpSpPr>
          <a:xfrm flipH="1">
            <a:off x="10850204" y="197610"/>
            <a:ext cx="100243" cy="99205"/>
            <a:chOff x="10220425" y="-1503412"/>
            <a:chExt cx="280425" cy="277525"/>
          </a:xfrm>
        </p:grpSpPr>
        <p:sp>
          <p:nvSpPr>
            <p:cNvPr id="4997" name="Google Shape;4997;p18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8" name="Google Shape;4998;p18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9" name="Google Shape;4999;p18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0" name="Google Shape;5000;p18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1" name="Google Shape;5001;p18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2" name="Google Shape;5002;p18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3" name="Google Shape;5003;p18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4" name="Google Shape;5004;p18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5" name="Google Shape;5005;p18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6" name="Google Shape;5006;p18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7" name="Google Shape;5007;p18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8" name="Google Shape;5008;p18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9" name="Google Shape;5009;p18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0" name="Google Shape;5010;p18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1" name="Google Shape;5011;p18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2" name="Google Shape;5012;p18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3" name="Google Shape;5013;p18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4" name="Google Shape;5014;p18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5" name="Google Shape;5015;p18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6" name="Google Shape;5016;p18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7" name="Google Shape;5017;p18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8" name="Google Shape;5018;p18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9" name="Google Shape;5019;p18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0" name="Google Shape;5020;p18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1" name="Google Shape;5021;p18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2" name="Google Shape;5022;p18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3" name="Google Shape;5023;p18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024" name="Google Shape;5024;p18"/>
          <p:cNvGrpSpPr/>
          <p:nvPr/>
        </p:nvGrpSpPr>
        <p:grpSpPr>
          <a:xfrm flipH="1">
            <a:off x="9272682" y="164467"/>
            <a:ext cx="174565" cy="165501"/>
            <a:chOff x="9607275" y="-1266912"/>
            <a:chExt cx="262425" cy="248800"/>
          </a:xfrm>
        </p:grpSpPr>
        <p:sp>
          <p:nvSpPr>
            <p:cNvPr id="5025" name="Google Shape;5025;p1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6" name="Google Shape;5026;p1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7" name="Google Shape;5027;p1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8" name="Google Shape;5028;p1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9" name="Google Shape;5029;p1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0" name="Google Shape;5030;p1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1" name="Google Shape;5031;p1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2" name="Google Shape;5032;p1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3" name="Google Shape;5033;p1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4" name="Google Shape;5034;p1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5" name="Google Shape;5035;p1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6" name="Google Shape;5036;p1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7" name="Google Shape;5037;p1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8" name="Google Shape;5038;p1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9" name="Google Shape;5039;p1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0" name="Google Shape;5040;p1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1" name="Google Shape;5041;p1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2" name="Google Shape;5042;p1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3" name="Google Shape;5043;p1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4" name="Google Shape;5044;p1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5" name="Google Shape;5045;p1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6" name="Google Shape;5046;p1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7" name="Google Shape;5047;p1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8" name="Google Shape;5048;p1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5049" name="Google Shape;5049;p1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226388">
            <a:off x="-510428" y="5390148"/>
            <a:ext cx="1452055" cy="2591001"/>
          </a:xfrm>
          <a:prstGeom prst="rect">
            <a:avLst/>
          </a:prstGeom>
          <a:noFill/>
          <a:ln>
            <a:noFill/>
          </a:ln>
        </p:spPr>
      </p:pic>
      <p:pic>
        <p:nvPicPr>
          <p:cNvPr id="5050" name="Google Shape;5050;p18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2228917">
            <a:off x="428094" y="6223753"/>
            <a:ext cx="1784263" cy="92380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051" name="Google Shape;5051;p18"/>
          <p:cNvGrpSpPr/>
          <p:nvPr/>
        </p:nvGrpSpPr>
        <p:grpSpPr>
          <a:xfrm flipH="1">
            <a:off x="2033990" y="6528574"/>
            <a:ext cx="100229" cy="104041"/>
            <a:chOff x="9933675" y="-1395987"/>
            <a:chExt cx="264225" cy="274275"/>
          </a:xfrm>
        </p:grpSpPr>
        <p:sp>
          <p:nvSpPr>
            <p:cNvPr id="5052" name="Google Shape;5052;p18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3" name="Google Shape;5053;p18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4" name="Google Shape;5054;p18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5" name="Google Shape;5055;p18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6" name="Google Shape;5056;p18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7" name="Google Shape;5057;p18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8" name="Google Shape;5058;p18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9" name="Google Shape;5059;p18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0" name="Google Shape;5060;p18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1" name="Google Shape;5061;p18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2" name="Google Shape;5062;p18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3" name="Google Shape;5063;p18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4" name="Google Shape;5064;p18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5" name="Google Shape;5065;p18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6" name="Google Shape;5066;p18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7" name="Google Shape;5067;p18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8" name="Google Shape;5068;p18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9" name="Google Shape;5069;p18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0" name="Google Shape;5070;p18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1" name="Google Shape;5071;p18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2" name="Google Shape;5072;p18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3" name="Google Shape;5073;p18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4" name="Google Shape;5074;p18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5" name="Google Shape;5075;p18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6" name="Google Shape;5076;p18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7" name="Google Shape;5077;p18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8" name="Google Shape;5078;p18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9" name="Google Shape;5079;p18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080" name="Google Shape;5080;p18"/>
          <p:cNvGrpSpPr/>
          <p:nvPr/>
        </p:nvGrpSpPr>
        <p:grpSpPr>
          <a:xfrm flipH="1">
            <a:off x="1348290" y="6057575"/>
            <a:ext cx="159565" cy="163389"/>
            <a:chOff x="9646950" y="-1595337"/>
            <a:chExt cx="239875" cy="245625"/>
          </a:xfrm>
        </p:grpSpPr>
        <p:sp>
          <p:nvSpPr>
            <p:cNvPr id="5081" name="Google Shape;5081;p18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2" name="Google Shape;5082;p18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3" name="Google Shape;5083;p18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4" name="Google Shape;5084;p18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5" name="Google Shape;5085;p18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6" name="Google Shape;5086;p18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7" name="Google Shape;5087;p18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8" name="Google Shape;5088;p18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9" name="Google Shape;5089;p18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0" name="Google Shape;5090;p18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1" name="Google Shape;5091;p18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2" name="Google Shape;5092;p18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3" name="Google Shape;5093;p18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4" name="Google Shape;5094;p18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5" name="Google Shape;5095;p18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6" name="Google Shape;5096;p18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7" name="Google Shape;5097;p18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8" name="Google Shape;5098;p18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9" name="Google Shape;5099;p18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0" name="Google Shape;5100;p18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1" name="Google Shape;5101;p18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2" name="Google Shape;5102;p18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3" name="Google Shape;5103;p18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4" name="Google Shape;5104;p18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5" name="Google Shape;5105;p18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6" name="Google Shape;5106;p18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7" name="Google Shape;5107;p18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8" name="Google Shape;5108;p18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9" name="Google Shape;5109;p18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0" name="Google Shape;5110;p18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1" name="Google Shape;5111;p18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2" name="Google Shape;5112;p18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3" name="Google Shape;5113;p18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4" name="Google Shape;5114;p18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5" name="Google Shape;5115;p18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6" name="Google Shape;5116;p18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7" name="Google Shape;5117;p18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8" name="Google Shape;5118;p18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119" name="Google Shape;5119;p18"/>
          <p:cNvGrpSpPr/>
          <p:nvPr/>
        </p:nvGrpSpPr>
        <p:grpSpPr>
          <a:xfrm>
            <a:off x="330207" y="6414507"/>
            <a:ext cx="159557" cy="175907"/>
            <a:chOff x="9943600" y="-1728387"/>
            <a:chExt cx="264225" cy="291300"/>
          </a:xfrm>
        </p:grpSpPr>
        <p:sp>
          <p:nvSpPr>
            <p:cNvPr id="5120" name="Google Shape;5120;p18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1" name="Google Shape;5121;p18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2" name="Google Shape;5122;p18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3" name="Google Shape;5123;p18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4" name="Google Shape;5124;p18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5" name="Google Shape;5125;p18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6" name="Google Shape;5126;p18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7" name="Google Shape;5127;p18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8" name="Google Shape;5128;p18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9" name="Google Shape;5129;p18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0" name="Google Shape;5130;p18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1" name="Google Shape;5131;p18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2" name="Google Shape;5132;p18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3" name="Google Shape;5133;p18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4" name="Google Shape;5134;p18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5" name="Google Shape;5135;p18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6" name="Google Shape;5136;p18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7" name="Google Shape;5137;p18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8" name="Google Shape;5138;p18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9" name="Google Shape;5139;p18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0" name="Google Shape;5140;p18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1" name="Google Shape;5141;p18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2" name="Google Shape;5142;p18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3" name="Google Shape;5143;p18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4" name="Google Shape;5144;p18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5" name="Google Shape;5145;p18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6" name="Google Shape;5146;p18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7" name="Google Shape;5147;p18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8" name="Google Shape;5148;p18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9" name="Google Shape;5149;p18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0" name="Google Shape;5150;p18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1" name="Google Shape;5151;p18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2" name="Google Shape;5152;p18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3" name="Google Shape;5153;p18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4" name="Google Shape;5154;p18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5" name="Google Shape;5155;p18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6" name="Google Shape;5156;p18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7" name="Google Shape;5157;p18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8" name="Google Shape;5158;p18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9" name="Google Shape;5159;p18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160" name="Google Shape;5160;p18"/>
          <p:cNvGrpSpPr/>
          <p:nvPr/>
        </p:nvGrpSpPr>
        <p:grpSpPr>
          <a:xfrm flipH="1">
            <a:off x="516421" y="5386308"/>
            <a:ext cx="175763" cy="182448"/>
            <a:chOff x="9933675" y="-1395987"/>
            <a:chExt cx="264225" cy="274275"/>
          </a:xfrm>
        </p:grpSpPr>
        <p:sp>
          <p:nvSpPr>
            <p:cNvPr id="5161" name="Google Shape;5161;p18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2" name="Google Shape;5162;p18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3" name="Google Shape;5163;p18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4" name="Google Shape;5164;p18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5" name="Google Shape;5165;p18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6" name="Google Shape;5166;p18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7" name="Google Shape;5167;p18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8" name="Google Shape;5168;p18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9" name="Google Shape;5169;p18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0" name="Google Shape;5170;p18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1" name="Google Shape;5171;p18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2" name="Google Shape;5172;p18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3" name="Google Shape;5173;p18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4" name="Google Shape;5174;p18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5" name="Google Shape;5175;p18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6" name="Google Shape;5176;p18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7" name="Google Shape;5177;p18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8" name="Google Shape;5178;p18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9" name="Google Shape;5179;p18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0" name="Google Shape;5180;p18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1" name="Google Shape;5181;p18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2" name="Google Shape;5182;p18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3" name="Google Shape;5183;p18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4" name="Google Shape;5184;p18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5" name="Google Shape;5185;p18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6" name="Google Shape;5186;p18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7" name="Google Shape;5187;p18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8" name="Google Shape;5188;p18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189" name="Google Shape;5189;p18"/>
          <p:cNvGrpSpPr/>
          <p:nvPr/>
        </p:nvGrpSpPr>
        <p:grpSpPr>
          <a:xfrm flipH="1">
            <a:off x="256649" y="5015261"/>
            <a:ext cx="100236" cy="102639"/>
            <a:chOff x="9646950" y="-1595337"/>
            <a:chExt cx="239875" cy="245625"/>
          </a:xfrm>
        </p:grpSpPr>
        <p:sp>
          <p:nvSpPr>
            <p:cNvPr id="5190" name="Google Shape;5190;p18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1" name="Google Shape;5191;p18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2" name="Google Shape;5192;p18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3" name="Google Shape;5193;p18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4" name="Google Shape;5194;p18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5" name="Google Shape;5195;p18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6" name="Google Shape;5196;p18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7" name="Google Shape;5197;p18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8" name="Google Shape;5198;p18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9" name="Google Shape;5199;p18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0" name="Google Shape;5200;p18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1" name="Google Shape;5201;p18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2" name="Google Shape;5202;p18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3" name="Google Shape;5203;p18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4" name="Google Shape;5204;p18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5" name="Google Shape;5205;p18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6" name="Google Shape;5206;p18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7" name="Google Shape;5207;p18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8" name="Google Shape;5208;p18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9" name="Google Shape;5209;p18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0" name="Google Shape;5210;p18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1" name="Google Shape;5211;p18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2" name="Google Shape;5212;p18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3" name="Google Shape;5213;p18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4" name="Google Shape;5214;p18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5" name="Google Shape;5215;p18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6" name="Google Shape;5216;p18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7" name="Google Shape;5217;p18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8" name="Google Shape;5218;p18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9" name="Google Shape;5219;p18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0" name="Google Shape;5220;p18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1" name="Google Shape;5221;p18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2" name="Google Shape;5222;p18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3" name="Google Shape;5223;p18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4" name="Google Shape;5224;p18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5" name="Google Shape;5225;p18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6" name="Google Shape;5226;p18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7" name="Google Shape;5227;p18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09008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5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9" name="Google Shape;5229;p19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230" name="Google Shape;5230;p19"/>
          <p:cNvSpPr txBox="1">
            <a:spLocks noGrp="1"/>
          </p:cNvSpPr>
          <p:nvPr>
            <p:ph type="title" idx="2"/>
          </p:nvPr>
        </p:nvSpPr>
        <p:spPr>
          <a:xfrm>
            <a:off x="1054000" y="27002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231" name="Google Shape;5231;p19"/>
          <p:cNvSpPr txBox="1">
            <a:spLocks noGrp="1"/>
          </p:cNvSpPr>
          <p:nvPr>
            <p:ph type="subTitle" idx="1"/>
          </p:nvPr>
        </p:nvSpPr>
        <p:spPr>
          <a:xfrm>
            <a:off x="1054000" y="30568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32" name="Google Shape;5232;p19"/>
          <p:cNvSpPr txBox="1">
            <a:spLocks noGrp="1"/>
          </p:cNvSpPr>
          <p:nvPr>
            <p:ph type="title" idx="3"/>
          </p:nvPr>
        </p:nvSpPr>
        <p:spPr>
          <a:xfrm>
            <a:off x="4496000" y="27002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233" name="Google Shape;5233;p19"/>
          <p:cNvSpPr txBox="1">
            <a:spLocks noGrp="1"/>
          </p:cNvSpPr>
          <p:nvPr>
            <p:ph type="subTitle" idx="4"/>
          </p:nvPr>
        </p:nvSpPr>
        <p:spPr>
          <a:xfrm>
            <a:off x="4496000" y="30568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34" name="Google Shape;5234;p19"/>
          <p:cNvSpPr txBox="1">
            <a:spLocks noGrp="1"/>
          </p:cNvSpPr>
          <p:nvPr>
            <p:ph type="title" idx="5"/>
          </p:nvPr>
        </p:nvSpPr>
        <p:spPr>
          <a:xfrm>
            <a:off x="7938000" y="27002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235" name="Google Shape;5235;p19"/>
          <p:cNvSpPr txBox="1">
            <a:spLocks noGrp="1"/>
          </p:cNvSpPr>
          <p:nvPr>
            <p:ph type="subTitle" idx="6"/>
          </p:nvPr>
        </p:nvSpPr>
        <p:spPr>
          <a:xfrm>
            <a:off x="7938000" y="30568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36" name="Google Shape;5236;p19"/>
          <p:cNvSpPr txBox="1">
            <a:spLocks noGrp="1"/>
          </p:cNvSpPr>
          <p:nvPr>
            <p:ph type="title" idx="7"/>
          </p:nvPr>
        </p:nvSpPr>
        <p:spPr>
          <a:xfrm>
            <a:off x="1054000" y="50134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237" name="Google Shape;5237;p19"/>
          <p:cNvSpPr txBox="1">
            <a:spLocks noGrp="1"/>
          </p:cNvSpPr>
          <p:nvPr>
            <p:ph type="subTitle" idx="8"/>
          </p:nvPr>
        </p:nvSpPr>
        <p:spPr>
          <a:xfrm>
            <a:off x="1054000" y="53700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38" name="Google Shape;5238;p19"/>
          <p:cNvSpPr txBox="1">
            <a:spLocks noGrp="1"/>
          </p:cNvSpPr>
          <p:nvPr>
            <p:ph type="title" idx="9"/>
          </p:nvPr>
        </p:nvSpPr>
        <p:spPr>
          <a:xfrm>
            <a:off x="4496000" y="50134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239" name="Google Shape;5239;p19"/>
          <p:cNvSpPr txBox="1">
            <a:spLocks noGrp="1"/>
          </p:cNvSpPr>
          <p:nvPr>
            <p:ph type="subTitle" idx="13"/>
          </p:nvPr>
        </p:nvSpPr>
        <p:spPr>
          <a:xfrm>
            <a:off x="4496000" y="53700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0" name="Google Shape;5240;p19"/>
          <p:cNvSpPr txBox="1">
            <a:spLocks noGrp="1"/>
          </p:cNvSpPr>
          <p:nvPr>
            <p:ph type="title" idx="14"/>
          </p:nvPr>
        </p:nvSpPr>
        <p:spPr>
          <a:xfrm>
            <a:off x="7938000" y="50134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241" name="Google Shape;5241;p19"/>
          <p:cNvSpPr txBox="1">
            <a:spLocks noGrp="1"/>
          </p:cNvSpPr>
          <p:nvPr>
            <p:ph type="subTitle" idx="15"/>
          </p:nvPr>
        </p:nvSpPr>
        <p:spPr>
          <a:xfrm>
            <a:off x="7938000" y="53700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9870068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5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3" name="Google Shape;5243;p20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244" name="Google Shape;5244;p20"/>
          <p:cNvSpPr txBox="1">
            <a:spLocks noGrp="1"/>
          </p:cNvSpPr>
          <p:nvPr>
            <p:ph type="subTitle" idx="1"/>
          </p:nvPr>
        </p:nvSpPr>
        <p:spPr>
          <a:xfrm>
            <a:off x="952400" y="2992513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245" name="Google Shape;5245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3648552">
            <a:off x="9558718" y="-327550"/>
            <a:ext cx="1916599" cy="1126767"/>
          </a:xfrm>
          <a:prstGeom prst="rect">
            <a:avLst/>
          </a:prstGeom>
          <a:noFill/>
          <a:ln>
            <a:noFill/>
          </a:ln>
        </p:spPr>
      </p:pic>
      <p:pic>
        <p:nvPicPr>
          <p:cNvPr id="5246" name="Google Shape;5246;p2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993895">
            <a:off x="11307496" y="181581"/>
            <a:ext cx="1320945" cy="27558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247" name="Google Shape;5247;p20"/>
          <p:cNvGrpSpPr/>
          <p:nvPr/>
        </p:nvGrpSpPr>
        <p:grpSpPr>
          <a:xfrm flipH="1">
            <a:off x="11880072" y="2236492"/>
            <a:ext cx="175763" cy="182448"/>
            <a:chOff x="9933675" y="-1395987"/>
            <a:chExt cx="264225" cy="274275"/>
          </a:xfrm>
        </p:grpSpPr>
        <p:sp>
          <p:nvSpPr>
            <p:cNvPr id="5248" name="Google Shape;5248;p20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9" name="Google Shape;5249;p20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0" name="Google Shape;5250;p20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1" name="Google Shape;5251;p20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2" name="Google Shape;5252;p20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3" name="Google Shape;5253;p20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4" name="Google Shape;5254;p20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5" name="Google Shape;5255;p20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6" name="Google Shape;5256;p20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7" name="Google Shape;5257;p20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8" name="Google Shape;5258;p20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9" name="Google Shape;5259;p20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0" name="Google Shape;5260;p20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1" name="Google Shape;5261;p20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2" name="Google Shape;5262;p20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3" name="Google Shape;5263;p20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4" name="Google Shape;5264;p20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5" name="Google Shape;5265;p20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6" name="Google Shape;5266;p20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7" name="Google Shape;5267;p20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8" name="Google Shape;5268;p20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9" name="Google Shape;5269;p20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0" name="Google Shape;5270;p20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1" name="Google Shape;5271;p20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2" name="Google Shape;5272;p20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3" name="Google Shape;5273;p20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4" name="Google Shape;5274;p20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5" name="Google Shape;5275;p20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276" name="Google Shape;5276;p20"/>
          <p:cNvGrpSpPr/>
          <p:nvPr/>
        </p:nvGrpSpPr>
        <p:grpSpPr>
          <a:xfrm>
            <a:off x="11888174" y="108740"/>
            <a:ext cx="159557" cy="175907"/>
            <a:chOff x="9943600" y="-1728387"/>
            <a:chExt cx="264225" cy="291300"/>
          </a:xfrm>
        </p:grpSpPr>
        <p:sp>
          <p:nvSpPr>
            <p:cNvPr id="5277" name="Google Shape;5277;p20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8" name="Google Shape;5278;p20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9" name="Google Shape;5279;p20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0" name="Google Shape;5280;p20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1" name="Google Shape;5281;p20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2" name="Google Shape;5282;p20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3" name="Google Shape;5283;p20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4" name="Google Shape;5284;p20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5" name="Google Shape;5285;p20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6" name="Google Shape;5286;p20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7" name="Google Shape;5287;p20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8" name="Google Shape;5288;p20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9" name="Google Shape;5289;p20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0" name="Google Shape;5290;p20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1" name="Google Shape;5291;p20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2" name="Google Shape;5292;p20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3" name="Google Shape;5293;p20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4" name="Google Shape;5294;p20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5" name="Google Shape;5295;p20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6" name="Google Shape;5296;p20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7" name="Google Shape;5297;p20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8" name="Google Shape;5298;p20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9" name="Google Shape;5299;p20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0" name="Google Shape;5300;p20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1" name="Google Shape;5301;p20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2" name="Google Shape;5302;p20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3" name="Google Shape;5303;p20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4" name="Google Shape;5304;p20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5" name="Google Shape;5305;p20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6" name="Google Shape;5306;p20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7" name="Google Shape;5307;p20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8" name="Google Shape;5308;p20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9" name="Google Shape;5309;p20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0" name="Google Shape;5310;p20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1" name="Google Shape;5311;p20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2" name="Google Shape;5312;p20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3" name="Google Shape;5313;p20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4" name="Google Shape;5314;p20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5" name="Google Shape;5315;p20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6" name="Google Shape;5316;p20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17" name="Google Shape;5317;p20"/>
          <p:cNvGrpSpPr/>
          <p:nvPr/>
        </p:nvGrpSpPr>
        <p:grpSpPr>
          <a:xfrm flipH="1">
            <a:off x="11002793" y="953268"/>
            <a:ext cx="165552" cy="170573"/>
            <a:chOff x="10113175" y="293163"/>
            <a:chExt cx="248875" cy="256425"/>
          </a:xfrm>
        </p:grpSpPr>
        <p:sp>
          <p:nvSpPr>
            <p:cNvPr id="5318" name="Google Shape;5318;p20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9" name="Google Shape;5319;p20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0" name="Google Shape;5320;p20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1" name="Google Shape;5321;p20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2" name="Google Shape;5322;p20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3" name="Google Shape;5323;p20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4" name="Google Shape;5324;p20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5" name="Google Shape;5325;p20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6" name="Google Shape;5326;p20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7" name="Google Shape;5327;p20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8" name="Google Shape;5328;p20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9" name="Google Shape;5329;p20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0" name="Google Shape;5330;p20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1" name="Google Shape;5331;p20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2" name="Google Shape;5332;p20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3" name="Google Shape;5333;p20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4" name="Google Shape;5334;p20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5" name="Google Shape;5335;p20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6" name="Google Shape;5336;p20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7" name="Google Shape;5337;p20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38" name="Google Shape;5338;p20"/>
          <p:cNvGrpSpPr/>
          <p:nvPr/>
        </p:nvGrpSpPr>
        <p:grpSpPr>
          <a:xfrm flipH="1">
            <a:off x="9557956" y="144668"/>
            <a:ext cx="100229" cy="104041"/>
            <a:chOff x="9933675" y="-1395987"/>
            <a:chExt cx="264225" cy="274275"/>
          </a:xfrm>
        </p:grpSpPr>
        <p:sp>
          <p:nvSpPr>
            <p:cNvPr id="5339" name="Google Shape;5339;p20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0" name="Google Shape;5340;p20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1" name="Google Shape;5341;p20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2" name="Google Shape;5342;p20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3" name="Google Shape;5343;p20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4" name="Google Shape;5344;p20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5" name="Google Shape;5345;p20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6" name="Google Shape;5346;p20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7" name="Google Shape;5347;p20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8" name="Google Shape;5348;p20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9" name="Google Shape;5349;p20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0" name="Google Shape;5350;p20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1" name="Google Shape;5351;p20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2" name="Google Shape;5352;p20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3" name="Google Shape;5353;p20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4" name="Google Shape;5354;p20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5" name="Google Shape;5355;p20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6" name="Google Shape;5356;p20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7" name="Google Shape;5357;p20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8" name="Google Shape;5358;p20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9" name="Google Shape;5359;p20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0" name="Google Shape;5360;p20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1" name="Google Shape;5361;p20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2" name="Google Shape;5362;p20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3" name="Google Shape;5363;p20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4" name="Google Shape;5364;p20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5" name="Google Shape;5365;p20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6" name="Google Shape;5366;p20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67" name="Google Shape;5367;p20"/>
          <p:cNvGrpSpPr/>
          <p:nvPr/>
        </p:nvGrpSpPr>
        <p:grpSpPr>
          <a:xfrm flipH="1">
            <a:off x="9528306" y="909475"/>
            <a:ext cx="159565" cy="163389"/>
            <a:chOff x="9646950" y="-1595337"/>
            <a:chExt cx="239875" cy="245625"/>
          </a:xfrm>
        </p:grpSpPr>
        <p:sp>
          <p:nvSpPr>
            <p:cNvPr id="5368" name="Google Shape;5368;p20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9" name="Google Shape;5369;p20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0" name="Google Shape;5370;p20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1" name="Google Shape;5371;p20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2" name="Google Shape;5372;p20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3" name="Google Shape;5373;p20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4" name="Google Shape;5374;p20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5" name="Google Shape;5375;p20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6" name="Google Shape;5376;p20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7" name="Google Shape;5377;p20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8" name="Google Shape;5378;p20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9" name="Google Shape;5379;p20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0" name="Google Shape;5380;p20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1" name="Google Shape;5381;p20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2" name="Google Shape;5382;p20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3" name="Google Shape;5383;p20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4" name="Google Shape;5384;p20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5" name="Google Shape;5385;p20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6" name="Google Shape;5386;p20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7" name="Google Shape;5387;p20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8" name="Google Shape;5388;p20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9" name="Google Shape;5389;p20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0" name="Google Shape;5390;p20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1" name="Google Shape;5391;p20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2" name="Google Shape;5392;p20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3" name="Google Shape;5393;p20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4" name="Google Shape;5394;p20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5" name="Google Shape;5395;p20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6" name="Google Shape;5396;p20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7" name="Google Shape;5397;p20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8" name="Google Shape;5398;p20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9" name="Google Shape;5399;p20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0" name="Google Shape;5400;p20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1" name="Google Shape;5401;p20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2" name="Google Shape;5402;p20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3" name="Google Shape;5403;p20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4" name="Google Shape;5404;p20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5" name="Google Shape;5405;p20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5406" name="Google Shape;5406;p2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226386">
            <a:off x="-12264" y="5440548"/>
            <a:ext cx="1784632" cy="3184440"/>
          </a:xfrm>
          <a:prstGeom prst="rect">
            <a:avLst/>
          </a:prstGeom>
          <a:noFill/>
          <a:ln>
            <a:noFill/>
          </a:ln>
        </p:spPr>
      </p:pic>
      <p:pic>
        <p:nvPicPr>
          <p:cNvPr id="5407" name="Google Shape;5407;p2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8099958">
            <a:off x="977698" y="6037441"/>
            <a:ext cx="2054508" cy="1063720"/>
          </a:xfrm>
          <a:prstGeom prst="rect">
            <a:avLst/>
          </a:prstGeom>
          <a:noFill/>
          <a:ln>
            <a:noFill/>
          </a:ln>
        </p:spPr>
      </p:pic>
      <p:pic>
        <p:nvPicPr>
          <p:cNvPr id="5408" name="Google Shape;5408;p20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-8873618">
            <a:off x="-739006" y="4418636"/>
            <a:ext cx="2102745" cy="7783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409" name="Google Shape;5409;p20"/>
          <p:cNvGrpSpPr/>
          <p:nvPr/>
        </p:nvGrpSpPr>
        <p:grpSpPr>
          <a:xfrm flipH="1">
            <a:off x="1796906" y="5797408"/>
            <a:ext cx="159565" cy="163389"/>
            <a:chOff x="9646950" y="-1595337"/>
            <a:chExt cx="239875" cy="245625"/>
          </a:xfrm>
        </p:grpSpPr>
        <p:sp>
          <p:nvSpPr>
            <p:cNvPr id="5410" name="Google Shape;5410;p20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1" name="Google Shape;5411;p20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2" name="Google Shape;5412;p20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3" name="Google Shape;5413;p20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4" name="Google Shape;5414;p20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5" name="Google Shape;5415;p20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6" name="Google Shape;5416;p20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7" name="Google Shape;5417;p20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8" name="Google Shape;5418;p20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9" name="Google Shape;5419;p20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0" name="Google Shape;5420;p20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1" name="Google Shape;5421;p20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2" name="Google Shape;5422;p20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3" name="Google Shape;5423;p20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4" name="Google Shape;5424;p20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5" name="Google Shape;5425;p20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6" name="Google Shape;5426;p20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7" name="Google Shape;5427;p20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8" name="Google Shape;5428;p20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9" name="Google Shape;5429;p20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0" name="Google Shape;5430;p20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1" name="Google Shape;5431;p20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2" name="Google Shape;5432;p20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3" name="Google Shape;5433;p20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4" name="Google Shape;5434;p20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5" name="Google Shape;5435;p20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6" name="Google Shape;5436;p20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7" name="Google Shape;5437;p20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8" name="Google Shape;5438;p20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9" name="Google Shape;5439;p20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0" name="Google Shape;5440;p20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1" name="Google Shape;5441;p20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2" name="Google Shape;5442;p20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3" name="Google Shape;5443;p20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4" name="Google Shape;5444;p20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5" name="Google Shape;5445;p20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6" name="Google Shape;5446;p20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7" name="Google Shape;5447;p20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448" name="Google Shape;5448;p20"/>
          <p:cNvGrpSpPr/>
          <p:nvPr/>
        </p:nvGrpSpPr>
        <p:grpSpPr>
          <a:xfrm flipH="1">
            <a:off x="1085271" y="5466843"/>
            <a:ext cx="100243" cy="99205"/>
            <a:chOff x="10220425" y="-1503412"/>
            <a:chExt cx="280425" cy="277525"/>
          </a:xfrm>
        </p:grpSpPr>
        <p:sp>
          <p:nvSpPr>
            <p:cNvPr id="5449" name="Google Shape;5449;p20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0" name="Google Shape;5450;p20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1" name="Google Shape;5451;p20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2" name="Google Shape;5452;p20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3" name="Google Shape;5453;p20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4" name="Google Shape;5454;p20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5" name="Google Shape;5455;p20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6" name="Google Shape;5456;p20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7" name="Google Shape;5457;p20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8" name="Google Shape;5458;p20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9" name="Google Shape;5459;p20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0" name="Google Shape;5460;p20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1" name="Google Shape;5461;p20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2" name="Google Shape;5462;p20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3" name="Google Shape;5463;p20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4" name="Google Shape;5464;p20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5" name="Google Shape;5465;p20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6" name="Google Shape;5466;p20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7" name="Google Shape;5467;p20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8" name="Google Shape;5468;p20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9" name="Google Shape;5469;p20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0" name="Google Shape;5470;p20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1" name="Google Shape;5471;p20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2" name="Google Shape;5472;p20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3" name="Google Shape;5473;p20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4" name="Google Shape;5474;p20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5" name="Google Shape;5475;p20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476" name="Google Shape;5476;p20"/>
          <p:cNvGrpSpPr/>
          <p:nvPr/>
        </p:nvGrpSpPr>
        <p:grpSpPr>
          <a:xfrm flipH="1">
            <a:off x="262265" y="5308657"/>
            <a:ext cx="100212" cy="95008"/>
            <a:chOff x="9607275" y="-1266912"/>
            <a:chExt cx="262425" cy="248800"/>
          </a:xfrm>
        </p:grpSpPr>
        <p:sp>
          <p:nvSpPr>
            <p:cNvPr id="5477" name="Google Shape;5477;p20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8" name="Google Shape;5478;p20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9" name="Google Shape;5479;p20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0" name="Google Shape;5480;p20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1" name="Google Shape;5481;p20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2" name="Google Shape;5482;p20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3" name="Google Shape;5483;p20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4" name="Google Shape;5484;p20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5" name="Google Shape;5485;p20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6" name="Google Shape;5486;p20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7" name="Google Shape;5487;p20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8" name="Google Shape;5488;p20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9" name="Google Shape;5489;p20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0" name="Google Shape;5490;p20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1" name="Google Shape;5491;p20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2" name="Google Shape;5492;p20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3" name="Google Shape;5493;p20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4" name="Google Shape;5494;p20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5" name="Google Shape;5495;p20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6" name="Google Shape;5496;p20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7" name="Google Shape;5497;p20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8" name="Google Shape;5498;p20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9" name="Google Shape;5499;p20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0" name="Google Shape;5500;p20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501" name="Google Shape;5501;p20"/>
          <p:cNvGrpSpPr/>
          <p:nvPr/>
        </p:nvGrpSpPr>
        <p:grpSpPr>
          <a:xfrm>
            <a:off x="800273" y="6481357"/>
            <a:ext cx="159557" cy="175907"/>
            <a:chOff x="9943600" y="-1728387"/>
            <a:chExt cx="264225" cy="291300"/>
          </a:xfrm>
        </p:grpSpPr>
        <p:sp>
          <p:nvSpPr>
            <p:cNvPr id="5502" name="Google Shape;5502;p20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3" name="Google Shape;5503;p20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4" name="Google Shape;5504;p20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5" name="Google Shape;5505;p20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6" name="Google Shape;5506;p20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7" name="Google Shape;5507;p20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8" name="Google Shape;5508;p20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9" name="Google Shape;5509;p20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0" name="Google Shape;5510;p20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1" name="Google Shape;5511;p20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2" name="Google Shape;5512;p20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3" name="Google Shape;5513;p20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4" name="Google Shape;5514;p20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5" name="Google Shape;5515;p20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6" name="Google Shape;5516;p20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7" name="Google Shape;5517;p20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8" name="Google Shape;5518;p20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9" name="Google Shape;5519;p20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0" name="Google Shape;5520;p20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1" name="Google Shape;5521;p20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2" name="Google Shape;5522;p20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3" name="Google Shape;5523;p20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4" name="Google Shape;5524;p20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5" name="Google Shape;5525;p20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6" name="Google Shape;5526;p20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7" name="Google Shape;5527;p20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8" name="Google Shape;5528;p20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9" name="Google Shape;5529;p20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0" name="Google Shape;5530;p20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1" name="Google Shape;5531;p20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2" name="Google Shape;5532;p20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3" name="Google Shape;5533;p20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4" name="Google Shape;5534;p20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5" name="Google Shape;5535;p20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6" name="Google Shape;5536;p20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7" name="Google Shape;5537;p20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8" name="Google Shape;5538;p20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9" name="Google Shape;5539;p20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0" name="Google Shape;5540;p20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1" name="Google Shape;5541;p20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542" name="Google Shape;5542;p20"/>
          <p:cNvGrpSpPr/>
          <p:nvPr/>
        </p:nvGrpSpPr>
        <p:grpSpPr>
          <a:xfrm flipH="1">
            <a:off x="2723297" y="6521915"/>
            <a:ext cx="159555" cy="151237"/>
            <a:chOff x="9607275" y="-1266912"/>
            <a:chExt cx="262425" cy="248800"/>
          </a:xfrm>
        </p:grpSpPr>
        <p:sp>
          <p:nvSpPr>
            <p:cNvPr id="5543" name="Google Shape;5543;p20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4" name="Google Shape;5544;p20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5" name="Google Shape;5545;p20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6" name="Google Shape;5546;p20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7" name="Google Shape;5547;p20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8" name="Google Shape;5548;p20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9" name="Google Shape;5549;p20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0" name="Google Shape;5550;p20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1" name="Google Shape;5551;p20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2" name="Google Shape;5552;p20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3" name="Google Shape;5553;p20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4" name="Google Shape;5554;p20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5" name="Google Shape;5555;p20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6" name="Google Shape;5556;p20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7" name="Google Shape;5557;p20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8" name="Google Shape;5558;p20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9" name="Google Shape;5559;p20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0" name="Google Shape;5560;p20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1" name="Google Shape;5561;p20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2" name="Google Shape;5562;p20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3" name="Google Shape;5563;p20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4" name="Google Shape;5564;p20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5" name="Google Shape;5565;p20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6" name="Google Shape;5566;p20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6211099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5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8" name="Google Shape;5568;p21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569" name="Google Shape;5569;p21"/>
          <p:cNvSpPr txBox="1">
            <a:spLocks noGrp="1"/>
          </p:cNvSpPr>
          <p:nvPr>
            <p:ph type="subTitle" idx="1"/>
          </p:nvPr>
        </p:nvSpPr>
        <p:spPr>
          <a:xfrm>
            <a:off x="952400" y="1524000"/>
            <a:ext cx="10287200" cy="4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pic>
        <p:nvPicPr>
          <p:cNvPr id="5570" name="Google Shape;5570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3648580">
            <a:off x="9720764" y="5719704"/>
            <a:ext cx="2386883" cy="1403232"/>
          </a:xfrm>
          <a:prstGeom prst="rect">
            <a:avLst/>
          </a:prstGeom>
          <a:noFill/>
          <a:ln>
            <a:noFill/>
          </a:ln>
        </p:spPr>
      </p:pic>
      <p:pic>
        <p:nvPicPr>
          <p:cNvPr id="5571" name="Google Shape;5571;p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2700021">
            <a:off x="11154014" y="3428352"/>
            <a:ext cx="1285641" cy="2581568"/>
          </a:xfrm>
          <a:prstGeom prst="rect">
            <a:avLst/>
          </a:prstGeom>
          <a:noFill/>
          <a:ln>
            <a:noFill/>
          </a:ln>
        </p:spPr>
      </p:pic>
      <p:pic>
        <p:nvPicPr>
          <p:cNvPr id="5572" name="Google Shape;5572;p2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2228923">
            <a:off x="6943233" y="6252108"/>
            <a:ext cx="1981168" cy="102575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73" name="Google Shape;5573;p21"/>
          <p:cNvGrpSpPr/>
          <p:nvPr/>
        </p:nvGrpSpPr>
        <p:grpSpPr>
          <a:xfrm>
            <a:off x="10429561" y="3936487"/>
            <a:ext cx="175763" cy="193773"/>
            <a:chOff x="9943600" y="-1728387"/>
            <a:chExt cx="264225" cy="291300"/>
          </a:xfrm>
        </p:grpSpPr>
        <p:sp>
          <p:nvSpPr>
            <p:cNvPr id="5574" name="Google Shape;5574;p21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5" name="Google Shape;5575;p21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6" name="Google Shape;5576;p21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7" name="Google Shape;5577;p21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8" name="Google Shape;5578;p21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9" name="Google Shape;5579;p21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0" name="Google Shape;5580;p21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1" name="Google Shape;5581;p21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2" name="Google Shape;5582;p21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3" name="Google Shape;5583;p21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4" name="Google Shape;5584;p21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5" name="Google Shape;5585;p21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6" name="Google Shape;5586;p21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7" name="Google Shape;5587;p21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8" name="Google Shape;5588;p21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9" name="Google Shape;5589;p21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0" name="Google Shape;5590;p21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1" name="Google Shape;5591;p21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2" name="Google Shape;5592;p21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3" name="Google Shape;5593;p21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4" name="Google Shape;5594;p21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5" name="Google Shape;5595;p21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6" name="Google Shape;5596;p21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7" name="Google Shape;5597;p21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8" name="Google Shape;5598;p21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9" name="Google Shape;5599;p21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0" name="Google Shape;5600;p21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1" name="Google Shape;5601;p21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2" name="Google Shape;5602;p21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3" name="Google Shape;5603;p21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4" name="Google Shape;5604;p21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5" name="Google Shape;5605;p21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6" name="Google Shape;5606;p21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7" name="Google Shape;5607;p21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8" name="Google Shape;5608;p21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9" name="Google Shape;5609;p21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0" name="Google Shape;5610;p21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1" name="Google Shape;5611;p21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2" name="Google Shape;5612;p21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3" name="Google Shape;5613;p21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614" name="Google Shape;5614;p21"/>
          <p:cNvGrpSpPr/>
          <p:nvPr/>
        </p:nvGrpSpPr>
        <p:grpSpPr>
          <a:xfrm>
            <a:off x="9033111" y="6434891"/>
            <a:ext cx="100212" cy="95008"/>
            <a:chOff x="9607275" y="-1266912"/>
            <a:chExt cx="262425" cy="248800"/>
          </a:xfrm>
        </p:grpSpPr>
        <p:sp>
          <p:nvSpPr>
            <p:cNvPr id="5615" name="Google Shape;5615;p21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6" name="Google Shape;5616;p21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7" name="Google Shape;5617;p21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8" name="Google Shape;5618;p21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9" name="Google Shape;5619;p21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0" name="Google Shape;5620;p21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1" name="Google Shape;5621;p21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2" name="Google Shape;5622;p21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3" name="Google Shape;5623;p21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4" name="Google Shape;5624;p21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5" name="Google Shape;5625;p21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6" name="Google Shape;5626;p21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7" name="Google Shape;5627;p21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8" name="Google Shape;5628;p21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9" name="Google Shape;5629;p21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0" name="Google Shape;5630;p21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1" name="Google Shape;5631;p21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2" name="Google Shape;5632;p21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3" name="Google Shape;5633;p21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4" name="Google Shape;5634;p21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5" name="Google Shape;5635;p21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6" name="Google Shape;5636;p21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7" name="Google Shape;5637;p21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8" name="Google Shape;5638;p21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639" name="Google Shape;5639;p21"/>
          <p:cNvGrpSpPr/>
          <p:nvPr/>
        </p:nvGrpSpPr>
        <p:grpSpPr>
          <a:xfrm>
            <a:off x="9738162" y="6345329"/>
            <a:ext cx="186543" cy="193601"/>
            <a:chOff x="9933675" y="-1395987"/>
            <a:chExt cx="264225" cy="274275"/>
          </a:xfrm>
        </p:grpSpPr>
        <p:sp>
          <p:nvSpPr>
            <p:cNvPr id="5640" name="Google Shape;5640;p21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1" name="Google Shape;5641;p21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2" name="Google Shape;5642;p21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3" name="Google Shape;5643;p21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4" name="Google Shape;5644;p21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5" name="Google Shape;5645;p21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6" name="Google Shape;5646;p21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7" name="Google Shape;5647;p21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8" name="Google Shape;5648;p21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9" name="Google Shape;5649;p21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0" name="Google Shape;5650;p21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1" name="Google Shape;5651;p21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2" name="Google Shape;5652;p21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3" name="Google Shape;5653;p21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4" name="Google Shape;5654;p21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5" name="Google Shape;5655;p21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6" name="Google Shape;5656;p21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7" name="Google Shape;5657;p21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8" name="Google Shape;5658;p21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9" name="Google Shape;5659;p21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0" name="Google Shape;5660;p21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1" name="Google Shape;5661;p21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2" name="Google Shape;5662;p21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3" name="Google Shape;5663;p21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4" name="Google Shape;5664;p21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5" name="Google Shape;5665;p21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6" name="Google Shape;5666;p21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7" name="Google Shape;5667;p21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668" name="Google Shape;5668;p21"/>
          <p:cNvGrpSpPr/>
          <p:nvPr/>
        </p:nvGrpSpPr>
        <p:grpSpPr>
          <a:xfrm>
            <a:off x="11888783" y="3347308"/>
            <a:ext cx="159565" cy="163389"/>
            <a:chOff x="9646950" y="-1595337"/>
            <a:chExt cx="239875" cy="245625"/>
          </a:xfrm>
        </p:grpSpPr>
        <p:sp>
          <p:nvSpPr>
            <p:cNvPr id="5669" name="Google Shape;5669;p21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0" name="Google Shape;5670;p21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1" name="Google Shape;5671;p21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2" name="Google Shape;5672;p21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3" name="Google Shape;5673;p21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4" name="Google Shape;5674;p21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5" name="Google Shape;5675;p21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6" name="Google Shape;5676;p21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7" name="Google Shape;5677;p21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8" name="Google Shape;5678;p21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9" name="Google Shape;5679;p21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0" name="Google Shape;5680;p21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1" name="Google Shape;5681;p21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2" name="Google Shape;5682;p21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3" name="Google Shape;5683;p21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4" name="Google Shape;5684;p21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5" name="Google Shape;5685;p21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6" name="Google Shape;5686;p21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7" name="Google Shape;5687;p21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8" name="Google Shape;5688;p21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9" name="Google Shape;5689;p21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0" name="Google Shape;5690;p21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1" name="Google Shape;5691;p21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2" name="Google Shape;5692;p21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3" name="Google Shape;5693;p21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4" name="Google Shape;5694;p21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5" name="Google Shape;5695;p21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6" name="Google Shape;5696;p21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7" name="Google Shape;5697;p21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8" name="Google Shape;5698;p21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9" name="Google Shape;5699;p21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0" name="Google Shape;5700;p21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1" name="Google Shape;5701;p21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2" name="Google Shape;5702;p21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3" name="Google Shape;5703;p21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4" name="Google Shape;5704;p21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5" name="Google Shape;5705;p21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6" name="Google Shape;5706;p21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707" name="Google Shape;5707;p21"/>
          <p:cNvGrpSpPr/>
          <p:nvPr/>
        </p:nvGrpSpPr>
        <p:grpSpPr>
          <a:xfrm>
            <a:off x="10615107" y="5485376"/>
            <a:ext cx="100243" cy="99205"/>
            <a:chOff x="10220425" y="-1503412"/>
            <a:chExt cx="280425" cy="277525"/>
          </a:xfrm>
        </p:grpSpPr>
        <p:sp>
          <p:nvSpPr>
            <p:cNvPr id="5708" name="Google Shape;5708;p21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9" name="Google Shape;5709;p21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0" name="Google Shape;5710;p21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1" name="Google Shape;5711;p21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2" name="Google Shape;5712;p21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3" name="Google Shape;5713;p21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4" name="Google Shape;5714;p21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5" name="Google Shape;5715;p21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6" name="Google Shape;5716;p21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7" name="Google Shape;5717;p21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8" name="Google Shape;5718;p21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9" name="Google Shape;5719;p21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0" name="Google Shape;5720;p21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1" name="Google Shape;5721;p21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2" name="Google Shape;5722;p21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3" name="Google Shape;5723;p21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4" name="Google Shape;5724;p21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5" name="Google Shape;5725;p21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6" name="Google Shape;5726;p21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7" name="Google Shape;5727;p21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8" name="Google Shape;5728;p21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9" name="Google Shape;5729;p21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0" name="Google Shape;5730;p21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1" name="Google Shape;5731;p21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2" name="Google Shape;5732;p21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3" name="Google Shape;5733;p21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4" name="Google Shape;5734;p21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735" name="Google Shape;5735;p21"/>
          <p:cNvGrpSpPr/>
          <p:nvPr/>
        </p:nvGrpSpPr>
        <p:grpSpPr>
          <a:xfrm>
            <a:off x="9719637" y="5758010"/>
            <a:ext cx="100236" cy="102639"/>
            <a:chOff x="9646950" y="-1595337"/>
            <a:chExt cx="239875" cy="245625"/>
          </a:xfrm>
        </p:grpSpPr>
        <p:sp>
          <p:nvSpPr>
            <p:cNvPr id="5736" name="Google Shape;5736;p21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7" name="Google Shape;5737;p21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8" name="Google Shape;5738;p21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9" name="Google Shape;5739;p21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0" name="Google Shape;5740;p21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1" name="Google Shape;5741;p21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2" name="Google Shape;5742;p21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3" name="Google Shape;5743;p21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4" name="Google Shape;5744;p21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5" name="Google Shape;5745;p21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6" name="Google Shape;5746;p21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7" name="Google Shape;5747;p21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8" name="Google Shape;5748;p21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9" name="Google Shape;5749;p21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0" name="Google Shape;5750;p21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1" name="Google Shape;5751;p21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2" name="Google Shape;5752;p21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3" name="Google Shape;5753;p21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4" name="Google Shape;5754;p21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5" name="Google Shape;5755;p21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6" name="Google Shape;5756;p21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7" name="Google Shape;5757;p21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8" name="Google Shape;5758;p21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9" name="Google Shape;5759;p21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0" name="Google Shape;5760;p21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1" name="Google Shape;5761;p21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2" name="Google Shape;5762;p21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3" name="Google Shape;5763;p21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4" name="Google Shape;5764;p21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5" name="Google Shape;5765;p21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6" name="Google Shape;5766;p21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7" name="Google Shape;5767;p21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8" name="Google Shape;5768;p21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9" name="Google Shape;5769;p21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0" name="Google Shape;5770;p21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1" name="Google Shape;5771;p21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2" name="Google Shape;5772;p21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3" name="Google Shape;5773;p21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774" name="Google Shape;5774;p21"/>
          <p:cNvGrpSpPr/>
          <p:nvPr/>
        </p:nvGrpSpPr>
        <p:grpSpPr>
          <a:xfrm>
            <a:off x="11746729" y="6231208"/>
            <a:ext cx="100212" cy="95008"/>
            <a:chOff x="9607275" y="-1266912"/>
            <a:chExt cx="262425" cy="248800"/>
          </a:xfrm>
        </p:grpSpPr>
        <p:sp>
          <p:nvSpPr>
            <p:cNvPr id="5775" name="Google Shape;5775;p21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6" name="Google Shape;5776;p21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7" name="Google Shape;5777;p21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8" name="Google Shape;5778;p21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9" name="Google Shape;5779;p21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0" name="Google Shape;5780;p21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1" name="Google Shape;5781;p21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2" name="Google Shape;5782;p21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3" name="Google Shape;5783;p21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4" name="Google Shape;5784;p21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5" name="Google Shape;5785;p21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6" name="Google Shape;5786;p21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7" name="Google Shape;5787;p21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8" name="Google Shape;5788;p21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9" name="Google Shape;5789;p21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0" name="Google Shape;5790;p21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1" name="Google Shape;5791;p21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2" name="Google Shape;5792;p21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3" name="Google Shape;5793;p21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4" name="Google Shape;5794;p21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5" name="Google Shape;5795;p21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6" name="Google Shape;5796;p21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7" name="Google Shape;5797;p21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8" name="Google Shape;5798;p21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5799" name="Google Shape;5799;p2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9959136" flipH="1">
            <a:off x="9202938" y="4584578"/>
            <a:ext cx="1342585" cy="739791"/>
          </a:xfrm>
          <a:prstGeom prst="rect">
            <a:avLst/>
          </a:prstGeom>
          <a:noFill/>
          <a:ln>
            <a:noFill/>
          </a:ln>
        </p:spPr>
      </p:pic>
      <p:pic>
        <p:nvPicPr>
          <p:cNvPr id="5800" name="Google Shape;5800;p2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7898842" y="5329390"/>
            <a:ext cx="902967" cy="95986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6081630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5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2" name="Google Shape;5802;p22"/>
          <p:cNvSpPr txBox="1">
            <a:spLocks noGrp="1"/>
          </p:cNvSpPr>
          <p:nvPr>
            <p:ph type="title"/>
          </p:nvPr>
        </p:nvSpPr>
        <p:spPr>
          <a:xfrm>
            <a:off x="3479800" y="4696133"/>
            <a:ext cx="5372400" cy="895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803" name="Google Shape;5803;p22"/>
          <p:cNvSpPr txBox="1">
            <a:spLocks noGrp="1"/>
          </p:cNvSpPr>
          <p:nvPr>
            <p:ph type="subTitle" idx="1"/>
          </p:nvPr>
        </p:nvSpPr>
        <p:spPr>
          <a:xfrm>
            <a:off x="3454400" y="1711333"/>
            <a:ext cx="5397600" cy="25656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804" name="Google Shape;5804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1226403">
            <a:off x="28348" y="5067197"/>
            <a:ext cx="1492504" cy="2663203"/>
          </a:xfrm>
          <a:prstGeom prst="rect">
            <a:avLst/>
          </a:prstGeom>
          <a:noFill/>
          <a:ln>
            <a:noFill/>
          </a:ln>
        </p:spPr>
      </p:pic>
      <p:pic>
        <p:nvPicPr>
          <p:cNvPr id="5805" name="Google Shape;5805;p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2228923">
            <a:off x="2899949" y="-671070"/>
            <a:ext cx="2291921" cy="1186647"/>
          </a:xfrm>
          <a:prstGeom prst="rect">
            <a:avLst/>
          </a:prstGeom>
          <a:noFill/>
          <a:ln>
            <a:noFill/>
          </a:ln>
        </p:spPr>
      </p:pic>
      <p:pic>
        <p:nvPicPr>
          <p:cNvPr id="5806" name="Google Shape;5806;p2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2876244">
            <a:off x="11092060" y="3447631"/>
            <a:ext cx="1861043" cy="1094108"/>
          </a:xfrm>
          <a:prstGeom prst="rect">
            <a:avLst/>
          </a:prstGeom>
          <a:noFill/>
          <a:ln>
            <a:noFill/>
          </a:ln>
        </p:spPr>
      </p:pic>
      <p:pic>
        <p:nvPicPr>
          <p:cNvPr id="5807" name="Google Shape;5807;p2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1875417">
            <a:off x="-305505" y="159670"/>
            <a:ext cx="1074748" cy="1641748"/>
          </a:xfrm>
          <a:prstGeom prst="rect">
            <a:avLst/>
          </a:prstGeom>
          <a:noFill/>
          <a:ln>
            <a:noFill/>
          </a:ln>
        </p:spPr>
      </p:pic>
      <p:pic>
        <p:nvPicPr>
          <p:cNvPr id="5808" name="Google Shape;5808;p2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6285542">
            <a:off x="10826605" y="5600929"/>
            <a:ext cx="1646289" cy="721585"/>
          </a:xfrm>
          <a:prstGeom prst="rect">
            <a:avLst/>
          </a:prstGeom>
          <a:noFill/>
          <a:ln>
            <a:noFill/>
          </a:ln>
        </p:spPr>
      </p:pic>
      <p:pic>
        <p:nvPicPr>
          <p:cNvPr id="5809" name="Google Shape;5809;p22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-7274348">
            <a:off x="931190" y="-38929"/>
            <a:ext cx="2255619" cy="834948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0" name="Google Shape;5810;p2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-993895">
            <a:off x="9427753" y="4887327"/>
            <a:ext cx="1448968" cy="3022893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1" name="Google Shape;5811;p22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821987">
            <a:off x="10681001" y="-786790"/>
            <a:ext cx="1117176" cy="2330684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2" name="Google Shape;5812;p22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1657034" y="5591333"/>
            <a:ext cx="1117167" cy="2243268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3" name="Google Shape;5813;p22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1048255">
            <a:off x="923063" y="4146031"/>
            <a:ext cx="1637367" cy="902239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4" name="Google Shape;5814;p22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9731167" y="-69047"/>
            <a:ext cx="842132" cy="895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5" name="Google Shape;5815;p22"/>
          <p:cNvPicPr preferRelativeResize="0"/>
          <p:nvPr/>
        </p:nvPicPr>
        <p:blipFill>
          <a:blip r:embed="rId13">
            <a:alphaModFix/>
          </a:blip>
          <a:stretch>
            <a:fillRect/>
          </a:stretch>
        </p:blipFill>
        <p:spPr>
          <a:xfrm rot="9959136" flipH="1">
            <a:off x="752722" y="1258478"/>
            <a:ext cx="1342585" cy="739791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6" name="Google Shape;5816;p2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2331208">
            <a:off x="11645013" y="1137514"/>
            <a:ext cx="755139" cy="115353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817" name="Google Shape;5817;p22"/>
          <p:cNvGrpSpPr/>
          <p:nvPr/>
        </p:nvGrpSpPr>
        <p:grpSpPr>
          <a:xfrm>
            <a:off x="97469" y="207125"/>
            <a:ext cx="175763" cy="182448"/>
            <a:chOff x="9933675" y="-1395987"/>
            <a:chExt cx="264225" cy="274275"/>
          </a:xfrm>
        </p:grpSpPr>
        <p:sp>
          <p:nvSpPr>
            <p:cNvPr id="5818" name="Google Shape;5818;p22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846" name="Google Shape;5846;p22"/>
          <p:cNvGrpSpPr/>
          <p:nvPr/>
        </p:nvGrpSpPr>
        <p:grpSpPr>
          <a:xfrm>
            <a:off x="6286232" y="651108"/>
            <a:ext cx="159565" cy="163389"/>
            <a:chOff x="9646950" y="-1595337"/>
            <a:chExt cx="239875" cy="245625"/>
          </a:xfrm>
        </p:grpSpPr>
        <p:sp>
          <p:nvSpPr>
            <p:cNvPr id="5847" name="Google Shape;5847;p22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885" name="Google Shape;5885;p22"/>
          <p:cNvGrpSpPr/>
          <p:nvPr/>
        </p:nvGrpSpPr>
        <p:grpSpPr>
          <a:xfrm>
            <a:off x="6115880" y="6010524"/>
            <a:ext cx="100247" cy="103288"/>
            <a:chOff x="10113175" y="293163"/>
            <a:chExt cx="248875" cy="256425"/>
          </a:xfrm>
        </p:grpSpPr>
        <p:sp>
          <p:nvSpPr>
            <p:cNvPr id="5886" name="Google Shape;5886;p2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06" name="Google Shape;5906;p22"/>
          <p:cNvGrpSpPr/>
          <p:nvPr/>
        </p:nvGrpSpPr>
        <p:grpSpPr>
          <a:xfrm>
            <a:off x="10027089" y="1106925"/>
            <a:ext cx="186539" cy="184609"/>
            <a:chOff x="10220425" y="-1503412"/>
            <a:chExt cx="280425" cy="277525"/>
          </a:xfrm>
        </p:grpSpPr>
        <p:sp>
          <p:nvSpPr>
            <p:cNvPr id="5907" name="Google Shape;5907;p2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34" name="Google Shape;5934;p22"/>
          <p:cNvGrpSpPr/>
          <p:nvPr/>
        </p:nvGrpSpPr>
        <p:grpSpPr>
          <a:xfrm>
            <a:off x="2165502" y="2149824"/>
            <a:ext cx="100229" cy="104041"/>
            <a:chOff x="9933675" y="-1395987"/>
            <a:chExt cx="264225" cy="274275"/>
          </a:xfrm>
        </p:grpSpPr>
        <p:sp>
          <p:nvSpPr>
            <p:cNvPr id="5935" name="Google Shape;5935;p22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63" name="Google Shape;5963;p22"/>
          <p:cNvGrpSpPr/>
          <p:nvPr/>
        </p:nvGrpSpPr>
        <p:grpSpPr>
          <a:xfrm>
            <a:off x="11469259" y="2619244"/>
            <a:ext cx="100205" cy="99169"/>
            <a:chOff x="10220425" y="-1503412"/>
            <a:chExt cx="280425" cy="277525"/>
          </a:xfrm>
        </p:grpSpPr>
        <p:sp>
          <p:nvSpPr>
            <p:cNvPr id="5964" name="Google Shape;5964;p2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91" name="Google Shape;5991;p22"/>
          <p:cNvGrpSpPr/>
          <p:nvPr/>
        </p:nvGrpSpPr>
        <p:grpSpPr>
          <a:xfrm flipH="1">
            <a:off x="694823" y="3337807"/>
            <a:ext cx="159557" cy="175907"/>
            <a:chOff x="9943600" y="-1728387"/>
            <a:chExt cx="264225" cy="291300"/>
          </a:xfrm>
        </p:grpSpPr>
        <p:sp>
          <p:nvSpPr>
            <p:cNvPr id="5992" name="Google Shape;5992;p22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032" name="Google Shape;6032;p22"/>
          <p:cNvGrpSpPr/>
          <p:nvPr/>
        </p:nvGrpSpPr>
        <p:grpSpPr>
          <a:xfrm>
            <a:off x="10073356" y="2586067"/>
            <a:ext cx="174565" cy="165501"/>
            <a:chOff x="9607275" y="-1266912"/>
            <a:chExt cx="262425" cy="248800"/>
          </a:xfrm>
        </p:grpSpPr>
        <p:sp>
          <p:nvSpPr>
            <p:cNvPr id="6033" name="Google Shape;6033;p2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1" name="Google Shape;6041;p2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2" name="Google Shape;6042;p2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057" name="Google Shape;6057;p22"/>
          <p:cNvGrpSpPr/>
          <p:nvPr/>
        </p:nvGrpSpPr>
        <p:grpSpPr>
          <a:xfrm>
            <a:off x="3757741" y="6313486"/>
            <a:ext cx="165552" cy="170573"/>
            <a:chOff x="10113175" y="293163"/>
            <a:chExt cx="248875" cy="256425"/>
          </a:xfrm>
        </p:grpSpPr>
        <p:sp>
          <p:nvSpPr>
            <p:cNvPr id="6058" name="Google Shape;6058;p2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078" name="Google Shape;6078;p22"/>
          <p:cNvGrpSpPr/>
          <p:nvPr/>
        </p:nvGrpSpPr>
        <p:grpSpPr>
          <a:xfrm>
            <a:off x="10573289" y="4092325"/>
            <a:ext cx="186539" cy="184609"/>
            <a:chOff x="10220425" y="-1503412"/>
            <a:chExt cx="280425" cy="277525"/>
          </a:xfrm>
        </p:grpSpPr>
        <p:sp>
          <p:nvSpPr>
            <p:cNvPr id="6079" name="Google Shape;6079;p2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106" name="Google Shape;6106;p22"/>
          <p:cNvGrpSpPr/>
          <p:nvPr/>
        </p:nvGrpSpPr>
        <p:grpSpPr>
          <a:xfrm>
            <a:off x="2774208" y="3253968"/>
            <a:ext cx="165552" cy="170573"/>
            <a:chOff x="10113175" y="293163"/>
            <a:chExt cx="248875" cy="256425"/>
          </a:xfrm>
        </p:grpSpPr>
        <p:sp>
          <p:nvSpPr>
            <p:cNvPr id="6107" name="Google Shape;6107;p2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1" name="Google Shape;6121;p2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2" name="Google Shape;6122;p2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6" name="Google Shape;6126;p2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127" name="Google Shape;6127;p22"/>
          <p:cNvGrpSpPr/>
          <p:nvPr/>
        </p:nvGrpSpPr>
        <p:grpSpPr>
          <a:xfrm>
            <a:off x="1293495" y="5175308"/>
            <a:ext cx="100212" cy="95008"/>
            <a:chOff x="9607275" y="-1266912"/>
            <a:chExt cx="262425" cy="248800"/>
          </a:xfrm>
        </p:grpSpPr>
        <p:sp>
          <p:nvSpPr>
            <p:cNvPr id="6128" name="Google Shape;6128;p2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1" name="Google Shape;6131;p2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2" name="Google Shape;6132;p2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3" name="Google Shape;6133;p2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4" name="Google Shape;6134;p2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5" name="Google Shape;6135;p2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6" name="Google Shape;6136;p2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7" name="Google Shape;6137;p2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8" name="Google Shape;6138;p2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9" name="Google Shape;6139;p2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0" name="Google Shape;6140;p2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1" name="Google Shape;6141;p2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2" name="Google Shape;6142;p2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3" name="Google Shape;6143;p2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4" name="Google Shape;6144;p2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5" name="Google Shape;6145;p2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6" name="Google Shape;6146;p2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7" name="Google Shape;6147;p2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8" name="Google Shape;6148;p2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9" name="Google Shape;6149;p2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0" name="Google Shape;6150;p2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1" name="Google Shape;6151;p2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152" name="Google Shape;6152;p22"/>
          <p:cNvGrpSpPr/>
          <p:nvPr/>
        </p:nvGrpSpPr>
        <p:grpSpPr>
          <a:xfrm>
            <a:off x="8221007" y="6630200"/>
            <a:ext cx="174565" cy="165501"/>
            <a:chOff x="9607275" y="-1266912"/>
            <a:chExt cx="262425" cy="248800"/>
          </a:xfrm>
        </p:grpSpPr>
        <p:sp>
          <p:nvSpPr>
            <p:cNvPr id="6153" name="Google Shape;6153;p2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4" name="Google Shape;6154;p2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5" name="Google Shape;6155;p2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6" name="Google Shape;6156;p2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7" name="Google Shape;6157;p2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8" name="Google Shape;6158;p2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9" name="Google Shape;6159;p2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0" name="Google Shape;6160;p2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1" name="Google Shape;6161;p2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2" name="Google Shape;6162;p2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3" name="Google Shape;6163;p2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4" name="Google Shape;6164;p2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5" name="Google Shape;6165;p2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6" name="Google Shape;6166;p2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7" name="Google Shape;6167;p2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8" name="Google Shape;6168;p2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9" name="Google Shape;6169;p2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0" name="Google Shape;6170;p2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1" name="Google Shape;6171;p2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2" name="Google Shape;6172;p2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3" name="Google Shape;6173;p2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4" name="Google Shape;6174;p2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5" name="Google Shape;6175;p2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6" name="Google Shape;6176;p2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177" name="Google Shape;6177;p22"/>
          <p:cNvGrpSpPr/>
          <p:nvPr/>
        </p:nvGrpSpPr>
        <p:grpSpPr>
          <a:xfrm>
            <a:off x="8292075" y="1149644"/>
            <a:ext cx="100205" cy="99169"/>
            <a:chOff x="10220425" y="-1503412"/>
            <a:chExt cx="280425" cy="277525"/>
          </a:xfrm>
        </p:grpSpPr>
        <p:sp>
          <p:nvSpPr>
            <p:cNvPr id="6178" name="Google Shape;6178;p2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9" name="Google Shape;6179;p2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0" name="Google Shape;6180;p2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1" name="Google Shape;6181;p2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2" name="Google Shape;6182;p2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3" name="Google Shape;6183;p2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4" name="Google Shape;6184;p2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5" name="Google Shape;6185;p2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6" name="Google Shape;6186;p2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7" name="Google Shape;6187;p2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8" name="Google Shape;6188;p2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9" name="Google Shape;6189;p2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0" name="Google Shape;6190;p2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1" name="Google Shape;6191;p2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2" name="Google Shape;6192;p2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3" name="Google Shape;6193;p2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4" name="Google Shape;6194;p2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5" name="Google Shape;6195;p2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6" name="Google Shape;6196;p2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7" name="Google Shape;6197;p2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8" name="Google Shape;6198;p2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1" name="Google Shape;6201;p2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2" name="Google Shape;6202;p2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117876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6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6" name="Google Shape;6206;p23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pic>
        <p:nvPicPr>
          <p:cNvPr id="6207" name="Google Shape;6207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1758217">
            <a:off x="11707468" y="56709"/>
            <a:ext cx="1507195" cy="2689383"/>
          </a:xfrm>
          <a:prstGeom prst="rect">
            <a:avLst/>
          </a:prstGeom>
          <a:noFill/>
          <a:ln>
            <a:noFill/>
          </a:ln>
        </p:spPr>
      </p:pic>
      <p:pic>
        <p:nvPicPr>
          <p:cNvPr id="6208" name="Google Shape;6208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9613900">
            <a:off x="9484782" y="-372285"/>
            <a:ext cx="1856303" cy="961104"/>
          </a:xfrm>
          <a:prstGeom prst="rect">
            <a:avLst/>
          </a:prstGeom>
          <a:noFill/>
          <a:ln>
            <a:noFill/>
          </a:ln>
        </p:spPr>
      </p:pic>
      <p:pic>
        <p:nvPicPr>
          <p:cNvPr id="6209" name="Google Shape;6209;p2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9690434">
            <a:off x="10703669" y="203272"/>
            <a:ext cx="955961" cy="146025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210" name="Google Shape;6210;p23"/>
          <p:cNvGrpSpPr/>
          <p:nvPr/>
        </p:nvGrpSpPr>
        <p:grpSpPr>
          <a:xfrm>
            <a:off x="9148085" y="180725"/>
            <a:ext cx="175763" cy="182448"/>
            <a:chOff x="9933675" y="-1395987"/>
            <a:chExt cx="264225" cy="274275"/>
          </a:xfrm>
        </p:grpSpPr>
        <p:sp>
          <p:nvSpPr>
            <p:cNvPr id="6211" name="Google Shape;6211;p23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2" name="Google Shape;6212;p23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3" name="Google Shape;6213;p23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4" name="Google Shape;6214;p23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5" name="Google Shape;6215;p23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6" name="Google Shape;6216;p23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7" name="Google Shape;6217;p23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8" name="Google Shape;6218;p23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9" name="Google Shape;6219;p23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0" name="Google Shape;6220;p23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1" name="Google Shape;6221;p23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2" name="Google Shape;6222;p23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3" name="Google Shape;6223;p23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4" name="Google Shape;6224;p23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5" name="Google Shape;6225;p23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6" name="Google Shape;6226;p23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7" name="Google Shape;6227;p23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8" name="Google Shape;6228;p23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9" name="Google Shape;6229;p23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0" name="Google Shape;6230;p23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1" name="Google Shape;6231;p23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2" name="Google Shape;6232;p23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3" name="Google Shape;6233;p23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4" name="Google Shape;6234;p23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5" name="Google Shape;6235;p23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6" name="Google Shape;6236;p23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7" name="Google Shape;6237;p23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8" name="Google Shape;6238;p23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239" name="Google Shape;6239;p23"/>
          <p:cNvGrpSpPr/>
          <p:nvPr/>
        </p:nvGrpSpPr>
        <p:grpSpPr>
          <a:xfrm>
            <a:off x="11726071" y="1636063"/>
            <a:ext cx="106984" cy="109516"/>
            <a:chOff x="9646950" y="-1595337"/>
            <a:chExt cx="239875" cy="245625"/>
          </a:xfrm>
        </p:grpSpPr>
        <p:sp>
          <p:nvSpPr>
            <p:cNvPr id="6240" name="Google Shape;6240;p23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1" name="Google Shape;6241;p23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2" name="Google Shape;6242;p23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3" name="Google Shape;6243;p23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4" name="Google Shape;6244;p23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5" name="Google Shape;6245;p23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6" name="Google Shape;6246;p23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7" name="Google Shape;6247;p23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8" name="Google Shape;6248;p23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9" name="Google Shape;6249;p23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0" name="Google Shape;6250;p23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1" name="Google Shape;6251;p23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2" name="Google Shape;6252;p23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3" name="Google Shape;6253;p23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4" name="Google Shape;6254;p23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5" name="Google Shape;6255;p23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6" name="Google Shape;6256;p23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7" name="Google Shape;6257;p23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8" name="Google Shape;6258;p23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9" name="Google Shape;6259;p23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0" name="Google Shape;6260;p23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1" name="Google Shape;6261;p23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2" name="Google Shape;6262;p23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3" name="Google Shape;6263;p23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4" name="Google Shape;6264;p23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5" name="Google Shape;6265;p23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6" name="Google Shape;6266;p23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7" name="Google Shape;6267;p23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8" name="Google Shape;6268;p23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9" name="Google Shape;6269;p23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0" name="Google Shape;6270;p23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1" name="Google Shape;6271;p23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2" name="Google Shape;6272;p23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3" name="Google Shape;6273;p23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4" name="Google Shape;6274;p23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5" name="Google Shape;6275;p23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6" name="Google Shape;6276;p23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7" name="Google Shape;6277;p23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278" name="Google Shape;6278;p23"/>
          <p:cNvGrpSpPr/>
          <p:nvPr/>
        </p:nvGrpSpPr>
        <p:grpSpPr>
          <a:xfrm flipH="1">
            <a:off x="10333156" y="756157"/>
            <a:ext cx="159557" cy="175907"/>
            <a:chOff x="9943600" y="-1728387"/>
            <a:chExt cx="264225" cy="291300"/>
          </a:xfrm>
        </p:grpSpPr>
        <p:sp>
          <p:nvSpPr>
            <p:cNvPr id="6279" name="Google Shape;6279;p23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0" name="Google Shape;6280;p23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1" name="Google Shape;6281;p23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2" name="Google Shape;6282;p23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3" name="Google Shape;6283;p23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4" name="Google Shape;6284;p23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5" name="Google Shape;6285;p23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6" name="Google Shape;6286;p23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7" name="Google Shape;6287;p23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8" name="Google Shape;6288;p23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9" name="Google Shape;6289;p23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0" name="Google Shape;6290;p23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1" name="Google Shape;6291;p23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2" name="Google Shape;6292;p23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3" name="Google Shape;6293;p23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4" name="Google Shape;6294;p23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5" name="Google Shape;6295;p23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6" name="Google Shape;6296;p23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7" name="Google Shape;6297;p23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8" name="Google Shape;6298;p23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9" name="Google Shape;6299;p23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0" name="Google Shape;6300;p23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1" name="Google Shape;6301;p23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2" name="Google Shape;6302;p23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3" name="Google Shape;6303;p23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4" name="Google Shape;6304;p23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5" name="Google Shape;6305;p23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6" name="Google Shape;6306;p23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7" name="Google Shape;6307;p23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8" name="Google Shape;6308;p23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9" name="Google Shape;6309;p23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0" name="Google Shape;6310;p23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1" name="Google Shape;6311;p23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2" name="Google Shape;6312;p23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3" name="Google Shape;6313;p23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4" name="Google Shape;6314;p23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5" name="Google Shape;6315;p23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6" name="Google Shape;6316;p23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7" name="Google Shape;6317;p23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8" name="Google Shape;6318;p23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319" name="Google Shape;6319;p23"/>
          <p:cNvGrpSpPr/>
          <p:nvPr/>
        </p:nvGrpSpPr>
        <p:grpSpPr>
          <a:xfrm>
            <a:off x="11448931" y="216831"/>
            <a:ext cx="107016" cy="110228"/>
            <a:chOff x="10113175" y="293163"/>
            <a:chExt cx="248875" cy="256425"/>
          </a:xfrm>
        </p:grpSpPr>
        <p:sp>
          <p:nvSpPr>
            <p:cNvPr id="6320" name="Google Shape;6320;p23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1" name="Google Shape;6321;p23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2" name="Google Shape;6322;p23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3" name="Google Shape;6323;p23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4" name="Google Shape;6324;p23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5" name="Google Shape;6325;p23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6" name="Google Shape;6326;p23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7" name="Google Shape;6327;p23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8" name="Google Shape;6328;p23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9" name="Google Shape;6329;p23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0" name="Google Shape;6330;p23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1" name="Google Shape;6331;p23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2" name="Google Shape;6332;p23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3" name="Google Shape;6333;p23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4" name="Google Shape;6334;p23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5" name="Google Shape;6335;p23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6" name="Google Shape;6336;p23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7" name="Google Shape;6337;p23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8" name="Google Shape;6338;p23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9" name="Google Shape;6339;p23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340" name="Google Shape;6340;p23"/>
          <p:cNvGrpSpPr/>
          <p:nvPr/>
        </p:nvGrpSpPr>
        <p:grpSpPr>
          <a:xfrm>
            <a:off x="232356" y="5216292"/>
            <a:ext cx="186539" cy="184609"/>
            <a:chOff x="10220425" y="-1503412"/>
            <a:chExt cx="280425" cy="277525"/>
          </a:xfrm>
        </p:grpSpPr>
        <p:sp>
          <p:nvSpPr>
            <p:cNvPr id="6341" name="Google Shape;6341;p23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2" name="Google Shape;6342;p23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3" name="Google Shape;6343;p23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4" name="Google Shape;6344;p23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5" name="Google Shape;6345;p23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6" name="Google Shape;6346;p23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7" name="Google Shape;6347;p23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8" name="Google Shape;6348;p23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9" name="Google Shape;6349;p23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0" name="Google Shape;6350;p23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1" name="Google Shape;6351;p23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2" name="Google Shape;6352;p23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3" name="Google Shape;6353;p23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4" name="Google Shape;6354;p23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5" name="Google Shape;6355;p23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6" name="Google Shape;6356;p23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7" name="Google Shape;6357;p23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8" name="Google Shape;6358;p23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9" name="Google Shape;6359;p23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0" name="Google Shape;6360;p23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1" name="Google Shape;6361;p23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2" name="Google Shape;6362;p23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3" name="Google Shape;6363;p23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4" name="Google Shape;6364;p23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5" name="Google Shape;6365;p23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6" name="Google Shape;6366;p23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7" name="Google Shape;6367;p23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6368" name="Google Shape;6368;p2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993890">
            <a:off x="264" y="5529418"/>
            <a:ext cx="1294664" cy="2700964"/>
          </a:xfrm>
          <a:prstGeom prst="rect">
            <a:avLst/>
          </a:prstGeom>
          <a:noFill/>
          <a:ln>
            <a:noFill/>
          </a:ln>
        </p:spPr>
      </p:pic>
      <p:pic>
        <p:nvPicPr>
          <p:cNvPr id="6369" name="Google Shape;6369;p23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1327649">
            <a:off x="1101033" y="6476834"/>
            <a:ext cx="1161000" cy="6397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370" name="Google Shape;6370;p23"/>
          <p:cNvGrpSpPr/>
          <p:nvPr/>
        </p:nvGrpSpPr>
        <p:grpSpPr>
          <a:xfrm>
            <a:off x="1023297" y="6281731"/>
            <a:ext cx="107016" cy="110228"/>
            <a:chOff x="10113175" y="293163"/>
            <a:chExt cx="248875" cy="256425"/>
          </a:xfrm>
        </p:grpSpPr>
        <p:sp>
          <p:nvSpPr>
            <p:cNvPr id="6371" name="Google Shape;6371;p23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2" name="Google Shape;6372;p23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3" name="Google Shape;6373;p23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4" name="Google Shape;6374;p23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5" name="Google Shape;6375;p23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6" name="Google Shape;6376;p23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7" name="Google Shape;6377;p23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8" name="Google Shape;6378;p23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9" name="Google Shape;6379;p23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0" name="Google Shape;6380;p23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1" name="Google Shape;6381;p23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2" name="Google Shape;6382;p23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3" name="Google Shape;6383;p23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4" name="Google Shape;6384;p23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5" name="Google Shape;6385;p23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6" name="Google Shape;6386;p23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7" name="Google Shape;6387;p23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8" name="Google Shape;6388;p23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9" name="Google Shape;6389;p23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0" name="Google Shape;6390;p23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215668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6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5" name="Google Shape;6575;p25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pic>
        <p:nvPicPr>
          <p:cNvPr id="6576" name="Google Shape;657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875419">
            <a:off x="10359765" y="-616262"/>
            <a:ext cx="937172" cy="1431591"/>
          </a:xfrm>
          <a:prstGeom prst="rect">
            <a:avLst/>
          </a:prstGeom>
          <a:noFill/>
          <a:ln>
            <a:noFill/>
          </a:ln>
        </p:spPr>
      </p:pic>
      <p:pic>
        <p:nvPicPr>
          <p:cNvPr id="6577" name="Google Shape;6577;p2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1150366" y="328028"/>
            <a:ext cx="1129991" cy="12012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578" name="Google Shape;6578;p25"/>
          <p:cNvGrpSpPr/>
          <p:nvPr/>
        </p:nvGrpSpPr>
        <p:grpSpPr>
          <a:xfrm>
            <a:off x="11665253" y="233277"/>
            <a:ext cx="100236" cy="102639"/>
            <a:chOff x="9646950" y="-1595337"/>
            <a:chExt cx="239875" cy="245625"/>
          </a:xfrm>
        </p:grpSpPr>
        <p:sp>
          <p:nvSpPr>
            <p:cNvPr id="6579" name="Google Shape;6579;p25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0" name="Google Shape;6580;p25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1" name="Google Shape;6581;p25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2" name="Google Shape;6582;p25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3" name="Google Shape;6583;p25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4" name="Google Shape;6584;p25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5" name="Google Shape;6585;p25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6" name="Google Shape;6586;p25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7" name="Google Shape;6587;p25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8" name="Google Shape;6588;p25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9" name="Google Shape;6589;p25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0" name="Google Shape;6590;p25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1" name="Google Shape;6591;p25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2" name="Google Shape;6592;p25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3" name="Google Shape;6593;p25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4" name="Google Shape;6594;p25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5" name="Google Shape;6595;p25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6" name="Google Shape;6596;p25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7" name="Google Shape;6597;p25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8" name="Google Shape;6598;p25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9" name="Google Shape;6599;p25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0" name="Google Shape;6600;p25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1" name="Google Shape;6601;p25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2" name="Google Shape;6602;p25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3" name="Google Shape;6603;p25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4" name="Google Shape;6604;p25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5" name="Google Shape;6605;p25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6" name="Google Shape;6606;p25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7" name="Google Shape;6607;p25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8" name="Google Shape;6608;p25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9" name="Google Shape;6609;p25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0" name="Google Shape;6610;p25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1" name="Google Shape;6611;p25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2" name="Google Shape;6612;p25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3" name="Google Shape;6613;p25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4" name="Google Shape;6614;p25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5" name="Google Shape;6615;p25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6" name="Google Shape;6616;p25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617" name="Google Shape;6617;p25"/>
          <p:cNvGrpSpPr/>
          <p:nvPr/>
        </p:nvGrpSpPr>
        <p:grpSpPr>
          <a:xfrm>
            <a:off x="10861875" y="758819"/>
            <a:ext cx="165552" cy="170573"/>
            <a:chOff x="10113175" y="293163"/>
            <a:chExt cx="248875" cy="256425"/>
          </a:xfrm>
        </p:grpSpPr>
        <p:sp>
          <p:nvSpPr>
            <p:cNvPr id="6618" name="Google Shape;6618;p25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9" name="Google Shape;6619;p25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0" name="Google Shape;6620;p25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1" name="Google Shape;6621;p25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2" name="Google Shape;6622;p25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3" name="Google Shape;6623;p25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4" name="Google Shape;6624;p25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5" name="Google Shape;6625;p25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6" name="Google Shape;6626;p25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7" name="Google Shape;6627;p25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8" name="Google Shape;6628;p25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9" name="Google Shape;6629;p25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0" name="Google Shape;6630;p25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1" name="Google Shape;6631;p25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2" name="Google Shape;6632;p25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3" name="Google Shape;6633;p25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4" name="Google Shape;6634;p25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5" name="Google Shape;6635;p25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6" name="Google Shape;6636;p25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7" name="Google Shape;6637;p25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638" name="Google Shape;6638;p25"/>
          <p:cNvGrpSpPr/>
          <p:nvPr/>
        </p:nvGrpSpPr>
        <p:grpSpPr>
          <a:xfrm>
            <a:off x="10128852" y="156237"/>
            <a:ext cx="100229" cy="104041"/>
            <a:chOff x="9933675" y="-1395987"/>
            <a:chExt cx="264225" cy="274275"/>
          </a:xfrm>
        </p:grpSpPr>
        <p:sp>
          <p:nvSpPr>
            <p:cNvPr id="6639" name="Google Shape;6639;p25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0" name="Google Shape;6640;p25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1" name="Google Shape;6641;p25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2" name="Google Shape;6642;p25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3" name="Google Shape;6643;p25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4" name="Google Shape;6644;p25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5" name="Google Shape;6645;p25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6" name="Google Shape;6646;p25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7" name="Google Shape;6647;p25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8" name="Google Shape;6648;p25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9" name="Google Shape;6649;p25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0" name="Google Shape;6650;p25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1" name="Google Shape;6651;p25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2" name="Google Shape;6652;p25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3" name="Google Shape;6653;p25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4" name="Google Shape;6654;p25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5" name="Google Shape;6655;p25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6" name="Google Shape;6656;p25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7" name="Google Shape;6657;p25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8" name="Google Shape;6658;p25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9" name="Google Shape;6659;p25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0" name="Google Shape;6660;p25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1" name="Google Shape;6661;p25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2" name="Google Shape;6662;p25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3" name="Google Shape;6663;p25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4" name="Google Shape;6664;p25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5" name="Google Shape;6665;p25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6" name="Google Shape;6666;p25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667" name="Google Shape;6667;p25"/>
          <p:cNvGrpSpPr/>
          <p:nvPr/>
        </p:nvGrpSpPr>
        <p:grpSpPr>
          <a:xfrm>
            <a:off x="12005456" y="1344625"/>
            <a:ext cx="186539" cy="184609"/>
            <a:chOff x="10220425" y="-1503412"/>
            <a:chExt cx="280425" cy="277525"/>
          </a:xfrm>
        </p:grpSpPr>
        <p:sp>
          <p:nvSpPr>
            <p:cNvPr id="6668" name="Google Shape;6668;p25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9" name="Google Shape;6669;p25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0" name="Google Shape;6670;p25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1" name="Google Shape;6671;p25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2" name="Google Shape;6672;p25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3" name="Google Shape;6673;p25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4" name="Google Shape;6674;p25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5" name="Google Shape;6675;p25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6" name="Google Shape;6676;p25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7" name="Google Shape;6677;p25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8" name="Google Shape;6678;p25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9" name="Google Shape;6679;p25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0" name="Google Shape;6680;p25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1" name="Google Shape;6681;p25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2" name="Google Shape;6682;p25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3" name="Google Shape;6683;p25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4" name="Google Shape;6684;p25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5" name="Google Shape;6685;p25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6" name="Google Shape;6686;p25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7" name="Google Shape;6687;p25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8" name="Google Shape;6688;p25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9" name="Google Shape;6689;p25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0" name="Google Shape;6690;p25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1" name="Google Shape;6691;p25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2" name="Google Shape;6692;p25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3" name="Google Shape;6693;p25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4" name="Google Shape;6694;p25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6695" name="Google Shape;6695;p2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9038835">
            <a:off x="-930414" y="5009947"/>
            <a:ext cx="2037323" cy="892976"/>
          </a:xfrm>
          <a:prstGeom prst="rect">
            <a:avLst/>
          </a:prstGeom>
          <a:noFill/>
          <a:ln>
            <a:noFill/>
          </a:ln>
        </p:spPr>
      </p:pic>
      <p:pic>
        <p:nvPicPr>
          <p:cNvPr id="6696" name="Google Shape;6696;p2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1297963">
            <a:off x="1588894" y="4783634"/>
            <a:ext cx="1436244" cy="2996332"/>
          </a:xfrm>
          <a:prstGeom prst="rect">
            <a:avLst/>
          </a:prstGeom>
          <a:noFill/>
          <a:ln>
            <a:noFill/>
          </a:ln>
        </p:spPr>
      </p:pic>
      <p:pic>
        <p:nvPicPr>
          <p:cNvPr id="6697" name="Google Shape;6697;p25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7475426" flipH="1">
            <a:off x="-208942" y="6172627"/>
            <a:ext cx="1828585" cy="100758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698" name="Google Shape;6698;p25"/>
          <p:cNvGrpSpPr/>
          <p:nvPr/>
        </p:nvGrpSpPr>
        <p:grpSpPr>
          <a:xfrm>
            <a:off x="140769" y="5955741"/>
            <a:ext cx="175763" cy="182448"/>
            <a:chOff x="9933675" y="-1395987"/>
            <a:chExt cx="264225" cy="274275"/>
          </a:xfrm>
        </p:grpSpPr>
        <p:sp>
          <p:nvSpPr>
            <p:cNvPr id="6699" name="Google Shape;6699;p25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0" name="Google Shape;6700;p25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1" name="Google Shape;6701;p25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2" name="Google Shape;6702;p25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3" name="Google Shape;6703;p25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4" name="Google Shape;6704;p25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5" name="Google Shape;6705;p25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6" name="Google Shape;6706;p25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7" name="Google Shape;6707;p25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8" name="Google Shape;6708;p25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9" name="Google Shape;6709;p25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0" name="Google Shape;6710;p25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1" name="Google Shape;6711;p25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2" name="Google Shape;6712;p25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3" name="Google Shape;6713;p25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4" name="Google Shape;6714;p25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5" name="Google Shape;6715;p25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6" name="Google Shape;6716;p25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7" name="Google Shape;6717;p25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8" name="Google Shape;6718;p25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9" name="Google Shape;6719;p25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0" name="Google Shape;6720;p25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1" name="Google Shape;6721;p25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2" name="Google Shape;6722;p25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3" name="Google Shape;6723;p25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4" name="Google Shape;6724;p25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5" name="Google Shape;6725;p25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6" name="Google Shape;6726;p25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727" name="Google Shape;6727;p25"/>
          <p:cNvGrpSpPr/>
          <p:nvPr/>
        </p:nvGrpSpPr>
        <p:grpSpPr>
          <a:xfrm flipH="1">
            <a:off x="1194990" y="5637740"/>
            <a:ext cx="159557" cy="175907"/>
            <a:chOff x="9943600" y="-1728387"/>
            <a:chExt cx="264225" cy="291300"/>
          </a:xfrm>
        </p:grpSpPr>
        <p:sp>
          <p:nvSpPr>
            <p:cNvPr id="6728" name="Google Shape;6728;p25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9" name="Google Shape;6729;p25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0" name="Google Shape;6730;p25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1" name="Google Shape;6731;p25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2" name="Google Shape;6732;p25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3" name="Google Shape;6733;p25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4" name="Google Shape;6734;p25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5" name="Google Shape;6735;p25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6" name="Google Shape;6736;p25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7" name="Google Shape;6737;p25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8" name="Google Shape;6738;p25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9" name="Google Shape;6739;p25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0" name="Google Shape;6740;p25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1" name="Google Shape;6741;p25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2" name="Google Shape;6742;p25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3" name="Google Shape;6743;p25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4" name="Google Shape;6744;p25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5" name="Google Shape;6745;p25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6" name="Google Shape;6746;p25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7" name="Google Shape;6747;p25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8" name="Google Shape;6748;p25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9" name="Google Shape;6749;p25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0" name="Google Shape;6750;p25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1" name="Google Shape;6751;p25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2" name="Google Shape;6752;p25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3" name="Google Shape;6753;p25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4" name="Google Shape;6754;p25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5" name="Google Shape;6755;p25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6" name="Google Shape;6756;p25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7" name="Google Shape;6757;p25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8" name="Google Shape;6758;p25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9" name="Google Shape;6759;p25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0" name="Google Shape;6760;p25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1" name="Google Shape;6761;p25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2" name="Google Shape;6762;p25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3" name="Google Shape;6763;p25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4" name="Google Shape;6764;p25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5" name="Google Shape;6765;p25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6" name="Google Shape;6766;p25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7" name="Google Shape;6767;p25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768" name="Google Shape;6768;p25"/>
          <p:cNvGrpSpPr/>
          <p:nvPr/>
        </p:nvGrpSpPr>
        <p:grpSpPr>
          <a:xfrm>
            <a:off x="1544211" y="6524308"/>
            <a:ext cx="100212" cy="95008"/>
            <a:chOff x="9607275" y="-1266912"/>
            <a:chExt cx="262425" cy="248800"/>
          </a:xfrm>
        </p:grpSpPr>
        <p:sp>
          <p:nvSpPr>
            <p:cNvPr id="6769" name="Google Shape;6769;p25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0" name="Google Shape;6770;p25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1" name="Google Shape;6771;p25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2" name="Google Shape;6772;p25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3" name="Google Shape;6773;p25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4" name="Google Shape;6774;p25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5" name="Google Shape;6775;p25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6" name="Google Shape;6776;p25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7" name="Google Shape;6777;p25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8" name="Google Shape;6778;p25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9" name="Google Shape;6779;p25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0" name="Google Shape;6780;p25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1" name="Google Shape;6781;p25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2" name="Google Shape;6782;p25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3" name="Google Shape;6783;p25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4" name="Google Shape;6784;p25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5" name="Google Shape;6785;p25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6" name="Google Shape;6786;p25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7" name="Google Shape;6787;p25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8" name="Google Shape;6788;p25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9" name="Google Shape;6789;p25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0" name="Google Shape;6790;p25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1" name="Google Shape;6791;p25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2" name="Google Shape;6792;p25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793" name="Google Shape;6793;p25"/>
          <p:cNvGrpSpPr/>
          <p:nvPr/>
        </p:nvGrpSpPr>
        <p:grpSpPr>
          <a:xfrm>
            <a:off x="2760553" y="6524310"/>
            <a:ext cx="100236" cy="102639"/>
            <a:chOff x="9646950" y="-1595337"/>
            <a:chExt cx="239875" cy="245625"/>
          </a:xfrm>
        </p:grpSpPr>
        <p:sp>
          <p:nvSpPr>
            <p:cNvPr id="6794" name="Google Shape;6794;p25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5" name="Google Shape;6795;p25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6" name="Google Shape;6796;p25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7" name="Google Shape;6797;p25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8" name="Google Shape;6798;p25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9" name="Google Shape;6799;p25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0" name="Google Shape;6800;p25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1" name="Google Shape;6801;p25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2" name="Google Shape;6802;p25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3" name="Google Shape;6803;p25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4" name="Google Shape;6804;p25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5" name="Google Shape;6805;p25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6" name="Google Shape;6806;p25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7" name="Google Shape;6807;p25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8" name="Google Shape;6808;p25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9" name="Google Shape;6809;p25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0" name="Google Shape;6810;p25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1" name="Google Shape;6811;p25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2" name="Google Shape;6812;p25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3" name="Google Shape;6813;p25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4" name="Google Shape;6814;p25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5" name="Google Shape;6815;p25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6" name="Google Shape;6816;p25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7" name="Google Shape;6817;p25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8" name="Google Shape;6818;p25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9" name="Google Shape;6819;p25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0" name="Google Shape;6820;p25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1" name="Google Shape;6821;p25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2" name="Google Shape;6822;p25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3" name="Google Shape;6823;p25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4" name="Google Shape;6824;p25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5" name="Google Shape;6825;p25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6" name="Google Shape;6826;p25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7" name="Google Shape;6827;p25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8" name="Google Shape;6828;p25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9" name="Google Shape;6829;p25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0" name="Google Shape;6830;p25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1" name="Google Shape;6831;p25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832" name="Google Shape;6832;p25"/>
          <p:cNvGrpSpPr/>
          <p:nvPr/>
        </p:nvGrpSpPr>
        <p:grpSpPr>
          <a:xfrm>
            <a:off x="2442286" y="5217304"/>
            <a:ext cx="100229" cy="104041"/>
            <a:chOff x="9933675" y="-1395987"/>
            <a:chExt cx="264225" cy="274275"/>
          </a:xfrm>
        </p:grpSpPr>
        <p:sp>
          <p:nvSpPr>
            <p:cNvPr id="6833" name="Google Shape;6833;p25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4" name="Google Shape;6834;p25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5" name="Google Shape;6835;p25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6" name="Google Shape;6836;p25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7" name="Google Shape;6837;p25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8" name="Google Shape;6838;p25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9" name="Google Shape;6839;p25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0" name="Google Shape;6840;p25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1" name="Google Shape;6841;p25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2" name="Google Shape;6842;p25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3" name="Google Shape;6843;p25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4" name="Google Shape;6844;p25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5" name="Google Shape;6845;p25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6" name="Google Shape;6846;p25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7" name="Google Shape;6847;p25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8" name="Google Shape;6848;p25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9" name="Google Shape;6849;p25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0" name="Google Shape;6850;p25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1" name="Google Shape;6851;p25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2" name="Google Shape;6852;p25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3" name="Google Shape;6853;p25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4" name="Google Shape;6854;p25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5" name="Google Shape;6855;p25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6" name="Google Shape;6856;p25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7" name="Google Shape;6857;p25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8" name="Google Shape;6858;p25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9" name="Google Shape;6859;p25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0" name="Google Shape;6860;p25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395077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solidFill>
          <a:schemeClr val="accent2"/>
        </a:solidFill>
        <a:effectLst/>
      </p:bgPr>
    </p:bg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21"/>
          <p:cNvSpPr/>
          <p:nvPr/>
        </p:nvSpPr>
        <p:spPr>
          <a:xfrm>
            <a:off x="-33" y="5388660"/>
            <a:ext cx="12192076" cy="862808"/>
          </a:xfrm>
          <a:custGeom>
            <a:avLst/>
            <a:gdLst/>
            <a:ahLst/>
            <a:cxnLst/>
            <a:rect l="l" t="t" r="r" b="b"/>
            <a:pathLst>
              <a:path w="85307" h="6037" extrusionOk="0">
                <a:moveTo>
                  <a:pt x="29824" y="1"/>
                </a:moveTo>
                <a:cubicBezTo>
                  <a:pt x="25059" y="1"/>
                  <a:pt x="20248" y="1271"/>
                  <a:pt x="15614" y="2498"/>
                </a:cubicBezTo>
                <a:cubicBezTo>
                  <a:pt x="15097" y="2601"/>
                  <a:pt x="14554" y="2808"/>
                  <a:pt x="14011" y="2912"/>
                </a:cubicBezTo>
                <a:cubicBezTo>
                  <a:pt x="10103" y="3916"/>
                  <a:pt x="6028" y="4847"/>
                  <a:pt x="2130" y="4847"/>
                </a:cubicBezTo>
                <a:cubicBezTo>
                  <a:pt x="1414" y="4847"/>
                  <a:pt x="703" y="4815"/>
                  <a:pt x="0" y="4747"/>
                </a:cubicBezTo>
                <a:lnTo>
                  <a:pt x="0" y="4850"/>
                </a:lnTo>
                <a:cubicBezTo>
                  <a:pt x="704" y="4919"/>
                  <a:pt x="1416" y="4950"/>
                  <a:pt x="2134" y="4950"/>
                </a:cubicBezTo>
                <a:cubicBezTo>
                  <a:pt x="6030" y="4950"/>
                  <a:pt x="10104" y="4023"/>
                  <a:pt x="14011" y="3041"/>
                </a:cubicBezTo>
                <a:cubicBezTo>
                  <a:pt x="14554" y="2912"/>
                  <a:pt x="15097" y="2705"/>
                  <a:pt x="15614" y="2601"/>
                </a:cubicBezTo>
                <a:cubicBezTo>
                  <a:pt x="20326" y="1375"/>
                  <a:pt x="25097" y="104"/>
                  <a:pt x="29838" y="104"/>
                </a:cubicBezTo>
                <a:cubicBezTo>
                  <a:pt x="31391" y="104"/>
                  <a:pt x="32941" y="240"/>
                  <a:pt x="34485" y="559"/>
                </a:cubicBezTo>
                <a:cubicBezTo>
                  <a:pt x="36527" y="973"/>
                  <a:pt x="38569" y="1748"/>
                  <a:pt x="40508" y="2498"/>
                </a:cubicBezTo>
                <a:cubicBezTo>
                  <a:pt x="41594" y="2912"/>
                  <a:pt x="42654" y="3351"/>
                  <a:pt x="43636" y="3687"/>
                </a:cubicBezTo>
                <a:cubicBezTo>
                  <a:pt x="48226" y="5278"/>
                  <a:pt x="53269" y="6036"/>
                  <a:pt x="58920" y="6036"/>
                </a:cubicBezTo>
                <a:cubicBezTo>
                  <a:pt x="62816" y="6036"/>
                  <a:pt x="67002" y="5676"/>
                  <a:pt x="71528" y="4980"/>
                </a:cubicBezTo>
                <a:cubicBezTo>
                  <a:pt x="72278" y="4747"/>
                  <a:pt x="73131" y="4644"/>
                  <a:pt x="74010" y="4540"/>
                </a:cubicBezTo>
                <a:cubicBezTo>
                  <a:pt x="77784" y="3894"/>
                  <a:pt x="81662" y="3248"/>
                  <a:pt x="85307" y="3248"/>
                </a:cubicBezTo>
                <a:lnTo>
                  <a:pt x="85307" y="3144"/>
                </a:lnTo>
                <a:cubicBezTo>
                  <a:pt x="81532" y="3144"/>
                  <a:pt x="77784" y="3790"/>
                  <a:pt x="74010" y="4437"/>
                </a:cubicBezTo>
                <a:cubicBezTo>
                  <a:pt x="73131" y="4540"/>
                  <a:pt x="72278" y="4644"/>
                  <a:pt x="71528" y="4850"/>
                </a:cubicBezTo>
                <a:cubicBezTo>
                  <a:pt x="66990" y="5559"/>
                  <a:pt x="62794" y="5926"/>
                  <a:pt x="58896" y="5926"/>
                </a:cubicBezTo>
                <a:cubicBezTo>
                  <a:pt x="53268" y="5926"/>
                  <a:pt x="48260" y="5161"/>
                  <a:pt x="43739" y="3558"/>
                </a:cubicBezTo>
                <a:cubicBezTo>
                  <a:pt x="42654" y="3248"/>
                  <a:pt x="41594" y="2808"/>
                  <a:pt x="40611" y="2498"/>
                </a:cubicBezTo>
                <a:cubicBezTo>
                  <a:pt x="38569" y="1748"/>
                  <a:pt x="36527" y="869"/>
                  <a:pt x="34485" y="456"/>
                </a:cubicBezTo>
                <a:cubicBezTo>
                  <a:pt x="32941" y="137"/>
                  <a:pt x="31385" y="1"/>
                  <a:pt x="29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7" name="Google Shape;407;p21"/>
          <p:cNvSpPr/>
          <p:nvPr/>
        </p:nvSpPr>
        <p:spPr>
          <a:xfrm>
            <a:off x="-33" y="2709768"/>
            <a:ext cx="12192076" cy="1403045"/>
          </a:xfrm>
          <a:custGeom>
            <a:avLst/>
            <a:gdLst/>
            <a:ahLst/>
            <a:cxnLst/>
            <a:rect l="l" t="t" r="r" b="b"/>
            <a:pathLst>
              <a:path w="85307" h="9817" extrusionOk="0">
                <a:moveTo>
                  <a:pt x="79170" y="5358"/>
                </a:moveTo>
                <a:cubicBezTo>
                  <a:pt x="77082" y="5358"/>
                  <a:pt x="74973" y="5626"/>
                  <a:pt x="72924" y="6145"/>
                </a:cubicBezTo>
                <a:cubicBezTo>
                  <a:pt x="71632" y="6481"/>
                  <a:pt x="70236" y="6921"/>
                  <a:pt x="68943" y="7334"/>
                </a:cubicBezTo>
                <a:cubicBezTo>
                  <a:pt x="67108" y="7981"/>
                  <a:pt x="65273" y="8627"/>
                  <a:pt x="63437" y="8963"/>
                </a:cubicBezTo>
                <a:cubicBezTo>
                  <a:pt x="65376" y="8627"/>
                  <a:pt x="67211" y="8084"/>
                  <a:pt x="68943" y="7438"/>
                </a:cubicBezTo>
                <a:cubicBezTo>
                  <a:pt x="70236" y="7024"/>
                  <a:pt x="71632" y="6585"/>
                  <a:pt x="73028" y="6145"/>
                </a:cubicBezTo>
                <a:cubicBezTo>
                  <a:pt x="74974" y="5693"/>
                  <a:pt x="77007" y="5452"/>
                  <a:pt x="79035" y="5452"/>
                </a:cubicBezTo>
                <a:cubicBezTo>
                  <a:pt x="80833" y="5452"/>
                  <a:pt x="82626" y="5641"/>
                  <a:pt x="84350" y="6042"/>
                </a:cubicBezTo>
                <a:cubicBezTo>
                  <a:pt x="84660" y="6145"/>
                  <a:pt x="84996" y="6145"/>
                  <a:pt x="85307" y="6275"/>
                </a:cubicBezTo>
                <a:lnTo>
                  <a:pt x="85307" y="6145"/>
                </a:lnTo>
                <a:cubicBezTo>
                  <a:pt x="84996" y="6042"/>
                  <a:pt x="84660" y="6042"/>
                  <a:pt x="84350" y="5939"/>
                </a:cubicBezTo>
                <a:cubicBezTo>
                  <a:pt x="82672" y="5549"/>
                  <a:pt x="80928" y="5358"/>
                  <a:pt x="79170" y="5358"/>
                </a:cubicBezTo>
                <a:close/>
                <a:moveTo>
                  <a:pt x="28606" y="1"/>
                </a:moveTo>
                <a:cubicBezTo>
                  <a:pt x="27865" y="1"/>
                  <a:pt x="27120" y="67"/>
                  <a:pt x="26394" y="226"/>
                </a:cubicBezTo>
                <a:cubicBezTo>
                  <a:pt x="23912" y="768"/>
                  <a:pt x="21973" y="2164"/>
                  <a:pt x="20034" y="3560"/>
                </a:cubicBezTo>
                <a:cubicBezTo>
                  <a:pt x="19388" y="4000"/>
                  <a:pt x="18845" y="4439"/>
                  <a:pt x="18199" y="4853"/>
                </a:cubicBezTo>
                <a:cubicBezTo>
                  <a:pt x="13562" y="7990"/>
                  <a:pt x="7926" y="9707"/>
                  <a:pt x="2310" y="9707"/>
                </a:cubicBezTo>
                <a:cubicBezTo>
                  <a:pt x="1539" y="9707"/>
                  <a:pt x="768" y="9675"/>
                  <a:pt x="0" y="9609"/>
                </a:cubicBezTo>
                <a:lnTo>
                  <a:pt x="0" y="9713"/>
                </a:lnTo>
                <a:cubicBezTo>
                  <a:pt x="750" y="9713"/>
                  <a:pt x="1526" y="9816"/>
                  <a:pt x="2172" y="9816"/>
                </a:cubicBezTo>
                <a:cubicBezTo>
                  <a:pt x="7859" y="9816"/>
                  <a:pt x="13572" y="8084"/>
                  <a:pt x="18199" y="4982"/>
                </a:cubicBezTo>
                <a:cubicBezTo>
                  <a:pt x="18845" y="4543"/>
                  <a:pt x="19492" y="4103"/>
                  <a:pt x="20034" y="3690"/>
                </a:cubicBezTo>
                <a:cubicBezTo>
                  <a:pt x="21973" y="2268"/>
                  <a:pt x="24015" y="872"/>
                  <a:pt x="26394" y="329"/>
                </a:cubicBezTo>
                <a:cubicBezTo>
                  <a:pt x="27133" y="137"/>
                  <a:pt x="27891" y="59"/>
                  <a:pt x="28641" y="59"/>
                </a:cubicBezTo>
                <a:cubicBezTo>
                  <a:pt x="30411" y="59"/>
                  <a:pt x="32141" y="491"/>
                  <a:pt x="33502" y="872"/>
                </a:cubicBezTo>
                <a:cubicBezTo>
                  <a:pt x="36734" y="1854"/>
                  <a:pt x="39862" y="3147"/>
                  <a:pt x="42886" y="4543"/>
                </a:cubicBezTo>
                <a:cubicBezTo>
                  <a:pt x="44592" y="5189"/>
                  <a:pt x="46324" y="5939"/>
                  <a:pt x="48056" y="6688"/>
                </a:cubicBezTo>
                <a:cubicBezTo>
                  <a:pt x="52556" y="8435"/>
                  <a:pt x="56372" y="9303"/>
                  <a:pt x="59823" y="9303"/>
                </a:cubicBezTo>
                <a:cubicBezTo>
                  <a:pt x="61070" y="9303"/>
                  <a:pt x="62270" y="9190"/>
                  <a:pt x="63437" y="8963"/>
                </a:cubicBezTo>
                <a:lnTo>
                  <a:pt x="63437" y="8963"/>
                </a:lnTo>
                <a:cubicBezTo>
                  <a:pt x="62350" y="9148"/>
                  <a:pt x="61235" y="9242"/>
                  <a:pt x="60080" y="9242"/>
                </a:cubicBezTo>
                <a:cubicBezTo>
                  <a:pt x="56567" y="9242"/>
                  <a:pt x="52693" y="8375"/>
                  <a:pt x="48160" y="6585"/>
                </a:cubicBezTo>
                <a:cubicBezTo>
                  <a:pt x="46324" y="5939"/>
                  <a:pt x="44592" y="5189"/>
                  <a:pt x="42886" y="4439"/>
                </a:cubicBezTo>
                <a:cubicBezTo>
                  <a:pt x="39965" y="3147"/>
                  <a:pt x="36837" y="1751"/>
                  <a:pt x="33606" y="768"/>
                </a:cubicBezTo>
                <a:cubicBezTo>
                  <a:pt x="32162" y="385"/>
                  <a:pt x="30395" y="1"/>
                  <a:pt x="286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8" name="Google Shape;408;p21"/>
          <p:cNvSpPr/>
          <p:nvPr/>
        </p:nvSpPr>
        <p:spPr>
          <a:xfrm rot="10800000">
            <a:off x="-33" y="4294926"/>
            <a:ext cx="12192076" cy="863380"/>
          </a:xfrm>
          <a:custGeom>
            <a:avLst/>
            <a:gdLst/>
            <a:ahLst/>
            <a:cxnLst/>
            <a:rect l="l" t="t" r="r" b="b"/>
            <a:pathLst>
              <a:path w="85307" h="6041" extrusionOk="0">
                <a:moveTo>
                  <a:pt x="56902" y="0"/>
                </a:moveTo>
                <a:cubicBezTo>
                  <a:pt x="53061" y="0"/>
                  <a:pt x="49167" y="505"/>
                  <a:pt x="45471" y="1620"/>
                </a:cubicBezTo>
                <a:cubicBezTo>
                  <a:pt x="44489" y="1930"/>
                  <a:pt x="43636" y="2266"/>
                  <a:pt x="42757" y="2577"/>
                </a:cubicBezTo>
                <a:cubicBezTo>
                  <a:pt x="41051" y="3119"/>
                  <a:pt x="39422" y="3662"/>
                  <a:pt x="37716" y="4102"/>
                </a:cubicBezTo>
                <a:cubicBezTo>
                  <a:pt x="39422" y="3766"/>
                  <a:pt x="41154" y="3223"/>
                  <a:pt x="42757" y="2680"/>
                </a:cubicBezTo>
                <a:cubicBezTo>
                  <a:pt x="43636" y="2370"/>
                  <a:pt x="44592" y="2034"/>
                  <a:pt x="45471" y="1724"/>
                </a:cubicBezTo>
                <a:cubicBezTo>
                  <a:pt x="49120" y="623"/>
                  <a:pt x="52962" y="117"/>
                  <a:pt x="56755" y="117"/>
                </a:cubicBezTo>
                <a:cubicBezTo>
                  <a:pt x="57773" y="117"/>
                  <a:pt x="58787" y="153"/>
                  <a:pt x="59792" y="224"/>
                </a:cubicBezTo>
                <a:cubicBezTo>
                  <a:pt x="62145" y="431"/>
                  <a:pt x="64523" y="870"/>
                  <a:pt x="66901" y="1284"/>
                </a:cubicBezTo>
                <a:cubicBezTo>
                  <a:pt x="69254" y="1724"/>
                  <a:pt x="71632" y="2163"/>
                  <a:pt x="74113" y="2370"/>
                </a:cubicBezTo>
                <a:cubicBezTo>
                  <a:pt x="74828" y="2416"/>
                  <a:pt x="75596" y="2446"/>
                  <a:pt x="76398" y="2446"/>
                </a:cubicBezTo>
                <a:cubicBezTo>
                  <a:pt x="79222" y="2446"/>
                  <a:pt x="82468" y="2067"/>
                  <a:pt x="85307" y="638"/>
                </a:cubicBezTo>
                <a:lnTo>
                  <a:pt x="85307" y="534"/>
                </a:lnTo>
                <a:cubicBezTo>
                  <a:pt x="82468" y="1964"/>
                  <a:pt x="79222" y="2343"/>
                  <a:pt x="76398" y="2343"/>
                </a:cubicBezTo>
                <a:cubicBezTo>
                  <a:pt x="75596" y="2343"/>
                  <a:pt x="74828" y="2312"/>
                  <a:pt x="74113" y="2266"/>
                </a:cubicBezTo>
                <a:cubicBezTo>
                  <a:pt x="71632" y="2034"/>
                  <a:pt x="69254" y="1620"/>
                  <a:pt x="66901" y="1181"/>
                </a:cubicBezTo>
                <a:cubicBezTo>
                  <a:pt x="64626" y="741"/>
                  <a:pt x="62145" y="328"/>
                  <a:pt x="59792" y="95"/>
                </a:cubicBezTo>
                <a:cubicBezTo>
                  <a:pt x="58835" y="33"/>
                  <a:pt x="57870" y="0"/>
                  <a:pt x="56902" y="0"/>
                </a:cubicBezTo>
                <a:close/>
                <a:moveTo>
                  <a:pt x="23743" y="683"/>
                </a:moveTo>
                <a:cubicBezTo>
                  <a:pt x="21757" y="683"/>
                  <a:pt x="19771" y="1639"/>
                  <a:pt x="17785" y="2473"/>
                </a:cubicBezTo>
                <a:cubicBezTo>
                  <a:pt x="17449" y="2680"/>
                  <a:pt x="17243" y="2809"/>
                  <a:pt x="16907" y="2913"/>
                </a:cubicBezTo>
                <a:cubicBezTo>
                  <a:pt x="13675" y="4412"/>
                  <a:pt x="10237" y="5265"/>
                  <a:pt x="6696" y="5704"/>
                </a:cubicBezTo>
                <a:cubicBezTo>
                  <a:pt x="5726" y="5836"/>
                  <a:pt x="4788" y="5896"/>
                  <a:pt x="3889" y="5896"/>
                </a:cubicBezTo>
                <a:cubicBezTo>
                  <a:pt x="2487" y="5896"/>
                  <a:pt x="1181" y="5750"/>
                  <a:pt x="0" y="5498"/>
                </a:cubicBezTo>
                <a:lnTo>
                  <a:pt x="0" y="5601"/>
                </a:lnTo>
                <a:cubicBezTo>
                  <a:pt x="1190" y="5911"/>
                  <a:pt x="2379" y="6041"/>
                  <a:pt x="3775" y="6041"/>
                </a:cubicBezTo>
                <a:cubicBezTo>
                  <a:pt x="4757" y="6041"/>
                  <a:pt x="5713" y="5911"/>
                  <a:pt x="6696" y="5808"/>
                </a:cubicBezTo>
                <a:cubicBezTo>
                  <a:pt x="10237" y="5394"/>
                  <a:pt x="13675" y="4412"/>
                  <a:pt x="16907" y="3016"/>
                </a:cubicBezTo>
                <a:cubicBezTo>
                  <a:pt x="17243" y="2913"/>
                  <a:pt x="17553" y="2680"/>
                  <a:pt x="17785" y="2577"/>
                </a:cubicBezTo>
                <a:cubicBezTo>
                  <a:pt x="19750" y="1673"/>
                  <a:pt x="21715" y="784"/>
                  <a:pt x="23634" y="784"/>
                </a:cubicBezTo>
                <a:cubicBezTo>
                  <a:pt x="24240" y="784"/>
                  <a:pt x="24842" y="873"/>
                  <a:pt x="25437" y="1077"/>
                </a:cubicBezTo>
                <a:cubicBezTo>
                  <a:pt x="26394" y="1284"/>
                  <a:pt x="27247" y="1930"/>
                  <a:pt x="28126" y="2473"/>
                </a:cubicBezTo>
                <a:cubicBezTo>
                  <a:pt x="28668" y="2809"/>
                  <a:pt x="29185" y="3223"/>
                  <a:pt x="29728" y="3456"/>
                </a:cubicBezTo>
                <a:cubicBezTo>
                  <a:pt x="31101" y="4126"/>
                  <a:pt x="32722" y="4506"/>
                  <a:pt x="34493" y="4506"/>
                </a:cubicBezTo>
                <a:cubicBezTo>
                  <a:pt x="35523" y="4506"/>
                  <a:pt x="36604" y="4377"/>
                  <a:pt x="37716" y="4102"/>
                </a:cubicBezTo>
                <a:lnTo>
                  <a:pt x="37716" y="4102"/>
                </a:lnTo>
                <a:cubicBezTo>
                  <a:pt x="36592" y="4342"/>
                  <a:pt x="35500" y="4461"/>
                  <a:pt x="34465" y="4461"/>
                </a:cubicBezTo>
                <a:cubicBezTo>
                  <a:pt x="32716" y="4461"/>
                  <a:pt x="31131" y="4121"/>
                  <a:pt x="29832" y="3456"/>
                </a:cubicBezTo>
                <a:cubicBezTo>
                  <a:pt x="29185" y="3119"/>
                  <a:pt x="28668" y="2680"/>
                  <a:pt x="28126" y="2370"/>
                </a:cubicBezTo>
                <a:cubicBezTo>
                  <a:pt x="27376" y="1827"/>
                  <a:pt x="26497" y="1284"/>
                  <a:pt x="25541" y="974"/>
                </a:cubicBezTo>
                <a:cubicBezTo>
                  <a:pt x="24941" y="770"/>
                  <a:pt x="24342" y="683"/>
                  <a:pt x="23743" y="6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9" name="Google Shape;409;p21"/>
          <p:cNvSpPr/>
          <p:nvPr/>
        </p:nvSpPr>
        <p:spPr>
          <a:xfrm rot="10800000">
            <a:off x="-33" y="1125213"/>
            <a:ext cx="12192076" cy="863952"/>
          </a:xfrm>
          <a:custGeom>
            <a:avLst/>
            <a:gdLst/>
            <a:ahLst/>
            <a:cxnLst/>
            <a:rect l="l" t="t" r="r" b="b"/>
            <a:pathLst>
              <a:path w="85307" h="6045" extrusionOk="0">
                <a:moveTo>
                  <a:pt x="27826" y="1"/>
                </a:moveTo>
                <a:cubicBezTo>
                  <a:pt x="23296" y="1"/>
                  <a:pt x="18713" y="1285"/>
                  <a:pt x="14322" y="2495"/>
                </a:cubicBezTo>
                <a:cubicBezTo>
                  <a:pt x="13805" y="2702"/>
                  <a:pt x="13262" y="2831"/>
                  <a:pt x="12822" y="2934"/>
                </a:cubicBezTo>
                <a:cubicBezTo>
                  <a:pt x="8904" y="4014"/>
                  <a:pt x="5006" y="4901"/>
                  <a:pt x="1169" y="4901"/>
                </a:cubicBezTo>
                <a:cubicBezTo>
                  <a:pt x="779" y="4901"/>
                  <a:pt x="389" y="4892"/>
                  <a:pt x="0" y="4873"/>
                </a:cubicBezTo>
                <a:lnTo>
                  <a:pt x="0" y="4976"/>
                </a:lnTo>
                <a:cubicBezTo>
                  <a:pt x="389" y="4995"/>
                  <a:pt x="780" y="5005"/>
                  <a:pt x="1172" y="5005"/>
                </a:cubicBezTo>
                <a:cubicBezTo>
                  <a:pt x="5028" y="5005"/>
                  <a:pt x="9021" y="4117"/>
                  <a:pt x="12822" y="3038"/>
                </a:cubicBezTo>
                <a:cubicBezTo>
                  <a:pt x="13365" y="2934"/>
                  <a:pt x="13805" y="2702"/>
                  <a:pt x="14322" y="2598"/>
                </a:cubicBezTo>
                <a:cubicBezTo>
                  <a:pt x="18713" y="1388"/>
                  <a:pt x="23296" y="104"/>
                  <a:pt x="27826" y="104"/>
                </a:cubicBezTo>
                <a:cubicBezTo>
                  <a:pt x="29296" y="104"/>
                  <a:pt x="30760" y="239"/>
                  <a:pt x="32210" y="556"/>
                </a:cubicBezTo>
                <a:cubicBezTo>
                  <a:pt x="34149" y="995"/>
                  <a:pt x="36088" y="1745"/>
                  <a:pt x="37923" y="2598"/>
                </a:cubicBezTo>
                <a:cubicBezTo>
                  <a:pt x="38879" y="2934"/>
                  <a:pt x="39965" y="3348"/>
                  <a:pt x="40947" y="3684"/>
                </a:cubicBezTo>
                <a:cubicBezTo>
                  <a:pt x="39965" y="3244"/>
                  <a:pt x="39009" y="2831"/>
                  <a:pt x="38026" y="2495"/>
                </a:cubicBezTo>
                <a:cubicBezTo>
                  <a:pt x="36088" y="1745"/>
                  <a:pt x="34149" y="892"/>
                  <a:pt x="32210" y="453"/>
                </a:cubicBezTo>
                <a:cubicBezTo>
                  <a:pt x="30760" y="136"/>
                  <a:pt x="29296" y="1"/>
                  <a:pt x="27826" y="1"/>
                </a:cubicBezTo>
                <a:close/>
                <a:moveTo>
                  <a:pt x="80044" y="3167"/>
                </a:moveTo>
                <a:cubicBezTo>
                  <a:pt x="76610" y="3167"/>
                  <a:pt x="73050" y="3806"/>
                  <a:pt x="69590" y="4433"/>
                </a:cubicBezTo>
                <a:cubicBezTo>
                  <a:pt x="68840" y="4537"/>
                  <a:pt x="68090" y="4770"/>
                  <a:pt x="67315" y="4873"/>
                </a:cubicBezTo>
                <a:cubicBezTo>
                  <a:pt x="63010" y="5576"/>
                  <a:pt x="59017" y="5937"/>
                  <a:pt x="55298" y="5937"/>
                </a:cubicBezTo>
                <a:cubicBezTo>
                  <a:pt x="49994" y="5937"/>
                  <a:pt x="45248" y="5203"/>
                  <a:pt x="40947" y="3684"/>
                </a:cubicBezTo>
                <a:lnTo>
                  <a:pt x="40947" y="3684"/>
                </a:lnTo>
                <a:cubicBezTo>
                  <a:pt x="45283" y="5277"/>
                  <a:pt x="50073" y="6044"/>
                  <a:pt x="55429" y="6044"/>
                </a:cubicBezTo>
                <a:cubicBezTo>
                  <a:pt x="59111" y="6044"/>
                  <a:pt x="63061" y="5682"/>
                  <a:pt x="67315" y="4976"/>
                </a:cubicBezTo>
                <a:cubicBezTo>
                  <a:pt x="68090" y="4770"/>
                  <a:pt x="68840" y="4640"/>
                  <a:pt x="69693" y="4537"/>
                </a:cubicBezTo>
                <a:cubicBezTo>
                  <a:pt x="73153" y="3909"/>
                  <a:pt x="76669" y="3271"/>
                  <a:pt x="80072" y="3271"/>
                </a:cubicBezTo>
                <a:cubicBezTo>
                  <a:pt x="81856" y="3271"/>
                  <a:pt x="83609" y="3446"/>
                  <a:pt x="85307" y="3891"/>
                </a:cubicBezTo>
                <a:lnTo>
                  <a:pt x="85307" y="3787"/>
                </a:lnTo>
                <a:cubicBezTo>
                  <a:pt x="83609" y="3343"/>
                  <a:pt x="81843" y="3167"/>
                  <a:pt x="80044" y="31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0" name="Google Shape;410;p21"/>
          <p:cNvSpPr/>
          <p:nvPr/>
        </p:nvSpPr>
        <p:spPr>
          <a:xfrm rot="10800000">
            <a:off x="-33" y="1647301"/>
            <a:ext cx="12192076" cy="1402617"/>
          </a:xfrm>
          <a:custGeom>
            <a:avLst/>
            <a:gdLst/>
            <a:ahLst/>
            <a:cxnLst/>
            <a:rect l="l" t="t" r="r" b="b"/>
            <a:pathLst>
              <a:path w="85307" h="9814" extrusionOk="0">
                <a:moveTo>
                  <a:pt x="79490" y="6039"/>
                </a:moveTo>
                <a:cubicBezTo>
                  <a:pt x="79930" y="6143"/>
                  <a:pt x="80240" y="6246"/>
                  <a:pt x="80576" y="6375"/>
                </a:cubicBezTo>
                <a:cubicBezTo>
                  <a:pt x="81735" y="6695"/>
                  <a:pt x="82972" y="6968"/>
                  <a:pt x="84166" y="6968"/>
                </a:cubicBezTo>
                <a:cubicBezTo>
                  <a:pt x="84517" y="6968"/>
                  <a:pt x="84863" y="6945"/>
                  <a:pt x="85203" y="6892"/>
                </a:cubicBezTo>
                <a:lnTo>
                  <a:pt x="85307" y="6892"/>
                </a:lnTo>
                <a:lnTo>
                  <a:pt x="85307" y="6789"/>
                </a:lnTo>
                <a:lnTo>
                  <a:pt x="85203" y="6789"/>
                </a:lnTo>
                <a:cubicBezTo>
                  <a:pt x="84865" y="6841"/>
                  <a:pt x="84526" y="6865"/>
                  <a:pt x="84186" y="6865"/>
                </a:cubicBezTo>
                <a:cubicBezTo>
                  <a:pt x="83018" y="6865"/>
                  <a:pt x="81841" y="6586"/>
                  <a:pt x="80679" y="6246"/>
                </a:cubicBezTo>
                <a:cubicBezTo>
                  <a:pt x="80240" y="6143"/>
                  <a:pt x="79930" y="6039"/>
                  <a:pt x="79490" y="6039"/>
                </a:cubicBezTo>
                <a:close/>
                <a:moveTo>
                  <a:pt x="26581" y="1"/>
                </a:moveTo>
                <a:cubicBezTo>
                  <a:pt x="25881" y="1"/>
                  <a:pt x="25168" y="67"/>
                  <a:pt x="24455" y="223"/>
                </a:cubicBezTo>
                <a:cubicBezTo>
                  <a:pt x="22206" y="766"/>
                  <a:pt x="20370" y="2265"/>
                  <a:pt x="18535" y="3661"/>
                </a:cubicBezTo>
                <a:cubicBezTo>
                  <a:pt x="17889" y="4100"/>
                  <a:pt x="17346" y="4540"/>
                  <a:pt x="16803" y="4953"/>
                </a:cubicBezTo>
                <a:cubicBezTo>
                  <a:pt x="17346" y="4643"/>
                  <a:pt x="17992" y="4204"/>
                  <a:pt x="18535" y="3790"/>
                </a:cubicBezTo>
                <a:cubicBezTo>
                  <a:pt x="20370" y="2368"/>
                  <a:pt x="22309" y="869"/>
                  <a:pt x="24455" y="326"/>
                </a:cubicBezTo>
                <a:cubicBezTo>
                  <a:pt x="25168" y="170"/>
                  <a:pt x="25881" y="104"/>
                  <a:pt x="26581" y="104"/>
                </a:cubicBezTo>
                <a:cubicBezTo>
                  <a:pt x="28318" y="104"/>
                  <a:pt x="29975" y="512"/>
                  <a:pt x="31357" y="973"/>
                </a:cubicBezTo>
                <a:cubicBezTo>
                  <a:pt x="34356" y="1851"/>
                  <a:pt x="37277" y="3247"/>
                  <a:pt x="40172" y="4540"/>
                </a:cubicBezTo>
                <a:cubicBezTo>
                  <a:pt x="41800" y="5290"/>
                  <a:pt x="43403" y="6039"/>
                  <a:pt x="45135" y="6685"/>
                </a:cubicBezTo>
                <a:cubicBezTo>
                  <a:pt x="49435" y="8475"/>
                  <a:pt x="53120" y="9343"/>
                  <a:pt x="56476" y="9343"/>
                </a:cubicBezTo>
                <a:cubicBezTo>
                  <a:pt x="57579" y="9343"/>
                  <a:pt x="58647" y="9249"/>
                  <a:pt x="59689" y="9064"/>
                </a:cubicBezTo>
                <a:cubicBezTo>
                  <a:pt x="61498" y="8728"/>
                  <a:pt x="63230" y="8081"/>
                  <a:pt x="64962" y="7435"/>
                </a:cubicBezTo>
                <a:cubicBezTo>
                  <a:pt x="66152" y="7021"/>
                  <a:pt x="67444" y="6582"/>
                  <a:pt x="68737" y="6246"/>
                </a:cubicBezTo>
                <a:cubicBezTo>
                  <a:pt x="70615" y="5739"/>
                  <a:pt x="72530" y="5500"/>
                  <a:pt x="74442" y="5500"/>
                </a:cubicBezTo>
                <a:cubicBezTo>
                  <a:pt x="76136" y="5500"/>
                  <a:pt x="77827" y="5687"/>
                  <a:pt x="79490" y="6039"/>
                </a:cubicBezTo>
                <a:cubicBezTo>
                  <a:pt x="77770" y="5625"/>
                  <a:pt x="75995" y="5412"/>
                  <a:pt x="74230" y="5412"/>
                </a:cubicBezTo>
                <a:cubicBezTo>
                  <a:pt x="72362" y="5412"/>
                  <a:pt x="70505" y="5651"/>
                  <a:pt x="68737" y="6143"/>
                </a:cubicBezTo>
                <a:cubicBezTo>
                  <a:pt x="67444" y="6479"/>
                  <a:pt x="66152" y="6892"/>
                  <a:pt x="64859" y="7435"/>
                </a:cubicBezTo>
                <a:cubicBezTo>
                  <a:pt x="63230" y="7978"/>
                  <a:pt x="61395" y="8624"/>
                  <a:pt x="59689" y="8960"/>
                </a:cubicBezTo>
                <a:cubicBezTo>
                  <a:pt x="58647" y="9146"/>
                  <a:pt x="57579" y="9239"/>
                  <a:pt x="56476" y="9239"/>
                </a:cubicBezTo>
                <a:cubicBezTo>
                  <a:pt x="53120" y="9239"/>
                  <a:pt x="49435" y="8372"/>
                  <a:pt x="45135" y="6582"/>
                </a:cubicBezTo>
                <a:cubicBezTo>
                  <a:pt x="43532" y="5936"/>
                  <a:pt x="41800" y="5186"/>
                  <a:pt x="40172" y="4436"/>
                </a:cubicBezTo>
                <a:cubicBezTo>
                  <a:pt x="37380" y="3144"/>
                  <a:pt x="34356" y="1722"/>
                  <a:pt x="31357" y="869"/>
                </a:cubicBezTo>
                <a:cubicBezTo>
                  <a:pt x="29975" y="409"/>
                  <a:pt x="28318" y="1"/>
                  <a:pt x="26581" y="1"/>
                </a:cubicBezTo>
                <a:close/>
                <a:moveTo>
                  <a:pt x="16803" y="4953"/>
                </a:moveTo>
                <a:cubicBezTo>
                  <a:pt x="12266" y="8136"/>
                  <a:pt x="6879" y="9748"/>
                  <a:pt x="1442" y="9748"/>
                </a:cubicBezTo>
                <a:cubicBezTo>
                  <a:pt x="962" y="9748"/>
                  <a:pt x="481" y="9735"/>
                  <a:pt x="0" y="9710"/>
                </a:cubicBezTo>
                <a:lnTo>
                  <a:pt x="0" y="9813"/>
                </a:lnTo>
                <a:lnTo>
                  <a:pt x="1629" y="9813"/>
                </a:lnTo>
                <a:cubicBezTo>
                  <a:pt x="7006" y="9813"/>
                  <a:pt x="12383" y="8185"/>
                  <a:pt x="16803" y="49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1" name="Google Shape;411;p21"/>
          <p:cNvSpPr txBox="1">
            <a:spLocks noGrp="1"/>
          </p:cNvSpPr>
          <p:nvPr>
            <p:ph type="subTitle" idx="1"/>
          </p:nvPr>
        </p:nvSpPr>
        <p:spPr>
          <a:xfrm>
            <a:off x="1575233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8626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2933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2" name="Google Shape;412;p21"/>
          <p:cNvSpPr txBox="1">
            <a:spLocks noGrp="1"/>
          </p:cNvSpPr>
          <p:nvPr>
            <p:ph type="subTitle" idx="2"/>
          </p:nvPr>
        </p:nvSpPr>
        <p:spPr>
          <a:xfrm>
            <a:off x="6448400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8626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2933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3" name="Google Shape;413;p21"/>
          <p:cNvSpPr txBox="1">
            <a:spLocks noGrp="1"/>
          </p:cNvSpPr>
          <p:nvPr>
            <p:ph type="subTitle" idx="3"/>
          </p:nvPr>
        </p:nvSpPr>
        <p:spPr>
          <a:xfrm>
            <a:off x="1575233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" name="Google Shape;414;p21"/>
          <p:cNvSpPr txBox="1">
            <a:spLocks noGrp="1"/>
          </p:cNvSpPr>
          <p:nvPr>
            <p:ph type="subTitle" idx="4"/>
          </p:nvPr>
        </p:nvSpPr>
        <p:spPr>
          <a:xfrm>
            <a:off x="6448400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" name="Google Shape;415;p2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113554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6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2" name="Google Shape;6862;p26"/>
          <p:cNvSpPr txBox="1">
            <a:spLocks noGrp="1"/>
          </p:cNvSpPr>
          <p:nvPr>
            <p:ph type="subTitle" idx="1"/>
          </p:nvPr>
        </p:nvSpPr>
        <p:spPr>
          <a:xfrm>
            <a:off x="1155600" y="4543951"/>
            <a:ext cx="2883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3" name="Google Shape;6863;p26"/>
          <p:cNvSpPr txBox="1">
            <a:spLocks noGrp="1"/>
          </p:cNvSpPr>
          <p:nvPr>
            <p:ph type="title" hasCustomPrompt="1"/>
          </p:nvPr>
        </p:nvSpPr>
        <p:spPr>
          <a:xfrm>
            <a:off x="1643800" y="2759000"/>
            <a:ext cx="1906800" cy="7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4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6864" name="Google Shape;6864;p26"/>
          <p:cNvSpPr txBox="1">
            <a:spLocks noGrp="1"/>
          </p:cNvSpPr>
          <p:nvPr>
            <p:ph type="subTitle" idx="2"/>
          </p:nvPr>
        </p:nvSpPr>
        <p:spPr>
          <a:xfrm>
            <a:off x="8153200" y="4543967"/>
            <a:ext cx="2883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5" name="Google Shape;6865;p26"/>
          <p:cNvSpPr txBox="1">
            <a:spLocks noGrp="1"/>
          </p:cNvSpPr>
          <p:nvPr>
            <p:ph type="title" idx="3" hasCustomPrompt="1"/>
          </p:nvPr>
        </p:nvSpPr>
        <p:spPr>
          <a:xfrm>
            <a:off x="5142600" y="2759000"/>
            <a:ext cx="1906800" cy="7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6866" name="Google Shape;6866;p26"/>
          <p:cNvSpPr txBox="1">
            <a:spLocks noGrp="1"/>
          </p:cNvSpPr>
          <p:nvPr>
            <p:ph type="subTitle" idx="4"/>
          </p:nvPr>
        </p:nvSpPr>
        <p:spPr>
          <a:xfrm>
            <a:off x="4654400" y="4543951"/>
            <a:ext cx="2883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7" name="Google Shape;6867;p26"/>
          <p:cNvSpPr txBox="1">
            <a:spLocks noGrp="1"/>
          </p:cNvSpPr>
          <p:nvPr>
            <p:ph type="title" idx="5" hasCustomPrompt="1"/>
          </p:nvPr>
        </p:nvSpPr>
        <p:spPr>
          <a:xfrm>
            <a:off x="8641400" y="2759000"/>
            <a:ext cx="1906800" cy="7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pic>
        <p:nvPicPr>
          <p:cNvPr id="6868" name="Google Shape;6868;p2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419473">
            <a:off x="-685019" y="5661715"/>
            <a:ext cx="1733332" cy="9551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869" name="Google Shape;6869;p26"/>
          <p:cNvGrpSpPr/>
          <p:nvPr/>
        </p:nvGrpSpPr>
        <p:grpSpPr>
          <a:xfrm>
            <a:off x="423650" y="5409924"/>
            <a:ext cx="159565" cy="163389"/>
            <a:chOff x="9646950" y="-1595337"/>
            <a:chExt cx="239875" cy="245625"/>
          </a:xfrm>
        </p:grpSpPr>
        <p:sp>
          <p:nvSpPr>
            <p:cNvPr id="6870" name="Google Shape;6870;p26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1" name="Google Shape;6871;p26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2" name="Google Shape;6872;p26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3" name="Google Shape;6873;p26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4" name="Google Shape;6874;p26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5" name="Google Shape;6875;p26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6" name="Google Shape;6876;p26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7" name="Google Shape;6877;p26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8" name="Google Shape;6878;p26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9" name="Google Shape;6879;p26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0" name="Google Shape;6880;p26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1" name="Google Shape;6881;p26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2" name="Google Shape;6882;p26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3" name="Google Shape;6883;p26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4" name="Google Shape;6884;p26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5" name="Google Shape;6885;p26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6" name="Google Shape;6886;p26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7" name="Google Shape;6887;p26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8" name="Google Shape;6888;p26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9" name="Google Shape;6889;p26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0" name="Google Shape;6890;p26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1" name="Google Shape;6891;p26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2" name="Google Shape;6892;p26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3" name="Google Shape;6893;p26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4" name="Google Shape;6894;p26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5" name="Google Shape;6895;p26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6" name="Google Shape;6896;p26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7" name="Google Shape;6897;p26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8" name="Google Shape;6898;p26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9" name="Google Shape;6899;p26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0" name="Google Shape;6900;p26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1" name="Google Shape;6901;p26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2" name="Google Shape;6902;p26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3" name="Google Shape;6903;p26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4" name="Google Shape;6904;p26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5" name="Google Shape;6905;p26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6" name="Google Shape;6906;p26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7" name="Google Shape;6907;p26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908" name="Google Shape;6908;p26"/>
          <p:cNvGrpSpPr/>
          <p:nvPr/>
        </p:nvGrpSpPr>
        <p:grpSpPr>
          <a:xfrm>
            <a:off x="1065484" y="5876990"/>
            <a:ext cx="100229" cy="104041"/>
            <a:chOff x="9933675" y="-1395987"/>
            <a:chExt cx="264225" cy="274275"/>
          </a:xfrm>
        </p:grpSpPr>
        <p:sp>
          <p:nvSpPr>
            <p:cNvPr id="6909" name="Google Shape;6909;p26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0" name="Google Shape;6910;p26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1" name="Google Shape;6911;p26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2" name="Google Shape;6912;p26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3" name="Google Shape;6913;p26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4" name="Google Shape;6914;p26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5" name="Google Shape;6915;p26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6" name="Google Shape;6916;p26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7" name="Google Shape;6917;p26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8" name="Google Shape;6918;p26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9" name="Google Shape;6919;p26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0" name="Google Shape;6920;p26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1" name="Google Shape;6921;p26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2" name="Google Shape;6922;p26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3" name="Google Shape;6923;p26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4" name="Google Shape;6924;p26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5" name="Google Shape;6925;p26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6" name="Google Shape;6926;p26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7" name="Google Shape;6927;p26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8" name="Google Shape;6928;p26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9" name="Google Shape;6929;p26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0" name="Google Shape;6930;p26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1" name="Google Shape;6931;p26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2" name="Google Shape;6932;p26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3" name="Google Shape;6933;p26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4" name="Google Shape;6934;p26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5" name="Google Shape;6935;p26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6" name="Google Shape;6936;p26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937" name="Google Shape;6937;p26"/>
          <p:cNvGrpSpPr/>
          <p:nvPr/>
        </p:nvGrpSpPr>
        <p:grpSpPr>
          <a:xfrm>
            <a:off x="2562440" y="6221500"/>
            <a:ext cx="174565" cy="165501"/>
            <a:chOff x="9607275" y="-1266912"/>
            <a:chExt cx="262425" cy="248800"/>
          </a:xfrm>
        </p:grpSpPr>
        <p:sp>
          <p:nvSpPr>
            <p:cNvPr id="6938" name="Google Shape;6938;p26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9" name="Google Shape;6939;p26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0" name="Google Shape;6940;p26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1" name="Google Shape;6941;p26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2" name="Google Shape;6942;p26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3" name="Google Shape;6943;p26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4" name="Google Shape;6944;p26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5" name="Google Shape;6945;p26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6" name="Google Shape;6946;p26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7" name="Google Shape;6947;p26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8" name="Google Shape;6948;p26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9" name="Google Shape;6949;p26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0" name="Google Shape;6950;p26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1" name="Google Shape;6951;p26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2" name="Google Shape;6952;p26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3" name="Google Shape;6953;p26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4" name="Google Shape;6954;p26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5" name="Google Shape;6955;p26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6" name="Google Shape;6956;p26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7" name="Google Shape;6957;p26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8" name="Google Shape;6958;p26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9" name="Google Shape;6959;p26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0" name="Google Shape;6960;p26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1" name="Google Shape;6961;p26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962" name="Google Shape;6962;p26"/>
          <p:cNvGrpSpPr/>
          <p:nvPr/>
        </p:nvGrpSpPr>
        <p:grpSpPr>
          <a:xfrm>
            <a:off x="98875" y="4843286"/>
            <a:ext cx="165552" cy="170573"/>
            <a:chOff x="10113175" y="293163"/>
            <a:chExt cx="248875" cy="256425"/>
          </a:xfrm>
        </p:grpSpPr>
        <p:sp>
          <p:nvSpPr>
            <p:cNvPr id="6963" name="Google Shape;6963;p26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4" name="Google Shape;6964;p26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5" name="Google Shape;6965;p26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6" name="Google Shape;6966;p26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7" name="Google Shape;6967;p26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8" name="Google Shape;6968;p26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9" name="Google Shape;6969;p26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0" name="Google Shape;6970;p26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1" name="Google Shape;6971;p26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2" name="Google Shape;6972;p26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3" name="Google Shape;6973;p26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4" name="Google Shape;6974;p26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5" name="Google Shape;6975;p26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6" name="Google Shape;6976;p26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7" name="Google Shape;6977;p26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8" name="Google Shape;6978;p26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9" name="Google Shape;6979;p26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0" name="Google Shape;6980;p26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1" name="Google Shape;6981;p26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2" name="Google Shape;6982;p26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983" name="Google Shape;6983;p26"/>
          <p:cNvGrpSpPr/>
          <p:nvPr/>
        </p:nvGrpSpPr>
        <p:grpSpPr>
          <a:xfrm>
            <a:off x="1167092" y="6544828"/>
            <a:ext cx="100205" cy="99169"/>
            <a:chOff x="10220425" y="-1503412"/>
            <a:chExt cx="280425" cy="277525"/>
          </a:xfrm>
        </p:grpSpPr>
        <p:sp>
          <p:nvSpPr>
            <p:cNvPr id="6984" name="Google Shape;6984;p26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5" name="Google Shape;6985;p26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6" name="Google Shape;6986;p26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7" name="Google Shape;6987;p26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8" name="Google Shape;6988;p26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9" name="Google Shape;6989;p26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0" name="Google Shape;6990;p26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1" name="Google Shape;6991;p26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2" name="Google Shape;6992;p26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3" name="Google Shape;6993;p26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4" name="Google Shape;6994;p26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5" name="Google Shape;6995;p26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6" name="Google Shape;6996;p26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7" name="Google Shape;6997;p26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8" name="Google Shape;6998;p26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9" name="Google Shape;6999;p26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0" name="Google Shape;7000;p26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1" name="Google Shape;7001;p26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2" name="Google Shape;7002;p26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3" name="Google Shape;7003;p26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4" name="Google Shape;7004;p26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5" name="Google Shape;7005;p26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6" name="Google Shape;7006;p26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7" name="Google Shape;7007;p26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8" name="Google Shape;7008;p26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9" name="Google Shape;7009;p26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0" name="Google Shape;7010;p26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011" name="Google Shape;7011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1558661">
            <a:off x="1623150" y="5537825"/>
            <a:ext cx="1125637" cy="2348316"/>
          </a:xfrm>
          <a:prstGeom prst="rect">
            <a:avLst/>
          </a:prstGeom>
          <a:noFill/>
          <a:ln>
            <a:noFill/>
          </a:ln>
        </p:spPr>
      </p:pic>
      <p:pic>
        <p:nvPicPr>
          <p:cNvPr id="7012" name="Google Shape;7012;p2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3078105">
            <a:off x="11146201" y="805973"/>
            <a:ext cx="1867463" cy="818528"/>
          </a:xfrm>
          <a:prstGeom prst="rect">
            <a:avLst/>
          </a:prstGeom>
          <a:noFill/>
          <a:ln>
            <a:noFill/>
          </a:ln>
        </p:spPr>
      </p:pic>
      <p:pic>
        <p:nvPicPr>
          <p:cNvPr id="7013" name="Google Shape;7013;p2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7863737">
            <a:off x="8415012" y="-973161"/>
            <a:ext cx="1267385" cy="264406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14" name="Google Shape;7014;p26"/>
          <p:cNvGrpSpPr/>
          <p:nvPr/>
        </p:nvGrpSpPr>
        <p:grpSpPr>
          <a:xfrm>
            <a:off x="11239598" y="935057"/>
            <a:ext cx="100247" cy="103288"/>
            <a:chOff x="10113175" y="293163"/>
            <a:chExt cx="248875" cy="256425"/>
          </a:xfrm>
        </p:grpSpPr>
        <p:sp>
          <p:nvSpPr>
            <p:cNvPr id="7015" name="Google Shape;7015;p26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6" name="Google Shape;7016;p26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7" name="Google Shape;7017;p26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8" name="Google Shape;7018;p26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9" name="Google Shape;7019;p26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0" name="Google Shape;7020;p26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1" name="Google Shape;7021;p26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2" name="Google Shape;7022;p26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3" name="Google Shape;7023;p26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4" name="Google Shape;7024;p26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5" name="Google Shape;7025;p26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6" name="Google Shape;7026;p26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7" name="Google Shape;7027;p26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8" name="Google Shape;7028;p26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9" name="Google Shape;7029;p26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0" name="Google Shape;7030;p26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1" name="Google Shape;7031;p26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2" name="Google Shape;7032;p26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3" name="Google Shape;7033;p26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4" name="Google Shape;7034;p26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035" name="Google Shape;7035;p26"/>
          <p:cNvGrpSpPr/>
          <p:nvPr/>
        </p:nvGrpSpPr>
        <p:grpSpPr>
          <a:xfrm>
            <a:off x="10018207" y="565043"/>
            <a:ext cx="100243" cy="99205"/>
            <a:chOff x="10220425" y="-1503412"/>
            <a:chExt cx="280425" cy="277525"/>
          </a:xfrm>
        </p:grpSpPr>
        <p:sp>
          <p:nvSpPr>
            <p:cNvPr id="7036" name="Google Shape;7036;p26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7" name="Google Shape;7037;p26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8" name="Google Shape;7038;p26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9" name="Google Shape;7039;p26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0" name="Google Shape;7040;p26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1" name="Google Shape;7041;p26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2" name="Google Shape;7042;p26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3" name="Google Shape;7043;p26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4" name="Google Shape;7044;p26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5" name="Google Shape;7045;p26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6" name="Google Shape;7046;p26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7" name="Google Shape;7047;p26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8" name="Google Shape;7048;p26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9" name="Google Shape;7049;p26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0" name="Google Shape;7050;p26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1" name="Google Shape;7051;p26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2" name="Google Shape;7052;p26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3" name="Google Shape;7053;p26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4" name="Google Shape;7054;p26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5" name="Google Shape;7055;p26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6" name="Google Shape;7056;p26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7" name="Google Shape;7057;p26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8" name="Google Shape;7058;p26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9" name="Google Shape;7059;p26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0" name="Google Shape;7060;p26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1" name="Google Shape;7061;p26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2" name="Google Shape;7062;p26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063" name="Google Shape;7063;p26"/>
          <p:cNvGrpSpPr/>
          <p:nvPr/>
        </p:nvGrpSpPr>
        <p:grpSpPr>
          <a:xfrm>
            <a:off x="11748011" y="186491"/>
            <a:ext cx="100212" cy="95008"/>
            <a:chOff x="9607275" y="-1266912"/>
            <a:chExt cx="262425" cy="248800"/>
          </a:xfrm>
        </p:grpSpPr>
        <p:sp>
          <p:nvSpPr>
            <p:cNvPr id="7064" name="Google Shape;7064;p26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5" name="Google Shape;7065;p26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6" name="Google Shape;7066;p26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7" name="Google Shape;7067;p26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8" name="Google Shape;7068;p26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9" name="Google Shape;7069;p26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0" name="Google Shape;7070;p26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1" name="Google Shape;7071;p26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2" name="Google Shape;7072;p26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3" name="Google Shape;7073;p26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4" name="Google Shape;7074;p26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5" name="Google Shape;7075;p26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6" name="Google Shape;7076;p26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7" name="Google Shape;7077;p26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8" name="Google Shape;7078;p26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9" name="Google Shape;7079;p26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0" name="Google Shape;7080;p26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1" name="Google Shape;7081;p26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2" name="Google Shape;7082;p26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3" name="Google Shape;7083;p26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4" name="Google Shape;7084;p26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5" name="Google Shape;7085;p26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6" name="Google Shape;7086;p26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7" name="Google Shape;7087;p26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088" name="Google Shape;7088;p26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7475432" flipH="1">
            <a:off x="10135437" y="-140358"/>
            <a:ext cx="1595559" cy="87918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89" name="Google Shape;7089;p26"/>
          <p:cNvGrpSpPr/>
          <p:nvPr/>
        </p:nvGrpSpPr>
        <p:grpSpPr>
          <a:xfrm flipH="1">
            <a:off x="10461772" y="1228707"/>
            <a:ext cx="159557" cy="175907"/>
            <a:chOff x="9943600" y="-1728387"/>
            <a:chExt cx="264225" cy="291300"/>
          </a:xfrm>
        </p:grpSpPr>
        <p:sp>
          <p:nvSpPr>
            <p:cNvPr id="7090" name="Google Shape;7090;p26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1" name="Google Shape;7091;p26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2" name="Google Shape;7092;p26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3" name="Google Shape;7093;p26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4" name="Google Shape;7094;p26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5" name="Google Shape;7095;p26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6" name="Google Shape;7096;p26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7" name="Google Shape;7097;p26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8" name="Google Shape;7098;p26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9" name="Google Shape;7099;p26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0" name="Google Shape;7100;p26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1" name="Google Shape;7101;p26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2" name="Google Shape;7102;p26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3" name="Google Shape;7103;p26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4" name="Google Shape;7104;p26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5" name="Google Shape;7105;p26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6" name="Google Shape;7106;p26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7" name="Google Shape;7107;p26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8" name="Google Shape;7108;p26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9" name="Google Shape;7109;p26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0" name="Google Shape;7110;p26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1" name="Google Shape;7111;p26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2" name="Google Shape;7112;p26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3" name="Google Shape;7113;p26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4" name="Google Shape;7114;p26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5" name="Google Shape;7115;p26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6" name="Google Shape;7116;p26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7" name="Google Shape;7117;p26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8" name="Google Shape;7118;p26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9" name="Google Shape;7119;p26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0" name="Google Shape;7120;p26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1" name="Google Shape;7121;p26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2" name="Google Shape;7122;p26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3" name="Google Shape;7123;p26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4" name="Google Shape;7124;p26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5" name="Google Shape;7125;p26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6" name="Google Shape;7126;p26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7" name="Google Shape;7127;p26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8" name="Google Shape;7128;p26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9" name="Google Shape;7129;p26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130" name="Google Shape;7130;p26"/>
          <p:cNvSpPr txBox="1">
            <a:spLocks noGrp="1"/>
          </p:cNvSpPr>
          <p:nvPr>
            <p:ph type="title" idx="6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9339793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7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2" name="Google Shape;7132;p27"/>
          <p:cNvSpPr txBox="1">
            <a:spLocks noGrp="1"/>
          </p:cNvSpPr>
          <p:nvPr>
            <p:ph type="title"/>
          </p:nvPr>
        </p:nvSpPr>
        <p:spPr>
          <a:xfrm>
            <a:off x="3391000" y="752967"/>
            <a:ext cx="5410000" cy="12916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133" name="Google Shape;7133;p27"/>
          <p:cNvSpPr txBox="1">
            <a:spLocks noGrp="1"/>
          </p:cNvSpPr>
          <p:nvPr>
            <p:ph type="subTitle" idx="1"/>
          </p:nvPr>
        </p:nvSpPr>
        <p:spPr>
          <a:xfrm>
            <a:off x="3391000" y="2044569"/>
            <a:ext cx="5410000" cy="195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34" name="Google Shape;7134;p27"/>
          <p:cNvSpPr txBox="1"/>
          <p:nvPr/>
        </p:nvSpPr>
        <p:spPr>
          <a:xfrm>
            <a:off x="3511584" y="4865787"/>
            <a:ext cx="5168800" cy="9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191919"/>
                </a:solidFill>
                <a:latin typeface="Quicksand Medium"/>
                <a:ea typeface="Quicksand Medium"/>
                <a:cs typeface="Quicksand Medium"/>
                <a:sym typeface="Quicksand Medium"/>
              </a:rPr>
              <a:t>CREDITS: This presentation template was created by </a:t>
            </a:r>
            <a:r>
              <a:rPr lang="en" sz="1600" kern="0">
                <a:solidFill>
                  <a:srgbClr val="191919"/>
                </a:solidFill>
                <a:uFill>
                  <a:noFill/>
                </a:uFill>
                <a:latin typeface="Quicksand Medium"/>
                <a:ea typeface="Quicksand Medium"/>
                <a:cs typeface="Quicksand Medium"/>
                <a:sym typeface="Quicksand Medium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191919"/>
                </a:solidFill>
                <a:latin typeface="Quicksand Medium"/>
                <a:ea typeface="Quicksand Medium"/>
                <a:cs typeface="Quicksand Medium"/>
                <a:sym typeface="Quicksand Medium"/>
              </a:rPr>
              <a:t>, including icons by </a:t>
            </a:r>
            <a:r>
              <a:rPr lang="en" sz="1600" kern="0">
                <a:solidFill>
                  <a:srgbClr val="191919"/>
                </a:solidFill>
                <a:uFill>
                  <a:noFill/>
                </a:uFill>
                <a:latin typeface="Quicksand Medium"/>
                <a:ea typeface="Quicksand Medium"/>
                <a:cs typeface="Quicksand Medium"/>
                <a:sym typeface="Quicksand Medium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191919"/>
                </a:solidFill>
                <a:latin typeface="Quicksand Medium"/>
                <a:ea typeface="Quicksand Medium"/>
                <a:cs typeface="Quicksand Medium"/>
                <a:sym typeface="Quicksand Medium"/>
              </a:rPr>
              <a:t> and infographics &amp; images by </a:t>
            </a:r>
            <a:r>
              <a:rPr lang="en" sz="1600" kern="0">
                <a:solidFill>
                  <a:srgbClr val="191919"/>
                </a:solidFill>
                <a:uFill>
                  <a:noFill/>
                </a:uFill>
                <a:latin typeface="Quicksand Medium"/>
                <a:ea typeface="Quicksand Medium"/>
                <a:cs typeface="Quicksand Medium"/>
                <a:sym typeface="Quicksand Medium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 kern="0">
              <a:solidFill>
                <a:srgbClr val="191919"/>
              </a:solidFill>
              <a:latin typeface="Quicksand Medium"/>
              <a:ea typeface="Quicksand Medium"/>
              <a:cs typeface="Quicksand Medium"/>
              <a:sym typeface="Quicksand Medium"/>
            </a:endParaRPr>
          </a:p>
        </p:txBody>
      </p:sp>
      <p:pic>
        <p:nvPicPr>
          <p:cNvPr id="7135" name="Google Shape;7135;p2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3648580">
            <a:off x="411281" y="5752571"/>
            <a:ext cx="2386883" cy="1403232"/>
          </a:xfrm>
          <a:prstGeom prst="rect">
            <a:avLst/>
          </a:prstGeom>
          <a:noFill/>
          <a:ln>
            <a:noFill/>
          </a:ln>
        </p:spPr>
      </p:pic>
      <p:pic>
        <p:nvPicPr>
          <p:cNvPr id="7136" name="Google Shape;7136;p2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559941" y="1947356"/>
            <a:ext cx="902967" cy="959869"/>
          </a:xfrm>
          <a:prstGeom prst="rect">
            <a:avLst/>
          </a:prstGeom>
          <a:noFill/>
          <a:ln>
            <a:noFill/>
          </a:ln>
        </p:spPr>
      </p:pic>
      <p:pic>
        <p:nvPicPr>
          <p:cNvPr id="7137" name="Google Shape;7137;p27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-8100017">
            <a:off x="700974" y="-169804"/>
            <a:ext cx="2155759" cy="118787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138" name="Google Shape;7138;p27"/>
          <p:cNvGrpSpPr/>
          <p:nvPr/>
        </p:nvGrpSpPr>
        <p:grpSpPr>
          <a:xfrm>
            <a:off x="1085550" y="4302224"/>
            <a:ext cx="159565" cy="163389"/>
            <a:chOff x="9646950" y="-1595337"/>
            <a:chExt cx="239875" cy="245625"/>
          </a:xfrm>
        </p:grpSpPr>
        <p:sp>
          <p:nvSpPr>
            <p:cNvPr id="7139" name="Google Shape;7139;p27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0" name="Google Shape;7140;p27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1" name="Google Shape;7141;p27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2" name="Google Shape;7142;p27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3" name="Google Shape;7143;p27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4" name="Google Shape;7144;p27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5" name="Google Shape;7145;p27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6" name="Google Shape;7146;p27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7" name="Google Shape;7147;p27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8" name="Google Shape;7148;p27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9" name="Google Shape;7149;p27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0" name="Google Shape;7150;p27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1" name="Google Shape;7151;p27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2" name="Google Shape;7152;p27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3" name="Google Shape;7153;p27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4" name="Google Shape;7154;p27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5" name="Google Shape;7155;p27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6" name="Google Shape;7156;p27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7" name="Google Shape;7157;p27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8" name="Google Shape;7158;p27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9" name="Google Shape;7159;p27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0" name="Google Shape;7160;p27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1" name="Google Shape;7161;p27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2" name="Google Shape;7162;p27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3" name="Google Shape;7163;p27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4" name="Google Shape;7164;p27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5" name="Google Shape;7165;p27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6" name="Google Shape;7166;p27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7" name="Google Shape;7167;p27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8" name="Google Shape;7168;p27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9" name="Google Shape;7169;p27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0" name="Google Shape;7170;p27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1" name="Google Shape;7171;p27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2" name="Google Shape;7172;p27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3" name="Google Shape;7173;p27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4" name="Google Shape;7174;p27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5" name="Google Shape;7175;p27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6" name="Google Shape;7176;p27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177" name="Google Shape;7177;p27"/>
          <p:cNvGrpSpPr/>
          <p:nvPr/>
        </p:nvGrpSpPr>
        <p:grpSpPr>
          <a:xfrm>
            <a:off x="311298" y="2760857"/>
            <a:ext cx="100247" cy="103288"/>
            <a:chOff x="10113175" y="293163"/>
            <a:chExt cx="248875" cy="256425"/>
          </a:xfrm>
        </p:grpSpPr>
        <p:sp>
          <p:nvSpPr>
            <p:cNvPr id="7178" name="Google Shape;7178;p27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9" name="Google Shape;7179;p27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0" name="Google Shape;7180;p27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1" name="Google Shape;7181;p27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2" name="Google Shape;7182;p27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3" name="Google Shape;7183;p27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4" name="Google Shape;7184;p27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5" name="Google Shape;7185;p27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6" name="Google Shape;7186;p27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7" name="Google Shape;7187;p27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8" name="Google Shape;7188;p27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9" name="Google Shape;7189;p27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0" name="Google Shape;7190;p27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1" name="Google Shape;7191;p27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2" name="Google Shape;7192;p27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3" name="Google Shape;7193;p27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4" name="Google Shape;7194;p27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5" name="Google Shape;7195;p27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6" name="Google Shape;7196;p27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7" name="Google Shape;7197;p27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198" name="Google Shape;7198;p27"/>
          <p:cNvGrpSpPr/>
          <p:nvPr/>
        </p:nvGrpSpPr>
        <p:grpSpPr>
          <a:xfrm>
            <a:off x="2313290" y="4557734"/>
            <a:ext cx="174565" cy="165501"/>
            <a:chOff x="9607275" y="-1266912"/>
            <a:chExt cx="262425" cy="248800"/>
          </a:xfrm>
        </p:grpSpPr>
        <p:sp>
          <p:nvSpPr>
            <p:cNvPr id="7199" name="Google Shape;7199;p27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0" name="Google Shape;7200;p27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1" name="Google Shape;7201;p27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2" name="Google Shape;7202;p27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3" name="Google Shape;7203;p27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4" name="Google Shape;7204;p27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5" name="Google Shape;7205;p27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6" name="Google Shape;7206;p27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7" name="Google Shape;7207;p27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8" name="Google Shape;7208;p27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9" name="Google Shape;7209;p27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0" name="Google Shape;7210;p27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1" name="Google Shape;7211;p27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2" name="Google Shape;7212;p27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3" name="Google Shape;7213;p27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4" name="Google Shape;7214;p27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5" name="Google Shape;7215;p27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6" name="Google Shape;7216;p27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7" name="Google Shape;7217;p27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8" name="Google Shape;7218;p27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9" name="Google Shape;7219;p27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0" name="Google Shape;7220;p27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1" name="Google Shape;7221;p27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2" name="Google Shape;7222;p27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223" name="Google Shape;7223;p27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3322543">
            <a:off x="-303025" y="610045"/>
            <a:ext cx="1000317" cy="200864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224" name="Google Shape;7224;p27"/>
          <p:cNvGrpSpPr/>
          <p:nvPr/>
        </p:nvGrpSpPr>
        <p:grpSpPr>
          <a:xfrm>
            <a:off x="2600784" y="3566941"/>
            <a:ext cx="100229" cy="104041"/>
            <a:chOff x="9933675" y="-1395987"/>
            <a:chExt cx="264225" cy="274275"/>
          </a:xfrm>
        </p:grpSpPr>
        <p:sp>
          <p:nvSpPr>
            <p:cNvPr id="7225" name="Google Shape;7225;p27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6" name="Google Shape;7226;p27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7" name="Google Shape;7227;p27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8" name="Google Shape;7228;p27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9" name="Google Shape;7229;p27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0" name="Google Shape;7230;p27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1" name="Google Shape;7231;p27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2" name="Google Shape;7232;p27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3" name="Google Shape;7233;p27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4" name="Google Shape;7234;p27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5" name="Google Shape;7235;p27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6" name="Google Shape;7236;p27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7" name="Google Shape;7237;p27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8" name="Google Shape;7238;p27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9" name="Google Shape;7239;p27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0" name="Google Shape;7240;p27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1" name="Google Shape;7241;p27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2" name="Google Shape;7242;p27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3" name="Google Shape;7243;p27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4" name="Google Shape;7244;p27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5" name="Google Shape;7245;p27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6" name="Google Shape;7246;p27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7" name="Google Shape;7247;p27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8" name="Google Shape;7248;p27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9" name="Google Shape;7249;p27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0" name="Google Shape;7250;p27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1" name="Google Shape;7251;p27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2" name="Google Shape;7252;p27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253" name="Google Shape;7253;p27"/>
          <p:cNvGrpSpPr/>
          <p:nvPr/>
        </p:nvGrpSpPr>
        <p:grpSpPr>
          <a:xfrm>
            <a:off x="2798642" y="327077"/>
            <a:ext cx="100205" cy="99169"/>
            <a:chOff x="10220425" y="-1503412"/>
            <a:chExt cx="280425" cy="277525"/>
          </a:xfrm>
        </p:grpSpPr>
        <p:sp>
          <p:nvSpPr>
            <p:cNvPr id="7254" name="Google Shape;7254;p2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5" name="Google Shape;7255;p2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6" name="Google Shape;7256;p2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7" name="Google Shape;7257;p2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8" name="Google Shape;7258;p2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9" name="Google Shape;7259;p2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0" name="Google Shape;7260;p2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1" name="Google Shape;7261;p2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2" name="Google Shape;7262;p2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3" name="Google Shape;7263;p2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4" name="Google Shape;7264;p2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5" name="Google Shape;7265;p2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6" name="Google Shape;7266;p2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7" name="Google Shape;7267;p2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8" name="Google Shape;7268;p2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9" name="Google Shape;7269;p2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0" name="Google Shape;7270;p2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1" name="Google Shape;7271;p2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2" name="Google Shape;7272;p2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3" name="Google Shape;7273;p2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4" name="Google Shape;7274;p2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5" name="Google Shape;7275;p2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6" name="Google Shape;7276;p2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7" name="Google Shape;7277;p2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8" name="Google Shape;7278;p2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9" name="Google Shape;7279;p2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0" name="Google Shape;7280;p2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281" name="Google Shape;7281;p27"/>
          <p:cNvGrpSpPr/>
          <p:nvPr/>
        </p:nvGrpSpPr>
        <p:grpSpPr>
          <a:xfrm>
            <a:off x="1559940" y="3381500"/>
            <a:ext cx="174565" cy="165501"/>
            <a:chOff x="9607275" y="-1266912"/>
            <a:chExt cx="262425" cy="248800"/>
          </a:xfrm>
        </p:grpSpPr>
        <p:sp>
          <p:nvSpPr>
            <p:cNvPr id="7282" name="Google Shape;7282;p27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3" name="Google Shape;7283;p27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4" name="Google Shape;7284;p27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5" name="Google Shape;7285;p27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6" name="Google Shape;7286;p27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7" name="Google Shape;7287;p27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8" name="Google Shape;7288;p27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9" name="Google Shape;7289;p27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0" name="Google Shape;7290;p27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1" name="Google Shape;7291;p27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2" name="Google Shape;7292;p27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3" name="Google Shape;7293;p27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4" name="Google Shape;7294;p27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5" name="Google Shape;7295;p27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6" name="Google Shape;7296;p27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7" name="Google Shape;7297;p27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8" name="Google Shape;7298;p27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9" name="Google Shape;7299;p27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0" name="Google Shape;7300;p27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1" name="Google Shape;7301;p27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2" name="Google Shape;7302;p27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3" name="Google Shape;7303;p27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4" name="Google Shape;7304;p27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5" name="Google Shape;7305;p27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306" name="Google Shape;7306;p27"/>
          <p:cNvGrpSpPr/>
          <p:nvPr/>
        </p:nvGrpSpPr>
        <p:grpSpPr>
          <a:xfrm>
            <a:off x="410156" y="327058"/>
            <a:ext cx="186539" cy="184609"/>
            <a:chOff x="10220425" y="-1503412"/>
            <a:chExt cx="280425" cy="277525"/>
          </a:xfrm>
        </p:grpSpPr>
        <p:sp>
          <p:nvSpPr>
            <p:cNvPr id="7307" name="Google Shape;7307;p2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8" name="Google Shape;7308;p2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9" name="Google Shape;7309;p2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0" name="Google Shape;7310;p2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1" name="Google Shape;7311;p2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2" name="Google Shape;7312;p2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3" name="Google Shape;7313;p2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4" name="Google Shape;7314;p2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5" name="Google Shape;7315;p2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6" name="Google Shape;7316;p2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7" name="Google Shape;7317;p2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8" name="Google Shape;7318;p2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9" name="Google Shape;7319;p2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0" name="Google Shape;7320;p2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1" name="Google Shape;7321;p2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2" name="Google Shape;7322;p2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3" name="Google Shape;7323;p2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4" name="Google Shape;7324;p2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5" name="Google Shape;7325;p2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6" name="Google Shape;7326;p2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7" name="Google Shape;7327;p2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8" name="Google Shape;7328;p2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9" name="Google Shape;7329;p2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0" name="Google Shape;7330;p2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1" name="Google Shape;7331;p2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2" name="Google Shape;7332;p2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3" name="Google Shape;7333;p2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334" name="Google Shape;7334;p27"/>
          <p:cNvGrpSpPr/>
          <p:nvPr/>
        </p:nvGrpSpPr>
        <p:grpSpPr>
          <a:xfrm>
            <a:off x="2701008" y="1697902"/>
            <a:ext cx="165552" cy="170573"/>
            <a:chOff x="10113175" y="293163"/>
            <a:chExt cx="248875" cy="256425"/>
          </a:xfrm>
        </p:grpSpPr>
        <p:sp>
          <p:nvSpPr>
            <p:cNvPr id="7335" name="Google Shape;7335;p27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6" name="Google Shape;7336;p27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7" name="Google Shape;7337;p27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8" name="Google Shape;7338;p27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9" name="Google Shape;7339;p27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0" name="Google Shape;7340;p27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1" name="Google Shape;7341;p27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2" name="Google Shape;7342;p27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3" name="Google Shape;7343;p27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4" name="Google Shape;7344;p27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5" name="Google Shape;7345;p27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6" name="Google Shape;7346;p27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7" name="Google Shape;7347;p27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8" name="Google Shape;7348;p27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9" name="Google Shape;7349;p27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0" name="Google Shape;7350;p27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1" name="Google Shape;7351;p27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2" name="Google Shape;7352;p27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3" name="Google Shape;7353;p27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4" name="Google Shape;7354;p27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355" name="Google Shape;7355;p27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-2836467">
            <a:off x="-1112282" y="3294615"/>
            <a:ext cx="2618851" cy="96940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56" name="Google Shape;7356;p27"/>
          <p:cNvGrpSpPr/>
          <p:nvPr/>
        </p:nvGrpSpPr>
        <p:grpSpPr>
          <a:xfrm>
            <a:off x="1232908" y="5498894"/>
            <a:ext cx="100205" cy="99169"/>
            <a:chOff x="10220425" y="-1503412"/>
            <a:chExt cx="280425" cy="277525"/>
          </a:xfrm>
        </p:grpSpPr>
        <p:sp>
          <p:nvSpPr>
            <p:cNvPr id="7357" name="Google Shape;7357;p2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8" name="Google Shape;7358;p2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9" name="Google Shape;7359;p2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0" name="Google Shape;7360;p2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1" name="Google Shape;7361;p2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2" name="Google Shape;7362;p2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3" name="Google Shape;7363;p2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4" name="Google Shape;7364;p2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5" name="Google Shape;7365;p2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6" name="Google Shape;7366;p2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7" name="Google Shape;7367;p2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8" name="Google Shape;7368;p2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9" name="Google Shape;7369;p2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0" name="Google Shape;7370;p2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1" name="Google Shape;7371;p2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2" name="Google Shape;7372;p2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3" name="Google Shape;7373;p2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4" name="Google Shape;7374;p2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5" name="Google Shape;7375;p2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6" name="Google Shape;7376;p2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7" name="Google Shape;7377;p2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8" name="Google Shape;7378;p2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9" name="Google Shape;7379;p2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0" name="Google Shape;7380;p2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1" name="Google Shape;7381;p2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2" name="Google Shape;7382;p2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3" name="Google Shape;7383;p2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384" name="Google Shape;7384;p27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-3980544">
            <a:off x="-621518" y="4364746"/>
            <a:ext cx="1219137" cy="18623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85" name="Google Shape;7385;p27"/>
          <p:cNvGrpSpPr/>
          <p:nvPr/>
        </p:nvGrpSpPr>
        <p:grpSpPr>
          <a:xfrm>
            <a:off x="3034411" y="5584557"/>
            <a:ext cx="100212" cy="95008"/>
            <a:chOff x="9607275" y="-1266912"/>
            <a:chExt cx="262425" cy="248800"/>
          </a:xfrm>
        </p:grpSpPr>
        <p:sp>
          <p:nvSpPr>
            <p:cNvPr id="7386" name="Google Shape;7386;p27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7" name="Google Shape;7387;p27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8" name="Google Shape;7388;p27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9" name="Google Shape;7389;p27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0" name="Google Shape;7390;p27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1" name="Google Shape;7391;p27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2" name="Google Shape;7392;p27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3" name="Google Shape;7393;p27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4" name="Google Shape;7394;p27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5" name="Google Shape;7395;p27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6" name="Google Shape;7396;p27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7" name="Google Shape;7397;p27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8" name="Google Shape;7398;p27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9" name="Google Shape;7399;p27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0" name="Google Shape;7400;p27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1" name="Google Shape;7401;p27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2" name="Google Shape;7402;p27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3" name="Google Shape;7403;p27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4" name="Google Shape;7404;p27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5" name="Google Shape;7405;p27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6" name="Google Shape;7406;p27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7" name="Google Shape;7407;p27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8" name="Google Shape;7408;p27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9" name="Google Shape;7409;p27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410" name="Google Shape;7410;p27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3270100">
            <a:off x="8736362" y="5825391"/>
            <a:ext cx="2715913" cy="1190416"/>
          </a:xfrm>
          <a:prstGeom prst="rect">
            <a:avLst/>
          </a:prstGeom>
          <a:noFill/>
          <a:ln>
            <a:noFill/>
          </a:ln>
        </p:spPr>
      </p:pic>
      <p:pic>
        <p:nvPicPr>
          <p:cNvPr id="7411" name="Google Shape;7411;p27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 rot="1277559" flipH="1">
            <a:off x="10842494" y="4675086"/>
            <a:ext cx="1854711" cy="3309436"/>
          </a:xfrm>
          <a:prstGeom prst="rect">
            <a:avLst/>
          </a:prstGeom>
          <a:noFill/>
          <a:ln>
            <a:noFill/>
          </a:ln>
        </p:spPr>
      </p:pic>
      <p:pic>
        <p:nvPicPr>
          <p:cNvPr id="7412" name="Google Shape;7412;p27"/>
          <p:cNvPicPr preferRelativeResize="0"/>
          <p:nvPr/>
        </p:nvPicPr>
        <p:blipFill>
          <a:blip r:embed="rId13">
            <a:alphaModFix/>
          </a:blip>
          <a:stretch>
            <a:fillRect/>
          </a:stretch>
        </p:blipFill>
        <p:spPr>
          <a:xfrm rot="-2189890">
            <a:off x="10707019" y="1113065"/>
            <a:ext cx="1769732" cy="3692079"/>
          </a:xfrm>
          <a:prstGeom prst="rect">
            <a:avLst/>
          </a:prstGeom>
          <a:noFill/>
          <a:ln>
            <a:noFill/>
          </a:ln>
        </p:spPr>
      </p:pic>
      <p:pic>
        <p:nvPicPr>
          <p:cNvPr id="7413" name="Google Shape;7413;p27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10799980">
            <a:off x="9782532" y="-1208947"/>
            <a:ext cx="1285641" cy="2581569"/>
          </a:xfrm>
          <a:prstGeom prst="rect">
            <a:avLst/>
          </a:prstGeom>
          <a:noFill/>
          <a:ln>
            <a:noFill/>
          </a:ln>
        </p:spPr>
      </p:pic>
      <p:pic>
        <p:nvPicPr>
          <p:cNvPr id="7414" name="Google Shape;7414;p27"/>
          <p:cNvPicPr preferRelativeResize="0"/>
          <p:nvPr/>
        </p:nvPicPr>
        <p:blipFill>
          <a:blip r:embed="rId14">
            <a:alphaModFix/>
          </a:blip>
          <a:stretch>
            <a:fillRect/>
          </a:stretch>
        </p:blipFill>
        <p:spPr>
          <a:xfrm rot="2228923">
            <a:off x="10904033" y="494108"/>
            <a:ext cx="1981168" cy="102575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415" name="Google Shape;7415;p27"/>
          <p:cNvGrpSpPr/>
          <p:nvPr/>
        </p:nvGrpSpPr>
        <p:grpSpPr>
          <a:xfrm>
            <a:off x="10177095" y="2596587"/>
            <a:ext cx="175763" cy="193773"/>
            <a:chOff x="9943600" y="-1728387"/>
            <a:chExt cx="264225" cy="291300"/>
          </a:xfrm>
        </p:grpSpPr>
        <p:sp>
          <p:nvSpPr>
            <p:cNvPr id="7416" name="Google Shape;7416;p27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7" name="Google Shape;7417;p27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8" name="Google Shape;7418;p27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9" name="Google Shape;7419;p27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0" name="Google Shape;7420;p27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1" name="Google Shape;7421;p27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2" name="Google Shape;7422;p27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3" name="Google Shape;7423;p27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4" name="Google Shape;7424;p27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5" name="Google Shape;7425;p27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6" name="Google Shape;7426;p27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7" name="Google Shape;7427;p27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8" name="Google Shape;7428;p27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9" name="Google Shape;7429;p27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0" name="Google Shape;7430;p27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1" name="Google Shape;7431;p27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2" name="Google Shape;7432;p27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3" name="Google Shape;7433;p27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4" name="Google Shape;7434;p27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5" name="Google Shape;7435;p27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6" name="Google Shape;7436;p27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7" name="Google Shape;7437;p27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8" name="Google Shape;7438;p27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9" name="Google Shape;7439;p27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0" name="Google Shape;7440;p27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1" name="Google Shape;7441;p27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2" name="Google Shape;7442;p27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3" name="Google Shape;7443;p27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4" name="Google Shape;7444;p27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5" name="Google Shape;7445;p27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6" name="Google Shape;7446;p27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7" name="Google Shape;7447;p27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8" name="Google Shape;7448;p27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9" name="Google Shape;7449;p27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0" name="Google Shape;7450;p27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1" name="Google Shape;7451;p27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2" name="Google Shape;7452;p27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3" name="Google Shape;7453;p27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4" name="Google Shape;7454;p27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5" name="Google Shape;7455;p27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456" name="Google Shape;7456;p27"/>
          <p:cNvGrpSpPr/>
          <p:nvPr/>
        </p:nvGrpSpPr>
        <p:grpSpPr>
          <a:xfrm>
            <a:off x="9212203" y="169359"/>
            <a:ext cx="175763" cy="182448"/>
            <a:chOff x="9933675" y="-1395987"/>
            <a:chExt cx="264225" cy="274275"/>
          </a:xfrm>
        </p:grpSpPr>
        <p:sp>
          <p:nvSpPr>
            <p:cNvPr id="7457" name="Google Shape;7457;p27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8" name="Google Shape;7458;p27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9" name="Google Shape;7459;p27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0" name="Google Shape;7460;p27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1" name="Google Shape;7461;p27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2" name="Google Shape;7462;p27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3" name="Google Shape;7463;p27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4" name="Google Shape;7464;p27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5" name="Google Shape;7465;p27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6" name="Google Shape;7466;p27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7" name="Google Shape;7467;p27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8" name="Google Shape;7468;p27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9" name="Google Shape;7469;p27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0" name="Google Shape;7470;p27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1" name="Google Shape;7471;p27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2" name="Google Shape;7472;p27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3" name="Google Shape;7473;p27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4" name="Google Shape;7474;p27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5" name="Google Shape;7475;p27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6" name="Google Shape;7476;p27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7" name="Google Shape;7477;p27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8" name="Google Shape;7478;p27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9" name="Google Shape;7479;p27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0" name="Google Shape;7480;p27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1" name="Google Shape;7481;p27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2" name="Google Shape;7482;p27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3" name="Google Shape;7483;p27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4" name="Google Shape;7484;p27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485" name="Google Shape;7485;p27"/>
          <p:cNvGrpSpPr/>
          <p:nvPr/>
        </p:nvGrpSpPr>
        <p:grpSpPr>
          <a:xfrm>
            <a:off x="10081978" y="3731808"/>
            <a:ext cx="100212" cy="95008"/>
            <a:chOff x="9607275" y="-1266912"/>
            <a:chExt cx="262425" cy="248800"/>
          </a:xfrm>
        </p:grpSpPr>
        <p:sp>
          <p:nvSpPr>
            <p:cNvPr id="7486" name="Google Shape;7486;p27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7" name="Google Shape;7487;p27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8" name="Google Shape;7488;p27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9" name="Google Shape;7489;p27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0" name="Google Shape;7490;p27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1" name="Google Shape;7491;p27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2" name="Google Shape;7492;p27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3" name="Google Shape;7493;p27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4" name="Google Shape;7494;p27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5" name="Google Shape;7495;p27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6" name="Google Shape;7496;p27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7" name="Google Shape;7497;p27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8" name="Google Shape;7498;p27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9" name="Google Shape;7499;p27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0" name="Google Shape;7500;p27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1" name="Google Shape;7501;p27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2" name="Google Shape;7502;p27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3" name="Google Shape;7503;p27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4" name="Google Shape;7504;p27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5" name="Google Shape;7505;p27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6" name="Google Shape;7506;p27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7" name="Google Shape;7507;p27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8" name="Google Shape;7508;p27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9" name="Google Shape;7509;p27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510" name="Google Shape;7510;p27"/>
          <p:cNvGrpSpPr/>
          <p:nvPr/>
        </p:nvGrpSpPr>
        <p:grpSpPr>
          <a:xfrm>
            <a:off x="10986799" y="6402508"/>
            <a:ext cx="159565" cy="163389"/>
            <a:chOff x="9646950" y="-1595337"/>
            <a:chExt cx="239875" cy="245625"/>
          </a:xfrm>
        </p:grpSpPr>
        <p:sp>
          <p:nvSpPr>
            <p:cNvPr id="7511" name="Google Shape;7511;p27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2" name="Google Shape;7512;p27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3" name="Google Shape;7513;p27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4" name="Google Shape;7514;p27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5" name="Google Shape;7515;p27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6" name="Google Shape;7516;p27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7" name="Google Shape;7517;p27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8" name="Google Shape;7518;p27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9" name="Google Shape;7519;p27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0" name="Google Shape;7520;p27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1" name="Google Shape;7521;p27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2" name="Google Shape;7522;p27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3" name="Google Shape;7523;p27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4" name="Google Shape;7524;p27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5" name="Google Shape;7525;p27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6" name="Google Shape;7526;p27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7" name="Google Shape;7527;p27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8" name="Google Shape;7528;p27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9" name="Google Shape;7529;p27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0" name="Google Shape;7530;p27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1" name="Google Shape;7531;p27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2" name="Google Shape;7532;p27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3" name="Google Shape;7533;p27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4" name="Google Shape;7534;p27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5" name="Google Shape;7535;p27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6" name="Google Shape;7536;p27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7" name="Google Shape;7537;p27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8" name="Google Shape;7538;p27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9" name="Google Shape;7539;p27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0" name="Google Shape;7540;p27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1" name="Google Shape;7541;p27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2" name="Google Shape;7542;p27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3" name="Google Shape;7543;p27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4" name="Google Shape;7544;p27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5" name="Google Shape;7545;p27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6" name="Google Shape;7546;p27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7" name="Google Shape;7547;p27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8" name="Google Shape;7548;p27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549" name="Google Shape;7549;p27"/>
          <p:cNvGrpSpPr/>
          <p:nvPr/>
        </p:nvGrpSpPr>
        <p:grpSpPr>
          <a:xfrm>
            <a:off x="10615107" y="5485376"/>
            <a:ext cx="100243" cy="99205"/>
            <a:chOff x="10220425" y="-1503412"/>
            <a:chExt cx="280425" cy="277525"/>
          </a:xfrm>
        </p:grpSpPr>
        <p:sp>
          <p:nvSpPr>
            <p:cNvPr id="7550" name="Google Shape;7550;p2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1" name="Google Shape;7551;p2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2" name="Google Shape;7552;p2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3" name="Google Shape;7553;p2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4" name="Google Shape;7554;p2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5" name="Google Shape;7555;p2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6" name="Google Shape;7556;p2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7" name="Google Shape;7557;p2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8" name="Google Shape;7558;p2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9" name="Google Shape;7559;p2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0" name="Google Shape;7560;p2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1" name="Google Shape;7561;p2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2" name="Google Shape;7562;p2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3" name="Google Shape;7563;p2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4" name="Google Shape;7564;p2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5" name="Google Shape;7565;p2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6" name="Google Shape;7566;p2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7" name="Google Shape;7567;p2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8" name="Google Shape;7568;p2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9" name="Google Shape;7569;p2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0" name="Google Shape;7570;p2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1" name="Google Shape;7571;p2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2" name="Google Shape;7572;p2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3" name="Google Shape;7573;p2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4" name="Google Shape;7574;p2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5" name="Google Shape;7575;p2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6" name="Google Shape;7576;p2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577" name="Google Shape;7577;p27"/>
          <p:cNvGrpSpPr/>
          <p:nvPr/>
        </p:nvGrpSpPr>
        <p:grpSpPr>
          <a:xfrm flipH="1">
            <a:off x="9622990" y="1526424"/>
            <a:ext cx="159557" cy="175907"/>
            <a:chOff x="9943600" y="-1728387"/>
            <a:chExt cx="264225" cy="291300"/>
          </a:xfrm>
        </p:grpSpPr>
        <p:sp>
          <p:nvSpPr>
            <p:cNvPr id="7578" name="Google Shape;7578;p27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9" name="Google Shape;7579;p27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0" name="Google Shape;7580;p27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1" name="Google Shape;7581;p27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2" name="Google Shape;7582;p27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3" name="Google Shape;7583;p27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4" name="Google Shape;7584;p27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5" name="Google Shape;7585;p27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6" name="Google Shape;7586;p27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7" name="Google Shape;7587;p27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8" name="Google Shape;7588;p27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9" name="Google Shape;7589;p27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0" name="Google Shape;7590;p27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1" name="Google Shape;7591;p27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2" name="Google Shape;7592;p27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3" name="Google Shape;7593;p27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4" name="Google Shape;7594;p27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5" name="Google Shape;7595;p27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6" name="Google Shape;7596;p27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7" name="Google Shape;7597;p27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8" name="Google Shape;7598;p27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9" name="Google Shape;7599;p27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0" name="Google Shape;7600;p27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1" name="Google Shape;7601;p27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2" name="Google Shape;7602;p27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3" name="Google Shape;7603;p27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4" name="Google Shape;7604;p27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5" name="Google Shape;7605;p27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6" name="Google Shape;7606;p27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7" name="Google Shape;7607;p27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8" name="Google Shape;7608;p27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9" name="Google Shape;7609;p27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0" name="Google Shape;7610;p27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1" name="Google Shape;7611;p27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2" name="Google Shape;7612;p27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3" name="Google Shape;7613;p27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4" name="Google Shape;7614;p27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5" name="Google Shape;7615;p27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6" name="Google Shape;7616;p27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7" name="Google Shape;7617;p27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618" name="Google Shape;7618;p27"/>
          <p:cNvGrpSpPr/>
          <p:nvPr/>
        </p:nvGrpSpPr>
        <p:grpSpPr>
          <a:xfrm>
            <a:off x="10011541" y="4607335"/>
            <a:ext cx="165552" cy="170573"/>
            <a:chOff x="10113175" y="293163"/>
            <a:chExt cx="248875" cy="256425"/>
          </a:xfrm>
        </p:grpSpPr>
        <p:sp>
          <p:nvSpPr>
            <p:cNvPr id="7619" name="Google Shape;7619;p27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0" name="Google Shape;7620;p27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1" name="Google Shape;7621;p27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2" name="Google Shape;7622;p27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3" name="Google Shape;7623;p27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4" name="Google Shape;7624;p27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5" name="Google Shape;7625;p27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6" name="Google Shape;7626;p27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7" name="Google Shape;7627;p27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8" name="Google Shape;7628;p27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9" name="Google Shape;7629;p27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0" name="Google Shape;7630;p27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1" name="Google Shape;7631;p27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2" name="Google Shape;7632;p27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3" name="Google Shape;7633;p27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4" name="Google Shape;7634;p27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5" name="Google Shape;7635;p27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6" name="Google Shape;7636;p27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7" name="Google Shape;7637;p27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8" name="Google Shape;7638;p27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639" name="Google Shape;7639;p2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0615109" y="3547007"/>
            <a:ext cx="902967" cy="9598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640" name="Google Shape;7640;p27"/>
          <p:cNvGrpSpPr/>
          <p:nvPr/>
        </p:nvGrpSpPr>
        <p:grpSpPr>
          <a:xfrm>
            <a:off x="9125756" y="3123118"/>
            <a:ext cx="174565" cy="165501"/>
            <a:chOff x="9607275" y="-1266912"/>
            <a:chExt cx="262425" cy="248800"/>
          </a:xfrm>
        </p:grpSpPr>
        <p:sp>
          <p:nvSpPr>
            <p:cNvPr id="7641" name="Google Shape;7641;p27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2" name="Google Shape;7642;p27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3" name="Google Shape;7643;p27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4" name="Google Shape;7644;p27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5" name="Google Shape;7645;p27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6" name="Google Shape;7646;p27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7" name="Google Shape;7647;p27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8" name="Google Shape;7648;p27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9" name="Google Shape;7649;p27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0" name="Google Shape;7650;p27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1" name="Google Shape;7651;p27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2" name="Google Shape;7652;p27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3" name="Google Shape;7653;p27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4" name="Google Shape;7654;p27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5" name="Google Shape;7655;p27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6" name="Google Shape;7656;p27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7" name="Google Shape;7657;p27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8" name="Google Shape;7658;p27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9" name="Google Shape;7659;p27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0" name="Google Shape;7660;p27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1" name="Google Shape;7661;p27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2" name="Google Shape;7662;p27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3" name="Google Shape;7663;p27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4" name="Google Shape;7664;p27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4785132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" name="Google Shape;431;p31"/>
          <p:cNvSpPr txBox="1">
            <a:spLocks noGrp="1"/>
          </p:cNvSpPr>
          <p:nvPr>
            <p:ph type="title"/>
          </p:nvPr>
        </p:nvSpPr>
        <p:spPr>
          <a:xfrm>
            <a:off x="6345133" y="2338967"/>
            <a:ext cx="5235200" cy="28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32" name="Google Shape;432;p31"/>
          <p:cNvSpPr txBox="1">
            <a:spLocks noGrp="1"/>
          </p:cNvSpPr>
          <p:nvPr>
            <p:ph type="title" idx="2" hasCustomPrompt="1"/>
          </p:nvPr>
        </p:nvSpPr>
        <p:spPr>
          <a:xfrm>
            <a:off x="6014057" y="859327"/>
            <a:ext cx="1664400" cy="122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20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33" name="Google Shape;433;p31"/>
          <p:cNvSpPr txBox="1">
            <a:spLocks noGrp="1"/>
          </p:cNvSpPr>
          <p:nvPr>
            <p:ph type="subTitle" idx="1"/>
          </p:nvPr>
        </p:nvSpPr>
        <p:spPr>
          <a:xfrm>
            <a:off x="6345133" y="5149967"/>
            <a:ext cx="4058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31"/>
          <p:cNvSpPr/>
          <p:nvPr/>
        </p:nvSpPr>
        <p:spPr>
          <a:xfrm>
            <a:off x="384069" y="4024534"/>
            <a:ext cx="472665" cy="481605"/>
          </a:xfrm>
          <a:custGeom>
            <a:avLst/>
            <a:gdLst/>
            <a:ahLst/>
            <a:cxnLst/>
            <a:rect l="l" t="t" r="r" b="b"/>
            <a:pathLst>
              <a:path w="4811" h="4902" extrusionOk="0">
                <a:moveTo>
                  <a:pt x="3279" y="1"/>
                </a:moveTo>
                <a:cubicBezTo>
                  <a:pt x="2201" y="1"/>
                  <a:pt x="2703" y="1985"/>
                  <a:pt x="2703" y="1985"/>
                </a:cubicBezTo>
                <a:cubicBezTo>
                  <a:pt x="2703" y="1985"/>
                  <a:pt x="1681" y="873"/>
                  <a:pt x="997" y="873"/>
                </a:cubicBezTo>
                <a:cubicBezTo>
                  <a:pt x="750" y="873"/>
                  <a:pt x="547" y="1018"/>
                  <a:pt x="453" y="1413"/>
                </a:cubicBezTo>
                <a:cubicBezTo>
                  <a:pt x="0" y="3259"/>
                  <a:pt x="4084" y="4902"/>
                  <a:pt x="4084" y="4902"/>
                </a:cubicBezTo>
                <a:cubicBezTo>
                  <a:pt x="4382" y="3045"/>
                  <a:pt x="4810" y="282"/>
                  <a:pt x="3477" y="20"/>
                </a:cubicBezTo>
                <a:cubicBezTo>
                  <a:pt x="3406" y="7"/>
                  <a:pt x="3340" y="1"/>
                  <a:pt x="327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5" name="Google Shape;435;p31"/>
          <p:cNvGrpSpPr/>
          <p:nvPr/>
        </p:nvGrpSpPr>
        <p:grpSpPr>
          <a:xfrm>
            <a:off x="4829328" y="6182635"/>
            <a:ext cx="1460733" cy="1327907"/>
            <a:chOff x="6494019" y="-137261"/>
            <a:chExt cx="2116596" cy="1924130"/>
          </a:xfrm>
        </p:grpSpPr>
        <p:sp>
          <p:nvSpPr>
            <p:cNvPr id="436" name="Google Shape;436;p31"/>
            <p:cNvSpPr/>
            <p:nvPr/>
          </p:nvSpPr>
          <p:spPr>
            <a:xfrm>
              <a:off x="6494019" y="-137261"/>
              <a:ext cx="2116596" cy="1924130"/>
            </a:xfrm>
            <a:custGeom>
              <a:avLst/>
              <a:gdLst/>
              <a:ahLst/>
              <a:cxnLst/>
              <a:rect l="l" t="t" r="r" b="b"/>
              <a:pathLst>
                <a:path w="63509" h="57734" extrusionOk="0">
                  <a:moveTo>
                    <a:pt x="31969" y="1"/>
                  </a:moveTo>
                  <a:cubicBezTo>
                    <a:pt x="28706" y="1"/>
                    <a:pt x="26051" y="3644"/>
                    <a:pt x="25992" y="8168"/>
                  </a:cubicBezTo>
                  <a:cubicBezTo>
                    <a:pt x="25897" y="8049"/>
                    <a:pt x="25801" y="7930"/>
                    <a:pt x="25694" y="7811"/>
                  </a:cubicBezTo>
                  <a:cubicBezTo>
                    <a:pt x="23611" y="5439"/>
                    <a:pt x="20864" y="4108"/>
                    <a:pt x="18518" y="4108"/>
                  </a:cubicBezTo>
                  <a:cubicBezTo>
                    <a:pt x="17378" y="4108"/>
                    <a:pt x="16332" y="4423"/>
                    <a:pt x="15502" y="5085"/>
                  </a:cubicBezTo>
                  <a:cubicBezTo>
                    <a:pt x="13478" y="6692"/>
                    <a:pt x="13359" y="9883"/>
                    <a:pt x="14967" y="12895"/>
                  </a:cubicBezTo>
                  <a:cubicBezTo>
                    <a:pt x="13279" y="12099"/>
                    <a:pt x="11536" y="11713"/>
                    <a:pt x="9957" y="11713"/>
                  </a:cubicBezTo>
                  <a:cubicBezTo>
                    <a:pt x="7613" y="11713"/>
                    <a:pt x="5631" y="12564"/>
                    <a:pt x="4727" y="14193"/>
                  </a:cubicBezTo>
                  <a:cubicBezTo>
                    <a:pt x="3310" y="16753"/>
                    <a:pt x="5084" y="20337"/>
                    <a:pt x="8704" y="22563"/>
                  </a:cubicBezTo>
                  <a:cubicBezTo>
                    <a:pt x="3894" y="22575"/>
                    <a:pt x="0" y="25111"/>
                    <a:pt x="0" y="28254"/>
                  </a:cubicBezTo>
                  <a:cubicBezTo>
                    <a:pt x="0" y="31243"/>
                    <a:pt x="3537" y="33683"/>
                    <a:pt x="8025" y="33922"/>
                  </a:cubicBezTo>
                  <a:cubicBezTo>
                    <a:pt x="7894" y="34017"/>
                    <a:pt x="7763" y="34124"/>
                    <a:pt x="7632" y="34231"/>
                  </a:cubicBezTo>
                  <a:cubicBezTo>
                    <a:pt x="3930" y="37172"/>
                    <a:pt x="2644" y="41518"/>
                    <a:pt x="4751" y="43923"/>
                  </a:cubicBezTo>
                  <a:cubicBezTo>
                    <a:pt x="5674" y="44975"/>
                    <a:pt x="7091" y="45488"/>
                    <a:pt x="8702" y="45488"/>
                  </a:cubicBezTo>
                  <a:cubicBezTo>
                    <a:pt x="10792" y="45488"/>
                    <a:pt x="13209" y="44625"/>
                    <a:pt x="15300" y="42958"/>
                  </a:cubicBezTo>
                  <a:cubicBezTo>
                    <a:pt x="15348" y="42923"/>
                    <a:pt x="15383" y="42887"/>
                    <a:pt x="15431" y="42851"/>
                  </a:cubicBezTo>
                  <a:lnTo>
                    <a:pt x="15431" y="42851"/>
                  </a:lnTo>
                  <a:cubicBezTo>
                    <a:pt x="15014" y="43375"/>
                    <a:pt x="14621" y="43947"/>
                    <a:pt x="14276" y="44578"/>
                  </a:cubicBezTo>
                  <a:cubicBezTo>
                    <a:pt x="12026" y="48638"/>
                    <a:pt x="12573" y="53114"/>
                    <a:pt x="15502" y="54579"/>
                  </a:cubicBezTo>
                  <a:cubicBezTo>
                    <a:pt x="16132" y="54896"/>
                    <a:pt x="16822" y="55047"/>
                    <a:pt x="17539" y="55047"/>
                  </a:cubicBezTo>
                  <a:cubicBezTo>
                    <a:pt x="20020" y="55047"/>
                    <a:pt x="22828" y="53242"/>
                    <a:pt x="24611" y="50304"/>
                  </a:cubicBezTo>
                  <a:cubicBezTo>
                    <a:pt x="24932" y="54484"/>
                    <a:pt x="27480" y="57734"/>
                    <a:pt x="30564" y="57734"/>
                  </a:cubicBezTo>
                  <a:cubicBezTo>
                    <a:pt x="33612" y="57734"/>
                    <a:pt x="36124" y="54555"/>
                    <a:pt x="36493" y="50459"/>
                  </a:cubicBezTo>
                  <a:cubicBezTo>
                    <a:pt x="36612" y="50602"/>
                    <a:pt x="36719" y="50745"/>
                    <a:pt x="36838" y="50876"/>
                  </a:cubicBezTo>
                  <a:cubicBezTo>
                    <a:pt x="38925" y="53251"/>
                    <a:pt x="41676" y="54582"/>
                    <a:pt x="44024" y="54582"/>
                  </a:cubicBezTo>
                  <a:cubicBezTo>
                    <a:pt x="45161" y="54582"/>
                    <a:pt x="46203" y="54271"/>
                    <a:pt x="47030" y="53614"/>
                  </a:cubicBezTo>
                  <a:cubicBezTo>
                    <a:pt x="49566" y="51590"/>
                    <a:pt x="49114" y="47102"/>
                    <a:pt x="46030" y="43577"/>
                  </a:cubicBezTo>
                  <a:cubicBezTo>
                    <a:pt x="43944" y="41202"/>
                    <a:pt x="41187" y="39871"/>
                    <a:pt x="38835" y="39871"/>
                  </a:cubicBezTo>
                  <a:cubicBezTo>
                    <a:pt x="37697" y="39871"/>
                    <a:pt x="36653" y="40183"/>
                    <a:pt x="35826" y="40839"/>
                  </a:cubicBezTo>
                  <a:cubicBezTo>
                    <a:pt x="35124" y="41411"/>
                    <a:pt x="34648" y="42161"/>
                    <a:pt x="34398" y="43030"/>
                  </a:cubicBezTo>
                  <a:cubicBezTo>
                    <a:pt x="33362" y="41827"/>
                    <a:pt x="32028" y="41101"/>
                    <a:pt x="30564" y="41101"/>
                  </a:cubicBezTo>
                  <a:cubicBezTo>
                    <a:pt x="28825" y="41101"/>
                    <a:pt x="27266" y="42125"/>
                    <a:pt x="26170" y="43768"/>
                  </a:cubicBezTo>
                  <a:cubicBezTo>
                    <a:pt x="25920" y="42018"/>
                    <a:pt x="25063" y="40589"/>
                    <a:pt x="23646" y="39863"/>
                  </a:cubicBezTo>
                  <a:cubicBezTo>
                    <a:pt x="23014" y="39551"/>
                    <a:pt x="22325" y="39402"/>
                    <a:pt x="21610" y="39402"/>
                  </a:cubicBezTo>
                  <a:cubicBezTo>
                    <a:pt x="20141" y="39402"/>
                    <a:pt x="18562" y="40028"/>
                    <a:pt x="17145" y="41149"/>
                  </a:cubicBezTo>
                  <a:cubicBezTo>
                    <a:pt x="19372" y="38434"/>
                    <a:pt x="19884" y="35219"/>
                    <a:pt x="18169" y="33267"/>
                  </a:cubicBezTo>
                  <a:cubicBezTo>
                    <a:pt x="17515" y="32517"/>
                    <a:pt x="16598" y="32040"/>
                    <a:pt x="15538" y="31826"/>
                  </a:cubicBezTo>
                  <a:cubicBezTo>
                    <a:pt x="16753" y="30850"/>
                    <a:pt x="17479" y="29611"/>
                    <a:pt x="17479" y="28254"/>
                  </a:cubicBezTo>
                  <a:cubicBezTo>
                    <a:pt x="17479" y="26778"/>
                    <a:pt x="16610" y="25432"/>
                    <a:pt x="15193" y="24420"/>
                  </a:cubicBezTo>
                  <a:cubicBezTo>
                    <a:pt x="17443" y="24361"/>
                    <a:pt x="19324" y="23515"/>
                    <a:pt x="20193" y="21944"/>
                  </a:cubicBezTo>
                  <a:cubicBezTo>
                    <a:pt x="20848" y="20765"/>
                    <a:pt x="20824" y="19360"/>
                    <a:pt x="20253" y="17967"/>
                  </a:cubicBezTo>
                  <a:lnTo>
                    <a:pt x="20253" y="17967"/>
                  </a:lnTo>
                  <a:cubicBezTo>
                    <a:pt x="21417" y="18523"/>
                    <a:pt x="22602" y="18814"/>
                    <a:pt x="23699" y="18814"/>
                  </a:cubicBezTo>
                  <a:cubicBezTo>
                    <a:pt x="24834" y="18814"/>
                    <a:pt x="25877" y="18502"/>
                    <a:pt x="26706" y="17848"/>
                  </a:cubicBezTo>
                  <a:cubicBezTo>
                    <a:pt x="27611" y="17122"/>
                    <a:pt x="28135" y="16074"/>
                    <a:pt x="28290" y="14872"/>
                  </a:cubicBezTo>
                  <a:cubicBezTo>
                    <a:pt x="29314" y="15979"/>
                    <a:pt x="30588" y="16634"/>
                    <a:pt x="31969" y="16634"/>
                  </a:cubicBezTo>
                  <a:cubicBezTo>
                    <a:pt x="33671" y="16634"/>
                    <a:pt x="35195" y="15645"/>
                    <a:pt x="36291" y="14074"/>
                  </a:cubicBezTo>
                  <a:cubicBezTo>
                    <a:pt x="36350" y="16205"/>
                    <a:pt x="37243" y="17991"/>
                    <a:pt x="38886" y="18813"/>
                  </a:cubicBezTo>
                  <a:cubicBezTo>
                    <a:pt x="39518" y="19133"/>
                    <a:pt x="40210" y="19285"/>
                    <a:pt x="40929" y="19285"/>
                  </a:cubicBezTo>
                  <a:cubicBezTo>
                    <a:pt x="42078" y="19285"/>
                    <a:pt x="43296" y="18897"/>
                    <a:pt x="44446" y="18193"/>
                  </a:cubicBezTo>
                  <a:lnTo>
                    <a:pt x="44446" y="18193"/>
                  </a:lnTo>
                  <a:cubicBezTo>
                    <a:pt x="43589" y="20229"/>
                    <a:pt x="43684" y="22265"/>
                    <a:pt x="44899" y="23658"/>
                  </a:cubicBezTo>
                  <a:cubicBezTo>
                    <a:pt x="45637" y="24504"/>
                    <a:pt x="46685" y="24992"/>
                    <a:pt x="47899" y="25159"/>
                  </a:cubicBezTo>
                  <a:cubicBezTo>
                    <a:pt x="46732" y="26123"/>
                    <a:pt x="46030" y="27349"/>
                    <a:pt x="46030" y="28671"/>
                  </a:cubicBezTo>
                  <a:cubicBezTo>
                    <a:pt x="46030" y="30290"/>
                    <a:pt x="47054" y="31743"/>
                    <a:pt x="48709" y="32779"/>
                  </a:cubicBezTo>
                  <a:cubicBezTo>
                    <a:pt x="48693" y="32778"/>
                    <a:pt x="48677" y="32778"/>
                    <a:pt x="48661" y="32778"/>
                  </a:cubicBezTo>
                  <a:cubicBezTo>
                    <a:pt x="46324" y="32778"/>
                    <a:pt x="44345" y="33635"/>
                    <a:pt x="43446" y="35255"/>
                  </a:cubicBezTo>
                  <a:cubicBezTo>
                    <a:pt x="41910" y="38041"/>
                    <a:pt x="44125" y="42030"/>
                    <a:pt x="48387" y="44173"/>
                  </a:cubicBezTo>
                  <a:cubicBezTo>
                    <a:pt x="50162" y="45058"/>
                    <a:pt x="52013" y="45487"/>
                    <a:pt x="53680" y="45487"/>
                  </a:cubicBezTo>
                  <a:cubicBezTo>
                    <a:pt x="56029" y="45487"/>
                    <a:pt x="58014" y="44635"/>
                    <a:pt x="58913" y="43006"/>
                  </a:cubicBezTo>
                  <a:cubicBezTo>
                    <a:pt x="60389" y="40339"/>
                    <a:pt x="58413" y="36553"/>
                    <a:pt x="54472" y="34362"/>
                  </a:cubicBezTo>
                  <a:lnTo>
                    <a:pt x="54769" y="34362"/>
                  </a:lnTo>
                  <a:cubicBezTo>
                    <a:pt x="59603" y="34362"/>
                    <a:pt x="63508" y="31814"/>
                    <a:pt x="63508" y="28671"/>
                  </a:cubicBezTo>
                  <a:cubicBezTo>
                    <a:pt x="63508" y="25599"/>
                    <a:pt x="59758" y="23087"/>
                    <a:pt x="55079" y="22992"/>
                  </a:cubicBezTo>
                  <a:cubicBezTo>
                    <a:pt x="55198" y="22896"/>
                    <a:pt x="55329" y="22801"/>
                    <a:pt x="55448" y="22706"/>
                  </a:cubicBezTo>
                  <a:cubicBezTo>
                    <a:pt x="59151" y="19753"/>
                    <a:pt x="60437" y="15419"/>
                    <a:pt x="58317" y="13002"/>
                  </a:cubicBezTo>
                  <a:cubicBezTo>
                    <a:pt x="57397" y="11953"/>
                    <a:pt x="55984" y="11443"/>
                    <a:pt x="54378" y="11443"/>
                  </a:cubicBezTo>
                  <a:cubicBezTo>
                    <a:pt x="52576" y="11443"/>
                    <a:pt x="50530" y="12084"/>
                    <a:pt x="48661" y="13324"/>
                  </a:cubicBezTo>
                  <a:cubicBezTo>
                    <a:pt x="50423" y="9490"/>
                    <a:pt x="49769" y="5478"/>
                    <a:pt x="47042" y="4108"/>
                  </a:cubicBezTo>
                  <a:cubicBezTo>
                    <a:pt x="46411" y="3793"/>
                    <a:pt x="45720" y="3643"/>
                    <a:pt x="45003" y="3643"/>
                  </a:cubicBezTo>
                  <a:cubicBezTo>
                    <a:pt x="42529" y="3643"/>
                    <a:pt x="39739" y="5425"/>
                    <a:pt x="37958" y="8323"/>
                  </a:cubicBezTo>
                  <a:cubicBezTo>
                    <a:pt x="37958" y="3727"/>
                    <a:pt x="35279" y="1"/>
                    <a:pt x="319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31"/>
            <p:cNvSpPr/>
            <p:nvPr/>
          </p:nvSpPr>
          <p:spPr>
            <a:xfrm>
              <a:off x="6933325" y="242331"/>
              <a:ext cx="1238002" cy="1209350"/>
            </a:xfrm>
            <a:custGeom>
              <a:avLst/>
              <a:gdLst/>
              <a:ahLst/>
              <a:cxnLst/>
              <a:rect l="l" t="t" r="r" b="b"/>
              <a:pathLst>
                <a:path w="46983" h="45900" extrusionOk="0">
                  <a:moveTo>
                    <a:pt x="23491" y="1"/>
                  </a:moveTo>
                  <a:cubicBezTo>
                    <a:pt x="10514" y="1"/>
                    <a:pt x="0" y="10276"/>
                    <a:pt x="0" y="22956"/>
                  </a:cubicBezTo>
                  <a:cubicBezTo>
                    <a:pt x="0" y="35624"/>
                    <a:pt x="10514" y="45899"/>
                    <a:pt x="23491" y="45899"/>
                  </a:cubicBezTo>
                  <a:cubicBezTo>
                    <a:pt x="36469" y="45899"/>
                    <a:pt x="46982" y="35624"/>
                    <a:pt x="46982" y="22956"/>
                  </a:cubicBezTo>
                  <a:cubicBezTo>
                    <a:pt x="46982" y="10276"/>
                    <a:pt x="36469" y="1"/>
                    <a:pt x="23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38" name="Google Shape;438;p31"/>
          <p:cNvSpPr/>
          <p:nvPr/>
        </p:nvSpPr>
        <p:spPr>
          <a:xfrm rot="1644320" flipH="1">
            <a:off x="3196935" y="6336695"/>
            <a:ext cx="272132" cy="292248"/>
          </a:xfrm>
          <a:custGeom>
            <a:avLst/>
            <a:gdLst/>
            <a:ahLst/>
            <a:cxnLst/>
            <a:rect l="l" t="t" r="r" b="b"/>
            <a:pathLst>
              <a:path w="4216" h="4529" extrusionOk="0">
                <a:moveTo>
                  <a:pt x="2189" y="1"/>
                </a:moveTo>
                <a:cubicBezTo>
                  <a:pt x="2106" y="1"/>
                  <a:pt x="2024" y="49"/>
                  <a:pt x="2001" y="147"/>
                </a:cubicBezTo>
                <a:lnTo>
                  <a:pt x="1775" y="1123"/>
                </a:lnTo>
                <a:cubicBezTo>
                  <a:pt x="1692" y="1468"/>
                  <a:pt x="1453" y="1718"/>
                  <a:pt x="1156" y="1790"/>
                </a:cubicBezTo>
                <a:lnTo>
                  <a:pt x="215" y="1992"/>
                </a:lnTo>
                <a:cubicBezTo>
                  <a:pt x="13" y="2028"/>
                  <a:pt x="1" y="2326"/>
                  <a:pt x="203" y="2385"/>
                </a:cubicBezTo>
                <a:lnTo>
                  <a:pt x="1120" y="2659"/>
                </a:lnTo>
                <a:cubicBezTo>
                  <a:pt x="1406" y="2742"/>
                  <a:pt x="1632" y="3028"/>
                  <a:pt x="1680" y="3373"/>
                </a:cubicBezTo>
                <a:lnTo>
                  <a:pt x="1834" y="4362"/>
                </a:lnTo>
                <a:cubicBezTo>
                  <a:pt x="1853" y="4472"/>
                  <a:pt x="1937" y="4528"/>
                  <a:pt x="2023" y="4528"/>
                </a:cubicBezTo>
                <a:cubicBezTo>
                  <a:pt x="2104" y="4528"/>
                  <a:pt x="2187" y="4478"/>
                  <a:pt x="2215" y="4374"/>
                </a:cubicBezTo>
                <a:lnTo>
                  <a:pt x="2466" y="3314"/>
                </a:lnTo>
                <a:cubicBezTo>
                  <a:pt x="2525" y="3028"/>
                  <a:pt x="2727" y="2814"/>
                  <a:pt x="2977" y="2754"/>
                </a:cubicBezTo>
                <a:lnTo>
                  <a:pt x="4001" y="2540"/>
                </a:lnTo>
                <a:cubicBezTo>
                  <a:pt x="4204" y="2492"/>
                  <a:pt x="4216" y="2207"/>
                  <a:pt x="4013" y="2147"/>
                </a:cubicBezTo>
                <a:lnTo>
                  <a:pt x="3025" y="1849"/>
                </a:lnTo>
                <a:cubicBezTo>
                  <a:pt x="2775" y="1766"/>
                  <a:pt x="2585" y="1540"/>
                  <a:pt x="2549" y="1242"/>
                </a:cubicBezTo>
                <a:lnTo>
                  <a:pt x="2382" y="159"/>
                </a:lnTo>
                <a:cubicBezTo>
                  <a:pt x="2364" y="55"/>
                  <a:pt x="2276" y="1"/>
                  <a:pt x="218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9" name="Google Shape;439;p31"/>
          <p:cNvGrpSpPr/>
          <p:nvPr/>
        </p:nvGrpSpPr>
        <p:grpSpPr>
          <a:xfrm rot="2050982">
            <a:off x="9112301" y="-339686"/>
            <a:ext cx="4445921" cy="3171511"/>
            <a:chOff x="1382925" y="378350"/>
            <a:chExt cx="6385200" cy="4554900"/>
          </a:xfrm>
        </p:grpSpPr>
        <p:sp>
          <p:nvSpPr>
            <p:cNvPr id="440" name="Google Shape;440;p31"/>
            <p:cNvSpPr/>
            <p:nvPr/>
          </p:nvSpPr>
          <p:spPr>
            <a:xfrm>
              <a:off x="1382925" y="378350"/>
              <a:ext cx="4554900" cy="45549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31"/>
            <p:cNvSpPr/>
            <p:nvPr/>
          </p:nvSpPr>
          <p:spPr>
            <a:xfrm>
              <a:off x="4025925" y="636575"/>
              <a:ext cx="3742200" cy="37422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42" name="Google Shape;442;p31"/>
          <p:cNvGrpSpPr/>
          <p:nvPr/>
        </p:nvGrpSpPr>
        <p:grpSpPr>
          <a:xfrm flipH="1">
            <a:off x="-118723" y="5056968"/>
            <a:ext cx="1907115" cy="1883928"/>
            <a:chOff x="5624415" y="3404280"/>
            <a:chExt cx="656087" cy="648111"/>
          </a:xfrm>
        </p:grpSpPr>
        <p:grpSp>
          <p:nvGrpSpPr>
            <p:cNvPr id="443" name="Google Shape;443;p31"/>
            <p:cNvGrpSpPr/>
            <p:nvPr/>
          </p:nvGrpSpPr>
          <p:grpSpPr>
            <a:xfrm flipH="1">
              <a:off x="5624415" y="3404280"/>
              <a:ext cx="656087" cy="648111"/>
              <a:chOff x="-2708900" y="3174350"/>
              <a:chExt cx="350100" cy="345825"/>
            </a:xfrm>
          </p:grpSpPr>
          <p:sp>
            <p:nvSpPr>
              <p:cNvPr id="444" name="Google Shape;444;p31"/>
              <p:cNvSpPr/>
              <p:nvPr/>
            </p:nvSpPr>
            <p:spPr>
              <a:xfrm>
                <a:off x="-2708900" y="3296700"/>
                <a:ext cx="173500" cy="221100"/>
              </a:xfrm>
              <a:custGeom>
                <a:avLst/>
                <a:gdLst/>
                <a:ahLst/>
                <a:cxnLst/>
                <a:rect l="l" t="t" r="r" b="b"/>
                <a:pathLst>
                  <a:path w="6940" h="8844" extrusionOk="0">
                    <a:moveTo>
                      <a:pt x="1937" y="1"/>
                    </a:moveTo>
                    <a:cubicBezTo>
                      <a:pt x="725" y="1"/>
                      <a:pt x="0" y="1639"/>
                      <a:pt x="1903" y="4367"/>
                    </a:cubicBezTo>
                    <a:cubicBezTo>
                      <a:pt x="3082" y="6057"/>
                      <a:pt x="3868" y="7700"/>
                      <a:pt x="4344" y="8843"/>
                    </a:cubicBezTo>
                    <a:lnTo>
                      <a:pt x="6939" y="8796"/>
                    </a:lnTo>
                    <a:cubicBezTo>
                      <a:pt x="6046" y="4390"/>
                      <a:pt x="3760" y="509"/>
                      <a:pt x="2415" y="80"/>
                    </a:cubicBezTo>
                    <a:cubicBezTo>
                      <a:pt x="2251" y="27"/>
                      <a:pt x="2090" y="1"/>
                      <a:pt x="19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1"/>
              <p:cNvSpPr/>
              <p:nvPr/>
            </p:nvSpPr>
            <p:spPr>
              <a:xfrm>
                <a:off x="-2678900" y="3301975"/>
                <a:ext cx="114325" cy="214625"/>
              </a:xfrm>
              <a:custGeom>
                <a:avLst/>
                <a:gdLst/>
                <a:ahLst/>
                <a:cxnLst/>
                <a:rect l="l" t="t" r="r" b="b"/>
                <a:pathLst>
                  <a:path w="4573" h="8585" extrusionOk="0">
                    <a:moveTo>
                      <a:pt x="96" y="0"/>
                    </a:moveTo>
                    <a:lnTo>
                      <a:pt x="1" y="107"/>
                    </a:lnTo>
                    <a:cubicBezTo>
                      <a:pt x="13" y="119"/>
                      <a:pt x="632" y="643"/>
                      <a:pt x="1489" y="1953"/>
                    </a:cubicBezTo>
                    <a:cubicBezTo>
                      <a:pt x="2275" y="3155"/>
                      <a:pt x="3430" y="5287"/>
                      <a:pt x="4430" y="8585"/>
                    </a:cubicBezTo>
                    <a:lnTo>
                      <a:pt x="4573" y="8537"/>
                    </a:lnTo>
                    <a:cubicBezTo>
                      <a:pt x="3573" y="5215"/>
                      <a:pt x="2406" y="3072"/>
                      <a:pt x="1608" y="1858"/>
                    </a:cubicBezTo>
                    <a:cubicBezTo>
                      <a:pt x="739" y="536"/>
                      <a:pt x="120" y="24"/>
                      <a:pt x="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1"/>
              <p:cNvSpPr/>
              <p:nvPr/>
            </p:nvSpPr>
            <p:spPr>
              <a:xfrm>
                <a:off x="-2524425" y="3174350"/>
                <a:ext cx="165625" cy="342850"/>
              </a:xfrm>
              <a:custGeom>
                <a:avLst/>
                <a:gdLst/>
                <a:ahLst/>
                <a:cxnLst/>
                <a:rect l="l" t="t" r="r" b="b"/>
                <a:pathLst>
                  <a:path w="6625" h="13714" extrusionOk="0">
                    <a:moveTo>
                      <a:pt x="4151" y="1"/>
                    </a:moveTo>
                    <a:cubicBezTo>
                      <a:pt x="3812" y="1"/>
                      <a:pt x="3457" y="115"/>
                      <a:pt x="3120" y="343"/>
                    </a:cubicBezTo>
                    <a:cubicBezTo>
                      <a:pt x="1525" y="1414"/>
                      <a:pt x="1" y="7546"/>
                      <a:pt x="644" y="13666"/>
                    </a:cubicBezTo>
                    <a:lnTo>
                      <a:pt x="3775" y="13713"/>
                    </a:lnTo>
                    <a:cubicBezTo>
                      <a:pt x="3835" y="12440"/>
                      <a:pt x="4109" y="9213"/>
                      <a:pt x="5347" y="5593"/>
                    </a:cubicBezTo>
                    <a:cubicBezTo>
                      <a:pt x="6624" y="1847"/>
                      <a:pt x="5512" y="1"/>
                      <a:pt x="41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1"/>
              <p:cNvSpPr/>
              <p:nvPr/>
            </p:nvSpPr>
            <p:spPr>
              <a:xfrm>
                <a:off x="-2474100" y="3176950"/>
                <a:ext cx="68175" cy="3432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729" extrusionOk="0">
                    <a:moveTo>
                      <a:pt x="2596" y="1"/>
                    </a:moveTo>
                    <a:cubicBezTo>
                      <a:pt x="2572" y="48"/>
                      <a:pt x="1929" y="1013"/>
                      <a:pt x="1286" y="3203"/>
                    </a:cubicBezTo>
                    <a:cubicBezTo>
                      <a:pt x="691" y="5216"/>
                      <a:pt x="0" y="8668"/>
                      <a:pt x="60" y="13729"/>
                    </a:cubicBezTo>
                    <a:lnTo>
                      <a:pt x="203" y="13729"/>
                    </a:lnTo>
                    <a:cubicBezTo>
                      <a:pt x="95" y="4096"/>
                      <a:pt x="2703" y="132"/>
                      <a:pt x="2727" y="84"/>
                    </a:cubicBezTo>
                    <a:lnTo>
                      <a:pt x="259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1"/>
              <p:cNvSpPr/>
              <p:nvPr/>
            </p:nvSpPr>
            <p:spPr>
              <a:xfrm>
                <a:off x="-2619950" y="3198375"/>
                <a:ext cx="136925" cy="321200"/>
              </a:xfrm>
              <a:custGeom>
                <a:avLst/>
                <a:gdLst/>
                <a:ahLst/>
                <a:cxnLst/>
                <a:rect l="l" t="t" r="r" b="b"/>
                <a:pathLst>
                  <a:path w="5477" h="12848" extrusionOk="0">
                    <a:moveTo>
                      <a:pt x="2339" y="1"/>
                    </a:moveTo>
                    <a:cubicBezTo>
                      <a:pt x="2205" y="1"/>
                      <a:pt x="2065" y="13"/>
                      <a:pt x="1917" y="37"/>
                    </a:cubicBezTo>
                    <a:cubicBezTo>
                      <a:pt x="703" y="227"/>
                      <a:pt x="0" y="2251"/>
                      <a:pt x="1345" y="7347"/>
                    </a:cubicBezTo>
                    <a:cubicBezTo>
                      <a:pt x="2036" y="9943"/>
                      <a:pt x="2560" y="11752"/>
                      <a:pt x="2893" y="12824"/>
                    </a:cubicBezTo>
                    <a:lnTo>
                      <a:pt x="5477" y="12848"/>
                    </a:lnTo>
                    <a:cubicBezTo>
                      <a:pt x="5465" y="10717"/>
                      <a:pt x="5358" y="4966"/>
                      <a:pt x="4667" y="2882"/>
                    </a:cubicBezTo>
                    <a:cubicBezTo>
                      <a:pt x="3925" y="665"/>
                      <a:pt x="3302" y="1"/>
                      <a:pt x="23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1"/>
              <p:cNvSpPr/>
              <p:nvPr/>
            </p:nvSpPr>
            <p:spPr>
              <a:xfrm>
                <a:off x="-2574125" y="3198675"/>
                <a:ext cx="61950" cy="31645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12658" extrusionOk="0">
                    <a:moveTo>
                      <a:pt x="155" y="1"/>
                    </a:moveTo>
                    <a:lnTo>
                      <a:pt x="1" y="37"/>
                    </a:lnTo>
                    <a:cubicBezTo>
                      <a:pt x="24" y="108"/>
                      <a:pt x="1548" y="6859"/>
                      <a:pt x="2322" y="12657"/>
                    </a:cubicBezTo>
                    <a:lnTo>
                      <a:pt x="2477" y="12633"/>
                    </a:lnTo>
                    <a:cubicBezTo>
                      <a:pt x="1703" y="6835"/>
                      <a:pt x="167" y="72"/>
                      <a:pt x="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cxnSp>
          <p:nvCxnSpPr>
            <p:cNvPr id="450" name="Google Shape;450;p31"/>
            <p:cNvCxnSpPr/>
            <p:nvPr/>
          </p:nvCxnSpPr>
          <p:spPr>
            <a:xfrm>
              <a:off x="5679725" y="4047784"/>
              <a:ext cx="5079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217655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" name="Google Shape;471;p13"/>
          <p:cNvGrpSpPr/>
          <p:nvPr/>
        </p:nvGrpSpPr>
        <p:grpSpPr>
          <a:xfrm flipH="1">
            <a:off x="7998994" y="2758785"/>
            <a:ext cx="2909105" cy="2815769"/>
            <a:chOff x="6460175" y="2093875"/>
            <a:chExt cx="1992356" cy="1928433"/>
          </a:xfrm>
        </p:grpSpPr>
        <p:sp>
          <p:nvSpPr>
            <p:cNvPr id="472" name="Google Shape;472;p13"/>
            <p:cNvSpPr/>
            <p:nvPr/>
          </p:nvSpPr>
          <p:spPr>
            <a:xfrm flipH="1">
              <a:off x="6461299" y="2104862"/>
              <a:ext cx="1981120" cy="1906709"/>
            </a:xfrm>
            <a:custGeom>
              <a:avLst/>
              <a:gdLst/>
              <a:ahLst/>
              <a:cxnLst/>
              <a:rect l="l" t="t" r="r" b="b"/>
              <a:pathLst>
                <a:path w="15868" h="15272" extrusionOk="0">
                  <a:moveTo>
                    <a:pt x="5508" y="0"/>
                  </a:moveTo>
                  <a:lnTo>
                    <a:pt x="4162" y="55"/>
                  </a:lnTo>
                  <a:cubicBezTo>
                    <a:pt x="4130" y="60"/>
                    <a:pt x="4098" y="78"/>
                    <a:pt x="4089" y="114"/>
                  </a:cubicBezTo>
                  <a:cubicBezTo>
                    <a:pt x="4035" y="310"/>
                    <a:pt x="4057" y="478"/>
                    <a:pt x="4103" y="673"/>
                  </a:cubicBezTo>
                  <a:cubicBezTo>
                    <a:pt x="4135" y="824"/>
                    <a:pt x="4180" y="964"/>
                    <a:pt x="4157" y="1110"/>
                  </a:cubicBezTo>
                  <a:cubicBezTo>
                    <a:pt x="4187" y="1339"/>
                    <a:pt x="3997" y="1578"/>
                    <a:pt x="3780" y="1578"/>
                  </a:cubicBezTo>
                  <a:cubicBezTo>
                    <a:pt x="3731" y="1578"/>
                    <a:pt x="3680" y="1565"/>
                    <a:pt x="3630" y="1537"/>
                  </a:cubicBezTo>
                  <a:cubicBezTo>
                    <a:pt x="3594" y="1515"/>
                    <a:pt x="3557" y="1487"/>
                    <a:pt x="3530" y="1451"/>
                  </a:cubicBezTo>
                  <a:cubicBezTo>
                    <a:pt x="3494" y="1419"/>
                    <a:pt x="3475" y="1383"/>
                    <a:pt x="3471" y="1337"/>
                  </a:cubicBezTo>
                  <a:cubicBezTo>
                    <a:pt x="3448" y="1265"/>
                    <a:pt x="3444" y="1187"/>
                    <a:pt x="3462" y="1115"/>
                  </a:cubicBezTo>
                  <a:cubicBezTo>
                    <a:pt x="3507" y="955"/>
                    <a:pt x="3644" y="874"/>
                    <a:pt x="3794" y="846"/>
                  </a:cubicBezTo>
                  <a:cubicBezTo>
                    <a:pt x="3798" y="846"/>
                    <a:pt x="3803" y="842"/>
                    <a:pt x="3812" y="842"/>
                  </a:cubicBezTo>
                  <a:cubicBezTo>
                    <a:pt x="3821" y="824"/>
                    <a:pt x="3826" y="801"/>
                    <a:pt x="3821" y="778"/>
                  </a:cubicBezTo>
                  <a:cubicBezTo>
                    <a:pt x="3794" y="569"/>
                    <a:pt x="3762" y="360"/>
                    <a:pt x="3735" y="150"/>
                  </a:cubicBezTo>
                  <a:cubicBezTo>
                    <a:pt x="3730" y="114"/>
                    <a:pt x="3689" y="96"/>
                    <a:pt x="3662" y="96"/>
                  </a:cubicBezTo>
                  <a:cubicBezTo>
                    <a:pt x="3446" y="75"/>
                    <a:pt x="3233" y="64"/>
                    <a:pt x="3020" y="64"/>
                  </a:cubicBezTo>
                  <a:cubicBezTo>
                    <a:pt x="2774" y="64"/>
                    <a:pt x="2528" y="78"/>
                    <a:pt x="2279" y="105"/>
                  </a:cubicBezTo>
                  <a:cubicBezTo>
                    <a:pt x="2247" y="110"/>
                    <a:pt x="2220" y="128"/>
                    <a:pt x="2207" y="164"/>
                  </a:cubicBezTo>
                  <a:cubicBezTo>
                    <a:pt x="2125" y="446"/>
                    <a:pt x="2166" y="660"/>
                    <a:pt x="2275" y="896"/>
                  </a:cubicBezTo>
                  <a:cubicBezTo>
                    <a:pt x="2416" y="1001"/>
                    <a:pt x="2539" y="1183"/>
                    <a:pt x="2552" y="1337"/>
                  </a:cubicBezTo>
                  <a:cubicBezTo>
                    <a:pt x="2561" y="1515"/>
                    <a:pt x="2466" y="1624"/>
                    <a:pt x="2343" y="1669"/>
                  </a:cubicBezTo>
                  <a:cubicBezTo>
                    <a:pt x="2298" y="1701"/>
                    <a:pt x="2238" y="1724"/>
                    <a:pt x="2161" y="1738"/>
                  </a:cubicBezTo>
                  <a:cubicBezTo>
                    <a:pt x="2111" y="1747"/>
                    <a:pt x="2061" y="1751"/>
                    <a:pt x="2011" y="1760"/>
                  </a:cubicBezTo>
                  <a:cubicBezTo>
                    <a:pt x="1720" y="1760"/>
                    <a:pt x="1529" y="1592"/>
                    <a:pt x="1643" y="1192"/>
                  </a:cubicBezTo>
                  <a:cubicBezTo>
                    <a:pt x="1670" y="1105"/>
                    <a:pt x="1743" y="1024"/>
                    <a:pt x="1784" y="942"/>
                  </a:cubicBezTo>
                  <a:cubicBezTo>
                    <a:pt x="2147" y="146"/>
                    <a:pt x="1161" y="187"/>
                    <a:pt x="674" y="128"/>
                  </a:cubicBezTo>
                  <a:cubicBezTo>
                    <a:pt x="669" y="125"/>
                    <a:pt x="665" y="124"/>
                    <a:pt x="660" y="124"/>
                  </a:cubicBezTo>
                  <a:cubicBezTo>
                    <a:pt x="656" y="124"/>
                    <a:pt x="651" y="125"/>
                    <a:pt x="647" y="128"/>
                  </a:cubicBezTo>
                  <a:cubicBezTo>
                    <a:pt x="636" y="124"/>
                    <a:pt x="624" y="122"/>
                    <a:pt x="613" y="122"/>
                  </a:cubicBezTo>
                  <a:cubicBezTo>
                    <a:pt x="566" y="122"/>
                    <a:pt x="520" y="152"/>
                    <a:pt x="524" y="214"/>
                  </a:cubicBezTo>
                  <a:cubicBezTo>
                    <a:pt x="588" y="4107"/>
                    <a:pt x="497" y="7995"/>
                    <a:pt x="251" y="11879"/>
                  </a:cubicBezTo>
                  <a:cubicBezTo>
                    <a:pt x="183" y="12975"/>
                    <a:pt x="101" y="14075"/>
                    <a:pt x="6" y="15171"/>
                  </a:cubicBezTo>
                  <a:cubicBezTo>
                    <a:pt x="1" y="15226"/>
                    <a:pt x="51" y="15271"/>
                    <a:pt x="101" y="15271"/>
                  </a:cubicBezTo>
                  <a:cubicBezTo>
                    <a:pt x="4139" y="15244"/>
                    <a:pt x="8178" y="15071"/>
                    <a:pt x="12202" y="14762"/>
                  </a:cubicBezTo>
                  <a:cubicBezTo>
                    <a:pt x="13339" y="14671"/>
                    <a:pt x="14603" y="14735"/>
                    <a:pt x="15736" y="14625"/>
                  </a:cubicBezTo>
                  <a:cubicBezTo>
                    <a:pt x="15738" y="14625"/>
                    <a:pt x="15739" y="14625"/>
                    <a:pt x="15741" y="14625"/>
                  </a:cubicBezTo>
                  <a:cubicBezTo>
                    <a:pt x="15770" y="14625"/>
                    <a:pt x="15782" y="14647"/>
                    <a:pt x="15786" y="14647"/>
                  </a:cubicBezTo>
                  <a:cubicBezTo>
                    <a:pt x="15788" y="14647"/>
                    <a:pt x="15787" y="14641"/>
                    <a:pt x="15786" y="14621"/>
                  </a:cubicBezTo>
                  <a:cubicBezTo>
                    <a:pt x="15567" y="10928"/>
                    <a:pt x="15868" y="6976"/>
                    <a:pt x="15704" y="3288"/>
                  </a:cubicBezTo>
                  <a:cubicBezTo>
                    <a:pt x="15631" y="1692"/>
                    <a:pt x="15381" y="155"/>
                    <a:pt x="15381" y="155"/>
                  </a:cubicBezTo>
                  <a:lnTo>
                    <a:pt x="15340" y="155"/>
                  </a:lnTo>
                  <a:cubicBezTo>
                    <a:pt x="15172" y="164"/>
                    <a:pt x="14999" y="173"/>
                    <a:pt x="14831" y="182"/>
                  </a:cubicBezTo>
                  <a:cubicBezTo>
                    <a:pt x="14672" y="173"/>
                    <a:pt x="14512" y="160"/>
                    <a:pt x="14353" y="150"/>
                  </a:cubicBezTo>
                  <a:cubicBezTo>
                    <a:pt x="14296" y="148"/>
                    <a:pt x="14213" y="128"/>
                    <a:pt x="14138" y="128"/>
                  </a:cubicBezTo>
                  <a:cubicBezTo>
                    <a:pt x="14094" y="128"/>
                    <a:pt x="14053" y="135"/>
                    <a:pt x="14021" y="155"/>
                  </a:cubicBezTo>
                  <a:cubicBezTo>
                    <a:pt x="13835" y="278"/>
                    <a:pt x="13930" y="555"/>
                    <a:pt x="14012" y="705"/>
                  </a:cubicBezTo>
                  <a:cubicBezTo>
                    <a:pt x="14058" y="787"/>
                    <a:pt x="14162" y="851"/>
                    <a:pt x="14190" y="937"/>
                  </a:cubicBezTo>
                  <a:cubicBezTo>
                    <a:pt x="14267" y="1165"/>
                    <a:pt x="14180" y="1387"/>
                    <a:pt x="13971" y="1465"/>
                  </a:cubicBezTo>
                  <a:cubicBezTo>
                    <a:pt x="13907" y="1489"/>
                    <a:pt x="13804" y="1514"/>
                    <a:pt x="13708" y="1514"/>
                  </a:cubicBezTo>
                  <a:cubicBezTo>
                    <a:pt x="13627" y="1514"/>
                    <a:pt x="13551" y="1496"/>
                    <a:pt x="13507" y="1447"/>
                  </a:cubicBezTo>
                  <a:cubicBezTo>
                    <a:pt x="13380" y="1301"/>
                    <a:pt x="13430" y="1010"/>
                    <a:pt x="13516" y="864"/>
                  </a:cubicBezTo>
                  <a:cubicBezTo>
                    <a:pt x="13653" y="646"/>
                    <a:pt x="13762" y="432"/>
                    <a:pt x="13626" y="187"/>
                  </a:cubicBezTo>
                  <a:cubicBezTo>
                    <a:pt x="13612" y="160"/>
                    <a:pt x="13589" y="146"/>
                    <a:pt x="13562" y="146"/>
                  </a:cubicBezTo>
                  <a:cubicBezTo>
                    <a:pt x="13012" y="150"/>
                    <a:pt x="12466" y="191"/>
                    <a:pt x="11925" y="269"/>
                  </a:cubicBezTo>
                  <a:cubicBezTo>
                    <a:pt x="11902" y="273"/>
                    <a:pt x="11875" y="301"/>
                    <a:pt x="11870" y="323"/>
                  </a:cubicBezTo>
                  <a:cubicBezTo>
                    <a:pt x="11843" y="501"/>
                    <a:pt x="11816" y="678"/>
                    <a:pt x="11784" y="855"/>
                  </a:cubicBezTo>
                  <a:cubicBezTo>
                    <a:pt x="11779" y="905"/>
                    <a:pt x="11807" y="955"/>
                    <a:pt x="11857" y="955"/>
                  </a:cubicBezTo>
                  <a:cubicBezTo>
                    <a:pt x="12207" y="1169"/>
                    <a:pt x="12184" y="1365"/>
                    <a:pt x="11797" y="1551"/>
                  </a:cubicBezTo>
                  <a:cubicBezTo>
                    <a:pt x="11746" y="1563"/>
                    <a:pt x="11695" y="1569"/>
                    <a:pt x="11644" y="1569"/>
                  </a:cubicBezTo>
                  <a:cubicBezTo>
                    <a:pt x="11543" y="1569"/>
                    <a:pt x="11444" y="1545"/>
                    <a:pt x="11347" y="1497"/>
                  </a:cubicBezTo>
                  <a:cubicBezTo>
                    <a:pt x="10724" y="1019"/>
                    <a:pt x="11420" y="987"/>
                    <a:pt x="11516" y="805"/>
                  </a:cubicBezTo>
                  <a:cubicBezTo>
                    <a:pt x="11602" y="642"/>
                    <a:pt x="11543" y="391"/>
                    <a:pt x="11511" y="219"/>
                  </a:cubicBezTo>
                  <a:cubicBezTo>
                    <a:pt x="11502" y="182"/>
                    <a:pt x="11466" y="160"/>
                    <a:pt x="11434" y="160"/>
                  </a:cubicBezTo>
                  <a:cubicBezTo>
                    <a:pt x="10933" y="178"/>
                    <a:pt x="10433" y="191"/>
                    <a:pt x="9933" y="210"/>
                  </a:cubicBezTo>
                  <a:cubicBezTo>
                    <a:pt x="9887" y="264"/>
                    <a:pt x="9860" y="332"/>
                    <a:pt x="9837" y="401"/>
                  </a:cubicBezTo>
                  <a:cubicBezTo>
                    <a:pt x="9828" y="451"/>
                    <a:pt x="9824" y="496"/>
                    <a:pt x="9819" y="546"/>
                  </a:cubicBezTo>
                  <a:cubicBezTo>
                    <a:pt x="9874" y="760"/>
                    <a:pt x="10065" y="996"/>
                    <a:pt x="10056" y="1196"/>
                  </a:cubicBezTo>
                  <a:cubicBezTo>
                    <a:pt x="10043" y="1386"/>
                    <a:pt x="9937" y="1466"/>
                    <a:pt x="9809" y="1466"/>
                  </a:cubicBezTo>
                  <a:cubicBezTo>
                    <a:pt x="9799" y="1466"/>
                    <a:pt x="9789" y="1466"/>
                    <a:pt x="9778" y="1465"/>
                  </a:cubicBezTo>
                  <a:cubicBezTo>
                    <a:pt x="9750" y="1473"/>
                    <a:pt x="9718" y="1478"/>
                    <a:pt x="9683" y="1478"/>
                  </a:cubicBezTo>
                  <a:cubicBezTo>
                    <a:pt x="9643" y="1478"/>
                    <a:pt x="9599" y="1472"/>
                    <a:pt x="9551" y="1460"/>
                  </a:cubicBezTo>
                  <a:cubicBezTo>
                    <a:pt x="9319" y="1415"/>
                    <a:pt x="9228" y="1265"/>
                    <a:pt x="9278" y="1005"/>
                  </a:cubicBezTo>
                  <a:cubicBezTo>
                    <a:pt x="9301" y="887"/>
                    <a:pt x="9374" y="773"/>
                    <a:pt x="9415" y="660"/>
                  </a:cubicBezTo>
                  <a:cubicBezTo>
                    <a:pt x="9474" y="496"/>
                    <a:pt x="9487" y="369"/>
                    <a:pt x="9410" y="205"/>
                  </a:cubicBezTo>
                  <a:cubicBezTo>
                    <a:pt x="9401" y="182"/>
                    <a:pt x="9369" y="169"/>
                    <a:pt x="9346" y="169"/>
                  </a:cubicBezTo>
                  <a:cubicBezTo>
                    <a:pt x="8919" y="182"/>
                    <a:pt x="8487" y="196"/>
                    <a:pt x="8059" y="210"/>
                  </a:cubicBezTo>
                  <a:cubicBezTo>
                    <a:pt x="8023" y="210"/>
                    <a:pt x="7982" y="246"/>
                    <a:pt x="7987" y="287"/>
                  </a:cubicBezTo>
                  <a:cubicBezTo>
                    <a:pt x="8005" y="605"/>
                    <a:pt x="7837" y="783"/>
                    <a:pt x="8096" y="1005"/>
                  </a:cubicBezTo>
                  <a:cubicBezTo>
                    <a:pt x="8173" y="1078"/>
                    <a:pt x="8355" y="1146"/>
                    <a:pt x="8378" y="1283"/>
                  </a:cubicBezTo>
                  <a:cubicBezTo>
                    <a:pt x="8417" y="1572"/>
                    <a:pt x="8089" y="1688"/>
                    <a:pt x="7862" y="1688"/>
                  </a:cubicBezTo>
                  <a:cubicBezTo>
                    <a:pt x="7853" y="1688"/>
                    <a:pt x="7845" y="1688"/>
                    <a:pt x="7837" y="1688"/>
                  </a:cubicBezTo>
                  <a:cubicBezTo>
                    <a:pt x="7723" y="1683"/>
                    <a:pt x="7477" y="1633"/>
                    <a:pt x="7377" y="1551"/>
                  </a:cubicBezTo>
                  <a:cubicBezTo>
                    <a:pt x="7095" y="1319"/>
                    <a:pt x="7332" y="1051"/>
                    <a:pt x="7445" y="851"/>
                  </a:cubicBezTo>
                  <a:cubicBezTo>
                    <a:pt x="7532" y="692"/>
                    <a:pt x="7709" y="291"/>
                    <a:pt x="7486" y="150"/>
                  </a:cubicBezTo>
                  <a:cubicBezTo>
                    <a:pt x="7444" y="125"/>
                    <a:pt x="7382" y="117"/>
                    <a:pt x="7313" y="117"/>
                  </a:cubicBezTo>
                  <a:cubicBezTo>
                    <a:pt x="7186" y="117"/>
                    <a:pt x="7036" y="146"/>
                    <a:pt x="6950" y="146"/>
                  </a:cubicBezTo>
                  <a:cubicBezTo>
                    <a:pt x="6645" y="146"/>
                    <a:pt x="6340" y="141"/>
                    <a:pt x="6036" y="128"/>
                  </a:cubicBezTo>
                  <a:cubicBezTo>
                    <a:pt x="5995" y="128"/>
                    <a:pt x="5963" y="164"/>
                    <a:pt x="5958" y="205"/>
                  </a:cubicBezTo>
                  <a:cubicBezTo>
                    <a:pt x="5949" y="410"/>
                    <a:pt x="5936" y="610"/>
                    <a:pt x="5927" y="810"/>
                  </a:cubicBezTo>
                  <a:cubicBezTo>
                    <a:pt x="6145" y="919"/>
                    <a:pt x="6359" y="1142"/>
                    <a:pt x="6177" y="1396"/>
                  </a:cubicBezTo>
                  <a:cubicBezTo>
                    <a:pt x="6086" y="1519"/>
                    <a:pt x="5933" y="1573"/>
                    <a:pt x="5781" y="1573"/>
                  </a:cubicBezTo>
                  <a:cubicBezTo>
                    <a:pt x="5758" y="1573"/>
                    <a:pt x="5735" y="1572"/>
                    <a:pt x="5713" y="1569"/>
                  </a:cubicBezTo>
                  <a:cubicBezTo>
                    <a:pt x="5699" y="1571"/>
                    <a:pt x="5685" y="1572"/>
                    <a:pt x="5671" y="1572"/>
                  </a:cubicBezTo>
                  <a:cubicBezTo>
                    <a:pt x="5556" y="1572"/>
                    <a:pt x="5439" y="1522"/>
                    <a:pt x="5354" y="1428"/>
                  </a:cubicBezTo>
                  <a:cubicBezTo>
                    <a:pt x="5294" y="1365"/>
                    <a:pt x="5244" y="1283"/>
                    <a:pt x="5240" y="1192"/>
                  </a:cubicBezTo>
                  <a:cubicBezTo>
                    <a:pt x="5235" y="1187"/>
                    <a:pt x="5231" y="1183"/>
                    <a:pt x="5226" y="1178"/>
                  </a:cubicBezTo>
                  <a:lnTo>
                    <a:pt x="5240" y="1160"/>
                  </a:lnTo>
                  <a:cubicBezTo>
                    <a:pt x="5244" y="1083"/>
                    <a:pt x="5276" y="1024"/>
                    <a:pt x="5326" y="983"/>
                  </a:cubicBezTo>
                  <a:cubicBezTo>
                    <a:pt x="5358" y="942"/>
                    <a:pt x="5394" y="910"/>
                    <a:pt x="5431" y="878"/>
                  </a:cubicBezTo>
                  <a:cubicBezTo>
                    <a:pt x="5435" y="878"/>
                    <a:pt x="5435" y="874"/>
                    <a:pt x="5440" y="869"/>
                  </a:cubicBezTo>
                  <a:cubicBezTo>
                    <a:pt x="5449" y="860"/>
                    <a:pt x="5458" y="855"/>
                    <a:pt x="5467" y="846"/>
                  </a:cubicBezTo>
                  <a:cubicBezTo>
                    <a:pt x="5504" y="814"/>
                    <a:pt x="5535" y="773"/>
                    <a:pt x="5558" y="723"/>
                  </a:cubicBezTo>
                  <a:cubicBezTo>
                    <a:pt x="5599" y="628"/>
                    <a:pt x="5608" y="523"/>
                    <a:pt x="5604" y="414"/>
                  </a:cubicBezTo>
                  <a:cubicBezTo>
                    <a:pt x="5590" y="351"/>
                    <a:pt x="5581" y="287"/>
                    <a:pt x="5576" y="219"/>
                  </a:cubicBezTo>
                  <a:cubicBezTo>
                    <a:pt x="5572" y="210"/>
                    <a:pt x="5572" y="200"/>
                    <a:pt x="5567" y="191"/>
                  </a:cubicBezTo>
                  <a:cubicBezTo>
                    <a:pt x="5558" y="132"/>
                    <a:pt x="5549" y="73"/>
                    <a:pt x="5545" y="9"/>
                  </a:cubicBezTo>
                  <a:cubicBezTo>
                    <a:pt x="5535" y="5"/>
                    <a:pt x="5522" y="0"/>
                    <a:pt x="5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13"/>
            <p:cNvSpPr/>
            <p:nvPr/>
          </p:nvSpPr>
          <p:spPr>
            <a:xfrm flipH="1">
              <a:off x="6481774" y="2104862"/>
              <a:ext cx="1895722" cy="410632"/>
            </a:xfrm>
            <a:custGeom>
              <a:avLst/>
              <a:gdLst/>
              <a:ahLst/>
              <a:cxnLst/>
              <a:rect l="l" t="t" r="r" b="b"/>
              <a:pathLst>
                <a:path w="15184" h="3289" extrusionOk="0">
                  <a:moveTo>
                    <a:pt x="4988" y="0"/>
                  </a:moveTo>
                  <a:lnTo>
                    <a:pt x="3642" y="55"/>
                  </a:lnTo>
                  <a:cubicBezTo>
                    <a:pt x="3610" y="60"/>
                    <a:pt x="3578" y="78"/>
                    <a:pt x="3569" y="114"/>
                  </a:cubicBezTo>
                  <a:cubicBezTo>
                    <a:pt x="3515" y="310"/>
                    <a:pt x="3537" y="478"/>
                    <a:pt x="3583" y="673"/>
                  </a:cubicBezTo>
                  <a:cubicBezTo>
                    <a:pt x="3615" y="824"/>
                    <a:pt x="3660" y="964"/>
                    <a:pt x="3637" y="1110"/>
                  </a:cubicBezTo>
                  <a:cubicBezTo>
                    <a:pt x="3667" y="1339"/>
                    <a:pt x="3477" y="1578"/>
                    <a:pt x="3260" y="1578"/>
                  </a:cubicBezTo>
                  <a:cubicBezTo>
                    <a:pt x="3211" y="1578"/>
                    <a:pt x="3160" y="1565"/>
                    <a:pt x="3110" y="1537"/>
                  </a:cubicBezTo>
                  <a:cubicBezTo>
                    <a:pt x="3074" y="1515"/>
                    <a:pt x="3037" y="1487"/>
                    <a:pt x="3010" y="1451"/>
                  </a:cubicBezTo>
                  <a:cubicBezTo>
                    <a:pt x="2974" y="1419"/>
                    <a:pt x="2955" y="1383"/>
                    <a:pt x="2951" y="1337"/>
                  </a:cubicBezTo>
                  <a:cubicBezTo>
                    <a:pt x="2928" y="1265"/>
                    <a:pt x="2924" y="1187"/>
                    <a:pt x="2942" y="1115"/>
                  </a:cubicBezTo>
                  <a:cubicBezTo>
                    <a:pt x="2987" y="955"/>
                    <a:pt x="3124" y="874"/>
                    <a:pt x="3274" y="846"/>
                  </a:cubicBezTo>
                  <a:cubicBezTo>
                    <a:pt x="3278" y="846"/>
                    <a:pt x="3283" y="842"/>
                    <a:pt x="3292" y="842"/>
                  </a:cubicBezTo>
                  <a:cubicBezTo>
                    <a:pt x="3301" y="824"/>
                    <a:pt x="3306" y="801"/>
                    <a:pt x="3301" y="778"/>
                  </a:cubicBezTo>
                  <a:cubicBezTo>
                    <a:pt x="3274" y="569"/>
                    <a:pt x="3242" y="360"/>
                    <a:pt x="3215" y="150"/>
                  </a:cubicBezTo>
                  <a:cubicBezTo>
                    <a:pt x="3210" y="114"/>
                    <a:pt x="3169" y="96"/>
                    <a:pt x="3142" y="96"/>
                  </a:cubicBezTo>
                  <a:cubicBezTo>
                    <a:pt x="2926" y="75"/>
                    <a:pt x="2713" y="64"/>
                    <a:pt x="2500" y="64"/>
                  </a:cubicBezTo>
                  <a:cubicBezTo>
                    <a:pt x="2254" y="64"/>
                    <a:pt x="2008" y="78"/>
                    <a:pt x="1759" y="105"/>
                  </a:cubicBezTo>
                  <a:cubicBezTo>
                    <a:pt x="1727" y="110"/>
                    <a:pt x="1700" y="128"/>
                    <a:pt x="1687" y="164"/>
                  </a:cubicBezTo>
                  <a:cubicBezTo>
                    <a:pt x="1605" y="446"/>
                    <a:pt x="1646" y="660"/>
                    <a:pt x="1755" y="896"/>
                  </a:cubicBezTo>
                  <a:cubicBezTo>
                    <a:pt x="1896" y="1001"/>
                    <a:pt x="2019" y="1183"/>
                    <a:pt x="2032" y="1337"/>
                  </a:cubicBezTo>
                  <a:cubicBezTo>
                    <a:pt x="2041" y="1515"/>
                    <a:pt x="1946" y="1624"/>
                    <a:pt x="1823" y="1669"/>
                  </a:cubicBezTo>
                  <a:cubicBezTo>
                    <a:pt x="1778" y="1701"/>
                    <a:pt x="1718" y="1724"/>
                    <a:pt x="1641" y="1738"/>
                  </a:cubicBezTo>
                  <a:cubicBezTo>
                    <a:pt x="1591" y="1747"/>
                    <a:pt x="1541" y="1751"/>
                    <a:pt x="1491" y="1760"/>
                  </a:cubicBezTo>
                  <a:cubicBezTo>
                    <a:pt x="1200" y="1760"/>
                    <a:pt x="1009" y="1592"/>
                    <a:pt x="1123" y="1192"/>
                  </a:cubicBezTo>
                  <a:cubicBezTo>
                    <a:pt x="1150" y="1105"/>
                    <a:pt x="1223" y="1024"/>
                    <a:pt x="1264" y="942"/>
                  </a:cubicBezTo>
                  <a:cubicBezTo>
                    <a:pt x="1627" y="146"/>
                    <a:pt x="641" y="187"/>
                    <a:pt x="154" y="128"/>
                  </a:cubicBezTo>
                  <a:cubicBezTo>
                    <a:pt x="149" y="125"/>
                    <a:pt x="145" y="124"/>
                    <a:pt x="140" y="124"/>
                  </a:cubicBezTo>
                  <a:cubicBezTo>
                    <a:pt x="136" y="124"/>
                    <a:pt x="131" y="125"/>
                    <a:pt x="127" y="128"/>
                  </a:cubicBezTo>
                  <a:cubicBezTo>
                    <a:pt x="116" y="124"/>
                    <a:pt x="104" y="122"/>
                    <a:pt x="93" y="122"/>
                  </a:cubicBezTo>
                  <a:cubicBezTo>
                    <a:pt x="46" y="122"/>
                    <a:pt x="0" y="152"/>
                    <a:pt x="4" y="214"/>
                  </a:cubicBezTo>
                  <a:cubicBezTo>
                    <a:pt x="18" y="1242"/>
                    <a:pt x="27" y="2265"/>
                    <a:pt x="22" y="3288"/>
                  </a:cubicBezTo>
                  <a:lnTo>
                    <a:pt x="15184" y="3288"/>
                  </a:lnTo>
                  <a:cubicBezTo>
                    <a:pt x="15111" y="1692"/>
                    <a:pt x="14861" y="155"/>
                    <a:pt x="14861" y="155"/>
                  </a:cubicBezTo>
                  <a:lnTo>
                    <a:pt x="14820" y="155"/>
                  </a:lnTo>
                  <a:cubicBezTo>
                    <a:pt x="14652" y="164"/>
                    <a:pt x="14479" y="173"/>
                    <a:pt x="14311" y="182"/>
                  </a:cubicBezTo>
                  <a:cubicBezTo>
                    <a:pt x="14152" y="173"/>
                    <a:pt x="13992" y="160"/>
                    <a:pt x="13833" y="150"/>
                  </a:cubicBezTo>
                  <a:cubicBezTo>
                    <a:pt x="13776" y="148"/>
                    <a:pt x="13693" y="128"/>
                    <a:pt x="13618" y="128"/>
                  </a:cubicBezTo>
                  <a:cubicBezTo>
                    <a:pt x="13574" y="128"/>
                    <a:pt x="13533" y="135"/>
                    <a:pt x="13501" y="155"/>
                  </a:cubicBezTo>
                  <a:cubicBezTo>
                    <a:pt x="13315" y="278"/>
                    <a:pt x="13410" y="555"/>
                    <a:pt x="13492" y="705"/>
                  </a:cubicBezTo>
                  <a:cubicBezTo>
                    <a:pt x="13538" y="787"/>
                    <a:pt x="13642" y="851"/>
                    <a:pt x="13670" y="937"/>
                  </a:cubicBezTo>
                  <a:cubicBezTo>
                    <a:pt x="13747" y="1165"/>
                    <a:pt x="13660" y="1387"/>
                    <a:pt x="13451" y="1465"/>
                  </a:cubicBezTo>
                  <a:cubicBezTo>
                    <a:pt x="13387" y="1489"/>
                    <a:pt x="13284" y="1514"/>
                    <a:pt x="13188" y="1514"/>
                  </a:cubicBezTo>
                  <a:cubicBezTo>
                    <a:pt x="13107" y="1514"/>
                    <a:pt x="13031" y="1496"/>
                    <a:pt x="12987" y="1447"/>
                  </a:cubicBezTo>
                  <a:cubicBezTo>
                    <a:pt x="12860" y="1301"/>
                    <a:pt x="12910" y="1010"/>
                    <a:pt x="12996" y="864"/>
                  </a:cubicBezTo>
                  <a:cubicBezTo>
                    <a:pt x="13133" y="646"/>
                    <a:pt x="13242" y="432"/>
                    <a:pt x="13106" y="187"/>
                  </a:cubicBezTo>
                  <a:cubicBezTo>
                    <a:pt x="13092" y="160"/>
                    <a:pt x="13069" y="146"/>
                    <a:pt x="13042" y="146"/>
                  </a:cubicBezTo>
                  <a:cubicBezTo>
                    <a:pt x="12492" y="150"/>
                    <a:pt x="11946" y="191"/>
                    <a:pt x="11405" y="269"/>
                  </a:cubicBezTo>
                  <a:cubicBezTo>
                    <a:pt x="11382" y="273"/>
                    <a:pt x="11355" y="301"/>
                    <a:pt x="11350" y="323"/>
                  </a:cubicBezTo>
                  <a:cubicBezTo>
                    <a:pt x="11323" y="501"/>
                    <a:pt x="11296" y="678"/>
                    <a:pt x="11264" y="855"/>
                  </a:cubicBezTo>
                  <a:cubicBezTo>
                    <a:pt x="11259" y="905"/>
                    <a:pt x="11287" y="955"/>
                    <a:pt x="11337" y="955"/>
                  </a:cubicBezTo>
                  <a:cubicBezTo>
                    <a:pt x="11687" y="1169"/>
                    <a:pt x="11664" y="1365"/>
                    <a:pt x="11277" y="1551"/>
                  </a:cubicBezTo>
                  <a:cubicBezTo>
                    <a:pt x="11226" y="1563"/>
                    <a:pt x="11175" y="1569"/>
                    <a:pt x="11124" y="1569"/>
                  </a:cubicBezTo>
                  <a:cubicBezTo>
                    <a:pt x="11023" y="1569"/>
                    <a:pt x="10924" y="1545"/>
                    <a:pt x="10827" y="1497"/>
                  </a:cubicBezTo>
                  <a:cubicBezTo>
                    <a:pt x="10204" y="1019"/>
                    <a:pt x="10900" y="987"/>
                    <a:pt x="10996" y="805"/>
                  </a:cubicBezTo>
                  <a:cubicBezTo>
                    <a:pt x="11082" y="642"/>
                    <a:pt x="11023" y="391"/>
                    <a:pt x="10991" y="219"/>
                  </a:cubicBezTo>
                  <a:cubicBezTo>
                    <a:pt x="10982" y="182"/>
                    <a:pt x="10946" y="160"/>
                    <a:pt x="10914" y="160"/>
                  </a:cubicBezTo>
                  <a:cubicBezTo>
                    <a:pt x="10413" y="178"/>
                    <a:pt x="9913" y="191"/>
                    <a:pt x="9413" y="210"/>
                  </a:cubicBezTo>
                  <a:cubicBezTo>
                    <a:pt x="9367" y="264"/>
                    <a:pt x="9340" y="332"/>
                    <a:pt x="9317" y="401"/>
                  </a:cubicBezTo>
                  <a:cubicBezTo>
                    <a:pt x="9308" y="451"/>
                    <a:pt x="9304" y="496"/>
                    <a:pt x="9299" y="546"/>
                  </a:cubicBezTo>
                  <a:cubicBezTo>
                    <a:pt x="9354" y="760"/>
                    <a:pt x="9545" y="996"/>
                    <a:pt x="9536" y="1196"/>
                  </a:cubicBezTo>
                  <a:cubicBezTo>
                    <a:pt x="9523" y="1386"/>
                    <a:pt x="9417" y="1466"/>
                    <a:pt x="9289" y="1466"/>
                  </a:cubicBezTo>
                  <a:cubicBezTo>
                    <a:pt x="9279" y="1466"/>
                    <a:pt x="9269" y="1466"/>
                    <a:pt x="9258" y="1465"/>
                  </a:cubicBezTo>
                  <a:cubicBezTo>
                    <a:pt x="9230" y="1473"/>
                    <a:pt x="9198" y="1478"/>
                    <a:pt x="9163" y="1478"/>
                  </a:cubicBezTo>
                  <a:cubicBezTo>
                    <a:pt x="9123" y="1478"/>
                    <a:pt x="9079" y="1472"/>
                    <a:pt x="9031" y="1460"/>
                  </a:cubicBezTo>
                  <a:cubicBezTo>
                    <a:pt x="8799" y="1415"/>
                    <a:pt x="8708" y="1265"/>
                    <a:pt x="8758" y="1005"/>
                  </a:cubicBezTo>
                  <a:cubicBezTo>
                    <a:pt x="8781" y="887"/>
                    <a:pt x="8854" y="773"/>
                    <a:pt x="8895" y="660"/>
                  </a:cubicBezTo>
                  <a:cubicBezTo>
                    <a:pt x="8954" y="496"/>
                    <a:pt x="8967" y="369"/>
                    <a:pt x="8890" y="205"/>
                  </a:cubicBezTo>
                  <a:cubicBezTo>
                    <a:pt x="8881" y="182"/>
                    <a:pt x="8849" y="169"/>
                    <a:pt x="8826" y="169"/>
                  </a:cubicBezTo>
                  <a:cubicBezTo>
                    <a:pt x="8399" y="182"/>
                    <a:pt x="7967" y="196"/>
                    <a:pt x="7539" y="210"/>
                  </a:cubicBezTo>
                  <a:cubicBezTo>
                    <a:pt x="7503" y="210"/>
                    <a:pt x="7462" y="246"/>
                    <a:pt x="7467" y="287"/>
                  </a:cubicBezTo>
                  <a:cubicBezTo>
                    <a:pt x="7485" y="605"/>
                    <a:pt x="7317" y="783"/>
                    <a:pt x="7576" y="1005"/>
                  </a:cubicBezTo>
                  <a:cubicBezTo>
                    <a:pt x="7653" y="1078"/>
                    <a:pt x="7835" y="1146"/>
                    <a:pt x="7858" y="1283"/>
                  </a:cubicBezTo>
                  <a:cubicBezTo>
                    <a:pt x="7897" y="1572"/>
                    <a:pt x="7569" y="1688"/>
                    <a:pt x="7342" y="1688"/>
                  </a:cubicBezTo>
                  <a:cubicBezTo>
                    <a:pt x="7333" y="1688"/>
                    <a:pt x="7325" y="1688"/>
                    <a:pt x="7317" y="1688"/>
                  </a:cubicBezTo>
                  <a:cubicBezTo>
                    <a:pt x="7203" y="1683"/>
                    <a:pt x="6957" y="1633"/>
                    <a:pt x="6857" y="1551"/>
                  </a:cubicBezTo>
                  <a:cubicBezTo>
                    <a:pt x="6575" y="1319"/>
                    <a:pt x="6812" y="1051"/>
                    <a:pt x="6925" y="851"/>
                  </a:cubicBezTo>
                  <a:cubicBezTo>
                    <a:pt x="7012" y="692"/>
                    <a:pt x="7189" y="291"/>
                    <a:pt x="6966" y="150"/>
                  </a:cubicBezTo>
                  <a:cubicBezTo>
                    <a:pt x="6924" y="125"/>
                    <a:pt x="6862" y="117"/>
                    <a:pt x="6793" y="117"/>
                  </a:cubicBezTo>
                  <a:cubicBezTo>
                    <a:pt x="6666" y="117"/>
                    <a:pt x="6516" y="146"/>
                    <a:pt x="6430" y="146"/>
                  </a:cubicBezTo>
                  <a:cubicBezTo>
                    <a:pt x="6125" y="146"/>
                    <a:pt x="5820" y="141"/>
                    <a:pt x="5516" y="128"/>
                  </a:cubicBezTo>
                  <a:cubicBezTo>
                    <a:pt x="5475" y="128"/>
                    <a:pt x="5443" y="164"/>
                    <a:pt x="5438" y="205"/>
                  </a:cubicBezTo>
                  <a:cubicBezTo>
                    <a:pt x="5429" y="410"/>
                    <a:pt x="5416" y="610"/>
                    <a:pt x="5407" y="810"/>
                  </a:cubicBezTo>
                  <a:cubicBezTo>
                    <a:pt x="5625" y="919"/>
                    <a:pt x="5839" y="1142"/>
                    <a:pt x="5657" y="1396"/>
                  </a:cubicBezTo>
                  <a:cubicBezTo>
                    <a:pt x="5566" y="1519"/>
                    <a:pt x="5413" y="1573"/>
                    <a:pt x="5261" y="1573"/>
                  </a:cubicBezTo>
                  <a:cubicBezTo>
                    <a:pt x="5238" y="1573"/>
                    <a:pt x="5215" y="1572"/>
                    <a:pt x="5193" y="1569"/>
                  </a:cubicBezTo>
                  <a:cubicBezTo>
                    <a:pt x="5179" y="1571"/>
                    <a:pt x="5165" y="1572"/>
                    <a:pt x="5151" y="1572"/>
                  </a:cubicBezTo>
                  <a:cubicBezTo>
                    <a:pt x="5036" y="1572"/>
                    <a:pt x="4919" y="1522"/>
                    <a:pt x="4834" y="1428"/>
                  </a:cubicBezTo>
                  <a:cubicBezTo>
                    <a:pt x="4774" y="1365"/>
                    <a:pt x="4724" y="1283"/>
                    <a:pt x="4720" y="1192"/>
                  </a:cubicBezTo>
                  <a:cubicBezTo>
                    <a:pt x="4715" y="1187"/>
                    <a:pt x="4711" y="1183"/>
                    <a:pt x="4706" y="1178"/>
                  </a:cubicBezTo>
                  <a:lnTo>
                    <a:pt x="4720" y="1160"/>
                  </a:lnTo>
                  <a:cubicBezTo>
                    <a:pt x="4724" y="1083"/>
                    <a:pt x="4756" y="1024"/>
                    <a:pt x="4806" y="983"/>
                  </a:cubicBezTo>
                  <a:cubicBezTo>
                    <a:pt x="4838" y="942"/>
                    <a:pt x="4874" y="910"/>
                    <a:pt x="4911" y="878"/>
                  </a:cubicBezTo>
                  <a:cubicBezTo>
                    <a:pt x="4915" y="878"/>
                    <a:pt x="4915" y="874"/>
                    <a:pt x="4920" y="869"/>
                  </a:cubicBezTo>
                  <a:cubicBezTo>
                    <a:pt x="4929" y="860"/>
                    <a:pt x="4938" y="855"/>
                    <a:pt x="4947" y="846"/>
                  </a:cubicBezTo>
                  <a:cubicBezTo>
                    <a:pt x="4984" y="814"/>
                    <a:pt x="5015" y="773"/>
                    <a:pt x="5038" y="723"/>
                  </a:cubicBezTo>
                  <a:cubicBezTo>
                    <a:pt x="5079" y="628"/>
                    <a:pt x="5088" y="523"/>
                    <a:pt x="5084" y="414"/>
                  </a:cubicBezTo>
                  <a:cubicBezTo>
                    <a:pt x="5070" y="351"/>
                    <a:pt x="5061" y="287"/>
                    <a:pt x="5056" y="219"/>
                  </a:cubicBezTo>
                  <a:cubicBezTo>
                    <a:pt x="5052" y="210"/>
                    <a:pt x="5052" y="200"/>
                    <a:pt x="5047" y="191"/>
                  </a:cubicBezTo>
                  <a:cubicBezTo>
                    <a:pt x="5038" y="132"/>
                    <a:pt x="5029" y="73"/>
                    <a:pt x="5025" y="9"/>
                  </a:cubicBezTo>
                  <a:cubicBezTo>
                    <a:pt x="5015" y="5"/>
                    <a:pt x="5002" y="0"/>
                    <a:pt x="49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13"/>
            <p:cNvSpPr/>
            <p:nvPr/>
          </p:nvSpPr>
          <p:spPr>
            <a:xfrm flipH="1">
              <a:off x="6460175" y="2093875"/>
              <a:ext cx="1992356" cy="1928433"/>
            </a:xfrm>
            <a:custGeom>
              <a:avLst/>
              <a:gdLst/>
              <a:ahLst/>
              <a:cxnLst/>
              <a:rect l="l" t="t" r="r" b="b"/>
              <a:pathLst>
                <a:path w="15958" h="15446" extrusionOk="0">
                  <a:moveTo>
                    <a:pt x="5548" y="175"/>
                  </a:moveTo>
                  <a:cubicBezTo>
                    <a:pt x="5553" y="216"/>
                    <a:pt x="5557" y="257"/>
                    <a:pt x="5566" y="298"/>
                  </a:cubicBezTo>
                  <a:cubicBezTo>
                    <a:pt x="5566" y="307"/>
                    <a:pt x="5571" y="316"/>
                    <a:pt x="5571" y="325"/>
                  </a:cubicBezTo>
                  <a:cubicBezTo>
                    <a:pt x="5575" y="384"/>
                    <a:pt x="5585" y="434"/>
                    <a:pt x="5594" y="489"/>
                  </a:cubicBezTo>
                  <a:lnTo>
                    <a:pt x="5598" y="511"/>
                  </a:lnTo>
                  <a:cubicBezTo>
                    <a:pt x="5603" y="620"/>
                    <a:pt x="5594" y="707"/>
                    <a:pt x="5562" y="780"/>
                  </a:cubicBezTo>
                  <a:cubicBezTo>
                    <a:pt x="5548" y="811"/>
                    <a:pt x="5530" y="839"/>
                    <a:pt x="5494" y="871"/>
                  </a:cubicBezTo>
                  <a:cubicBezTo>
                    <a:pt x="5480" y="880"/>
                    <a:pt x="5471" y="889"/>
                    <a:pt x="5462" y="898"/>
                  </a:cubicBezTo>
                  <a:lnTo>
                    <a:pt x="5444" y="916"/>
                  </a:lnTo>
                  <a:cubicBezTo>
                    <a:pt x="5412" y="948"/>
                    <a:pt x="5375" y="975"/>
                    <a:pt x="5348" y="1012"/>
                  </a:cubicBezTo>
                  <a:cubicBezTo>
                    <a:pt x="5284" y="1066"/>
                    <a:pt x="5248" y="1139"/>
                    <a:pt x="5239" y="1221"/>
                  </a:cubicBezTo>
                  <a:lnTo>
                    <a:pt x="5203" y="1271"/>
                  </a:lnTo>
                  <a:lnTo>
                    <a:pt x="5239" y="1316"/>
                  </a:lnTo>
                  <a:cubicBezTo>
                    <a:pt x="5253" y="1407"/>
                    <a:pt x="5298" y="1498"/>
                    <a:pt x="5371" y="1575"/>
                  </a:cubicBezTo>
                  <a:cubicBezTo>
                    <a:pt x="5478" y="1687"/>
                    <a:pt x="5611" y="1746"/>
                    <a:pt x="5750" y="1746"/>
                  </a:cubicBezTo>
                  <a:cubicBezTo>
                    <a:pt x="5765" y="1746"/>
                    <a:pt x="5779" y="1745"/>
                    <a:pt x="5794" y="1744"/>
                  </a:cubicBezTo>
                  <a:cubicBezTo>
                    <a:pt x="5817" y="1746"/>
                    <a:pt x="5839" y="1746"/>
                    <a:pt x="5861" y="1746"/>
                  </a:cubicBezTo>
                  <a:cubicBezTo>
                    <a:pt x="6059" y="1746"/>
                    <a:pt x="6223" y="1674"/>
                    <a:pt x="6321" y="1535"/>
                  </a:cubicBezTo>
                  <a:cubicBezTo>
                    <a:pt x="6399" y="1430"/>
                    <a:pt x="6426" y="1312"/>
                    <a:pt x="6399" y="1203"/>
                  </a:cubicBezTo>
                  <a:cubicBezTo>
                    <a:pt x="6367" y="1066"/>
                    <a:pt x="6253" y="939"/>
                    <a:pt x="6094" y="848"/>
                  </a:cubicBezTo>
                  <a:lnTo>
                    <a:pt x="6126" y="302"/>
                  </a:lnTo>
                  <a:cubicBezTo>
                    <a:pt x="6453" y="316"/>
                    <a:pt x="6749" y="320"/>
                    <a:pt x="7031" y="320"/>
                  </a:cubicBezTo>
                  <a:cubicBezTo>
                    <a:pt x="7072" y="320"/>
                    <a:pt x="7126" y="311"/>
                    <a:pt x="7181" y="307"/>
                  </a:cubicBezTo>
                  <a:cubicBezTo>
                    <a:pt x="7242" y="299"/>
                    <a:pt x="7318" y="291"/>
                    <a:pt x="7385" y="291"/>
                  </a:cubicBezTo>
                  <a:cubicBezTo>
                    <a:pt x="7442" y="291"/>
                    <a:pt x="7493" y="297"/>
                    <a:pt x="7522" y="316"/>
                  </a:cubicBezTo>
                  <a:cubicBezTo>
                    <a:pt x="7672" y="407"/>
                    <a:pt x="7540" y="734"/>
                    <a:pt x="7454" y="893"/>
                  </a:cubicBezTo>
                  <a:cubicBezTo>
                    <a:pt x="7435" y="921"/>
                    <a:pt x="7417" y="952"/>
                    <a:pt x="7399" y="980"/>
                  </a:cubicBezTo>
                  <a:cubicBezTo>
                    <a:pt x="7285" y="1171"/>
                    <a:pt x="7108" y="1457"/>
                    <a:pt x="7404" y="1703"/>
                  </a:cubicBezTo>
                  <a:cubicBezTo>
                    <a:pt x="7536" y="1812"/>
                    <a:pt x="7808" y="1857"/>
                    <a:pt x="7913" y="1862"/>
                  </a:cubicBezTo>
                  <a:cubicBezTo>
                    <a:pt x="7920" y="1862"/>
                    <a:pt x="7927" y="1862"/>
                    <a:pt x="7933" y="1862"/>
                  </a:cubicBezTo>
                  <a:cubicBezTo>
                    <a:pt x="8108" y="1862"/>
                    <a:pt x="8331" y="1806"/>
                    <a:pt x="8450" y="1666"/>
                  </a:cubicBezTo>
                  <a:cubicBezTo>
                    <a:pt x="8527" y="1580"/>
                    <a:pt x="8554" y="1475"/>
                    <a:pt x="8541" y="1362"/>
                  </a:cubicBezTo>
                  <a:cubicBezTo>
                    <a:pt x="8518" y="1221"/>
                    <a:pt x="8395" y="1139"/>
                    <a:pt x="8304" y="1080"/>
                  </a:cubicBezTo>
                  <a:cubicBezTo>
                    <a:pt x="8277" y="1062"/>
                    <a:pt x="8245" y="1043"/>
                    <a:pt x="8231" y="1030"/>
                  </a:cubicBezTo>
                  <a:cubicBezTo>
                    <a:pt x="8090" y="907"/>
                    <a:pt x="8104" y="821"/>
                    <a:pt x="8131" y="661"/>
                  </a:cubicBezTo>
                  <a:cubicBezTo>
                    <a:pt x="8140" y="580"/>
                    <a:pt x="8154" y="489"/>
                    <a:pt x="8149" y="384"/>
                  </a:cubicBezTo>
                  <a:lnTo>
                    <a:pt x="9423" y="343"/>
                  </a:lnTo>
                  <a:lnTo>
                    <a:pt x="9423" y="343"/>
                  </a:lnTo>
                  <a:cubicBezTo>
                    <a:pt x="9482" y="475"/>
                    <a:pt x="9468" y="580"/>
                    <a:pt x="9418" y="721"/>
                  </a:cubicBezTo>
                  <a:cubicBezTo>
                    <a:pt x="9405" y="761"/>
                    <a:pt x="9382" y="802"/>
                    <a:pt x="9364" y="843"/>
                  </a:cubicBezTo>
                  <a:cubicBezTo>
                    <a:pt x="9327" y="916"/>
                    <a:pt x="9291" y="993"/>
                    <a:pt x="9277" y="1075"/>
                  </a:cubicBezTo>
                  <a:cubicBezTo>
                    <a:pt x="9218" y="1380"/>
                    <a:pt x="9341" y="1580"/>
                    <a:pt x="9614" y="1635"/>
                  </a:cubicBezTo>
                  <a:cubicBezTo>
                    <a:pt x="9667" y="1647"/>
                    <a:pt x="9714" y="1652"/>
                    <a:pt x="9758" y="1652"/>
                  </a:cubicBezTo>
                  <a:cubicBezTo>
                    <a:pt x="9798" y="1652"/>
                    <a:pt x="9834" y="1648"/>
                    <a:pt x="9868" y="1639"/>
                  </a:cubicBezTo>
                  <a:cubicBezTo>
                    <a:pt x="9875" y="1639"/>
                    <a:pt x="9881" y="1640"/>
                    <a:pt x="9888" y="1640"/>
                  </a:cubicBezTo>
                  <a:cubicBezTo>
                    <a:pt x="9971" y="1640"/>
                    <a:pt x="10046" y="1612"/>
                    <a:pt x="10105" y="1562"/>
                  </a:cubicBezTo>
                  <a:cubicBezTo>
                    <a:pt x="10150" y="1521"/>
                    <a:pt x="10210" y="1439"/>
                    <a:pt x="10219" y="1293"/>
                  </a:cubicBezTo>
                  <a:cubicBezTo>
                    <a:pt x="10228" y="1148"/>
                    <a:pt x="10155" y="1002"/>
                    <a:pt x="10087" y="861"/>
                  </a:cubicBezTo>
                  <a:cubicBezTo>
                    <a:pt x="10046" y="780"/>
                    <a:pt x="10005" y="702"/>
                    <a:pt x="9987" y="630"/>
                  </a:cubicBezTo>
                  <a:cubicBezTo>
                    <a:pt x="9991" y="589"/>
                    <a:pt x="9996" y="548"/>
                    <a:pt x="10000" y="507"/>
                  </a:cubicBezTo>
                  <a:cubicBezTo>
                    <a:pt x="10014" y="457"/>
                    <a:pt x="10032" y="416"/>
                    <a:pt x="10055" y="384"/>
                  </a:cubicBezTo>
                  <a:lnTo>
                    <a:pt x="11510" y="334"/>
                  </a:lnTo>
                  <a:lnTo>
                    <a:pt x="11519" y="370"/>
                  </a:lnTo>
                  <a:cubicBezTo>
                    <a:pt x="11547" y="525"/>
                    <a:pt x="11587" y="734"/>
                    <a:pt x="11524" y="852"/>
                  </a:cubicBezTo>
                  <a:cubicBezTo>
                    <a:pt x="11510" y="880"/>
                    <a:pt x="11433" y="921"/>
                    <a:pt x="11374" y="948"/>
                  </a:cubicBezTo>
                  <a:cubicBezTo>
                    <a:pt x="11246" y="1016"/>
                    <a:pt x="11101" y="1089"/>
                    <a:pt x="11092" y="1234"/>
                  </a:cubicBezTo>
                  <a:cubicBezTo>
                    <a:pt x="11078" y="1362"/>
                    <a:pt x="11169" y="1494"/>
                    <a:pt x="11378" y="1653"/>
                  </a:cubicBezTo>
                  <a:lnTo>
                    <a:pt x="11392" y="1662"/>
                  </a:lnTo>
                  <a:cubicBezTo>
                    <a:pt x="11502" y="1717"/>
                    <a:pt x="11615" y="1743"/>
                    <a:pt x="11730" y="1743"/>
                  </a:cubicBezTo>
                  <a:cubicBezTo>
                    <a:pt x="11785" y="1743"/>
                    <a:pt x="11841" y="1737"/>
                    <a:pt x="11897" y="1726"/>
                  </a:cubicBezTo>
                  <a:lnTo>
                    <a:pt x="11915" y="1716"/>
                  </a:lnTo>
                  <a:cubicBezTo>
                    <a:pt x="12147" y="1607"/>
                    <a:pt x="12265" y="1484"/>
                    <a:pt x="12270" y="1348"/>
                  </a:cubicBezTo>
                  <a:cubicBezTo>
                    <a:pt x="12274" y="1212"/>
                    <a:pt x="12183" y="1089"/>
                    <a:pt x="11983" y="966"/>
                  </a:cubicBezTo>
                  <a:lnTo>
                    <a:pt x="11965" y="957"/>
                  </a:lnTo>
                  <a:lnTo>
                    <a:pt x="11951" y="957"/>
                  </a:lnTo>
                  <a:lnTo>
                    <a:pt x="12033" y="439"/>
                  </a:lnTo>
                  <a:cubicBezTo>
                    <a:pt x="12570" y="361"/>
                    <a:pt x="13111" y="325"/>
                    <a:pt x="13638" y="320"/>
                  </a:cubicBezTo>
                  <a:lnTo>
                    <a:pt x="13638" y="320"/>
                  </a:lnTo>
                  <a:cubicBezTo>
                    <a:pt x="13748" y="520"/>
                    <a:pt x="13657" y="698"/>
                    <a:pt x="13529" y="907"/>
                  </a:cubicBezTo>
                  <a:cubicBezTo>
                    <a:pt x="13425" y="1075"/>
                    <a:pt x="13370" y="1407"/>
                    <a:pt x="13529" y="1594"/>
                  </a:cubicBezTo>
                  <a:cubicBezTo>
                    <a:pt x="13592" y="1667"/>
                    <a:pt x="13689" y="1690"/>
                    <a:pt x="13785" y="1690"/>
                  </a:cubicBezTo>
                  <a:cubicBezTo>
                    <a:pt x="13930" y="1690"/>
                    <a:pt x="14071" y="1637"/>
                    <a:pt x="14080" y="1635"/>
                  </a:cubicBezTo>
                  <a:cubicBezTo>
                    <a:pt x="14330" y="1539"/>
                    <a:pt x="14443" y="1271"/>
                    <a:pt x="14352" y="998"/>
                  </a:cubicBezTo>
                  <a:cubicBezTo>
                    <a:pt x="14330" y="930"/>
                    <a:pt x="14280" y="880"/>
                    <a:pt x="14239" y="834"/>
                  </a:cubicBezTo>
                  <a:cubicBezTo>
                    <a:pt x="14211" y="802"/>
                    <a:pt x="14184" y="775"/>
                    <a:pt x="14170" y="752"/>
                  </a:cubicBezTo>
                  <a:cubicBezTo>
                    <a:pt x="14152" y="716"/>
                    <a:pt x="13989" y="420"/>
                    <a:pt x="14152" y="316"/>
                  </a:cubicBezTo>
                  <a:cubicBezTo>
                    <a:pt x="14167" y="307"/>
                    <a:pt x="14191" y="303"/>
                    <a:pt x="14219" y="303"/>
                  </a:cubicBezTo>
                  <a:cubicBezTo>
                    <a:pt x="14261" y="303"/>
                    <a:pt x="14310" y="310"/>
                    <a:pt x="14348" y="316"/>
                  </a:cubicBezTo>
                  <a:cubicBezTo>
                    <a:pt x="14375" y="320"/>
                    <a:pt x="14407" y="325"/>
                    <a:pt x="14430" y="325"/>
                  </a:cubicBezTo>
                  <a:lnTo>
                    <a:pt x="14912" y="357"/>
                  </a:lnTo>
                  <a:lnTo>
                    <a:pt x="15389" y="329"/>
                  </a:lnTo>
                  <a:cubicBezTo>
                    <a:pt x="15439" y="661"/>
                    <a:pt x="15639" y="2007"/>
                    <a:pt x="15698" y="3376"/>
                  </a:cubicBezTo>
                  <a:cubicBezTo>
                    <a:pt x="15776" y="5118"/>
                    <a:pt x="15753" y="6955"/>
                    <a:pt x="15726" y="8724"/>
                  </a:cubicBezTo>
                  <a:cubicBezTo>
                    <a:pt x="15698" y="10684"/>
                    <a:pt x="15671" y="12708"/>
                    <a:pt x="15780" y="14632"/>
                  </a:cubicBezTo>
                  <a:cubicBezTo>
                    <a:pt x="15189" y="14686"/>
                    <a:pt x="14548" y="14695"/>
                    <a:pt x="13929" y="14704"/>
                  </a:cubicBezTo>
                  <a:cubicBezTo>
                    <a:pt x="13379" y="14713"/>
                    <a:pt x="12811" y="14723"/>
                    <a:pt x="12279" y="14763"/>
                  </a:cubicBezTo>
                  <a:cubicBezTo>
                    <a:pt x="8286" y="15073"/>
                    <a:pt x="4216" y="15246"/>
                    <a:pt x="182" y="15273"/>
                  </a:cubicBezTo>
                  <a:cubicBezTo>
                    <a:pt x="177" y="15273"/>
                    <a:pt x="173" y="15268"/>
                    <a:pt x="173" y="15268"/>
                  </a:cubicBezTo>
                  <a:cubicBezTo>
                    <a:pt x="268" y="14159"/>
                    <a:pt x="350" y="13049"/>
                    <a:pt x="414" y="11971"/>
                  </a:cubicBezTo>
                  <a:cubicBezTo>
                    <a:pt x="660" y="8119"/>
                    <a:pt x="750" y="4195"/>
                    <a:pt x="687" y="302"/>
                  </a:cubicBezTo>
                  <a:lnTo>
                    <a:pt x="687" y="298"/>
                  </a:lnTo>
                  <a:lnTo>
                    <a:pt x="700" y="298"/>
                  </a:lnTo>
                  <a:lnTo>
                    <a:pt x="719" y="307"/>
                  </a:lnTo>
                  <a:lnTo>
                    <a:pt x="741" y="302"/>
                  </a:lnTo>
                  <a:cubicBezTo>
                    <a:pt x="810" y="311"/>
                    <a:pt x="887" y="316"/>
                    <a:pt x="964" y="320"/>
                  </a:cubicBezTo>
                  <a:cubicBezTo>
                    <a:pt x="1278" y="348"/>
                    <a:pt x="1710" y="389"/>
                    <a:pt x="1828" y="593"/>
                  </a:cubicBezTo>
                  <a:cubicBezTo>
                    <a:pt x="1878" y="689"/>
                    <a:pt x="1865" y="821"/>
                    <a:pt x="1787" y="993"/>
                  </a:cubicBezTo>
                  <a:cubicBezTo>
                    <a:pt x="1774" y="1021"/>
                    <a:pt x="1755" y="1052"/>
                    <a:pt x="1733" y="1084"/>
                  </a:cubicBezTo>
                  <a:cubicBezTo>
                    <a:pt x="1701" y="1139"/>
                    <a:pt x="1665" y="1193"/>
                    <a:pt x="1646" y="1257"/>
                  </a:cubicBezTo>
                  <a:cubicBezTo>
                    <a:pt x="1583" y="1471"/>
                    <a:pt x="1596" y="1644"/>
                    <a:pt x="1687" y="1762"/>
                  </a:cubicBezTo>
                  <a:cubicBezTo>
                    <a:pt x="1769" y="1876"/>
                    <a:pt x="1910" y="1935"/>
                    <a:pt x="2092" y="1935"/>
                  </a:cubicBezTo>
                  <a:lnTo>
                    <a:pt x="2256" y="1912"/>
                  </a:lnTo>
                  <a:cubicBezTo>
                    <a:pt x="2338" y="1898"/>
                    <a:pt x="2406" y="1876"/>
                    <a:pt x="2460" y="1835"/>
                  </a:cubicBezTo>
                  <a:cubicBezTo>
                    <a:pt x="2633" y="1771"/>
                    <a:pt x="2729" y="1612"/>
                    <a:pt x="2715" y="1421"/>
                  </a:cubicBezTo>
                  <a:cubicBezTo>
                    <a:pt x="2701" y="1257"/>
                    <a:pt x="2583" y="1057"/>
                    <a:pt x="2419" y="930"/>
                  </a:cubicBezTo>
                  <a:cubicBezTo>
                    <a:pt x="2333" y="730"/>
                    <a:pt x="2288" y="543"/>
                    <a:pt x="2365" y="284"/>
                  </a:cubicBezTo>
                  <a:lnTo>
                    <a:pt x="2369" y="284"/>
                  </a:lnTo>
                  <a:cubicBezTo>
                    <a:pt x="2620" y="254"/>
                    <a:pt x="2866" y="239"/>
                    <a:pt x="3113" y="239"/>
                  </a:cubicBezTo>
                  <a:cubicBezTo>
                    <a:pt x="3319" y="239"/>
                    <a:pt x="3525" y="250"/>
                    <a:pt x="3734" y="270"/>
                  </a:cubicBezTo>
                  <a:lnTo>
                    <a:pt x="3816" y="861"/>
                  </a:lnTo>
                  <a:cubicBezTo>
                    <a:pt x="3634" y="902"/>
                    <a:pt x="3506" y="1021"/>
                    <a:pt x="3461" y="1180"/>
                  </a:cubicBezTo>
                  <a:cubicBezTo>
                    <a:pt x="3438" y="1262"/>
                    <a:pt x="3443" y="1353"/>
                    <a:pt x="3470" y="1444"/>
                  </a:cubicBezTo>
                  <a:cubicBezTo>
                    <a:pt x="3474" y="1503"/>
                    <a:pt x="3502" y="1557"/>
                    <a:pt x="3552" y="1598"/>
                  </a:cubicBezTo>
                  <a:cubicBezTo>
                    <a:pt x="3588" y="1644"/>
                    <a:pt x="3625" y="1675"/>
                    <a:pt x="3670" y="1703"/>
                  </a:cubicBezTo>
                  <a:cubicBezTo>
                    <a:pt x="3731" y="1737"/>
                    <a:pt x="3796" y="1755"/>
                    <a:pt x="3861" y="1755"/>
                  </a:cubicBezTo>
                  <a:cubicBezTo>
                    <a:pt x="3941" y="1755"/>
                    <a:pt x="4022" y="1728"/>
                    <a:pt x="4098" y="1675"/>
                  </a:cubicBezTo>
                  <a:cubicBezTo>
                    <a:pt x="4248" y="1566"/>
                    <a:pt x="4339" y="1380"/>
                    <a:pt x="4320" y="1203"/>
                  </a:cubicBezTo>
                  <a:cubicBezTo>
                    <a:pt x="4339" y="1062"/>
                    <a:pt x="4307" y="934"/>
                    <a:pt x="4279" y="811"/>
                  </a:cubicBezTo>
                  <a:cubicBezTo>
                    <a:pt x="4275" y="789"/>
                    <a:pt x="4266" y="766"/>
                    <a:pt x="4261" y="743"/>
                  </a:cubicBezTo>
                  <a:cubicBezTo>
                    <a:pt x="4220" y="548"/>
                    <a:pt x="4202" y="402"/>
                    <a:pt x="4248" y="229"/>
                  </a:cubicBezTo>
                  <a:lnTo>
                    <a:pt x="5548" y="175"/>
                  </a:lnTo>
                  <a:close/>
                  <a:moveTo>
                    <a:pt x="5601" y="1"/>
                  </a:moveTo>
                  <a:cubicBezTo>
                    <a:pt x="5596" y="1"/>
                    <a:pt x="5590" y="1"/>
                    <a:pt x="5585" y="2"/>
                  </a:cubicBezTo>
                  <a:lnTo>
                    <a:pt x="4243" y="57"/>
                  </a:lnTo>
                  <a:cubicBezTo>
                    <a:pt x="4170" y="61"/>
                    <a:pt x="4111" y="107"/>
                    <a:pt x="4093" y="179"/>
                  </a:cubicBezTo>
                  <a:cubicBezTo>
                    <a:pt x="4034" y="389"/>
                    <a:pt x="4052" y="561"/>
                    <a:pt x="4102" y="780"/>
                  </a:cubicBezTo>
                  <a:cubicBezTo>
                    <a:pt x="4107" y="802"/>
                    <a:pt x="4111" y="830"/>
                    <a:pt x="4120" y="852"/>
                  </a:cubicBezTo>
                  <a:cubicBezTo>
                    <a:pt x="4148" y="971"/>
                    <a:pt x="4170" y="1080"/>
                    <a:pt x="4157" y="1189"/>
                  </a:cubicBezTo>
                  <a:lnTo>
                    <a:pt x="4157" y="1198"/>
                  </a:lnTo>
                  <a:lnTo>
                    <a:pt x="4157" y="1212"/>
                  </a:lnTo>
                  <a:cubicBezTo>
                    <a:pt x="4170" y="1325"/>
                    <a:pt x="4107" y="1457"/>
                    <a:pt x="4007" y="1530"/>
                  </a:cubicBezTo>
                  <a:cubicBezTo>
                    <a:pt x="3974" y="1554"/>
                    <a:pt x="3922" y="1581"/>
                    <a:pt x="3860" y="1581"/>
                  </a:cubicBezTo>
                  <a:cubicBezTo>
                    <a:pt x="3826" y="1581"/>
                    <a:pt x="3790" y="1573"/>
                    <a:pt x="3752" y="1553"/>
                  </a:cubicBezTo>
                  <a:cubicBezTo>
                    <a:pt x="3725" y="1535"/>
                    <a:pt x="3702" y="1512"/>
                    <a:pt x="3679" y="1484"/>
                  </a:cubicBezTo>
                  <a:lnTo>
                    <a:pt x="3670" y="1475"/>
                  </a:lnTo>
                  <a:lnTo>
                    <a:pt x="3665" y="1471"/>
                  </a:lnTo>
                  <a:cubicBezTo>
                    <a:pt x="3647" y="1457"/>
                    <a:pt x="3638" y="1439"/>
                    <a:pt x="3638" y="1421"/>
                  </a:cubicBezTo>
                  <a:lnTo>
                    <a:pt x="3638" y="1407"/>
                  </a:lnTo>
                  <a:lnTo>
                    <a:pt x="3634" y="1394"/>
                  </a:lnTo>
                  <a:cubicBezTo>
                    <a:pt x="3611" y="1339"/>
                    <a:pt x="3611" y="1275"/>
                    <a:pt x="3625" y="1225"/>
                  </a:cubicBezTo>
                  <a:cubicBezTo>
                    <a:pt x="3665" y="1080"/>
                    <a:pt x="3806" y="1034"/>
                    <a:pt x="3888" y="1021"/>
                  </a:cubicBezTo>
                  <a:lnTo>
                    <a:pt x="3947" y="998"/>
                  </a:lnTo>
                  <a:lnTo>
                    <a:pt x="3966" y="971"/>
                  </a:lnTo>
                  <a:cubicBezTo>
                    <a:pt x="3984" y="939"/>
                    <a:pt x="3993" y="893"/>
                    <a:pt x="3988" y="852"/>
                  </a:cubicBezTo>
                  <a:lnTo>
                    <a:pt x="3897" y="229"/>
                  </a:lnTo>
                  <a:cubicBezTo>
                    <a:pt x="3884" y="148"/>
                    <a:pt x="3811" y="102"/>
                    <a:pt x="3747" y="97"/>
                  </a:cubicBezTo>
                  <a:cubicBezTo>
                    <a:pt x="3534" y="77"/>
                    <a:pt x="3324" y="66"/>
                    <a:pt x="3114" y="66"/>
                  </a:cubicBezTo>
                  <a:cubicBezTo>
                    <a:pt x="2862" y="66"/>
                    <a:pt x="2609" y="81"/>
                    <a:pt x="2351" y="111"/>
                  </a:cubicBezTo>
                  <a:cubicBezTo>
                    <a:pt x="2283" y="116"/>
                    <a:pt x="2228" y="161"/>
                    <a:pt x="2210" y="229"/>
                  </a:cubicBezTo>
                  <a:cubicBezTo>
                    <a:pt x="2128" y="502"/>
                    <a:pt x="2147" y="734"/>
                    <a:pt x="2278" y="1021"/>
                  </a:cubicBezTo>
                  <a:lnTo>
                    <a:pt x="2288" y="1043"/>
                  </a:lnTo>
                  <a:lnTo>
                    <a:pt x="2306" y="1052"/>
                  </a:lnTo>
                  <a:cubicBezTo>
                    <a:pt x="2433" y="1148"/>
                    <a:pt x="2538" y="1312"/>
                    <a:pt x="2547" y="1434"/>
                  </a:cubicBezTo>
                  <a:cubicBezTo>
                    <a:pt x="2560" y="1594"/>
                    <a:pt x="2456" y="1653"/>
                    <a:pt x="2397" y="1675"/>
                  </a:cubicBezTo>
                  <a:lnTo>
                    <a:pt x="2383" y="1680"/>
                  </a:lnTo>
                  <a:lnTo>
                    <a:pt x="2369" y="1689"/>
                  </a:lnTo>
                  <a:cubicBezTo>
                    <a:pt x="2338" y="1712"/>
                    <a:pt x="2292" y="1730"/>
                    <a:pt x="2233" y="1744"/>
                  </a:cubicBezTo>
                  <a:lnTo>
                    <a:pt x="2087" y="1762"/>
                  </a:lnTo>
                  <a:cubicBezTo>
                    <a:pt x="2001" y="1762"/>
                    <a:pt x="1883" y="1744"/>
                    <a:pt x="1819" y="1657"/>
                  </a:cubicBezTo>
                  <a:cubicBezTo>
                    <a:pt x="1765" y="1585"/>
                    <a:pt x="1760" y="1462"/>
                    <a:pt x="1806" y="1307"/>
                  </a:cubicBezTo>
                  <a:cubicBezTo>
                    <a:pt x="1819" y="1266"/>
                    <a:pt x="1846" y="1225"/>
                    <a:pt x="1874" y="1180"/>
                  </a:cubicBezTo>
                  <a:cubicBezTo>
                    <a:pt x="1896" y="1143"/>
                    <a:pt x="1919" y="1107"/>
                    <a:pt x="1937" y="1066"/>
                  </a:cubicBezTo>
                  <a:cubicBezTo>
                    <a:pt x="2042" y="839"/>
                    <a:pt x="2056" y="652"/>
                    <a:pt x="1974" y="507"/>
                  </a:cubicBezTo>
                  <a:cubicBezTo>
                    <a:pt x="1815" y="220"/>
                    <a:pt x="1351" y="184"/>
                    <a:pt x="978" y="152"/>
                  </a:cubicBezTo>
                  <a:cubicBezTo>
                    <a:pt x="901" y="143"/>
                    <a:pt x="828" y="138"/>
                    <a:pt x="764" y="129"/>
                  </a:cubicBezTo>
                  <a:lnTo>
                    <a:pt x="732" y="129"/>
                  </a:lnTo>
                  <a:cubicBezTo>
                    <a:pt x="720" y="127"/>
                    <a:pt x="708" y="126"/>
                    <a:pt x="695" y="126"/>
                  </a:cubicBezTo>
                  <a:cubicBezTo>
                    <a:pt x="657" y="126"/>
                    <a:pt x="618" y="137"/>
                    <a:pt x="587" y="161"/>
                  </a:cubicBezTo>
                  <a:cubicBezTo>
                    <a:pt x="546" y="193"/>
                    <a:pt x="519" y="248"/>
                    <a:pt x="519" y="307"/>
                  </a:cubicBezTo>
                  <a:cubicBezTo>
                    <a:pt x="582" y="4195"/>
                    <a:pt x="491" y="8115"/>
                    <a:pt x="250" y="11962"/>
                  </a:cubicBezTo>
                  <a:cubicBezTo>
                    <a:pt x="182" y="13040"/>
                    <a:pt x="100" y="14145"/>
                    <a:pt x="5" y="15255"/>
                  </a:cubicBezTo>
                  <a:cubicBezTo>
                    <a:pt x="0" y="15300"/>
                    <a:pt x="18" y="15346"/>
                    <a:pt x="50" y="15386"/>
                  </a:cubicBezTo>
                  <a:cubicBezTo>
                    <a:pt x="87" y="15423"/>
                    <a:pt x="132" y="15446"/>
                    <a:pt x="182" y="15446"/>
                  </a:cubicBezTo>
                  <a:cubicBezTo>
                    <a:pt x="182" y="15446"/>
                    <a:pt x="182" y="15446"/>
                    <a:pt x="187" y="15441"/>
                  </a:cubicBezTo>
                  <a:cubicBezTo>
                    <a:pt x="4220" y="15414"/>
                    <a:pt x="8295" y="15241"/>
                    <a:pt x="12292" y="14932"/>
                  </a:cubicBezTo>
                  <a:cubicBezTo>
                    <a:pt x="12820" y="14891"/>
                    <a:pt x="13384" y="14882"/>
                    <a:pt x="13934" y="14873"/>
                  </a:cubicBezTo>
                  <a:cubicBezTo>
                    <a:pt x="14562" y="14868"/>
                    <a:pt x="15212" y="14854"/>
                    <a:pt x="15817" y="14800"/>
                  </a:cubicBezTo>
                  <a:cubicBezTo>
                    <a:pt x="15834" y="14813"/>
                    <a:pt x="15852" y="14816"/>
                    <a:pt x="15867" y="14816"/>
                  </a:cubicBezTo>
                  <a:cubicBezTo>
                    <a:pt x="15884" y="14816"/>
                    <a:pt x="15898" y="14811"/>
                    <a:pt x="15903" y="14809"/>
                  </a:cubicBezTo>
                  <a:cubicBezTo>
                    <a:pt x="15958" y="14786"/>
                    <a:pt x="15953" y="14732"/>
                    <a:pt x="15953" y="14700"/>
                  </a:cubicBezTo>
                  <a:cubicBezTo>
                    <a:pt x="15839" y="12758"/>
                    <a:pt x="15867" y="10707"/>
                    <a:pt x="15894" y="8724"/>
                  </a:cubicBezTo>
                  <a:cubicBezTo>
                    <a:pt x="15921" y="6951"/>
                    <a:pt x="15944" y="5113"/>
                    <a:pt x="15867" y="3367"/>
                  </a:cubicBezTo>
                  <a:cubicBezTo>
                    <a:pt x="15799" y="1785"/>
                    <a:pt x="15548" y="238"/>
                    <a:pt x="15544" y="225"/>
                  </a:cubicBezTo>
                  <a:lnTo>
                    <a:pt x="15530" y="148"/>
                  </a:lnTo>
                  <a:lnTo>
                    <a:pt x="14912" y="179"/>
                  </a:lnTo>
                  <a:lnTo>
                    <a:pt x="14439" y="148"/>
                  </a:lnTo>
                  <a:cubicBezTo>
                    <a:pt x="14421" y="148"/>
                    <a:pt x="14398" y="143"/>
                    <a:pt x="14371" y="143"/>
                  </a:cubicBezTo>
                  <a:cubicBezTo>
                    <a:pt x="14325" y="135"/>
                    <a:pt x="14276" y="127"/>
                    <a:pt x="14227" y="127"/>
                  </a:cubicBezTo>
                  <a:cubicBezTo>
                    <a:pt x="14169" y="127"/>
                    <a:pt x="14111" y="138"/>
                    <a:pt x="14061" y="170"/>
                  </a:cubicBezTo>
                  <a:cubicBezTo>
                    <a:pt x="13839" y="316"/>
                    <a:pt x="13902" y="616"/>
                    <a:pt x="14025" y="834"/>
                  </a:cubicBezTo>
                  <a:cubicBezTo>
                    <a:pt x="14052" y="875"/>
                    <a:pt x="14084" y="916"/>
                    <a:pt x="14120" y="948"/>
                  </a:cubicBezTo>
                  <a:cubicBezTo>
                    <a:pt x="14152" y="984"/>
                    <a:pt x="14184" y="1021"/>
                    <a:pt x="14193" y="1048"/>
                  </a:cubicBezTo>
                  <a:cubicBezTo>
                    <a:pt x="14257" y="1234"/>
                    <a:pt x="14189" y="1407"/>
                    <a:pt x="14025" y="1466"/>
                  </a:cubicBezTo>
                  <a:cubicBezTo>
                    <a:pt x="13951" y="1494"/>
                    <a:pt x="13860" y="1512"/>
                    <a:pt x="13785" y="1512"/>
                  </a:cubicBezTo>
                  <a:cubicBezTo>
                    <a:pt x="13727" y="1512"/>
                    <a:pt x="13679" y="1501"/>
                    <a:pt x="13657" y="1475"/>
                  </a:cubicBezTo>
                  <a:cubicBezTo>
                    <a:pt x="13557" y="1362"/>
                    <a:pt x="13597" y="1116"/>
                    <a:pt x="13670" y="993"/>
                  </a:cubicBezTo>
                  <a:cubicBezTo>
                    <a:pt x="13784" y="811"/>
                    <a:pt x="13952" y="534"/>
                    <a:pt x="13784" y="225"/>
                  </a:cubicBezTo>
                  <a:cubicBezTo>
                    <a:pt x="13752" y="175"/>
                    <a:pt x="13702" y="143"/>
                    <a:pt x="13643" y="143"/>
                  </a:cubicBezTo>
                  <a:cubicBezTo>
                    <a:pt x="13102" y="148"/>
                    <a:pt x="12547" y="188"/>
                    <a:pt x="11997" y="266"/>
                  </a:cubicBezTo>
                  <a:cubicBezTo>
                    <a:pt x="11938" y="275"/>
                    <a:pt x="11883" y="334"/>
                    <a:pt x="11874" y="393"/>
                  </a:cubicBezTo>
                  <a:lnTo>
                    <a:pt x="11788" y="925"/>
                  </a:lnTo>
                  <a:cubicBezTo>
                    <a:pt x="11778" y="975"/>
                    <a:pt x="11792" y="1030"/>
                    <a:pt x="11824" y="1066"/>
                  </a:cubicBezTo>
                  <a:cubicBezTo>
                    <a:pt x="11847" y="1098"/>
                    <a:pt x="11878" y="1116"/>
                    <a:pt x="11915" y="1121"/>
                  </a:cubicBezTo>
                  <a:cubicBezTo>
                    <a:pt x="12042" y="1203"/>
                    <a:pt x="12106" y="1275"/>
                    <a:pt x="12106" y="1334"/>
                  </a:cubicBezTo>
                  <a:cubicBezTo>
                    <a:pt x="12101" y="1398"/>
                    <a:pt x="12010" y="1480"/>
                    <a:pt x="11851" y="1553"/>
                  </a:cubicBezTo>
                  <a:cubicBezTo>
                    <a:pt x="11810" y="1562"/>
                    <a:pt x="11768" y="1566"/>
                    <a:pt x="11726" y="1566"/>
                  </a:cubicBezTo>
                  <a:cubicBezTo>
                    <a:pt x="11641" y="1566"/>
                    <a:pt x="11556" y="1547"/>
                    <a:pt x="11474" y="1507"/>
                  </a:cubicBezTo>
                  <a:cubicBezTo>
                    <a:pt x="11265" y="1344"/>
                    <a:pt x="11255" y="1266"/>
                    <a:pt x="11260" y="1248"/>
                  </a:cubicBezTo>
                  <a:cubicBezTo>
                    <a:pt x="11265" y="1193"/>
                    <a:pt x="11365" y="1143"/>
                    <a:pt x="11451" y="1098"/>
                  </a:cubicBezTo>
                  <a:cubicBezTo>
                    <a:pt x="11542" y="1052"/>
                    <a:pt x="11633" y="1007"/>
                    <a:pt x="11674" y="930"/>
                  </a:cubicBezTo>
                  <a:cubicBezTo>
                    <a:pt x="11765" y="757"/>
                    <a:pt x="11719" y="511"/>
                    <a:pt x="11683" y="334"/>
                  </a:cubicBezTo>
                  <a:lnTo>
                    <a:pt x="11674" y="284"/>
                  </a:lnTo>
                  <a:cubicBezTo>
                    <a:pt x="11661" y="214"/>
                    <a:pt x="11597" y="156"/>
                    <a:pt x="11523" y="156"/>
                  </a:cubicBezTo>
                  <a:cubicBezTo>
                    <a:pt x="11520" y="156"/>
                    <a:pt x="11517" y="156"/>
                    <a:pt x="11515" y="157"/>
                  </a:cubicBezTo>
                  <a:lnTo>
                    <a:pt x="9978" y="211"/>
                  </a:lnTo>
                  <a:lnTo>
                    <a:pt x="9950" y="238"/>
                  </a:lnTo>
                  <a:cubicBezTo>
                    <a:pt x="9905" y="298"/>
                    <a:pt x="9868" y="366"/>
                    <a:pt x="9841" y="461"/>
                  </a:cubicBezTo>
                  <a:lnTo>
                    <a:pt x="9837" y="470"/>
                  </a:lnTo>
                  <a:cubicBezTo>
                    <a:pt x="9832" y="516"/>
                    <a:pt x="9828" y="561"/>
                    <a:pt x="9818" y="602"/>
                  </a:cubicBezTo>
                  <a:lnTo>
                    <a:pt x="9818" y="639"/>
                  </a:lnTo>
                  <a:lnTo>
                    <a:pt x="9823" y="652"/>
                  </a:lnTo>
                  <a:cubicBezTo>
                    <a:pt x="9846" y="748"/>
                    <a:pt x="9891" y="843"/>
                    <a:pt x="9937" y="934"/>
                  </a:cubicBezTo>
                  <a:cubicBezTo>
                    <a:pt x="9996" y="1057"/>
                    <a:pt x="10059" y="1180"/>
                    <a:pt x="10055" y="1275"/>
                  </a:cubicBezTo>
                  <a:cubicBezTo>
                    <a:pt x="10050" y="1348"/>
                    <a:pt x="10032" y="1398"/>
                    <a:pt x="9996" y="1430"/>
                  </a:cubicBezTo>
                  <a:cubicBezTo>
                    <a:pt x="9955" y="1466"/>
                    <a:pt x="9905" y="1466"/>
                    <a:pt x="9868" y="1466"/>
                  </a:cubicBezTo>
                  <a:lnTo>
                    <a:pt x="9837" y="1466"/>
                  </a:lnTo>
                  <a:cubicBezTo>
                    <a:pt x="9816" y="1473"/>
                    <a:pt x="9791" y="1476"/>
                    <a:pt x="9764" y="1476"/>
                  </a:cubicBezTo>
                  <a:cubicBezTo>
                    <a:pt x="9731" y="1476"/>
                    <a:pt x="9694" y="1472"/>
                    <a:pt x="9650" y="1462"/>
                  </a:cubicBezTo>
                  <a:cubicBezTo>
                    <a:pt x="9464" y="1425"/>
                    <a:pt x="9405" y="1316"/>
                    <a:pt x="9441" y="1107"/>
                  </a:cubicBezTo>
                  <a:cubicBezTo>
                    <a:pt x="9455" y="1043"/>
                    <a:pt x="9482" y="984"/>
                    <a:pt x="9514" y="916"/>
                  </a:cubicBezTo>
                  <a:cubicBezTo>
                    <a:pt x="9536" y="871"/>
                    <a:pt x="9559" y="825"/>
                    <a:pt x="9577" y="775"/>
                  </a:cubicBezTo>
                  <a:cubicBezTo>
                    <a:pt x="9637" y="598"/>
                    <a:pt x="9659" y="443"/>
                    <a:pt x="9568" y="252"/>
                  </a:cubicBezTo>
                  <a:cubicBezTo>
                    <a:pt x="9546" y="202"/>
                    <a:pt x="9482" y="166"/>
                    <a:pt x="9427" y="166"/>
                  </a:cubicBezTo>
                  <a:lnTo>
                    <a:pt x="8140" y="207"/>
                  </a:lnTo>
                  <a:cubicBezTo>
                    <a:pt x="8095" y="211"/>
                    <a:pt x="8054" y="229"/>
                    <a:pt x="8022" y="266"/>
                  </a:cubicBezTo>
                  <a:cubicBezTo>
                    <a:pt x="7995" y="298"/>
                    <a:pt x="7981" y="339"/>
                    <a:pt x="7986" y="379"/>
                  </a:cubicBezTo>
                  <a:cubicBezTo>
                    <a:pt x="7990" y="470"/>
                    <a:pt x="7977" y="552"/>
                    <a:pt x="7968" y="630"/>
                  </a:cubicBezTo>
                  <a:cubicBezTo>
                    <a:pt x="7940" y="798"/>
                    <a:pt x="7913" y="975"/>
                    <a:pt x="8122" y="1157"/>
                  </a:cubicBezTo>
                  <a:cubicBezTo>
                    <a:pt x="8149" y="1180"/>
                    <a:pt x="8181" y="1203"/>
                    <a:pt x="8218" y="1221"/>
                  </a:cubicBezTo>
                  <a:cubicBezTo>
                    <a:pt x="8286" y="1266"/>
                    <a:pt x="8368" y="1321"/>
                    <a:pt x="8377" y="1380"/>
                  </a:cubicBezTo>
                  <a:cubicBezTo>
                    <a:pt x="8386" y="1448"/>
                    <a:pt x="8372" y="1503"/>
                    <a:pt x="8331" y="1548"/>
                  </a:cubicBezTo>
                  <a:cubicBezTo>
                    <a:pt x="8252" y="1636"/>
                    <a:pt x="8087" y="1686"/>
                    <a:pt x="7955" y="1686"/>
                  </a:cubicBezTo>
                  <a:cubicBezTo>
                    <a:pt x="7944" y="1686"/>
                    <a:pt x="7933" y="1685"/>
                    <a:pt x="7922" y="1685"/>
                  </a:cubicBezTo>
                  <a:cubicBezTo>
                    <a:pt x="7808" y="1680"/>
                    <a:pt x="7590" y="1630"/>
                    <a:pt x="7513" y="1566"/>
                  </a:cubicBezTo>
                  <a:cubicBezTo>
                    <a:pt x="7340" y="1425"/>
                    <a:pt x="7408" y="1284"/>
                    <a:pt x="7545" y="1071"/>
                  </a:cubicBezTo>
                  <a:cubicBezTo>
                    <a:pt x="7563" y="1034"/>
                    <a:pt x="7581" y="1007"/>
                    <a:pt x="7599" y="975"/>
                  </a:cubicBezTo>
                  <a:cubicBezTo>
                    <a:pt x="7763" y="684"/>
                    <a:pt x="7849" y="316"/>
                    <a:pt x="7613" y="161"/>
                  </a:cubicBezTo>
                  <a:cubicBezTo>
                    <a:pt x="7551" y="124"/>
                    <a:pt x="7471" y="113"/>
                    <a:pt x="7386" y="113"/>
                  </a:cubicBezTo>
                  <a:cubicBezTo>
                    <a:pt x="7314" y="113"/>
                    <a:pt x="7238" y="121"/>
                    <a:pt x="7167" y="129"/>
                  </a:cubicBezTo>
                  <a:cubicBezTo>
                    <a:pt x="7113" y="138"/>
                    <a:pt x="7063" y="143"/>
                    <a:pt x="7031" y="143"/>
                  </a:cubicBezTo>
                  <a:cubicBezTo>
                    <a:pt x="6744" y="143"/>
                    <a:pt x="6449" y="138"/>
                    <a:pt x="6121" y="125"/>
                  </a:cubicBezTo>
                  <a:cubicBezTo>
                    <a:pt x="6035" y="125"/>
                    <a:pt x="5962" y="193"/>
                    <a:pt x="5957" y="284"/>
                  </a:cubicBezTo>
                  <a:lnTo>
                    <a:pt x="5921" y="948"/>
                  </a:lnTo>
                  <a:lnTo>
                    <a:pt x="5971" y="975"/>
                  </a:lnTo>
                  <a:cubicBezTo>
                    <a:pt x="6112" y="1039"/>
                    <a:pt x="6217" y="1143"/>
                    <a:pt x="6239" y="1239"/>
                  </a:cubicBezTo>
                  <a:cubicBezTo>
                    <a:pt x="6253" y="1303"/>
                    <a:pt x="6239" y="1362"/>
                    <a:pt x="6189" y="1430"/>
                  </a:cubicBezTo>
                  <a:cubicBezTo>
                    <a:pt x="6124" y="1520"/>
                    <a:pt x="6000" y="1573"/>
                    <a:pt x="5853" y="1573"/>
                  </a:cubicBezTo>
                  <a:cubicBezTo>
                    <a:pt x="5837" y="1573"/>
                    <a:pt x="5820" y="1572"/>
                    <a:pt x="5803" y="1571"/>
                  </a:cubicBezTo>
                  <a:lnTo>
                    <a:pt x="5789" y="1571"/>
                  </a:lnTo>
                  <a:cubicBezTo>
                    <a:pt x="5780" y="1572"/>
                    <a:pt x="5772" y="1572"/>
                    <a:pt x="5763" y="1572"/>
                  </a:cubicBezTo>
                  <a:cubicBezTo>
                    <a:pt x="5666" y="1572"/>
                    <a:pt x="5569" y="1528"/>
                    <a:pt x="5494" y="1453"/>
                  </a:cubicBezTo>
                  <a:cubicBezTo>
                    <a:pt x="5439" y="1398"/>
                    <a:pt x="5407" y="1330"/>
                    <a:pt x="5403" y="1271"/>
                  </a:cubicBezTo>
                  <a:lnTo>
                    <a:pt x="5403" y="1243"/>
                  </a:lnTo>
                  <a:cubicBezTo>
                    <a:pt x="5407" y="1203"/>
                    <a:pt x="5425" y="1166"/>
                    <a:pt x="5462" y="1134"/>
                  </a:cubicBezTo>
                  <a:lnTo>
                    <a:pt x="5471" y="1125"/>
                  </a:lnTo>
                  <a:cubicBezTo>
                    <a:pt x="5494" y="1098"/>
                    <a:pt x="5521" y="1071"/>
                    <a:pt x="5553" y="1048"/>
                  </a:cubicBezTo>
                  <a:lnTo>
                    <a:pt x="5580" y="1021"/>
                  </a:lnTo>
                  <a:lnTo>
                    <a:pt x="5585" y="1012"/>
                  </a:lnTo>
                  <a:cubicBezTo>
                    <a:pt x="5585" y="1012"/>
                    <a:pt x="5589" y="1012"/>
                    <a:pt x="5594" y="1007"/>
                  </a:cubicBezTo>
                  <a:lnTo>
                    <a:pt x="5607" y="998"/>
                  </a:lnTo>
                  <a:cubicBezTo>
                    <a:pt x="5644" y="962"/>
                    <a:pt x="5685" y="916"/>
                    <a:pt x="5716" y="843"/>
                  </a:cubicBezTo>
                  <a:cubicBezTo>
                    <a:pt x="5757" y="743"/>
                    <a:pt x="5776" y="634"/>
                    <a:pt x="5766" y="493"/>
                  </a:cubicBezTo>
                  <a:lnTo>
                    <a:pt x="5762" y="457"/>
                  </a:lnTo>
                  <a:cubicBezTo>
                    <a:pt x="5753" y="407"/>
                    <a:pt x="5744" y="352"/>
                    <a:pt x="5739" y="298"/>
                  </a:cubicBezTo>
                  <a:lnTo>
                    <a:pt x="5739" y="284"/>
                  </a:lnTo>
                  <a:lnTo>
                    <a:pt x="5735" y="270"/>
                  </a:lnTo>
                  <a:cubicBezTo>
                    <a:pt x="5735" y="266"/>
                    <a:pt x="5735" y="266"/>
                    <a:pt x="5735" y="266"/>
                  </a:cubicBezTo>
                  <a:cubicBezTo>
                    <a:pt x="5721" y="207"/>
                    <a:pt x="5716" y="148"/>
                    <a:pt x="5712" y="88"/>
                  </a:cubicBezTo>
                  <a:lnTo>
                    <a:pt x="5707" y="47"/>
                  </a:lnTo>
                  <a:lnTo>
                    <a:pt x="5671" y="25"/>
                  </a:lnTo>
                  <a:cubicBezTo>
                    <a:pt x="5652" y="10"/>
                    <a:pt x="5627" y="1"/>
                    <a:pt x="5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5" name="Google Shape;475;p13"/>
          <p:cNvGrpSpPr/>
          <p:nvPr/>
        </p:nvGrpSpPr>
        <p:grpSpPr>
          <a:xfrm flipH="1">
            <a:off x="4649842" y="2758785"/>
            <a:ext cx="2909105" cy="2815769"/>
            <a:chOff x="6460175" y="2093875"/>
            <a:chExt cx="1992356" cy="1928433"/>
          </a:xfrm>
        </p:grpSpPr>
        <p:sp>
          <p:nvSpPr>
            <p:cNvPr id="476" name="Google Shape;476;p13"/>
            <p:cNvSpPr/>
            <p:nvPr/>
          </p:nvSpPr>
          <p:spPr>
            <a:xfrm flipH="1">
              <a:off x="6461299" y="2104862"/>
              <a:ext cx="1981120" cy="1906709"/>
            </a:xfrm>
            <a:custGeom>
              <a:avLst/>
              <a:gdLst/>
              <a:ahLst/>
              <a:cxnLst/>
              <a:rect l="l" t="t" r="r" b="b"/>
              <a:pathLst>
                <a:path w="15868" h="15272" extrusionOk="0">
                  <a:moveTo>
                    <a:pt x="5508" y="0"/>
                  </a:moveTo>
                  <a:lnTo>
                    <a:pt x="4162" y="55"/>
                  </a:lnTo>
                  <a:cubicBezTo>
                    <a:pt x="4130" y="60"/>
                    <a:pt x="4098" y="78"/>
                    <a:pt x="4089" y="114"/>
                  </a:cubicBezTo>
                  <a:cubicBezTo>
                    <a:pt x="4035" y="310"/>
                    <a:pt x="4057" y="478"/>
                    <a:pt x="4103" y="673"/>
                  </a:cubicBezTo>
                  <a:cubicBezTo>
                    <a:pt x="4135" y="824"/>
                    <a:pt x="4180" y="964"/>
                    <a:pt x="4157" y="1110"/>
                  </a:cubicBezTo>
                  <a:cubicBezTo>
                    <a:pt x="4187" y="1339"/>
                    <a:pt x="3997" y="1578"/>
                    <a:pt x="3780" y="1578"/>
                  </a:cubicBezTo>
                  <a:cubicBezTo>
                    <a:pt x="3731" y="1578"/>
                    <a:pt x="3680" y="1565"/>
                    <a:pt x="3630" y="1537"/>
                  </a:cubicBezTo>
                  <a:cubicBezTo>
                    <a:pt x="3594" y="1515"/>
                    <a:pt x="3557" y="1487"/>
                    <a:pt x="3530" y="1451"/>
                  </a:cubicBezTo>
                  <a:cubicBezTo>
                    <a:pt x="3494" y="1419"/>
                    <a:pt x="3475" y="1383"/>
                    <a:pt x="3471" y="1337"/>
                  </a:cubicBezTo>
                  <a:cubicBezTo>
                    <a:pt x="3448" y="1265"/>
                    <a:pt x="3444" y="1187"/>
                    <a:pt x="3462" y="1115"/>
                  </a:cubicBezTo>
                  <a:cubicBezTo>
                    <a:pt x="3507" y="955"/>
                    <a:pt x="3644" y="874"/>
                    <a:pt x="3794" y="846"/>
                  </a:cubicBezTo>
                  <a:cubicBezTo>
                    <a:pt x="3798" y="846"/>
                    <a:pt x="3803" y="842"/>
                    <a:pt x="3812" y="842"/>
                  </a:cubicBezTo>
                  <a:cubicBezTo>
                    <a:pt x="3821" y="824"/>
                    <a:pt x="3826" y="801"/>
                    <a:pt x="3821" y="778"/>
                  </a:cubicBezTo>
                  <a:cubicBezTo>
                    <a:pt x="3794" y="569"/>
                    <a:pt x="3762" y="360"/>
                    <a:pt x="3735" y="150"/>
                  </a:cubicBezTo>
                  <a:cubicBezTo>
                    <a:pt x="3730" y="114"/>
                    <a:pt x="3689" y="96"/>
                    <a:pt x="3662" y="96"/>
                  </a:cubicBezTo>
                  <a:cubicBezTo>
                    <a:pt x="3446" y="75"/>
                    <a:pt x="3233" y="64"/>
                    <a:pt x="3020" y="64"/>
                  </a:cubicBezTo>
                  <a:cubicBezTo>
                    <a:pt x="2774" y="64"/>
                    <a:pt x="2528" y="78"/>
                    <a:pt x="2279" y="105"/>
                  </a:cubicBezTo>
                  <a:cubicBezTo>
                    <a:pt x="2247" y="110"/>
                    <a:pt x="2220" y="128"/>
                    <a:pt x="2207" y="164"/>
                  </a:cubicBezTo>
                  <a:cubicBezTo>
                    <a:pt x="2125" y="446"/>
                    <a:pt x="2166" y="660"/>
                    <a:pt x="2275" y="896"/>
                  </a:cubicBezTo>
                  <a:cubicBezTo>
                    <a:pt x="2416" y="1001"/>
                    <a:pt x="2539" y="1183"/>
                    <a:pt x="2552" y="1337"/>
                  </a:cubicBezTo>
                  <a:cubicBezTo>
                    <a:pt x="2561" y="1515"/>
                    <a:pt x="2466" y="1624"/>
                    <a:pt x="2343" y="1669"/>
                  </a:cubicBezTo>
                  <a:cubicBezTo>
                    <a:pt x="2298" y="1701"/>
                    <a:pt x="2238" y="1724"/>
                    <a:pt x="2161" y="1738"/>
                  </a:cubicBezTo>
                  <a:cubicBezTo>
                    <a:pt x="2111" y="1747"/>
                    <a:pt x="2061" y="1751"/>
                    <a:pt x="2011" y="1760"/>
                  </a:cubicBezTo>
                  <a:cubicBezTo>
                    <a:pt x="1720" y="1760"/>
                    <a:pt x="1529" y="1592"/>
                    <a:pt x="1643" y="1192"/>
                  </a:cubicBezTo>
                  <a:cubicBezTo>
                    <a:pt x="1670" y="1105"/>
                    <a:pt x="1743" y="1024"/>
                    <a:pt x="1784" y="942"/>
                  </a:cubicBezTo>
                  <a:cubicBezTo>
                    <a:pt x="2147" y="146"/>
                    <a:pt x="1161" y="187"/>
                    <a:pt x="674" y="128"/>
                  </a:cubicBezTo>
                  <a:cubicBezTo>
                    <a:pt x="669" y="125"/>
                    <a:pt x="665" y="124"/>
                    <a:pt x="660" y="124"/>
                  </a:cubicBezTo>
                  <a:cubicBezTo>
                    <a:pt x="656" y="124"/>
                    <a:pt x="651" y="125"/>
                    <a:pt x="647" y="128"/>
                  </a:cubicBezTo>
                  <a:cubicBezTo>
                    <a:pt x="636" y="124"/>
                    <a:pt x="624" y="122"/>
                    <a:pt x="613" y="122"/>
                  </a:cubicBezTo>
                  <a:cubicBezTo>
                    <a:pt x="566" y="122"/>
                    <a:pt x="520" y="152"/>
                    <a:pt x="524" y="214"/>
                  </a:cubicBezTo>
                  <a:cubicBezTo>
                    <a:pt x="588" y="4107"/>
                    <a:pt x="497" y="7995"/>
                    <a:pt x="251" y="11879"/>
                  </a:cubicBezTo>
                  <a:cubicBezTo>
                    <a:pt x="183" y="12975"/>
                    <a:pt x="101" y="14075"/>
                    <a:pt x="6" y="15171"/>
                  </a:cubicBezTo>
                  <a:cubicBezTo>
                    <a:pt x="1" y="15226"/>
                    <a:pt x="51" y="15271"/>
                    <a:pt x="101" y="15271"/>
                  </a:cubicBezTo>
                  <a:cubicBezTo>
                    <a:pt x="4139" y="15244"/>
                    <a:pt x="8178" y="15071"/>
                    <a:pt x="12202" y="14762"/>
                  </a:cubicBezTo>
                  <a:cubicBezTo>
                    <a:pt x="13339" y="14671"/>
                    <a:pt x="14603" y="14735"/>
                    <a:pt x="15736" y="14625"/>
                  </a:cubicBezTo>
                  <a:cubicBezTo>
                    <a:pt x="15738" y="14625"/>
                    <a:pt x="15739" y="14625"/>
                    <a:pt x="15741" y="14625"/>
                  </a:cubicBezTo>
                  <a:cubicBezTo>
                    <a:pt x="15770" y="14625"/>
                    <a:pt x="15782" y="14647"/>
                    <a:pt x="15786" y="14647"/>
                  </a:cubicBezTo>
                  <a:cubicBezTo>
                    <a:pt x="15788" y="14647"/>
                    <a:pt x="15787" y="14641"/>
                    <a:pt x="15786" y="14621"/>
                  </a:cubicBezTo>
                  <a:cubicBezTo>
                    <a:pt x="15567" y="10928"/>
                    <a:pt x="15868" y="6976"/>
                    <a:pt x="15704" y="3288"/>
                  </a:cubicBezTo>
                  <a:cubicBezTo>
                    <a:pt x="15631" y="1692"/>
                    <a:pt x="15381" y="155"/>
                    <a:pt x="15381" y="155"/>
                  </a:cubicBezTo>
                  <a:lnTo>
                    <a:pt x="15340" y="155"/>
                  </a:lnTo>
                  <a:cubicBezTo>
                    <a:pt x="15172" y="164"/>
                    <a:pt x="14999" y="173"/>
                    <a:pt x="14831" y="182"/>
                  </a:cubicBezTo>
                  <a:cubicBezTo>
                    <a:pt x="14672" y="173"/>
                    <a:pt x="14512" y="160"/>
                    <a:pt x="14353" y="150"/>
                  </a:cubicBezTo>
                  <a:cubicBezTo>
                    <a:pt x="14296" y="148"/>
                    <a:pt x="14213" y="128"/>
                    <a:pt x="14138" y="128"/>
                  </a:cubicBezTo>
                  <a:cubicBezTo>
                    <a:pt x="14094" y="128"/>
                    <a:pt x="14053" y="135"/>
                    <a:pt x="14021" y="155"/>
                  </a:cubicBezTo>
                  <a:cubicBezTo>
                    <a:pt x="13835" y="278"/>
                    <a:pt x="13930" y="555"/>
                    <a:pt x="14012" y="705"/>
                  </a:cubicBezTo>
                  <a:cubicBezTo>
                    <a:pt x="14058" y="787"/>
                    <a:pt x="14162" y="851"/>
                    <a:pt x="14190" y="937"/>
                  </a:cubicBezTo>
                  <a:cubicBezTo>
                    <a:pt x="14267" y="1165"/>
                    <a:pt x="14180" y="1387"/>
                    <a:pt x="13971" y="1465"/>
                  </a:cubicBezTo>
                  <a:cubicBezTo>
                    <a:pt x="13907" y="1489"/>
                    <a:pt x="13804" y="1514"/>
                    <a:pt x="13708" y="1514"/>
                  </a:cubicBezTo>
                  <a:cubicBezTo>
                    <a:pt x="13627" y="1514"/>
                    <a:pt x="13551" y="1496"/>
                    <a:pt x="13507" y="1447"/>
                  </a:cubicBezTo>
                  <a:cubicBezTo>
                    <a:pt x="13380" y="1301"/>
                    <a:pt x="13430" y="1010"/>
                    <a:pt x="13516" y="864"/>
                  </a:cubicBezTo>
                  <a:cubicBezTo>
                    <a:pt x="13653" y="646"/>
                    <a:pt x="13762" y="432"/>
                    <a:pt x="13626" y="187"/>
                  </a:cubicBezTo>
                  <a:cubicBezTo>
                    <a:pt x="13612" y="160"/>
                    <a:pt x="13589" y="146"/>
                    <a:pt x="13562" y="146"/>
                  </a:cubicBezTo>
                  <a:cubicBezTo>
                    <a:pt x="13012" y="150"/>
                    <a:pt x="12466" y="191"/>
                    <a:pt x="11925" y="269"/>
                  </a:cubicBezTo>
                  <a:cubicBezTo>
                    <a:pt x="11902" y="273"/>
                    <a:pt x="11875" y="301"/>
                    <a:pt x="11870" y="323"/>
                  </a:cubicBezTo>
                  <a:cubicBezTo>
                    <a:pt x="11843" y="501"/>
                    <a:pt x="11816" y="678"/>
                    <a:pt x="11784" y="855"/>
                  </a:cubicBezTo>
                  <a:cubicBezTo>
                    <a:pt x="11779" y="905"/>
                    <a:pt x="11807" y="955"/>
                    <a:pt x="11857" y="955"/>
                  </a:cubicBezTo>
                  <a:cubicBezTo>
                    <a:pt x="12207" y="1169"/>
                    <a:pt x="12184" y="1365"/>
                    <a:pt x="11797" y="1551"/>
                  </a:cubicBezTo>
                  <a:cubicBezTo>
                    <a:pt x="11746" y="1563"/>
                    <a:pt x="11695" y="1569"/>
                    <a:pt x="11644" y="1569"/>
                  </a:cubicBezTo>
                  <a:cubicBezTo>
                    <a:pt x="11543" y="1569"/>
                    <a:pt x="11444" y="1545"/>
                    <a:pt x="11347" y="1497"/>
                  </a:cubicBezTo>
                  <a:cubicBezTo>
                    <a:pt x="10724" y="1019"/>
                    <a:pt x="11420" y="987"/>
                    <a:pt x="11516" y="805"/>
                  </a:cubicBezTo>
                  <a:cubicBezTo>
                    <a:pt x="11602" y="642"/>
                    <a:pt x="11543" y="391"/>
                    <a:pt x="11511" y="219"/>
                  </a:cubicBezTo>
                  <a:cubicBezTo>
                    <a:pt x="11502" y="182"/>
                    <a:pt x="11466" y="160"/>
                    <a:pt x="11434" y="160"/>
                  </a:cubicBezTo>
                  <a:cubicBezTo>
                    <a:pt x="10933" y="178"/>
                    <a:pt x="10433" y="191"/>
                    <a:pt x="9933" y="210"/>
                  </a:cubicBezTo>
                  <a:cubicBezTo>
                    <a:pt x="9887" y="264"/>
                    <a:pt x="9860" y="332"/>
                    <a:pt x="9837" y="401"/>
                  </a:cubicBezTo>
                  <a:cubicBezTo>
                    <a:pt x="9828" y="451"/>
                    <a:pt x="9824" y="496"/>
                    <a:pt x="9819" y="546"/>
                  </a:cubicBezTo>
                  <a:cubicBezTo>
                    <a:pt x="9874" y="760"/>
                    <a:pt x="10065" y="996"/>
                    <a:pt x="10056" y="1196"/>
                  </a:cubicBezTo>
                  <a:cubicBezTo>
                    <a:pt x="10043" y="1386"/>
                    <a:pt x="9937" y="1466"/>
                    <a:pt x="9809" y="1466"/>
                  </a:cubicBezTo>
                  <a:cubicBezTo>
                    <a:pt x="9799" y="1466"/>
                    <a:pt x="9789" y="1466"/>
                    <a:pt x="9778" y="1465"/>
                  </a:cubicBezTo>
                  <a:cubicBezTo>
                    <a:pt x="9750" y="1473"/>
                    <a:pt x="9718" y="1478"/>
                    <a:pt x="9683" y="1478"/>
                  </a:cubicBezTo>
                  <a:cubicBezTo>
                    <a:pt x="9643" y="1478"/>
                    <a:pt x="9599" y="1472"/>
                    <a:pt x="9551" y="1460"/>
                  </a:cubicBezTo>
                  <a:cubicBezTo>
                    <a:pt x="9319" y="1415"/>
                    <a:pt x="9228" y="1265"/>
                    <a:pt x="9278" y="1005"/>
                  </a:cubicBezTo>
                  <a:cubicBezTo>
                    <a:pt x="9301" y="887"/>
                    <a:pt x="9374" y="773"/>
                    <a:pt x="9415" y="660"/>
                  </a:cubicBezTo>
                  <a:cubicBezTo>
                    <a:pt x="9474" y="496"/>
                    <a:pt x="9487" y="369"/>
                    <a:pt x="9410" y="205"/>
                  </a:cubicBezTo>
                  <a:cubicBezTo>
                    <a:pt x="9401" y="182"/>
                    <a:pt x="9369" y="169"/>
                    <a:pt x="9346" y="169"/>
                  </a:cubicBezTo>
                  <a:cubicBezTo>
                    <a:pt x="8919" y="182"/>
                    <a:pt x="8487" y="196"/>
                    <a:pt x="8059" y="210"/>
                  </a:cubicBezTo>
                  <a:cubicBezTo>
                    <a:pt x="8023" y="210"/>
                    <a:pt x="7982" y="246"/>
                    <a:pt x="7987" y="287"/>
                  </a:cubicBezTo>
                  <a:cubicBezTo>
                    <a:pt x="8005" y="605"/>
                    <a:pt x="7837" y="783"/>
                    <a:pt x="8096" y="1005"/>
                  </a:cubicBezTo>
                  <a:cubicBezTo>
                    <a:pt x="8173" y="1078"/>
                    <a:pt x="8355" y="1146"/>
                    <a:pt x="8378" y="1283"/>
                  </a:cubicBezTo>
                  <a:cubicBezTo>
                    <a:pt x="8417" y="1572"/>
                    <a:pt x="8089" y="1688"/>
                    <a:pt x="7862" y="1688"/>
                  </a:cubicBezTo>
                  <a:cubicBezTo>
                    <a:pt x="7853" y="1688"/>
                    <a:pt x="7845" y="1688"/>
                    <a:pt x="7837" y="1688"/>
                  </a:cubicBezTo>
                  <a:cubicBezTo>
                    <a:pt x="7723" y="1683"/>
                    <a:pt x="7477" y="1633"/>
                    <a:pt x="7377" y="1551"/>
                  </a:cubicBezTo>
                  <a:cubicBezTo>
                    <a:pt x="7095" y="1319"/>
                    <a:pt x="7332" y="1051"/>
                    <a:pt x="7445" y="851"/>
                  </a:cubicBezTo>
                  <a:cubicBezTo>
                    <a:pt x="7532" y="692"/>
                    <a:pt x="7709" y="291"/>
                    <a:pt x="7486" y="150"/>
                  </a:cubicBezTo>
                  <a:cubicBezTo>
                    <a:pt x="7444" y="125"/>
                    <a:pt x="7382" y="117"/>
                    <a:pt x="7313" y="117"/>
                  </a:cubicBezTo>
                  <a:cubicBezTo>
                    <a:pt x="7186" y="117"/>
                    <a:pt x="7036" y="146"/>
                    <a:pt x="6950" y="146"/>
                  </a:cubicBezTo>
                  <a:cubicBezTo>
                    <a:pt x="6645" y="146"/>
                    <a:pt x="6340" y="141"/>
                    <a:pt x="6036" y="128"/>
                  </a:cubicBezTo>
                  <a:cubicBezTo>
                    <a:pt x="5995" y="128"/>
                    <a:pt x="5963" y="164"/>
                    <a:pt x="5958" y="205"/>
                  </a:cubicBezTo>
                  <a:cubicBezTo>
                    <a:pt x="5949" y="410"/>
                    <a:pt x="5936" y="610"/>
                    <a:pt x="5927" y="810"/>
                  </a:cubicBezTo>
                  <a:cubicBezTo>
                    <a:pt x="6145" y="919"/>
                    <a:pt x="6359" y="1142"/>
                    <a:pt x="6177" y="1396"/>
                  </a:cubicBezTo>
                  <a:cubicBezTo>
                    <a:pt x="6086" y="1519"/>
                    <a:pt x="5933" y="1573"/>
                    <a:pt x="5781" y="1573"/>
                  </a:cubicBezTo>
                  <a:cubicBezTo>
                    <a:pt x="5758" y="1573"/>
                    <a:pt x="5735" y="1572"/>
                    <a:pt x="5713" y="1569"/>
                  </a:cubicBezTo>
                  <a:cubicBezTo>
                    <a:pt x="5699" y="1571"/>
                    <a:pt x="5685" y="1572"/>
                    <a:pt x="5671" y="1572"/>
                  </a:cubicBezTo>
                  <a:cubicBezTo>
                    <a:pt x="5556" y="1572"/>
                    <a:pt x="5439" y="1522"/>
                    <a:pt x="5354" y="1428"/>
                  </a:cubicBezTo>
                  <a:cubicBezTo>
                    <a:pt x="5294" y="1365"/>
                    <a:pt x="5244" y="1283"/>
                    <a:pt x="5240" y="1192"/>
                  </a:cubicBezTo>
                  <a:cubicBezTo>
                    <a:pt x="5235" y="1187"/>
                    <a:pt x="5231" y="1183"/>
                    <a:pt x="5226" y="1178"/>
                  </a:cubicBezTo>
                  <a:lnTo>
                    <a:pt x="5240" y="1160"/>
                  </a:lnTo>
                  <a:cubicBezTo>
                    <a:pt x="5244" y="1083"/>
                    <a:pt x="5276" y="1024"/>
                    <a:pt x="5326" y="983"/>
                  </a:cubicBezTo>
                  <a:cubicBezTo>
                    <a:pt x="5358" y="942"/>
                    <a:pt x="5394" y="910"/>
                    <a:pt x="5431" y="878"/>
                  </a:cubicBezTo>
                  <a:cubicBezTo>
                    <a:pt x="5435" y="878"/>
                    <a:pt x="5435" y="874"/>
                    <a:pt x="5440" y="869"/>
                  </a:cubicBezTo>
                  <a:cubicBezTo>
                    <a:pt x="5449" y="860"/>
                    <a:pt x="5458" y="855"/>
                    <a:pt x="5467" y="846"/>
                  </a:cubicBezTo>
                  <a:cubicBezTo>
                    <a:pt x="5504" y="814"/>
                    <a:pt x="5535" y="773"/>
                    <a:pt x="5558" y="723"/>
                  </a:cubicBezTo>
                  <a:cubicBezTo>
                    <a:pt x="5599" y="628"/>
                    <a:pt x="5608" y="523"/>
                    <a:pt x="5604" y="414"/>
                  </a:cubicBezTo>
                  <a:cubicBezTo>
                    <a:pt x="5590" y="351"/>
                    <a:pt x="5581" y="287"/>
                    <a:pt x="5576" y="219"/>
                  </a:cubicBezTo>
                  <a:cubicBezTo>
                    <a:pt x="5572" y="210"/>
                    <a:pt x="5572" y="200"/>
                    <a:pt x="5567" y="191"/>
                  </a:cubicBezTo>
                  <a:cubicBezTo>
                    <a:pt x="5558" y="132"/>
                    <a:pt x="5549" y="73"/>
                    <a:pt x="5545" y="9"/>
                  </a:cubicBezTo>
                  <a:cubicBezTo>
                    <a:pt x="5535" y="5"/>
                    <a:pt x="5522" y="0"/>
                    <a:pt x="55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13"/>
            <p:cNvSpPr/>
            <p:nvPr/>
          </p:nvSpPr>
          <p:spPr>
            <a:xfrm flipH="1">
              <a:off x="6481774" y="2104862"/>
              <a:ext cx="1895722" cy="410632"/>
            </a:xfrm>
            <a:custGeom>
              <a:avLst/>
              <a:gdLst/>
              <a:ahLst/>
              <a:cxnLst/>
              <a:rect l="l" t="t" r="r" b="b"/>
              <a:pathLst>
                <a:path w="15184" h="3289" extrusionOk="0">
                  <a:moveTo>
                    <a:pt x="4988" y="0"/>
                  </a:moveTo>
                  <a:lnTo>
                    <a:pt x="3642" y="55"/>
                  </a:lnTo>
                  <a:cubicBezTo>
                    <a:pt x="3610" y="60"/>
                    <a:pt x="3578" y="78"/>
                    <a:pt x="3569" y="114"/>
                  </a:cubicBezTo>
                  <a:cubicBezTo>
                    <a:pt x="3515" y="310"/>
                    <a:pt x="3537" y="478"/>
                    <a:pt x="3583" y="673"/>
                  </a:cubicBezTo>
                  <a:cubicBezTo>
                    <a:pt x="3615" y="824"/>
                    <a:pt x="3660" y="964"/>
                    <a:pt x="3637" y="1110"/>
                  </a:cubicBezTo>
                  <a:cubicBezTo>
                    <a:pt x="3667" y="1339"/>
                    <a:pt x="3477" y="1578"/>
                    <a:pt x="3260" y="1578"/>
                  </a:cubicBezTo>
                  <a:cubicBezTo>
                    <a:pt x="3211" y="1578"/>
                    <a:pt x="3160" y="1565"/>
                    <a:pt x="3110" y="1537"/>
                  </a:cubicBezTo>
                  <a:cubicBezTo>
                    <a:pt x="3074" y="1515"/>
                    <a:pt x="3037" y="1487"/>
                    <a:pt x="3010" y="1451"/>
                  </a:cubicBezTo>
                  <a:cubicBezTo>
                    <a:pt x="2974" y="1419"/>
                    <a:pt x="2955" y="1383"/>
                    <a:pt x="2951" y="1337"/>
                  </a:cubicBezTo>
                  <a:cubicBezTo>
                    <a:pt x="2928" y="1265"/>
                    <a:pt x="2924" y="1187"/>
                    <a:pt x="2942" y="1115"/>
                  </a:cubicBezTo>
                  <a:cubicBezTo>
                    <a:pt x="2987" y="955"/>
                    <a:pt x="3124" y="874"/>
                    <a:pt x="3274" y="846"/>
                  </a:cubicBezTo>
                  <a:cubicBezTo>
                    <a:pt x="3278" y="846"/>
                    <a:pt x="3283" y="842"/>
                    <a:pt x="3292" y="842"/>
                  </a:cubicBezTo>
                  <a:cubicBezTo>
                    <a:pt x="3301" y="824"/>
                    <a:pt x="3306" y="801"/>
                    <a:pt x="3301" y="778"/>
                  </a:cubicBezTo>
                  <a:cubicBezTo>
                    <a:pt x="3274" y="569"/>
                    <a:pt x="3242" y="360"/>
                    <a:pt x="3215" y="150"/>
                  </a:cubicBezTo>
                  <a:cubicBezTo>
                    <a:pt x="3210" y="114"/>
                    <a:pt x="3169" y="96"/>
                    <a:pt x="3142" y="96"/>
                  </a:cubicBezTo>
                  <a:cubicBezTo>
                    <a:pt x="2926" y="75"/>
                    <a:pt x="2713" y="64"/>
                    <a:pt x="2500" y="64"/>
                  </a:cubicBezTo>
                  <a:cubicBezTo>
                    <a:pt x="2254" y="64"/>
                    <a:pt x="2008" y="78"/>
                    <a:pt x="1759" y="105"/>
                  </a:cubicBezTo>
                  <a:cubicBezTo>
                    <a:pt x="1727" y="110"/>
                    <a:pt x="1700" y="128"/>
                    <a:pt x="1687" y="164"/>
                  </a:cubicBezTo>
                  <a:cubicBezTo>
                    <a:pt x="1605" y="446"/>
                    <a:pt x="1646" y="660"/>
                    <a:pt x="1755" y="896"/>
                  </a:cubicBezTo>
                  <a:cubicBezTo>
                    <a:pt x="1896" y="1001"/>
                    <a:pt x="2019" y="1183"/>
                    <a:pt x="2032" y="1337"/>
                  </a:cubicBezTo>
                  <a:cubicBezTo>
                    <a:pt x="2041" y="1515"/>
                    <a:pt x="1946" y="1624"/>
                    <a:pt x="1823" y="1669"/>
                  </a:cubicBezTo>
                  <a:cubicBezTo>
                    <a:pt x="1778" y="1701"/>
                    <a:pt x="1718" y="1724"/>
                    <a:pt x="1641" y="1738"/>
                  </a:cubicBezTo>
                  <a:cubicBezTo>
                    <a:pt x="1591" y="1747"/>
                    <a:pt x="1541" y="1751"/>
                    <a:pt x="1491" y="1760"/>
                  </a:cubicBezTo>
                  <a:cubicBezTo>
                    <a:pt x="1200" y="1760"/>
                    <a:pt x="1009" y="1592"/>
                    <a:pt x="1123" y="1192"/>
                  </a:cubicBezTo>
                  <a:cubicBezTo>
                    <a:pt x="1150" y="1105"/>
                    <a:pt x="1223" y="1024"/>
                    <a:pt x="1264" y="942"/>
                  </a:cubicBezTo>
                  <a:cubicBezTo>
                    <a:pt x="1627" y="146"/>
                    <a:pt x="641" y="187"/>
                    <a:pt x="154" y="128"/>
                  </a:cubicBezTo>
                  <a:cubicBezTo>
                    <a:pt x="149" y="125"/>
                    <a:pt x="145" y="124"/>
                    <a:pt x="140" y="124"/>
                  </a:cubicBezTo>
                  <a:cubicBezTo>
                    <a:pt x="136" y="124"/>
                    <a:pt x="131" y="125"/>
                    <a:pt x="127" y="128"/>
                  </a:cubicBezTo>
                  <a:cubicBezTo>
                    <a:pt x="116" y="124"/>
                    <a:pt x="104" y="122"/>
                    <a:pt x="93" y="122"/>
                  </a:cubicBezTo>
                  <a:cubicBezTo>
                    <a:pt x="46" y="122"/>
                    <a:pt x="0" y="152"/>
                    <a:pt x="4" y="214"/>
                  </a:cubicBezTo>
                  <a:cubicBezTo>
                    <a:pt x="18" y="1242"/>
                    <a:pt x="27" y="2265"/>
                    <a:pt x="22" y="3288"/>
                  </a:cubicBezTo>
                  <a:lnTo>
                    <a:pt x="15184" y="3288"/>
                  </a:lnTo>
                  <a:cubicBezTo>
                    <a:pt x="15111" y="1692"/>
                    <a:pt x="14861" y="155"/>
                    <a:pt x="14861" y="155"/>
                  </a:cubicBezTo>
                  <a:lnTo>
                    <a:pt x="14820" y="155"/>
                  </a:lnTo>
                  <a:cubicBezTo>
                    <a:pt x="14652" y="164"/>
                    <a:pt x="14479" y="173"/>
                    <a:pt x="14311" y="182"/>
                  </a:cubicBezTo>
                  <a:cubicBezTo>
                    <a:pt x="14152" y="173"/>
                    <a:pt x="13992" y="160"/>
                    <a:pt x="13833" y="150"/>
                  </a:cubicBezTo>
                  <a:cubicBezTo>
                    <a:pt x="13776" y="148"/>
                    <a:pt x="13693" y="128"/>
                    <a:pt x="13618" y="128"/>
                  </a:cubicBezTo>
                  <a:cubicBezTo>
                    <a:pt x="13574" y="128"/>
                    <a:pt x="13533" y="135"/>
                    <a:pt x="13501" y="155"/>
                  </a:cubicBezTo>
                  <a:cubicBezTo>
                    <a:pt x="13315" y="278"/>
                    <a:pt x="13410" y="555"/>
                    <a:pt x="13492" y="705"/>
                  </a:cubicBezTo>
                  <a:cubicBezTo>
                    <a:pt x="13538" y="787"/>
                    <a:pt x="13642" y="851"/>
                    <a:pt x="13670" y="937"/>
                  </a:cubicBezTo>
                  <a:cubicBezTo>
                    <a:pt x="13747" y="1165"/>
                    <a:pt x="13660" y="1387"/>
                    <a:pt x="13451" y="1465"/>
                  </a:cubicBezTo>
                  <a:cubicBezTo>
                    <a:pt x="13387" y="1489"/>
                    <a:pt x="13284" y="1514"/>
                    <a:pt x="13188" y="1514"/>
                  </a:cubicBezTo>
                  <a:cubicBezTo>
                    <a:pt x="13107" y="1514"/>
                    <a:pt x="13031" y="1496"/>
                    <a:pt x="12987" y="1447"/>
                  </a:cubicBezTo>
                  <a:cubicBezTo>
                    <a:pt x="12860" y="1301"/>
                    <a:pt x="12910" y="1010"/>
                    <a:pt x="12996" y="864"/>
                  </a:cubicBezTo>
                  <a:cubicBezTo>
                    <a:pt x="13133" y="646"/>
                    <a:pt x="13242" y="432"/>
                    <a:pt x="13106" y="187"/>
                  </a:cubicBezTo>
                  <a:cubicBezTo>
                    <a:pt x="13092" y="160"/>
                    <a:pt x="13069" y="146"/>
                    <a:pt x="13042" y="146"/>
                  </a:cubicBezTo>
                  <a:cubicBezTo>
                    <a:pt x="12492" y="150"/>
                    <a:pt x="11946" y="191"/>
                    <a:pt x="11405" y="269"/>
                  </a:cubicBezTo>
                  <a:cubicBezTo>
                    <a:pt x="11382" y="273"/>
                    <a:pt x="11355" y="301"/>
                    <a:pt x="11350" y="323"/>
                  </a:cubicBezTo>
                  <a:cubicBezTo>
                    <a:pt x="11323" y="501"/>
                    <a:pt x="11296" y="678"/>
                    <a:pt x="11264" y="855"/>
                  </a:cubicBezTo>
                  <a:cubicBezTo>
                    <a:pt x="11259" y="905"/>
                    <a:pt x="11287" y="955"/>
                    <a:pt x="11337" y="955"/>
                  </a:cubicBezTo>
                  <a:cubicBezTo>
                    <a:pt x="11687" y="1169"/>
                    <a:pt x="11664" y="1365"/>
                    <a:pt x="11277" y="1551"/>
                  </a:cubicBezTo>
                  <a:cubicBezTo>
                    <a:pt x="11226" y="1563"/>
                    <a:pt x="11175" y="1569"/>
                    <a:pt x="11124" y="1569"/>
                  </a:cubicBezTo>
                  <a:cubicBezTo>
                    <a:pt x="11023" y="1569"/>
                    <a:pt x="10924" y="1545"/>
                    <a:pt x="10827" y="1497"/>
                  </a:cubicBezTo>
                  <a:cubicBezTo>
                    <a:pt x="10204" y="1019"/>
                    <a:pt x="10900" y="987"/>
                    <a:pt x="10996" y="805"/>
                  </a:cubicBezTo>
                  <a:cubicBezTo>
                    <a:pt x="11082" y="642"/>
                    <a:pt x="11023" y="391"/>
                    <a:pt x="10991" y="219"/>
                  </a:cubicBezTo>
                  <a:cubicBezTo>
                    <a:pt x="10982" y="182"/>
                    <a:pt x="10946" y="160"/>
                    <a:pt x="10914" y="160"/>
                  </a:cubicBezTo>
                  <a:cubicBezTo>
                    <a:pt x="10413" y="178"/>
                    <a:pt x="9913" y="191"/>
                    <a:pt x="9413" y="210"/>
                  </a:cubicBezTo>
                  <a:cubicBezTo>
                    <a:pt x="9367" y="264"/>
                    <a:pt x="9340" y="332"/>
                    <a:pt x="9317" y="401"/>
                  </a:cubicBezTo>
                  <a:cubicBezTo>
                    <a:pt x="9308" y="451"/>
                    <a:pt x="9304" y="496"/>
                    <a:pt x="9299" y="546"/>
                  </a:cubicBezTo>
                  <a:cubicBezTo>
                    <a:pt x="9354" y="760"/>
                    <a:pt x="9545" y="996"/>
                    <a:pt x="9536" y="1196"/>
                  </a:cubicBezTo>
                  <a:cubicBezTo>
                    <a:pt x="9523" y="1386"/>
                    <a:pt x="9417" y="1466"/>
                    <a:pt x="9289" y="1466"/>
                  </a:cubicBezTo>
                  <a:cubicBezTo>
                    <a:pt x="9279" y="1466"/>
                    <a:pt x="9269" y="1466"/>
                    <a:pt x="9258" y="1465"/>
                  </a:cubicBezTo>
                  <a:cubicBezTo>
                    <a:pt x="9230" y="1473"/>
                    <a:pt x="9198" y="1478"/>
                    <a:pt x="9163" y="1478"/>
                  </a:cubicBezTo>
                  <a:cubicBezTo>
                    <a:pt x="9123" y="1478"/>
                    <a:pt x="9079" y="1472"/>
                    <a:pt x="9031" y="1460"/>
                  </a:cubicBezTo>
                  <a:cubicBezTo>
                    <a:pt x="8799" y="1415"/>
                    <a:pt x="8708" y="1265"/>
                    <a:pt x="8758" y="1005"/>
                  </a:cubicBezTo>
                  <a:cubicBezTo>
                    <a:pt x="8781" y="887"/>
                    <a:pt x="8854" y="773"/>
                    <a:pt x="8895" y="660"/>
                  </a:cubicBezTo>
                  <a:cubicBezTo>
                    <a:pt x="8954" y="496"/>
                    <a:pt x="8967" y="369"/>
                    <a:pt x="8890" y="205"/>
                  </a:cubicBezTo>
                  <a:cubicBezTo>
                    <a:pt x="8881" y="182"/>
                    <a:pt x="8849" y="169"/>
                    <a:pt x="8826" y="169"/>
                  </a:cubicBezTo>
                  <a:cubicBezTo>
                    <a:pt x="8399" y="182"/>
                    <a:pt x="7967" y="196"/>
                    <a:pt x="7539" y="210"/>
                  </a:cubicBezTo>
                  <a:cubicBezTo>
                    <a:pt x="7503" y="210"/>
                    <a:pt x="7462" y="246"/>
                    <a:pt x="7467" y="287"/>
                  </a:cubicBezTo>
                  <a:cubicBezTo>
                    <a:pt x="7485" y="605"/>
                    <a:pt x="7317" y="783"/>
                    <a:pt x="7576" y="1005"/>
                  </a:cubicBezTo>
                  <a:cubicBezTo>
                    <a:pt x="7653" y="1078"/>
                    <a:pt x="7835" y="1146"/>
                    <a:pt x="7858" y="1283"/>
                  </a:cubicBezTo>
                  <a:cubicBezTo>
                    <a:pt x="7897" y="1572"/>
                    <a:pt x="7569" y="1688"/>
                    <a:pt x="7342" y="1688"/>
                  </a:cubicBezTo>
                  <a:cubicBezTo>
                    <a:pt x="7333" y="1688"/>
                    <a:pt x="7325" y="1688"/>
                    <a:pt x="7317" y="1688"/>
                  </a:cubicBezTo>
                  <a:cubicBezTo>
                    <a:pt x="7203" y="1683"/>
                    <a:pt x="6957" y="1633"/>
                    <a:pt x="6857" y="1551"/>
                  </a:cubicBezTo>
                  <a:cubicBezTo>
                    <a:pt x="6575" y="1319"/>
                    <a:pt x="6812" y="1051"/>
                    <a:pt x="6925" y="851"/>
                  </a:cubicBezTo>
                  <a:cubicBezTo>
                    <a:pt x="7012" y="692"/>
                    <a:pt x="7189" y="291"/>
                    <a:pt x="6966" y="150"/>
                  </a:cubicBezTo>
                  <a:cubicBezTo>
                    <a:pt x="6924" y="125"/>
                    <a:pt x="6862" y="117"/>
                    <a:pt x="6793" y="117"/>
                  </a:cubicBezTo>
                  <a:cubicBezTo>
                    <a:pt x="6666" y="117"/>
                    <a:pt x="6516" y="146"/>
                    <a:pt x="6430" y="146"/>
                  </a:cubicBezTo>
                  <a:cubicBezTo>
                    <a:pt x="6125" y="146"/>
                    <a:pt x="5820" y="141"/>
                    <a:pt x="5516" y="128"/>
                  </a:cubicBezTo>
                  <a:cubicBezTo>
                    <a:pt x="5475" y="128"/>
                    <a:pt x="5443" y="164"/>
                    <a:pt x="5438" y="205"/>
                  </a:cubicBezTo>
                  <a:cubicBezTo>
                    <a:pt x="5429" y="410"/>
                    <a:pt x="5416" y="610"/>
                    <a:pt x="5407" y="810"/>
                  </a:cubicBezTo>
                  <a:cubicBezTo>
                    <a:pt x="5625" y="919"/>
                    <a:pt x="5839" y="1142"/>
                    <a:pt x="5657" y="1396"/>
                  </a:cubicBezTo>
                  <a:cubicBezTo>
                    <a:pt x="5566" y="1519"/>
                    <a:pt x="5413" y="1573"/>
                    <a:pt x="5261" y="1573"/>
                  </a:cubicBezTo>
                  <a:cubicBezTo>
                    <a:pt x="5238" y="1573"/>
                    <a:pt x="5215" y="1572"/>
                    <a:pt x="5193" y="1569"/>
                  </a:cubicBezTo>
                  <a:cubicBezTo>
                    <a:pt x="5179" y="1571"/>
                    <a:pt x="5165" y="1572"/>
                    <a:pt x="5151" y="1572"/>
                  </a:cubicBezTo>
                  <a:cubicBezTo>
                    <a:pt x="5036" y="1572"/>
                    <a:pt x="4919" y="1522"/>
                    <a:pt x="4834" y="1428"/>
                  </a:cubicBezTo>
                  <a:cubicBezTo>
                    <a:pt x="4774" y="1365"/>
                    <a:pt x="4724" y="1283"/>
                    <a:pt x="4720" y="1192"/>
                  </a:cubicBezTo>
                  <a:cubicBezTo>
                    <a:pt x="4715" y="1187"/>
                    <a:pt x="4711" y="1183"/>
                    <a:pt x="4706" y="1178"/>
                  </a:cubicBezTo>
                  <a:lnTo>
                    <a:pt x="4720" y="1160"/>
                  </a:lnTo>
                  <a:cubicBezTo>
                    <a:pt x="4724" y="1083"/>
                    <a:pt x="4756" y="1024"/>
                    <a:pt x="4806" y="983"/>
                  </a:cubicBezTo>
                  <a:cubicBezTo>
                    <a:pt x="4838" y="942"/>
                    <a:pt x="4874" y="910"/>
                    <a:pt x="4911" y="878"/>
                  </a:cubicBezTo>
                  <a:cubicBezTo>
                    <a:pt x="4915" y="878"/>
                    <a:pt x="4915" y="874"/>
                    <a:pt x="4920" y="869"/>
                  </a:cubicBezTo>
                  <a:cubicBezTo>
                    <a:pt x="4929" y="860"/>
                    <a:pt x="4938" y="855"/>
                    <a:pt x="4947" y="846"/>
                  </a:cubicBezTo>
                  <a:cubicBezTo>
                    <a:pt x="4984" y="814"/>
                    <a:pt x="5015" y="773"/>
                    <a:pt x="5038" y="723"/>
                  </a:cubicBezTo>
                  <a:cubicBezTo>
                    <a:pt x="5079" y="628"/>
                    <a:pt x="5088" y="523"/>
                    <a:pt x="5084" y="414"/>
                  </a:cubicBezTo>
                  <a:cubicBezTo>
                    <a:pt x="5070" y="351"/>
                    <a:pt x="5061" y="287"/>
                    <a:pt x="5056" y="219"/>
                  </a:cubicBezTo>
                  <a:cubicBezTo>
                    <a:pt x="5052" y="210"/>
                    <a:pt x="5052" y="200"/>
                    <a:pt x="5047" y="191"/>
                  </a:cubicBezTo>
                  <a:cubicBezTo>
                    <a:pt x="5038" y="132"/>
                    <a:pt x="5029" y="73"/>
                    <a:pt x="5025" y="9"/>
                  </a:cubicBezTo>
                  <a:cubicBezTo>
                    <a:pt x="5015" y="5"/>
                    <a:pt x="5002" y="0"/>
                    <a:pt x="4988" y="0"/>
                  </a:cubicBezTo>
                  <a:close/>
                </a:path>
              </a:pathLst>
            </a:custGeom>
            <a:solidFill>
              <a:srgbClr val="A3D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13"/>
            <p:cNvSpPr/>
            <p:nvPr/>
          </p:nvSpPr>
          <p:spPr>
            <a:xfrm flipH="1">
              <a:off x="6460175" y="2093875"/>
              <a:ext cx="1992356" cy="1928433"/>
            </a:xfrm>
            <a:custGeom>
              <a:avLst/>
              <a:gdLst/>
              <a:ahLst/>
              <a:cxnLst/>
              <a:rect l="l" t="t" r="r" b="b"/>
              <a:pathLst>
                <a:path w="15958" h="15446" extrusionOk="0">
                  <a:moveTo>
                    <a:pt x="5548" y="175"/>
                  </a:moveTo>
                  <a:cubicBezTo>
                    <a:pt x="5553" y="216"/>
                    <a:pt x="5557" y="257"/>
                    <a:pt x="5566" y="298"/>
                  </a:cubicBezTo>
                  <a:cubicBezTo>
                    <a:pt x="5566" y="307"/>
                    <a:pt x="5571" y="316"/>
                    <a:pt x="5571" y="325"/>
                  </a:cubicBezTo>
                  <a:cubicBezTo>
                    <a:pt x="5575" y="384"/>
                    <a:pt x="5585" y="434"/>
                    <a:pt x="5594" y="489"/>
                  </a:cubicBezTo>
                  <a:lnTo>
                    <a:pt x="5598" y="511"/>
                  </a:lnTo>
                  <a:cubicBezTo>
                    <a:pt x="5603" y="620"/>
                    <a:pt x="5594" y="707"/>
                    <a:pt x="5562" y="780"/>
                  </a:cubicBezTo>
                  <a:cubicBezTo>
                    <a:pt x="5548" y="811"/>
                    <a:pt x="5530" y="839"/>
                    <a:pt x="5494" y="871"/>
                  </a:cubicBezTo>
                  <a:cubicBezTo>
                    <a:pt x="5480" y="880"/>
                    <a:pt x="5471" y="889"/>
                    <a:pt x="5462" y="898"/>
                  </a:cubicBezTo>
                  <a:lnTo>
                    <a:pt x="5444" y="916"/>
                  </a:lnTo>
                  <a:cubicBezTo>
                    <a:pt x="5412" y="948"/>
                    <a:pt x="5375" y="975"/>
                    <a:pt x="5348" y="1012"/>
                  </a:cubicBezTo>
                  <a:cubicBezTo>
                    <a:pt x="5284" y="1066"/>
                    <a:pt x="5248" y="1139"/>
                    <a:pt x="5239" y="1221"/>
                  </a:cubicBezTo>
                  <a:lnTo>
                    <a:pt x="5203" y="1271"/>
                  </a:lnTo>
                  <a:lnTo>
                    <a:pt x="5239" y="1316"/>
                  </a:lnTo>
                  <a:cubicBezTo>
                    <a:pt x="5253" y="1407"/>
                    <a:pt x="5298" y="1498"/>
                    <a:pt x="5371" y="1575"/>
                  </a:cubicBezTo>
                  <a:cubicBezTo>
                    <a:pt x="5478" y="1687"/>
                    <a:pt x="5611" y="1746"/>
                    <a:pt x="5750" y="1746"/>
                  </a:cubicBezTo>
                  <a:cubicBezTo>
                    <a:pt x="5765" y="1746"/>
                    <a:pt x="5779" y="1745"/>
                    <a:pt x="5794" y="1744"/>
                  </a:cubicBezTo>
                  <a:cubicBezTo>
                    <a:pt x="5817" y="1746"/>
                    <a:pt x="5839" y="1746"/>
                    <a:pt x="5861" y="1746"/>
                  </a:cubicBezTo>
                  <a:cubicBezTo>
                    <a:pt x="6059" y="1746"/>
                    <a:pt x="6223" y="1674"/>
                    <a:pt x="6321" y="1535"/>
                  </a:cubicBezTo>
                  <a:cubicBezTo>
                    <a:pt x="6399" y="1430"/>
                    <a:pt x="6426" y="1312"/>
                    <a:pt x="6399" y="1203"/>
                  </a:cubicBezTo>
                  <a:cubicBezTo>
                    <a:pt x="6367" y="1066"/>
                    <a:pt x="6253" y="939"/>
                    <a:pt x="6094" y="848"/>
                  </a:cubicBezTo>
                  <a:lnTo>
                    <a:pt x="6126" y="302"/>
                  </a:lnTo>
                  <a:cubicBezTo>
                    <a:pt x="6453" y="316"/>
                    <a:pt x="6749" y="320"/>
                    <a:pt x="7031" y="320"/>
                  </a:cubicBezTo>
                  <a:cubicBezTo>
                    <a:pt x="7072" y="320"/>
                    <a:pt x="7126" y="311"/>
                    <a:pt x="7181" y="307"/>
                  </a:cubicBezTo>
                  <a:cubicBezTo>
                    <a:pt x="7242" y="299"/>
                    <a:pt x="7318" y="291"/>
                    <a:pt x="7385" y="291"/>
                  </a:cubicBezTo>
                  <a:cubicBezTo>
                    <a:pt x="7442" y="291"/>
                    <a:pt x="7493" y="297"/>
                    <a:pt x="7522" y="316"/>
                  </a:cubicBezTo>
                  <a:cubicBezTo>
                    <a:pt x="7672" y="407"/>
                    <a:pt x="7540" y="734"/>
                    <a:pt x="7454" y="893"/>
                  </a:cubicBezTo>
                  <a:cubicBezTo>
                    <a:pt x="7435" y="921"/>
                    <a:pt x="7417" y="952"/>
                    <a:pt x="7399" y="980"/>
                  </a:cubicBezTo>
                  <a:cubicBezTo>
                    <a:pt x="7285" y="1171"/>
                    <a:pt x="7108" y="1457"/>
                    <a:pt x="7404" y="1703"/>
                  </a:cubicBezTo>
                  <a:cubicBezTo>
                    <a:pt x="7536" y="1812"/>
                    <a:pt x="7808" y="1857"/>
                    <a:pt x="7913" y="1862"/>
                  </a:cubicBezTo>
                  <a:cubicBezTo>
                    <a:pt x="7920" y="1862"/>
                    <a:pt x="7927" y="1862"/>
                    <a:pt x="7933" y="1862"/>
                  </a:cubicBezTo>
                  <a:cubicBezTo>
                    <a:pt x="8108" y="1862"/>
                    <a:pt x="8331" y="1806"/>
                    <a:pt x="8450" y="1666"/>
                  </a:cubicBezTo>
                  <a:cubicBezTo>
                    <a:pt x="8527" y="1580"/>
                    <a:pt x="8554" y="1475"/>
                    <a:pt x="8541" y="1362"/>
                  </a:cubicBezTo>
                  <a:cubicBezTo>
                    <a:pt x="8518" y="1221"/>
                    <a:pt x="8395" y="1139"/>
                    <a:pt x="8304" y="1080"/>
                  </a:cubicBezTo>
                  <a:cubicBezTo>
                    <a:pt x="8277" y="1062"/>
                    <a:pt x="8245" y="1043"/>
                    <a:pt x="8231" y="1030"/>
                  </a:cubicBezTo>
                  <a:cubicBezTo>
                    <a:pt x="8090" y="907"/>
                    <a:pt x="8104" y="821"/>
                    <a:pt x="8131" y="661"/>
                  </a:cubicBezTo>
                  <a:cubicBezTo>
                    <a:pt x="8140" y="580"/>
                    <a:pt x="8154" y="489"/>
                    <a:pt x="8149" y="384"/>
                  </a:cubicBezTo>
                  <a:lnTo>
                    <a:pt x="9423" y="343"/>
                  </a:lnTo>
                  <a:lnTo>
                    <a:pt x="9423" y="343"/>
                  </a:lnTo>
                  <a:cubicBezTo>
                    <a:pt x="9482" y="475"/>
                    <a:pt x="9468" y="580"/>
                    <a:pt x="9418" y="721"/>
                  </a:cubicBezTo>
                  <a:cubicBezTo>
                    <a:pt x="9405" y="761"/>
                    <a:pt x="9382" y="802"/>
                    <a:pt x="9364" y="843"/>
                  </a:cubicBezTo>
                  <a:cubicBezTo>
                    <a:pt x="9327" y="916"/>
                    <a:pt x="9291" y="993"/>
                    <a:pt x="9277" y="1075"/>
                  </a:cubicBezTo>
                  <a:cubicBezTo>
                    <a:pt x="9218" y="1380"/>
                    <a:pt x="9341" y="1580"/>
                    <a:pt x="9614" y="1635"/>
                  </a:cubicBezTo>
                  <a:cubicBezTo>
                    <a:pt x="9667" y="1647"/>
                    <a:pt x="9714" y="1652"/>
                    <a:pt x="9758" y="1652"/>
                  </a:cubicBezTo>
                  <a:cubicBezTo>
                    <a:pt x="9798" y="1652"/>
                    <a:pt x="9834" y="1648"/>
                    <a:pt x="9868" y="1639"/>
                  </a:cubicBezTo>
                  <a:cubicBezTo>
                    <a:pt x="9875" y="1639"/>
                    <a:pt x="9881" y="1640"/>
                    <a:pt x="9888" y="1640"/>
                  </a:cubicBezTo>
                  <a:cubicBezTo>
                    <a:pt x="9971" y="1640"/>
                    <a:pt x="10046" y="1612"/>
                    <a:pt x="10105" y="1562"/>
                  </a:cubicBezTo>
                  <a:cubicBezTo>
                    <a:pt x="10150" y="1521"/>
                    <a:pt x="10210" y="1439"/>
                    <a:pt x="10219" y="1293"/>
                  </a:cubicBezTo>
                  <a:cubicBezTo>
                    <a:pt x="10228" y="1148"/>
                    <a:pt x="10155" y="1002"/>
                    <a:pt x="10087" y="861"/>
                  </a:cubicBezTo>
                  <a:cubicBezTo>
                    <a:pt x="10046" y="780"/>
                    <a:pt x="10005" y="702"/>
                    <a:pt x="9987" y="630"/>
                  </a:cubicBezTo>
                  <a:cubicBezTo>
                    <a:pt x="9991" y="589"/>
                    <a:pt x="9996" y="548"/>
                    <a:pt x="10000" y="507"/>
                  </a:cubicBezTo>
                  <a:cubicBezTo>
                    <a:pt x="10014" y="457"/>
                    <a:pt x="10032" y="416"/>
                    <a:pt x="10055" y="384"/>
                  </a:cubicBezTo>
                  <a:lnTo>
                    <a:pt x="11510" y="334"/>
                  </a:lnTo>
                  <a:lnTo>
                    <a:pt x="11519" y="370"/>
                  </a:lnTo>
                  <a:cubicBezTo>
                    <a:pt x="11547" y="525"/>
                    <a:pt x="11587" y="734"/>
                    <a:pt x="11524" y="852"/>
                  </a:cubicBezTo>
                  <a:cubicBezTo>
                    <a:pt x="11510" y="880"/>
                    <a:pt x="11433" y="921"/>
                    <a:pt x="11374" y="948"/>
                  </a:cubicBezTo>
                  <a:cubicBezTo>
                    <a:pt x="11246" y="1016"/>
                    <a:pt x="11101" y="1089"/>
                    <a:pt x="11092" y="1234"/>
                  </a:cubicBezTo>
                  <a:cubicBezTo>
                    <a:pt x="11078" y="1362"/>
                    <a:pt x="11169" y="1494"/>
                    <a:pt x="11378" y="1653"/>
                  </a:cubicBezTo>
                  <a:lnTo>
                    <a:pt x="11392" y="1662"/>
                  </a:lnTo>
                  <a:cubicBezTo>
                    <a:pt x="11502" y="1717"/>
                    <a:pt x="11615" y="1743"/>
                    <a:pt x="11730" y="1743"/>
                  </a:cubicBezTo>
                  <a:cubicBezTo>
                    <a:pt x="11785" y="1743"/>
                    <a:pt x="11841" y="1737"/>
                    <a:pt x="11897" y="1726"/>
                  </a:cubicBezTo>
                  <a:lnTo>
                    <a:pt x="11915" y="1716"/>
                  </a:lnTo>
                  <a:cubicBezTo>
                    <a:pt x="12147" y="1607"/>
                    <a:pt x="12265" y="1484"/>
                    <a:pt x="12270" y="1348"/>
                  </a:cubicBezTo>
                  <a:cubicBezTo>
                    <a:pt x="12274" y="1212"/>
                    <a:pt x="12183" y="1089"/>
                    <a:pt x="11983" y="966"/>
                  </a:cubicBezTo>
                  <a:lnTo>
                    <a:pt x="11965" y="957"/>
                  </a:lnTo>
                  <a:lnTo>
                    <a:pt x="11951" y="957"/>
                  </a:lnTo>
                  <a:lnTo>
                    <a:pt x="12033" y="439"/>
                  </a:lnTo>
                  <a:cubicBezTo>
                    <a:pt x="12570" y="361"/>
                    <a:pt x="13111" y="325"/>
                    <a:pt x="13638" y="320"/>
                  </a:cubicBezTo>
                  <a:lnTo>
                    <a:pt x="13638" y="320"/>
                  </a:lnTo>
                  <a:cubicBezTo>
                    <a:pt x="13748" y="520"/>
                    <a:pt x="13657" y="698"/>
                    <a:pt x="13529" y="907"/>
                  </a:cubicBezTo>
                  <a:cubicBezTo>
                    <a:pt x="13425" y="1075"/>
                    <a:pt x="13370" y="1407"/>
                    <a:pt x="13529" y="1594"/>
                  </a:cubicBezTo>
                  <a:cubicBezTo>
                    <a:pt x="13592" y="1667"/>
                    <a:pt x="13689" y="1690"/>
                    <a:pt x="13785" y="1690"/>
                  </a:cubicBezTo>
                  <a:cubicBezTo>
                    <a:pt x="13930" y="1690"/>
                    <a:pt x="14071" y="1637"/>
                    <a:pt x="14080" y="1635"/>
                  </a:cubicBezTo>
                  <a:cubicBezTo>
                    <a:pt x="14330" y="1539"/>
                    <a:pt x="14443" y="1271"/>
                    <a:pt x="14352" y="998"/>
                  </a:cubicBezTo>
                  <a:cubicBezTo>
                    <a:pt x="14330" y="930"/>
                    <a:pt x="14280" y="880"/>
                    <a:pt x="14239" y="834"/>
                  </a:cubicBezTo>
                  <a:cubicBezTo>
                    <a:pt x="14211" y="802"/>
                    <a:pt x="14184" y="775"/>
                    <a:pt x="14170" y="752"/>
                  </a:cubicBezTo>
                  <a:cubicBezTo>
                    <a:pt x="14152" y="716"/>
                    <a:pt x="13989" y="420"/>
                    <a:pt x="14152" y="316"/>
                  </a:cubicBezTo>
                  <a:cubicBezTo>
                    <a:pt x="14167" y="307"/>
                    <a:pt x="14191" y="303"/>
                    <a:pt x="14219" y="303"/>
                  </a:cubicBezTo>
                  <a:cubicBezTo>
                    <a:pt x="14261" y="303"/>
                    <a:pt x="14310" y="310"/>
                    <a:pt x="14348" y="316"/>
                  </a:cubicBezTo>
                  <a:cubicBezTo>
                    <a:pt x="14375" y="320"/>
                    <a:pt x="14407" y="325"/>
                    <a:pt x="14430" y="325"/>
                  </a:cubicBezTo>
                  <a:lnTo>
                    <a:pt x="14912" y="357"/>
                  </a:lnTo>
                  <a:lnTo>
                    <a:pt x="15389" y="329"/>
                  </a:lnTo>
                  <a:cubicBezTo>
                    <a:pt x="15439" y="661"/>
                    <a:pt x="15639" y="2007"/>
                    <a:pt x="15698" y="3376"/>
                  </a:cubicBezTo>
                  <a:cubicBezTo>
                    <a:pt x="15776" y="5118"/>
                    <a:pt x="15753" y="6955"/>
                    <a:pt x="15726" y="8724"/>
                  </a:cubicBezTo>
                  <a:cubicBezTo>
                    <a:pt x="15698" y="10684"/>
                    <a:pt x="15671" y="12708"/>
                    <a:pt x="15780" y="14632"/>
                  </a:cubicBezTo>
                  <a:cubicBezTo>
                    <a:pt x="15189" y="14686"/>
                    <a:pt x="14548" y="14695"/>
                    <a:pt x="13929" y="14704"/>
                  </a:cubicBezTo>
                  <a:cubicBezTo>
                    <a:pt x="13379" y="14713"/>
                    <a:pt x="12811" y="14723"/>
                    <a:pt x="12279" y="14763"/>
                  </a:cubicBezTo>
                  <a:cubicBezTo>
                    <a:pt x="8286" y="15073"/>
                    <a:pt x="4216" y="15246"/>
                    <a:pt x="182" y="15273"/>
                  </a:cubicBezTo>
                  <a:cubicBezTo>
                    <a:pt x="177" y="15273"/>
                    <a:pt x="173" y="15268"/>
                    <a:pt x="173" y="15268"/>
                  </a:cubicBezTo>
                  <a:cubicBezTo>
                    <a:pt x="268" y="14159"/>
                    <a:pt x="350" y="13049"/>
                    <a:pt x="414" y="11971"/>
                  </a:cubicBezTo>
                  <a:cubicBezTo>
                    <a:pt x="660" y="8119"/>
                    <a:pt x="750" y="4195"/>
                    <a:pt x="687" y="302"/>
                  </a:cubicBezTo>
                  <a:lnTo>
                    <a:pt x="687" y="298"/>
                  </a:lnTo>
                  <a:lnTo>
                    <a:pt x="700" y="298"/>
                  </a:lnTo>
                  <a:lnTo>
                    <a:pt x="719" y="307"/>
                  </a:lnTo>
                  <a:lnTo>
                    <a:pt x="741" y="302"/>
                  </a:lnTo>
                  <a:cubicBezTo>
                    <a:pt x="810" y="311"/>
                    <a:pt x="887" y="316"/>
                    <a:pt x="964" y="320"/>
                  </a:cubicBezTo>
                  <a:cubicBezTo>
                    <a:pt x="1278" y="348"/>
                    <a:pt x="1710" y="389"/>
                    <a:pt x="1828" y="593"/>
                  </a:cubicBezTo>
                  <a:cubicBezTo>
                    <a:pt x="1878" y="689"/>
                    <a:pt x="1865" y="821"/>
                    <a:pt x="1787" y="993"/>
                  </a:cubicBezTo>
                  <a:cubicBezTo>
                    <a:pt x="1774" y="1021"/>
                    <a:pt x="1755" y="1052"/>
                    <a:pt x="1733" y="1084"/>
                  </a:cubicBezTo>
                  <a:cubicBezTo>
                    <a:pt x="1701" y="1139"/>
                    <a:pt x="1665" y="1193"/>
                    <a:pt x="1646" y="1257"/>
                  </a:cubicBezTo>
                  <a:cubicBezTo>
                    <a:pt x="1583" y="1471"/>
                    <a:pt x="1596" y="1644"/>
                    <a:pt x="1687" y="1762"/>
                  </a:cubicBezTo>
                  <a:cubicBezTo>
                    <a:pt x="1769" y="1876"/>
                    <a:pt x="1910" y="1935"/>
                    <a:pt x="2092" y="1935"/>
                  </a:cubicBezTo>
                  <a:lnTo>
                    <a:pt x="2256" y="1912"/>
                  </a:lnTo>
                  <a:cubicBezTo>
                    <a:pt x="2338" y="1898"/>
                    <a:pt x="2406" y="1876"/>
                    <a:pt x="2460" y="1835"/>
                  </a:cubicBezTo>
                  <a:cubicBezTo>
                    <a:pt x="2633" y="1771"/>
                    <a:pt x="2729" y="1612"/>
                    <a:pt x="2715" y="1421"/>
                  </a:cubicBezTo>
                  <a:cubicBezTo>
                    <a:pt x="2701" y="1257"/>
                    <a:pt x="2583" y="1057"/>
                    <a:pt x="2419" y="930"/>
                  </a:cubicBezTo>
                  <a:cubicBezTo>
                    <a:pt x="2333" y="730"/>
                    <a:pt x="2288" y="543"/>
                    <a:pt x="2365" y="284"/>
                  </a:cubicBezTo>
                  <a:lnTo>
                    <a:pt x="2369" y="284"/>
                  </a:lnTo>
                  <a:cubicBezTo>
                    <a:pt x="2620" y="254"/>
                    <a:pt x="2866" y="239"/>
                    <a:pt x="3113" y="239"/>
                  </a:cubicBezTo>
                  <a:cubicBezTo>
                    <a:pt x="3319" y="239"/>
                    <a:pt x="3525" y="250"/>
                    <a:pt x="3734" y="270"/>
                  </a:cubicBezTo>
                  <a:lnTo>
                    <a:pt x="3816" y="861"/>
                  </a:lnTo>
                  <a:cubicBezTo>
                    <a:pt x="3634" y="902"/>
                    <a:pt x="3506" y="1021"/>
                    <a:pt x="3461" y="1180"/>
                  </a:cubicBezTo>
                  <a:cubicBezTo>
                    <a:pt x="3438" y="1262"/>
                    <a:pt x="3443" y="1353"/>
                    <a:pt x="3470" y="1444"/>
                  </a:cubicBezTo>
                  <a:cubicBezTo>
                    <a:pt x="3474" y="1503"/>
                    <a:pt x="3502" y="1557"/>
                    <a:pt x="3552" y="1598"/>
                  </a:cubicBezTo>
                  <a:cubicBezTo>
                    <a:pt x="3588" y="1644"/>
                    <a:pt x="3625" y="1675"/>
                    <a:pt x="3670" y="1703"/>
                  </a:cubicBezTo>
                  <a:cubicBezTo>
                    <a:pt x="3731" y="1737"/>
                    <a:pt x="3796" y="1755"/>
                    <a:pt x="3861" y="1755"/>
                  </a:cubicBezTo>
                  <a:cubicBezTo>
                    <a:pt x="3941" y="1755"/>
                    <a:pt x="4022" y="1728"/>
                    <a:pt x="4098" y="1675"/>
                  </a:cubicBezTo>
                  <a:cubicBezTo>
                    <a:pt x="4248" y="1566"/>
                    <a:pt x="4339" y="1380"/>
                    <a:pt x="4320" y="1203"/>
                  </a:cubicBezTo>
                  <a:cubicBezTo>
                    <a:pt x="4339" y="1062"/>
                    <a:pt x="4307" y="934"/>
                    <a:pt x="4279" y="811"/>
                  </a:cubicBezTo>
                  <a:cubicBezTo>
                    <a:pt x="4275" y="789"/>
                    <a:pt x="4266" y="766"/>
                    <a:pt x="4261" y="743"/>
                  </a:cubicBezTo>
                  <a:cubicBezTo>
                    <a:pt x="4220" y="548"/>
                    <a:pt x="4202" y="402"/>
                    <a:pt x="4248" y="229"/>
                  </a:cubicBezTo>
                  <a:lnTo>
                    <a:pt x="5548" y="175"/>
                  </a:lnTo>
                  <a:close/>
                  <a:moveTo>
                    <a:pt x="5601" y="1"/>
                  </a:moveTo>
                  <a:cubicBezTo>
                    <a:pt x="5596" y="1"/>
                    <a:pt x="5590" y="1"/>
                    <a:pt x="5585" y="2"/>
                  </a:cubicBezTo>
                  <a:lnTo>
                    <a:pt x="4243" y="57"/>
                  </a:lnTo>
                  <a:cubicBezTo>
                    <a:pt x="4170" y="61"/>
                    <a:pt x="4111" y="107"/>
                    <a:pt x="4093" y="179"/>
                  </a:cubicBezTo>
                  <a:cubicBezTo>
                    <a:pt x="4034" y="389"/>
                    <a:pt x="4052" y="561"/>
                    <a:pt x="4102" y="780"/>
                  </a:cubicBezTo>
                  <a:cubicBezTo>
                    <a:pt x="4107" y="802"/>
                    <a:pt x="4111" y="830"/>
                    <a:pt x="4120" y="852"/>
                  </a:cubicBezTo>
                  <a:cubicBezTo>
                    <a:pt x="4148" y="971"/>
                    <a:pt x="4170" y="1080"/>
                    <a:pt x="4157" y="1189"/>
                  </a:cubicBezTo>
                  <a:lnTo>
                    <a:pt x="4157" y="1198"/>
                  </a:lnTo>
                  <a:lnTo>
                    <a:pt x="4157" y="1212"/>
                  </a:lnTo>
                  <a:cubicBezTo>
                    <a:pt x="4170" y="1325"/>
                    <a:pt x="4107" y="1457"/>
                    <a:pt x="4007" y="1530"/>
                  </a:cubicBezTo>
                  <a:cubicBezTo>
                    <a:pt x="3974" y="1554"/>
                    <a:pt x="3922" y="1581"/>
                    <a:pt x="3860" y="1581"/>
                  </a:cubicBezTo>
                  <a:cubicBezTo>
                    <a:pt x="3826" y="1581"/>
                    <a:pt x="3790" y="1573"/>
                    <a:pt x="3752" y="1553"/>
                  </a:cubicBezTo>
                  <a:cubicBezTo>
                    <a:pt x="3725" y="1535"/>
                    <a:pt x="3702" y="1512"/>
                    <a:pt x="3679" y="1484"/>
                  </a:cubicBezTo>
                  <a:lnTo>
                    <a:pt x="3670" y="1475"/>
                  </a:lnTo>
                  <a:lnTo>
                    <a:pt x="3665" y="1471"/>
                  </a:lnTo>
                  <a:cubicBezTo>
                    <a:pt x="3647" y="1457"/>
                    <a:pt x="3638" y="1439"/>
                    <a:pt x="3638" y="1421"/>
                  </a:cubicBezTo>
                  <a:lnTo>
                    <a:pt x="3638" y="1407"/>
                  </a:lnTo>
                  <a:lnTo>
                    <a:pt x="3634" y="1394"/>
                  </a:lnTo>
                  <a:cubicBezTo>
                    <a:pt x="3611" y="1339"/>
                    <a:pt x="3611" y="1275"/>
                    <a:pt x="3625" y="1225"/>
                  </a:cubicBezTo>
                  <a:cubicBezTo>
                    <a:pt x="3665" y="1080"/>
                    <a:pt x="3806" y="1034"/>
                    <a:pt x="3888" y="1021"/>
                  </a:cubicBezTo>
                  <a:lnTo>
                    <a:pt x="3947" y="998"/>
                  </a:lnTo>
                  <a:lnTo>
                    <a:pt x="3966" y="971"/>
                  </a:lnTo>
                  <a:cubicBezTo>
                    <a:pt x="3984" y="939"/>
                    <a:pt x="3993" y="893"/>
                    <a:pt x="3988" y="852"/>
                  </a:cubicBezTo>
                  <a:lnTo>
                    <a:pt x="3897" y="229"/>
                  </a:lnTo>
                  <a:cubicBezTo>
                    <a:pt x="3884" y="148"/>
                    <a:pt x="3811" y="102"/>
                    <a:pt x="3747" y="97"/>
                  </a:cubicBezTo>
                  <a:cubicBezTo>
                    <a:pt x="3534" y="77"/>
                    <a:pt x="3324" y="66"/>
                    <a:pt x="3114" y="66"/>
                  </a:cubicBezTo>
                  <a:cubicBezTo>
                    <a:pt x="2862" y="66"/>
                    <a:pt x="2609" y="81"/>
                    <a:pt x="2351" y="111"/>
                  </a:cubicBezTo>
                  <a:cubicBezTo>
                    <a:pt x="2283" y="116"/>
                    <a:pt x="2228" y="161"/>
                    <a:pt x="2210" y="229"/>
                  </a:cubicBezTo>
                  <a:cubicBezTo>
                    <a:pt x="2128" y="502"/>
                    <a:pt x="2147" y="734"/>
                    <a:pt x="2278" y="1021"/>
                  </a:cubicBezTo>
                  <a:lnTo>
                    <a:pt x="2288" y="1043"/>
                  </a:lnTo>
                  <a:lnTo>
                    <a:pt x="2306" y="1052"/>
                  </a:lnTo>
                  <a:cubicBezTo>
                    <a:pt x="2433" y="1148"/>
                    <a:pt x="2538" y="1312"/>
                    <a:pt x="2547" y="1434"/>
                  </a:cubicBezTo>
                  <a:cubicBezTo>
                    <a:pt x="2560" y="1594"/>
                    <a:pt x="2456" y="1653"/>
                    <a:pt x="2397" y="1675"/>
                  </a:cubicBezTo>
                  <a:lnTo>
                    <a:pt x="2383" y="1680"/>
                  </a:lnTo>
                  <a:lnTo>
                    <a:pt x="2369" y="1689"/>
                  </a:lnTo>
                  <a:cubicBezTo>
                    <a:pt x="2338" y="1712"/>
                    <a:pt x="2292" y="1730"/>
                    <a:pt x="2233" y="1744"/>
                  </a:cubicBezTo>
                  <a:lnTo>
                    <a:pt x="2087" y="1762"/>
                  </a:lnTo>
                  <a:cubicBezTo>
                    <a:pt x="2001" y="1762"/>
                    <a:pt x="1883" y="1744"/>
                    <a:pt x="1819" y="1657"/>
                  </a:cubicBezTo>
                  <a:cubicBezTo>
                    <a:pt x="1765" y="1585"/>
                    <a:pt x="1760" y="1462"/>
                    <a:pt x="1806" y="1307"/>
                  </a:cubicBezTo>
                  <a:cubicBezTo>
                    <a:pt x="1819" y="1266"/>
                    <a:pt x="1846" y="1225"/>
                    <a:pt x="1874" y="1180"/>
                  </a:cubicBezTo>
                  <a:cubicBezTo>
                    <a:pt x="1896" y="1143"/>
                    <a:pt x="1919" y="1107"/>
                    <a:pt x="1937" y="1066"/>
                  </a:cubicBezTo>
                  <a:cubicBezTo>
                    <a:pt x="2042" y="839"/>
                    <a:pt x="2056" y="652"/>
                    <a:pt x="1974" y="507"/>
                  </a:cubicBezTo>
                  <a:cubicBezTo>
                    <a:pt x="1815" y="220"/>
                    <a:pt x="1351" y="184"/>
                    <a:pt x="978" y="152"/>
                  </a:cubicBezTo>
                  <a:cubicBezTo>
                    <a:pt x="901" y="143"/>
                    <a:pt x="828" y="138"/>
                    <a:pt x="764" y="129"/>
                  </a:cubicBezTo>
                  <a:lnTo>
                    <a:pt x="732" y="129"/>
                  </a:lnTo>
                  <a:cubicBezTo>
                    <a:pt x="720" y="127"/>
                    <a:pt x="708" y="126"/>
                    <a:pt x="695" y="126"/>
                  </a:cubicBezTo>
                  <a:cubicBezTo>
                    <a:pt x="657" y="126"/>
                    <a:pt x="618" y="137"/>
                    <a:pt x="587" y="161"/>
                  </a:cubicBezTo>
                  <a:cubicBezTo>
                    <a:pt x="546" y="193"/>
                    <a:pt x="519" y="248"/>
                    <a:pt x="519" y="307"/>
                  </a:cubicBezTo>
                  <a:cubicBezTo>
                    <a:pt x="582" y="4195"/>
                    <a:pt x="491" y="8115"/>
                    <a:pt x="250" y="11962"/>
                  </a:cubicBezTo>
                  <a:cubicBezTo>
                    <a:pt x="182" y="13040"/>
                    <a:pt x="100" y="14145"/>
                    <a:pt x="5" y="15255"/>
                  </a:cubicBezTo>
                  <a:cubicBezTo>
                    <a:pt x="0" y="15300"/>
                    <a:pt x="18" y="15346"/>
                    <a:pt x="50" y="15386"/>
                  </a:cubicBezTo>
                  <a:cubicBezTo>
                    <a:pt x="87" y="15423"/>
                    <a:pt x="132" y="15446"/>
                    <a:pt x="182" y="15446"/>
                  </a:cubicBezTo>
                  <a:cubicBezTo>
                    <a:pt x="182" y="15446"/>
                    <a:pt x="182" y="15446"/>
                    <a:pt x="187" y="15441"/>
                  </a:cubicBezTo>
                  <a:cubicBezTo>
                    <a:pt x="4220" y="15414"/>
                    <a:pt x="8295" y="15241"/>
                    <a:pt x="12292" y="14932"/>
                  </a:cubicBezTo>
                  <a:cubicBezTo>
                    <a:pt x="12820" y="14891"/>
                    <a:pt x="13384" y="14882"/>
                    <a:pt x="13934" y="14873"/>
                  </a:cubicBezTo>
                  <a:cubicBezTo>
                    <a:pt x="14562" y="14868"/>
                    <a:pt x="15212" y="14854"/>
                    <a:pt x="15817" y="14800"/>
                  </a:cubicBezTo>
                  <a:cubicBezTo>
                    <a:pt x="15834" y="14813"/>
                    <a:pt x="15852" y="14816"/>
                    <a:pt x="15867" y="14816"/>
                  </a:cubicBezTo>
                  <a:cubicBezTo>
                    <a:pt x="15884" y="14816"/>
                    <a:pt x="15898" y="14811"/>
                    <a:pt x="15903" y="14809"/>
                  </a:cubicBezTo>
                  <a:cubicBezTo>
                    <a:pt x="15958" y="14786"/>
                    <a:pt x="15953" y="14732"/>
                    <a:pt x="15953" y="14700"/>
                  </a:cubicBezTo>
                  <a:cubicBezTo>
                    <a:pt x="15839" y="12758"/>
                    <a:pt x="15867" y="10707"/>
                    <a:pt x="15894" y="8724"/>
                  </a:cubicBezTo>
                  <a:cubicBezTo>
                    <a:pt x="15921" y="6951"/>
                    <a:pt x="15944" y="5113"/>
                    <a:pt x="15867" y="3367"/>
                  </a:cubicBezTo>
                  <a:cubicBezTo>
                    <a:pt x="15799" y="1785"/>
                    <a:pt x="15548" y="238"/>
                    <a:pt x="15544" y="225"/>
                  </a:cubicBezTo>
                  <a:lnTo>
                    <a:pt x="15530" y="148"/>
                  </a:lnTo>
                  <a:lnTo>
                    <a:pt x="14912" y="179"/>
                  </a:lnTo>
                  <a:lnTo>
                    <a:pt x="14439" y="148"/>
                  </a:lnTo>
                  <a:cubicBezTo>
                    <a:pt x="14421" y="148"/>
                    <a:pt x="14398" y="143"/>
                    <a:pt x="14371" y="143"/>
                  </a:cubicBezTo>
                  <a:cubicBezTo>
                    <a:pt x="14325" y="135"/>
                    <a:pt x="14276" y="127"/>
                    <a:pt x="14227" y="127"/>
                  </a:cubicBezTo>
                  <a:cubicBezTo>
                    <a:pt x="14169" y="127"/>
                    <a:pt x="14111" y="138"/>
                    <a:pt x="14061" y="170"/>
                  </a:cubicBezTo>
                  <a:cubicBezTo>
                    <a:pt x="13839" y="316"/>
                    <a:pt x="13902" y="616"/>
                    <a:pt x="14025" y="834"/>
                  </a:cubicBezTo>
                  <a:cubicBezTo>
                    <a:pt x="14052" y="875"/>
                    <a:pt x="14084" y="916"/>
                    <a:pt x="14120" y="948"/>
                  </a:cubicBezTo>
                  <a:cubicBezTo>
                    <a:pt x="14152" y="984"/>
                    <a:pt x="14184" y="1021"/>
                    <a:pt x="14193" y="1048"/>
                  </a:cubicBezTo>
                  <a:cubicBezTo>
                    <a:pt x="14257" y="1234"/>
                    <a:pt x="14189" y="1407"/>
                    <a:pt x="14025" y="1466"/>
                  </a:cubicBezTo>
                  <a:cubicBezTo>
                    <a:pt x="13951" y="1494"/>
                    <a:pt x="13860" y="1512"/>
                    <a:pt x="13785" y="1512"/>
                  </a:cubicBezTo>
                  <a:cubicBezTo>
                    <a:pt x="13727" y="1512"/>
                    <a:pt x="13679" y="1501"/>
                    <a:pt x="13657" y="1475"/>
                  </a:cubicBezTo>
                  <a:cubicBezTo>
                    <a:pt x="13557" y="1362"/>
                    <a:pt x="13597" y="1116"/>
                    <a:pt x="13670" y="993"/>
                  </a:cubicBezTo>
                  <a:cubicBezTo>
                    <a:pt x="13784" y="811"/>
                    <a:pt x="13952" y="534"/>
                    <a:pt x="13784" y="225"/>
                  </a:cubicBezTo>
                  <a:cubicBezTo>
                    <a:pt x="13752" y="175"/>
                    <a:pt x="13702" y="143"/>
                    <a:pt x="13643" y="143"/>
                  </a:cubicBezTo>
                  <a:cubicBezTo>
                    <a:pt x="13102" y="148"/>
                    <a:pt x="12547" y="188"/>
                    <a:pt x="11997" y="266"/>
                  </a:cubicBezTo>
                  <a:cubicBezTo>
                    <a:pt x="11938" y="275"/>
                    <a:pt x="11883" y="334"/>
                    <a:pt x="11874" y="393"/>
                  </a:cubicBezTo>
                  <a:lnTo>
                    <a:pt x="11788" y="925"/>
                  </a:lnTo>
                  <a:cubicBezTo>
                    <a:pt x="11778" y="975"/>
                    <a:pt x="11792" y="1030"/>
                    <a:pt x="11824" y="1066"/>
                  </a:cubicBezTo>
                  <a:cubicBezTo>
                    <a:pt x="11847" y="1098"/>
                    <a:pt x="11878" y="1116"/>
                    <a:pt x="11915" y="1121"/>
                  </a:cubicBezTo>
                  <a:cubicBezTo>
                    <a:pt x="12042" y="1203"/>
                    <a:pt x="12106" y="1275"/>
                    <a:pt x="12106" y="1334"/>
                  </a:cubicBezTo>
                  <a:cubicBezTo>
                    <a:pt x="12101" y="1398"/>
                    <a:pt x="12010" y="1480"/>
                    <a:pt x="11851" y="1553"/>
                  </a:cubicBezTo>
                  <a:cubicBezTo>
                    <a:pt x="11810" y="1562"/>
                    <a:pt x="11768" y="1566"/>
                    <a:pt x="11726" y="1566"/>
                  </a:cubicBezTo>
                  <a:cubicBezTo>
                    <a:pt x="11641" y="1566"/>
                    <a:pt x="11556" y="1547"/>
                    <a:pt x="11474" y="1507"/>
                  </a:cubicBezTo>
                  <a:cubicBezTo>
                    <a:pt x="11265" y="1344"/>
                    <a:pt x="11255" y="1266"/>
                    <a:pt x="11260" y="1248"/>
                  </a:cubicBezTo>
                  <a:cubicBezTo>
                    <a:pt x="11265" y="1193"/>
                    <a:pt x="11365" y="1143"/>
                    <a:pt x="11451" y="1098"/>
                  </a:cubicBezTo>
                  <a:cubicBezTo>
                    <a:pt x="11542" y="1052"/>
                    <a:pt x="11633" y="1007"/>
                    <a:pt x="11674" y="930"/>
                  </a:cubicBezTo>
                  <a:cubicBezTo>
                    <a:pt x="11765" y="757"/>
                    <a:pt x="11719" y="511"/>
                    <a:pt x="11683" y="334"/>
                  </a:cubicBezTo>
                  <a:lnTo>
                    <a:pt x="11674" y="284"/>
                  </a:lnTo>
                  <a:cubicBezTo>
                    <a:pt x="11661" y="214"/>
                    <a:pt x="11597" y="156"/>
                    <a:pt x="11523" y="156"/>
                  </a:cubicBezTo>
                  <a:cubicBezTo>
                    <a:pt x="11520" y="156"/>
                    <a:pt x="11517" y="156"/>
                    <a:pt x="11515" y="157"/>
                  </a:cubicBezTo>
                  <a:lnTo>
                    <a:pt x="9978" y="211"/>
                  </a:lnTo>
                  <a:lnTo>
                    <a:pt x="9950" y="238"/>
                  </a:lnTo>
                  <a:cubicBezTo>
                    <a:pt x="9905" y="298"/>
                    <a:pt x="9868" y="366"/>
                    <a:pt x="9841" y="461"/>
                  </a:cubicBezTo>
                  <a:lnTo>
                    <a:pt x="9837" y="470"/>
                  </a:lnTo>
                  <a:cubicBezTo>
                    <a:pt x="9832" y="516"/>
                    <a:pt x="9828" y="561"/>
                    <a:pt x="9818" y="602"/>
                  </a:cubicBezTo>
                  <a:lnTo>
                    <a:pt x="9818" y="639"/>
                  </a:lnTo>
                  <a:lnTo>
                    <a:pt x="9823" y="652"/>
                  </a:lnTo>
                  <a:cubicBezTo>
                    <a:pt x="9846" y="748"/>
                    <a:pt x="9891" y="843"/>
                    <a:pt x="9937" y="934"/>
                  </a:cubicBezTo>
                  <a:cubicBezTo>
                    <a:pt x="9996" y="1057"/>
                    <a:pt x="10059" y="1180"/>
                    <a:pt x="10055" y="1275"/>
                  </a:cubicBezTo>
                  <a:cubicBezTo>
                    <a:pt x="10050" y="1348"/>
                    <a:pt x="10032" y="1398"/>
                    <a:pt x="9996" y="1430"/>
                  </a:cubicBezTo>
                  <a:cubicBezTo>
                    <a:pt x="9955" y="1466"/>
                    <a:pt x="9905" y="1466"/>
                    <a:pt x="9868" y="1466"/>
                  </a:cubicBezTo>
                  <a:lnTo>
                    <a:pt x="9837" y="1466"/>
                  </a:lnTo>
                  <a:cubicBezTo>
                    <a:pt x="9816" y="1473"/>
                    <a:pt x="9791" y="1476"/>
                    <a:pt x="9764" y="1476"/>
                  </a:cubicBezTo>
                  <a:cubicBezTo>
                    <a:pt x="9731" y="1476"/>
                    <a:pt x="9694" y="1472"/>
                    <a:pt x="9650" y="1462"/>
                  </a:cubicBezTo>
                  <a:cubicBezTo>
                    <a:pt x="9464" y="1425"/>
                    <a:pt x="9405" y="1316"/>
                    <a:pt x="9441" y="1107"/>
                  </a:cubicBezTo>
                  <a:cubicBezTo>
                    <a:pt x="9455" y="1043"/>
                    <a:pt x="9482" y="984"/>
                    <a:pt x="9514" y="916"/>
                  </a:cubicBezTo>
                  <a:cubicBezTo>
                    <a:pt x="9536" y="871"/>
                    <a:pt x="9559" y="825"/>
                    <a:pt x="9577" y="775"/>
                  </a:cubicBezTo>
                  <a:cubicBezTo>
                    <a:pt x="9637" y="598"/>
                    <a:pt x="9659" y="443"/>
                    <a:pt x="9568" y="252"/>
                  </a:cubicBezTo>
                  <a:cubicBezTo>
                    <a:pt x="9546" y="202"/>
                    <a:pt x="9482" y="166"/>
                    <a:pt x="9427" y="166"/>
                  </a:cubicBezTo>
                  <a:lnTo>
                    <a:pt x="8140" y="207"/>
                  </a:lnTo>
                  <a:cubicBezTo>
                    <a:pt x="8095" y="211"/>
                    <a:pt x="8054" y="229"/>
                    <a:pt x="8022" y="266"/>
                  </a:cubicBezTo>
                  <a:cubicBezTo>
                    <a:pt x="7995" y="298"/>
                    <a:pt x="7981" y="339"/>
                    <a:pt x="7986" y="379"/>
                  </a:cubicBezTo>
                  <a:cubicBezTo>
                    <a:pt x="7990" y="470"/>
                    <a:pt x="7977" y="552"/>
                    <a:pt x="7968" y="630"/>
                  </a:cubicBezTo>
                  <a:cubicBezTo>
                    <a:pt x="7940" y="798"/>
                    <a:pt x="7913" y="975"/>
                    <a:pt x="8122" y="1157"/>
                  </a:cubicBezTo>
                  <a:cubicBezTo>
                    <a:pt x="8149" y="1180"/>
                    <a:pt x="8181" y="1203"/>
                    <a:pt x="8218" y="1221"/>
                  </a:cubicBezTo>
                  <a:cubicBezTo>
                    <a:pt x="8286" y="1266"/>
                    <a:pt x="8368" y="1321"/>
                    <a:pt x="8377" y="1380"/>
                  </a:cubicBezTo>
                  <a:cubicBezTo>
                    <a:pt x="8386" y="1448"/>
                    <a:pt x="8372" y="1503"/>
                    <a:pt x="8331" y="1548"/>
                  </a:cubicBezTo>
                  <a:cubicBezTo>
                    <a:pt x="8252" y="1636"/>
                    <a:pt x="8087" y="1686"/>
                    <a:pt x="7955" y="1686"/>
                  </a:cubicBezTo>
                  <a:cubicBezTo>
                    <a:pt x="7944" y="1686"/>
                    <a:pt x="7933" y="1685"/>
                    <a:pt x="7922" y="1685"/>
                  </a:cubicBezTo>
                  <a:cubicBezTo>
                    <a:pt x="7808" y="1680"/>
                    <a:pt x="7590" y="1630"/>
                    <a:pt x="7513" y="1566"/>
                  </a:cubicBezTo>
                  <a:cubicBezTo>
                    <a:pt x="7340" y="1425"/>
                    <a:pt x="7408" y="1284"/>
                    <a:pt x="7545" y="1071"/>
                  </a:cubicBezTo>
                  <a:cubicBezTo>
                    <a:pt x="7563" y="1034"/>
                    <a:pt x="7581" y="1007"/>
                    <a:pt x="7599" y="975"/>
                  </a:cubicBezTo>
                  <a:cubicBezTo>
                    <a:pt x="7763" y="684"/>
                    <a:pt x="7849" y="316"/>
                    <a:pt x="7613" y="161"/>
                  </a:cubicBezTo>
                  <a:cubicBezTo>
                    <a:pt x="7551" y="124"/>
                    <a:pt x="7471" y="113"/>
                    <a:pt x="7386" y="113"/>
                  </a:cubicBezTo>
                  <a:cubicBezTo>
                    <a:pt x="7314" y="113"/>
                    <a:pt x="7238" y="121"/>
                    <a:pt x="7167" y="129"/>
                  </a:cubicBezTo>
                  <a:cubicBezTo>
                    <a:pt x="7113" y="138"/>
                    <a:pt x="7063" y="143"/>
                    <a:pt x="7031" y="143"/>
                  </a:cubicBezTo>
                  <a:cubicBezTo>
                    <a:pt x="6744" y="143"/>
                    <a:pt x="6449" y="138"/>
                    <a:pt x="6121" y="125"/>
                  </a:cubicBezTo>
                  <a:cubicBezTo>
                    <a:pt x="6035" y="125"/>
                    <a:pt x="5962" y="193"/>
                    <a:pt x="5957" y="284"/>
                  </a:cubicBezTo>
                  <a:lnTo>
                    <a:pt x="5921" y="948"/>
                  </a:lnTo>
                  <a:lnTo>
                    <a:pt x="5971" y="975"/>
                  </a:lnTo>
                  <a:cubicBezTo>
                    <a:pt x="6112" y="1039"/>
                    <a:pt x="6217" y="1143"/>
                    <a:pt x="6239" y="1239"/>
                  </a:cubicBezTo>
                  <a:cubicBezTo>
                    <a:pt x="6253" y="1303"/>
                    <a:pt x="6239" y="1362"/>
                    <a:pt x="6189" y="1430"/>
                  </a:cubicBezTo>
                  <a:cubicBezTo>
                    <a:pt x="6124" y="1520"/>
                    <a:pt x="6000" y="1573"/>
                    <a:pt x="5853" y="1573"/>
                  </a:cubicBezTo>
                  <a:cubicBezTo>
                    <a:pt x="5837" y="1573"/>
                    <a:pt x="5820" y="1572"/>
                    <a:pt x="5803" y="1571"/>
                  </a:cubicBezTo>
                  <a:lnTo>
                    <a:pt x="5789" y="1571"/>
                  </a:lnTo>
                  <a:cubicBezTo>
                    <a:pt x="5780" y="1572"/>
                    <a:pt x="5772" y="1572"/>
                    <a:pt x="5763" y="1572"/>
                  </a:cubicBezTo>
                  <a:cubicBezTo>
                    <a:pt x="5666" y="1572"/>
                    <a:pt x="5569" y="1528"/>
                    <a:pt x="5494" y="1453"/>
                  </a:cubicBezTo>
                  <a:cubicBezTo>
                    <a:pt x="5439" y="1398"/>
                    <a:pt x="5407" y="1330"/>
                    <a:pt x="5403" y="1271"/>
                  </a:cubicBezTo>
                  <a:lnTo>
                    <a:pt x="5403" y="1243"/>
                  </a:lnTo>
                  <a:cubicBezTo>
                    <a:pt x="5407" y="1203"/>
                    <a:pt x="5425" y="1166"/>
                    <a:pt x="5462" y="1134"/>
                  </a:cubicBezTo>
                  <a:lnTo>
                    <a:pt x="5471" y="1125"/>
                  </a:lnTo>
                  <a:cubicBezTo>
                    <a:pt x="5494" y="1098"/>
                    <a:pt x="5521" y="1071"/>
                    <a:pt x="5553" y="1048"/>
                  </a:cubicBezTo>
                  <a:lnTo>
                    <a:pt x="5580" y="1021"/>
                  </a:lnTo>
                  <a:lnTo>
                    <a:pt x="5585" y="1012"/>
                  </a:lnTo>
                  <a:cubicBezTo>
                    <a:pt x="5585" y="1012"/>
                    <a:pt x="5589" y="1012"/>
                    <a:pt x="5594" y="1007"/>
                  </a:cubicBezTo>
                  <a:lnTo>
                    <a:pt x="5607" y="998"/>
                  </a:lnTo>
                  <a:cubicBezTo>
                    <a:pt x="5644" y="962"/>
                    <a:pt x="5685" y="916"/>
                    <a:pt x="5716" y="843"/>
                  </a:cubicBezTo>
                  <a:cubicBezTo>
                    <a:pt x="5757" y="743"/>
                    <a:pt x="5776" y="634"/>
                    <a:pt x="5766" y="493"/>
                  </a:cubicBezTo>
                  <a:lnTo>
                    <a:pt x="5762" y="457"/>
                  </a:lnTo>
                  <a:cubicBezTo>
                    <a:pt x="5753" y="407"/>
                    <a:pt x="5744" y="352"/>
                    <a:pt x="5739" y="298"/>
                  </a:cubicBezTo>
                  <a:lnTo>
                    <a:pt x="5739" y="284"/>
                  </a:lnTo>
                  <a:lnTo>
                    <a:pt x="5735" y="270"/>
                  </a:lnTo>
                  <a:cubicBezTo>
                    <a:pt x="5735" y="266"/>
                    <a:pt x="5735" y="266"/>
                    <a:pt x="5735" y="266"/>
                  </a:cubicBezTo>
                  <a:cubicBezTo>
                    <a:pt x="5721" y="207"/>
                    <a:pt x="5716" y="148"/>
                    <a:pt x="5712" y="88"/>
                  </a:cubicBezTo>
                  <a:lnTo>
                    <a:pt x="5707" y="47"/>
                  </a:lnTo>
                  <a:lnTo>
                    <a:pt x="5671" y="25"/>
                  </a:lnTo>
                  <a:cubicBezTo>
                    <a:pt x="5652" y="10"/>
                    <a:pt x="5627" y="1"/>
                    <a:pt x="5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9" name="Google Shape;479;p13"/>
          <p:cNvGrpSpPr/>
          <p:nvPr/>
        </p:nvGrpSpPr>
        <p:grpSpPr>
          <a:xfrm>
            <a:off x="1182302" y="2729163"/>
            <a:ext cx="3056053" cy="2874976"/>
            <a:chOff x="523300" y="1270463"/>
            <a:chExt cx="2092997" cy="1968982"/>
          </a:xfrm>
        </p:grpSpPr>
        <p:sp>
          <p:nvSpPr>
            <p:cNvPr id="480" name="Google Shape;480;p13"/>
            <p:cNvSpPr/>
            <p:nvPr/>
          </p:nvSpPr>
          <p:spPr>
            <a:xfrm>
              <a:off x="533788" y="1281462"/>
              <a:ext cx="2081869" cy="1946856"/>
            </a:xfrm>
            <a:custGeom>
              <a:avLst/>
              <a:gdLst/>
              <a:ahLst/>
              <a:cxnLst/>
              <a:rect l="l" t="t" r="r" b="b"/>
              <a:pathLst>
                <a:path w="16277" h="15222" extrusionOk="0">
                  <a:moveTo>
                    <a:pt x="5649" y="1"/>
                  </a:moveTo>
                  <a:cubicBezTo>
                    <a:pt x="5190" y="19"/>
                    <a:pt x="4730" y="37"/>
                    <a:pt x="4271" y="60"/>
                  </a:cubicBezTo>
                  <a:cubicBezTo>
                    <a:pt x="4235" y="60"/>
                    <a:pt x="4207" y="83"/>
                    <a:pt x="4194" y="115"/>
                  </a:cubicBezTo>
                  <a:cubicBezTo>
                    <a:pt x="4139" y="310"/>
                    <a:pt x="4162" y="478"/>
                    <a:pt x="4207" y="674"/>
                  </a:cubicBezTo>
                  <a:cubicBezTo>
                    <a:pt x="4244" y="824"/>
                    <a:pt x="4285" y="960"/>
                    <a:pt x="4266" y="1110"/>
                  </a:cubicBezTo>
                  <a:cubicBezTo>
                    <a:pt x="4292" y="1336"/>
                    <a:pt x="4099" y="1574"/>
                    <a:pt x="3878" y="1574"/>
                  </a:cubicBezTo>
                  <a:cubicBezTo>
                    <a:pt x="3828" y="1574"/>
                    <a:pt x="3776" y="1561"/>
                    <a:pt x="3725" y="1533"/>
                  </a:cubicBezTo>
                  <a:cubicBezTo>
                    <a:pt x="3684" y="1515"/>
                    <a:pt x="3653" y="1483"/>
                    <a:pt x="3621" y="1447"/>
                  </a:cubicBezTo>
                  <a:cubicBezTo>
                    <a:pt x="3584" y="1415"/>
                    <a:pt x="3562" y="1379"/>
                    <a:pt x="3562" y="1333"/>
                  </a:cubicBezTo>
                  <a:cubicBezTo>
                    <a:pt x="3534" y="1261"/>
                    <a:pt x="3530" y="1183"/>
                    <a:pt x="3553" y="1110"/>
                  </a:cubicBezTo>
                  <a:cubicBezTo>
                    <a:pt x="3598" y="956"/>
                    <a:pt x="3739" y="874"/>
                    <a:pt x="3889" y="847"/>
                  </a:cubicBezTo>
                  <a:lnTo>
                    <a:pt x="3907" y="838"/>
                  </a:lnTo>
                  <a:cubicBezTo>
                    <a:pt x="3921" y="824"/>
                    <a:pt x="3925" y="801"/>
                    <a:pt x="3921" y="778"/>
                  </a:cubicBezTo>
                  <a:cubicBezTo>
                    <a:pt x="3889" y="569"/>
                    <a:pt x="3862" y="360"/>
                    <a:pt x="3830" y="155"/>
                  </a:cubicBezTo>
                  <a:cubicBezTo>
                    <a:pt x="3825" y="119"/>
                    <a:pt x="3784" y="101"/>
                    <a:pt x="3757" y="96"/>
                  </a:cubicBezTo>
                  <a:cubicBezTo>
                    <a:pt x="3542" y="78"/>
                    <a:pt x="3329" y="69"/>
                    <a:pt x="3117" y="69"/>
                  </a:cubicBezTo>
                  <a:cubicBezTo>
                    <a:pt x="2857" y="69"/>
                    <a:pt x="2598" y="82"/>
                    <a:pt x="2338" y="110"/>
                  </a:cubicBezTo>
                  <a:cubicBezTo>
                    <a:pt x="2302" y="115"/>
                    <a:pt x="2275" y="133"/>
                    <a:pt x="2266" y="165"/>
                  </a:cubicBezTo>
                  <a:cubicBezTo>
                    <a:pt x="2179" y="447"/>
                    <a:pt x="2220" y="660"/>
                    <a:pt x="2334" y="897"/>
                  </a:cubicBezTo>
                  <a:cubicBezTo>
                    <a:pt x="2475" y="997"/>
                    <a:pt x="2602" y="1183"/>
                    <a:pt x="2616" y="1338"/>
                  </a:cubicBezTo>
                  <a:cubicBezTo>
                    <a:pt x="2629" y="1511"/>
                    <a:pt x="2529" y="1620"/>
                    <a:pt x="2402" y="1665"/>
                  </a:cubicBezTo>
                  <a:cubicBezTo>
                    <a:pt x="2356" y="1697"/>
                    <a:pt x="2297" y="1724"/>
                    <a:pt x="2220" y="1733"/>
                  </a:cubicBezTo>
                  <a:lnTo>
                    <a:pt x="2061" y="1756"/>
                  </a:lnTo>
                  <a:cubicBezTo>
                    <a:pt x="1765" y="1756"/>
                    <a:pt x="1570" y="1588"/>
                    <a:pt x="1683" y="1192"/>
                  </a:cubicBezTo>
                  <a:cubicBezTo>
                    <a:pt x="1711" y="1106"/>
                    <a:pt x="1788" y="1024"/>
                    <a:pt x="1829" y="938"/>
                  </a:cubicBezTo>
                  <a:cubicBezTo>
                    <a:pt x="2202" y="146"/>
                    <a:pt x="1188" y="192"/>
                    <a:pt x="688" y="128"/>
                  </a:cubicBezTo>
                  <a:lnTo>
                    <a:pt x="665" y="128"/>
                  </a:lnTo>
                  <a:cubicBezTo>
                    <a:pt x="654" y="125"/>
                    <a:pt x="643" y="123"/>
                    <a:pt x="631" y="123"/>
                  </a:cubicBezTo>
                  <a:cubicBezTo>
                    <a:pt x="581" y="123"/>
                    <a:pt x="533" y="156"/>
                    <a:pt x="533" y="219"/>
                  </a:cubicBezTo>
                  <a:cubicBezTo>
                    <a:pt x="601" y="4094"/>
                    <a:pt x="510" y="7973"/>
                    <a:pt x="255" y="11838"/>
                  </a:cubicBezTo>
                  <a:cubicBezTo>
                    <a:pt x="187" y="12934"/>
                    <a:pt x="101" y="14030"/>
                    <a:pt x="5" y="15126"/>
                  </a:cubicBezTo>
                  <a:cubicBezTo>
                    <a:pt x="1" y="15176"/>
                    <a:pt x="55" y="15222"/>
                    <a:pt x="101" y="15222"/>
                  </a:cubicBezTo>
                  <a:cubicBezTo>
                    <a:pt x="4244" y="15194"/>
                    <a:pt x="8387" y="15026"/>
                    <a:pt x="12520" y="14712"/>
                  </a:cubicBezTo>
                  <a:cubicBezTo>
                    <a:pt x="13685" y="14626"/>
                    <a:pt x="14981" y="14690"/>
                    <a:pt x="16145" y="14580"/>
                  </a:cubicBezTo>
                  <a:cubicBezTo>
                    <a:pt x="16147" y="14580"/>
                    <a:pt x="16149" y="14580"/>
                    <a:pt x="16151" y="14580"/>
                  </a:cubicBezTo>
                  <a:cubicBezTo>
                    <a:pt x="16180" y="14580"/>
                    <a:pt x="16191" y="14600"/>
                    <a:pt x="16195" y="14600"/>
                  </a:cubicBezTo>
                  <a:cubicBezTo>
                    <a:pt x="16197" y="14600"/>
                    <a:pt x="16196" y="14594"/>
                    <a:pt x="16195" y="14576"/>
                  </a:cubicBezTo>
                  <a:cubicBezTo>
                    <a:pt x="15972" y="10892"/>
                    <a:pt x="16277" y="6954"/>
                    <a:pt x="16109" y="3275"/>
                  </a:cubicBezTo>
                  <a:cubicBezTo>
                    <a:pt x="16036" y="1688"/>
                    <a:pt x="15781" y="155"/>
                    <a:pt x="15781" y="155"/>
                  </a:cubicBezTo>
                  <a:lnTo>
                    <a:pt x="15740" y="155"/>
                  </a:lnTo>
                  <a:cubicBezTo>
                    <a:pt x="15567" y="165"/>
                    <a:pt x="15390" y="174"/>
                    <a:pt x="15217" y="183"/>
                  </a:cubicBezTo>
                  <a:cubicBezTo>
                    <a:pt x="15053" y="174"/>
                    <a:pt x="14890" y="160"/>
                    <a:pt x="14726" y="151"/>
                  </a:cubicBezTo>
                  <a:cubicBezTo>
                    <a:pt x="14666" y="148"/>
                    <a:pt x="14580" y="129"/>
                    <a:pt x="14503" y="129"/>
                  </a:cubicBezTo>
                  <a:cubicBezTo>
                    <a:pt x="14458" y="129"/>
                    <a:pt x="14417" y="135"/>
                    <a:pt x="14385" y="155"/>
                  </a:cubicBezTo>
                  <a:cubicBezTo>
                    <a:pt x="14194" y="278"/>
                    <a:pt x="14289" y="556"/>
                    <a:pt x="14376" y="706"/>
                  </a:cubicBezTo>
                  <a:cubicBezTo>
                    <a:pt x="14426" y="783"/>
                    <a:pt x="14530" y="851"/>
                    <a:pt x="14558" y="933"/>
                  </a:cubicBezTo>
                  <a:cubicBezTo>
                    <a:pt x="14635" y="1160"/>
                    <a:pt x="14549" y="1383"/>
                    <a:pt x="14335" y="1461"/>
                  </a:cubicBezTo>
                  <a:cubicBezTo>
                    <a:pt x="14267" y="1486"/>
                    <a:pt x="14158" y="1513"/>
                    <a:pt x="14058" y="1513"/>
                  </a:cubicBezTo>
                  <a:cubicBezTo>
                    <a:pt x="13978" y="1513"/>
                    <a:pt x="13904" y="1495"/>
                    <a:pt x="13862" y="1447"/>
                  </a:cubicBezTo>
                  <a:cubicBezTo>
                    <a:pt x="13730" y="1297"/>
                    <a:pt x="13776" y="1010"/>
                    <a:pt x="13871" y="865"/>
                  </a:cubicBezTo>
                  <a:cubicBezTo>
                    <a:pt x="14007" y="642"/>
                    <a:pt x="14121" y="433"/>
                    <a:pt x="13980" y="187"/>
                  </a:cubicBezTo>
                  <a:cubicBezTo>
                    <a:pt x="13967" y="160"/>
                    <a:pt x="13939" y="146"/>
                    <a:pt x="13912" y="146"/>
                  </a:cubicBezTo>
                  <a:cubicBezTo>
                    <a:pt x="13348" y="151"/>
                    <a:pt x="12793" y="192"/>
                    <a:pt x="12234" y="269"/>
                  </a:cubicBezTo>
                  <a:cubicBezTo>
                    <a:pt x="12211" y="274"/>
                    <a:pt x="12184" y="301"/>
                    <a:pt x="12179" y="324"/>
                  </a:cubicBezTo>
                  <a:cubicBezTo>
                    <a:pt x="12152" y="501"/>
                    <a:pt x="12120" y="678"/>
                    <a:pt x="12093" y="856"/>
                  </a:cubicBezTo>
                  <a:cubicBezTo>
                    <a:pt x="12084" y="901"/>
                    <a:pt x="12111" y="951"/>
                    <a:pt x="12166" y="951"/>
                  </a:cubicBezTo>
                  <a:cubicBezTo>
                    <a:pt x="12525" y="1165"/>
                    <a:pt x="12502" y="1365"/>
                    <a:pt x="12102" y="1552"/>
                  </a:cubicBezTo>
                  <a:cubicBezTo>
                    <a:pt x="12054" y="1562"/>
                    <a:pt x="12005" y="1567"/>
                    <a:pt x="11957" y="1567"/>
                  </a:cubicBezTo>
                  <a:cubicBezTo>
                    <a:pt x="11851" y="1567"/>
                    <a:pt x="11746" y="1542"/>
                    <a:pt x="11643" y="1492"/>
                  </a:cubicBezTo>
                  <a:cubicBezTo>
                    <a:pt x="11002" y="1015"/>
                    <a:pt x="11715" y="983"/>
                    <a:pt x="11816" y="806"/>
                  </a:cubicBezTo>
                  <a:cubicBezTo>
                    <a:pt x="11906" y="642"/>
                    <a:pt x="11843" y="392"/>
                    <a:pt x="11806" y="219"/>
                  </a:cubicBezTo>
                  <a:cubicBezTo>
                    <a:pt x="11802" y="187"/>
                    <a:pt x="11766" y="160"/>
                    <a:pt x="11734" y="160"/>
                  </a:cubicBezTo>
                  <a:cubicBezTo>
                    <a:pt x="11220" y="178"/>
                    <a:pt x="10706" y="192"/>
                    <a:pt x="10192" y="210"/>
                  </a:cubicBezTo>
                  <a:cubicBezTo>
                    <a:pt x="10142" y="269"/>
                    <a:pt x="10115" y="333"/>
                    <a:pt x="10092" y="401"/>
                  </a:cubicBezTo>
                  <a:cubicBezTo>
                    <a:pt x="10083" y="451"/>
                    <a:pt x="10078" y="497"/>
                    <a:pt x="10074" y="547"/>
                  </a:cubicBezTo>
                  <a:cubicBezTo>
                    <a:pt x="10133" y="760"/>
                    <a:pt x="10328" y="997"/>
                    <a:pt x="10315" y="1197"/>
                  </a:cubicBezTo>
                  <a:cubicBezTo>
                    <a:pt x="10302" y="1387"/>
                    <a:pt x="10187" y="1466"/>
                    <a:pt x="10055" y="1466"/>
                  </a:cubicBezTo>
                  <a:cubicBezTo>
                    <a:pt x="10048" y="1466"/>
                    <a:pt x="10040" y="1466"/>
                    <a:pt x="10033" y="1465"/>
                  </a:cubicBezTo>
                  <a:cubicBezTo>
                    <a:pt x="10007" y="1471"/>
                    <a:pt x="9977" y="1474"/>
                    <a:pt x="9944" y="1474"/>
                  </a:cubicBezTo>
                  <a:cubicBezTo>
                    <a:pt x="9901" y="1474"/>
                    <a:pt x="9852" y="1469"/>
                    <a:pt x="9801" y="1456"/>
                  </a:cubicBezTo>
                  <a:cubicBezTo>
                    <a:pt x="9564" y="1411"/>
                    <a:pt x="9469" y="1261"/>
                    <a:pt x="9519" y="1001"/>
                  </a:cubicBezTo>
                  <a:cubicBezTo>
                    <a:pt x="9542" y="883"/>
                    <a:pt x="9619" y="774"/>
                    <a:pt x="9660" y="660"/>
                  </a:cubicBezTo>
                  <a:cubicBezTo>
                    <a:pt x="9719" y="492"/>
                    <a:pt x="9733" y="369"/>
                    <a:pt x="9655" y="205"/>
                  </a:cubicBezTo>
                  <a:cubicBezTo>
                    <a:pt x="9646" y="183"/>
                    <a:pt x="9614" y="169"/>
                    <a:pt x="9587" y="169"/>
                  </a:cubicBezTo>
                  <a:cubicBezTo>
                    <a:pt x="9151" y="183"/>
                    <a:pt x="8710" y="196"/>
                    <a:pt x="8268" y="210"/>
                  </a:cubicBezTo>
                  <a:cubicBezTo>
                    <a:pt x="8227" y="210"/>
                    <a:pt x="8187" y="246"/>
                    <a:pt x="8191" y="287"/>
                  </a:cubicBezTo>
                  <a:cubicBezTo>
                    <a:pt x="8214" y="601"/>
                    <a:pt x="8036" y="778"/>
                    <a:pt x="8305" y="1006"/>
                  </a:cubicBezTo>
                  <a:cubicBezTo>
                    <a:pt x="8387" y="1074"/>
                    <a:pt x="8573" y="1142"/>
                    <a:pt x="8591" y="1279"/>
                  </a:cubicBezTo>
                  <a:cubicBezTo>
                    <a:pt x="8635" y="1568"/>
                    <a:pt x="8299" y="1684"/>
                    <a:pt x="8067" y="1684"/>
                  </a:cubicBezTo>
                  <a:cubicBezTo>
                    <a:pt x="8058" y="1684"/>
                    <a:pt x="8050" y="1684"/>
                    <a:pt x="8041" y="1683"/>
                  </a:cubicBezTo>
                  <a:cubicBezTo>
                    <a:pt x="7923" y="1679"/>
                    <a:pt x="7673" y="1629"/>
                    <a:pt x="7568" y="1547"/>
                  </a:cubicBezTo>
                  <a:cubicBezTo>
                    <a:pt x="7282" y="1315"/>
                    <a:pt x="7523" y="1047"/>
                    <a:pt x="7636" y="847"/>
                  </a:cubicBezTo>
                  <a:cubicBezTo>
                    <a:pt x="7727" y="692"/>
                    <a:pt x="7909" y="292"/>
                    <a:pt x="7677" y="151"/>
                  </a:cubicBezTo>
                  <a:cubicBezTo>
                    <a:pt x="7634" y="126"/>
                    <a:pt x="7572" y="117"/>
                    <a:pt x="7503" y="117"/>
                  </a:cubicBezTo>
                  <a:cubicBezTo>
                    <a:pt x="7373" y="117"/>
                    <a:pt x="7219" y="146"/>
                    <a:pt x="7127" y="146"/>
                  </a:cubicBezTo>
                  <a:cubicBezTo>
                    <a:pt x="6818" y="146"/>
                    <a:pt x="6504" y="142"/>
                    <a:pt x="6190" y="128"/>
                  </a:cubicBezTo>
                  <a:cubicBezTo>
                    <a:pt x="6149" y="128"/>
                    <a:pt x="6117" y="165"/>
                    <a:pt x="6113" y="205"/>
                  </a:cubicBezTo>
                  <a:cubicBezTo>
                    <a:pt x="6104" y="406"/>
                    <a:pt x="6090" y="610"/>
                    <a:pt x="6081" y="810"/>
                  </a:cubicBezTo>
                  <a:cubicBezTo>
                    <a:pt x="6304" y="915"/>
                    <a:pt x="6527" y="1138"/>
                    <a:pt x="6336" y="1392"/>
                  </a:cubicBezTo>
                  <a:cubicBezTo>
                    <a:pt x="6242" y="1518"/>
                    <a:pt x="6090" y="1569"/>
                    <a:pt x="5936" y="1569"/>
                  </a:cubicBezTo>
                  <a:cubicBezTo>
                    <a:pt x="5912" y="1569"/>
                    <a:pt x="5887" y="1568"/>
                    <a:pt x="5863" y="1565"/>
                  </a:cubicBezTo>
                  <a:cubicBezTo>
                    <a:pt x="5848" y="1567"/>
                    <a:pt x="5834" y="1567"/>
                    <a:pt x="5820" y="1567"/>
                  </a:cubicBezTo>
                  <a:cubicBezTo>
                    <a:pt x="5701" y="1567"/>
                    <a:pt x="5579" y="1518"/>
                    <a:pt x="5490" y="1424"/>
                  </a:cubicBezTo>
                  <a:cubicBezTo>
                    <a:pt x="5431" y="1361"/>
                    <a:pt x="5381" y="1279"/>
                    <a:pt x="5376" y="1192"/>
                  </a:cubicBezTo>
                  <a:cubicBezTo>
                    <a:pt x="5372" y="1188"/>
                    <a:pt x="5367" y="1183"/>
                    <a:pt x="5362" y="1179"/>
                  </a:cubicBezTo>
                  <a:lnTo>
                    <a:pt x="5376" y="1160"/>
                  </a:lnTo>
                  <a:lnTo>
                    <a:pt x="5376" y="1156"/>
                  </a:lnTo>
                  <a:cubicBezTo>
                    <a:pt x="5381" y="1083"/>
                    <a:pt x="5412" y="1024"/>
                    <a:pt x="5463" y="979"/>
                  </a:cubicBezTo>
                  <a:cubicBezTo>
                    <a:pt x="5494" y="942"/>
                    <a:pt x="5535" y="910"/>
                    <a:pt x="5572" y="879"/>
                  </a:cubicBezTo>
                  <a:cubicBezTo>
                    <a:pt x="5576" y="874"/>
                    <a:pt x="5576" y="874"/>
                    <a:pt x="5581" y="869"/>
                  </a:cubicBezTo>
                  <a:cubicBezTo>
                    <a:pt x="5590" y="860"/>
                    <a:pt x="5599" y="856"/>
                    <a:pt x="5608" y="847"/>
                  </a:cubicBezTo>
                  <a:cubicBezTo>
                    <a:pt x="5644" y="815"/>
                    <a:pt x="5681" y="774"/>
                    <a:pt x="5704" y="724"/>
                  </a:cubicBezTo>
                  <a:cubicBezTo>
                    <a:pt x="5744" y="628"/>
                    <a:pt x="5754" y="519"/>
                    <a:pt x="5749" y="415"/>
                  </a:cubicBezTo>
                  <a:cubicBezTo>
                    <a:pt x="5735" y="351"/>
                    <a:pt x="5726" y="287"/>
                    <a:pt x="5722" y="219"/>
                  </a:cubicBezTo>
                  <a:cubicBezTo>
                    <a:pt x="5717" y="210"/>
                    <a:pt x="5717" y="205"/>
                    <a:pt x="5713" y="196"/>
                  </a:cubicBezTo>
                  <a:cubicBezTo>
                    <a:pt x="5704" y="133"/>
                    <a:pt x="5694" y="74"/>
                    <a:pt x="5690" y="14"/>
                  </a:cubicBezTo>
                  <a:cubicBezTo>
                    <a:pt x="5681" y="5"/>
                    <a:pt x="5667" y="1"/>
                    <a:pt x="5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13"/>
            <p:cNvSpPr/>
            <p:nvPr/>
          </p:nvSpPr>
          <p:spPr>
            <a:xfrm>
              <a:off x="601831" y="1281462"/>
              <a:ext cx="1992337" cy="420143"/>
            </a:xfrm>
            <a:custGeom>
              <a:avLst/>
              <a:gdLst/>
              <a:ahLst/>
              <a:cxnLst/>
              <a:rect l="l" t="t" r="r" b="b"/>
              <a:pathLst>
                <a:path w="15577" h="3285" extrusionOk="0">
                  <a:moveTo>
                    <a:pt x="5117" y="1"/>
                  </a:moveTo>
                  <a:cubicBezTo>
                    <a:pt x="4658" y="19"/>
                    <a:pt x="4198" y="37"/>
                    <a:pt x="3739" y="60"/>
                  </a:cubicBezTo>
                  <a:cubicBezTo>
                    <a:pt x="3703" y="60"/>
                    <a:pt x="3675" y="83"/>
                    <a:pt x="3662" y="115"/>
                  </a:cubicBezTo>
                  <a:cubicBezTo>
                    <a:pt x="3607" y="310"/>
                    <a:pt x="3630" y="478"/>
                    <a:pt x="3675" y="674"/>
                  </a:cubicBezTo>
                  <a:cubicBezTo>
                    <a:pt x="3712" y="824"/>
                    <a:pt x="3753" y="960"/>
                    <a:pt x="3734" y="1110"/>
                  </a:cubicBezTo>
                  <a:cubicBezTo>
                    <a:pt x="3760" y="1336"/>
                    <a:pt x="3567" y="1574"/>
                    <a:pt x="3346" y="1574"/>
                  </a:cubicBezTo>
                  <a:cubicBezTo>
                    <a:pt x="3296" y="1574"/>
                    <a:pt x="3244" y="1561"/>
                    <a:pt x="3193" y="1533"/>
                  </a:cubicBezTo>
                  <a:cubicBezTo>
                    <a:pt x="3152" y="1515"/>
                    <a:pt x="3121" y="1483"/>
                    <a:pt x="3089" y="1447"/>
                  </a:cubicBezTo>
                  <a:cubicBezTo>
                    <a:pt x="3052" y="1415"/>
                    <a:pt x="3030" y="1379"/>
                    <a:pt x="3030" y="1333"/>
                  </a:cubicBezTo>
                  <a:cubicBezTo>
                    <a:pt x="3002" y="1261"/>
                    <a:pt x="2998" y="1183"/>
                    <a:pt x="3021" y="1110"/>
                  </a:cubicBezTo>
                  <a:cubicBezTo>
                    <a:pt x="3066" y="956"/>
                    <a:pt x="3207" y="874"/>
                    <a:pt x="3357" y="847"/>
                  </a:cubicBezTo>
                  <a:lnTo>
                    <a:pt x="3375" y="838"/>
                  </a:lnTo>
                  <a:cubicBezTo>
                    <a:pt x="3389" y="824"/>
                    <a:pt x="3393" y="801"/>
                    <a:pt x="3389" y="778"/>
                  </a:cubicBezTo>
                  <a:cubicBezTo>
                    <a:pt x="3357" y="569"/>
                    <a:pt x="3330" y="360"/>
                    <a:pt x="3298" y="155"/>
                  </a:cubicBezTo>
                  <a:cubicBezTo>
                    <a:pt x="3293" y="119"/>
                    <a:pt x="3252" y="101"/>
                    <a:pt x="3225" y="96"/>
                  </a:cubicBezTo>
                  <a:cubicBezTo>
                    <a:pt x="3010" y="78"/>
                    <a:pt x="2797" y="69"/>
                    <a:pt x="2585" y="69"/>
                  </a:cubicBezTo>
                  <a:cubicBezTo>
                    <a:pt x="2325" y="69"/>
                    <a:pt x="2066" y="82"/>
                    <a:pt x="1806" y="110"/>
                  </a:cubicBezTo>
                  <a:cubicBezTo>
                    <a:pt x="1770" y="115"/>
                    <a:pt x="1743" y="133"/>
                    <a:pt x="1734" y="165"/>
                  </a:cubicBezTo>
                  <a:cubicBezTo>
                    <a:pt x="1647" y="447"/>
                    <a:pt x="1688" y="660"/>
                    <a:pt x="1802" y="897"/>
                  </a:cubicBezTo>
                  <a:cubicBezTo>
                    <a:pt x="1943" y="997"/>
                    <a:pt x="2070" y="1183"/>
                    <a:pt x="2084" y="1338"/>
                  </a:cubicBezTo>
                  <a:cubicBezTo>
                    <a:pt x="2097" y="1511"/>
                    <a:pt x="1997" y="1620"/>
                    <a:pt x="1870" y="1665"/>
                  </a:cubicBezTo>
                  <a:cubicBezTo>
                    <a:pt x="1824" y="1697"/>
                    <a:pt x="1765" y="1724"/>
                    <a:pt x="1688" y="1733"/>
                  </a:cubicBezTo>
                  <a:lnTo>
                    <a:pt x="1529" y="1756"/>
                  </a:lnTo>
                  <a:cubicBezTo>
                    <a:pt x="1233" y="1756"/>
                    <a:pt x="1038" y="1588"/>
                    <a:pt x="1151" y="1192"/>
                  </a:cubicBezTo>
                  <a:cubicBezTo>
                    <a:pt x="1179" y="1106"/>
                    <a:pt x="1256" y="1024"/>
                    <a:pt x="1297" y="938"/>
                  </a:cubicBezTo>
                  <a:cubicBezTo>
                    <a:pt x="1670" y="146"/>
                    <a:pt x="656" y="192"/>
                    <a:pt x="156" y="128"/>
                  </a:cubicBezTo>
                  <a:lnTo>
                    <a:pt x="133" y="128"/>
                  </a:lnTo>
                  <a:cubicBezTo>
                    <a:pt x="122" y="125"/>
                    <a:pt x="111" y="123"/>
                    <a:pt x="99" y="123"/>
                  </a:cubicBezTo>
                  <a:cubicBezTo>
                    <a:pt x="49" y="123"/>
                    <a:pt x="1" y="156"/>
                    <a:pt x="1" y="219"/>
                  </a:cubicBezTo>
                  <a:cubicBezTo>
                    <a:pt x="19" y="1238"/>
                    <a:pt x="24" y="2261"/>
                    <a:pt x="19" y="3284"/>
                  </a:cubicBezTo>
                  <a:lnTo>
                    <a:pt x="15577" y="3284"/>
                  </a:lnTo>
                  <a:cubicBezTo>
                    <a:pt x="15577" y="3280"/>
                    <a:pt x="15577" y="3280"/>
                    <a:pt x="15577" y="3275"/>
                  </a:cubicBezTo>
                  <a:cubicBezTo>
                    <a:pt x="15504" y="1688"/>
                    <a:pt x="15249" y="155"/>
                    <a:pt x="15249" y="155"/>
                  </a:cubicBezTo>
                  <a:lnTo>
                    <a:pt x="15208" y="155"/>
                  </a:lnTo>
                  <a:cubicBezTo>
                    <a:pt x="15035" y="165"/>
                    <a:pt x="14858" y="174"/>
                    <a:pt x="14685" y="183"/>
                  </a:cubicBezTo>
                  <a:cubicBezTo>
                    <a:pt x="14521" y="174"/>
                    <a:pt x="14358" y="160"/>
                    <a:pt x="14194" y="151"/>
                  </a:cubicBezTo>
                  <a:cubicBezTo>
                    <a:pt x="14134" y="148"/>
                    <a:pt x="14048" y="129"/>
                    <a:pt x="13971" y="129"/>
                  </a:cubicBezTo>
                  <a:cubicBezTo>
                    <a:pt x="13926" y="129"/>
                    <a:pt x="13885" y="135"/>
                    <a:pt x="13853" y="155"/>
                  </a:cubicBezTo>
                  <a:cubicBezTo>
                    <a:pt x="13662" y="278"/>
                    <a:pt x="13757" y="556"/>
                    <a:pt x="13844" y="706"/>
                  </a:cubicBezTo>
                  <a:cubicBezTo>
                    <a:pt x="13894" y="783"/>
                    <a:pt x="13998" y="851"/>
                    <a:pt x="14026" y="933"/>
                  </a:cubicBezTo>
                  <a:cubicBezTo>
                    <a:pt x="14103" y="1160"/>
                    <a:pt x="14017" y="1383"/>
                    <a:pt x="13803" y="1461"/>
                  </a:cubicBezTo>
                  <a:cubicBezTo>
                    <a:pt x="13735" y="1486"/>
                    <a:pt x="13626" y="1513"/>
                    <a:pt x="13526" y="1513"/>
                  </a:cubicBezTo>
                  <a:cubicBezTo>
                    <a:pt x="13446" y="1513"/>
                    <a:pt x="13372" y="1495"/>
                    <a:pt x="13330" y="1447"/>
                  </a:cubicBezTo>
                  <a:cubicBezTo>
                    <a:pt x="13198" y="1297"/>
                    <a:pt x="13244" y="1010"/>
                    <a:pt x="13339" y="865"/>
                  </a:cubicBezTo>
                  <a:cubicBezTo>
                    <a:pt x="13475" y="642"/>
                    <a:pt x="13589" y="433"/>
                    <a:pt x="13448" y="187"/>
                  </a:cubicBezTo>
                  <a:cubicBezTo>
                    <a:pt x="13435" y="160"/>
                    <a:pt x="13407" y="146"/>
                    <a:pt x="13380" y="146"/>
                  </a:cubicBezTo>
                  <a:cubicBezTo>
                    <a:pt x="12816" y="151"/>
                    <a:pt x="12261" y="192"/>
                    <a:pt x="11702" y="269"/>
                  </a:cubicBezTo>
                  <a:cubicBezTo>
                    <a:pt x="11679" y="274"/>
                    <a:pt x="11652" y="301"/>
                    <a:pt x="11647" y="324"/>
                  </a:cubicBezTo>
                  <a:cubicBezTo>
                    <a:pt x="11620" y="501"/>
                    <a:pt x="11588" y="678"/>
                    <a:pt x="11561" y="856"/>
                  </a:cubicBezTo>
                  <a:cubicBezTo>
                    <a:pt x="11552" y="901"/>
                    <a:pt x="11579" y="951"/>
                    <a:pt x="11634" y="951"/>
                  </a:cubicBezTo>
                  <a:cubicBezTo>
                    <a:pt x="11993" y="1165"/>
                    <a:pt x="11970" y="1365"/>
                    <a:pt x="11570" y="1552"/>
                  </a:cubicBezTo>
                  <a:cubicBezTo>
                    <a:pt x="11522" y="1562"/>
                    <a:pt x="11473" y="1567"/>
                    <a:pt x="11425" y="1567"/>
                  </a:cubicBezTo>
                  <a:cubicBezTo>
                    <a:pt x="11319" y="1567"/>
                    <a:pt x="11214" y="1542"/>
                    <a:pt x="11111" y="1492"/>
                  </a:cubicBezTo>
                  <a:cubicBezTo>
                    <a:pt x="10470" y="1015"/>
                    <a:pt x="11183" y="983"/>
                    <a:pt x="11284" y="806"/>
                  </a:cubicBezTo>
                  <a:cubicBezTo>
                    <a:pt x="11374" y="642"/>
                    <a:pt x="11311" y="392"/>
                    <a:pt x="11274" y="219"/>
                  </a:cubicBezTo>
                  <a:cubicBezTo>
                    <a:pt x="11270" y="187"/>
                    <a:pt x="11234" y="160"/>
                    <a:pt x="11202" y="160"/>
                  </a:cubicBezTo>
                  <a:cubicBezTo>
                    <a:pt x="10688" y="178"/>
                    <a:pt x="10174" y="192"/>
                    <a:pt x="9660" y="210"/>
                  </a:cubicBezTo>
                  <a:cubicBezTo>
                    <a:pt x="9610" y="269"/>
                    <a:pt x="9583" y="333"/>
                    <a:pt x="9560" y="401"/>
                  </a:cubicBezTo>
                  <a:cubicBezTo>
                    <a:pt x="9551" y="451"/>
                    <a:pt x="9546" y="497"/>
                    <a:pt x="9542" y="547"/>
                  </a:cubicBezTo>
                  <a:cubicBezTo>
                    <a:pt x="9601" y="760"/>
                    <a:pt x="9796" y="997"/>
                    <a:pt x="9783" y="1197"/>
                  </a:cubicBezTo>
                  <a:cubicBezTo>
                    <a:pt x="9770" y="1387"/>
                    <a:pt x="9655" y="1466"/>
                    <a:pt x="9523" y="1466"/>
                  </a:cubicBezTo>
                  <a:cubicBezTo>
                    <a:pt x="9516" y="1466"/>
                    <a:pt x="9508" y="1466"/>
                    <a:pt x="9501" y="1465"/>
                  </a:cubicBezTo>
                  <a:cubicBezTo>
                    <a:pt x="9475" y="1471"/>
                    <a:pt x="9445" y="1474"/>
                    <a:pt x="9412" y="1474"/>
                  </a:cubicBezTo>
                  <a:cubicBezTo>
                    <a:pt x="9369" y="1474"/>
                    <a:pt x="9320" y="1469"/>
                    <a:pt x="9269" y="1456"/>
                  </a:cubicBezTo>
                  <a:cubicBezTo>
                    <a:pt x="9032" y="1411"/>
                    <a:pt x="8937" y="1261"/>
                    <a:pt x="8987" y="1001"/>
                  </a:cubicBezTo>
                  <a:cubicBezTo>
                    <a:pt x="9010" y="883"/>
                    <a:pt x="9087" y="774"/>
                    <a:pt x="9128" y="660"/>
                  </a:cubicBezTo>
                  <a:cubicBezTo>
                    <a:pt x="9187" y="492"/>
                    <a:pt x="9201" y="369"/>
                    <a:pt x="9123" y="205"/>
                  </a:cubicBezTo>
                  <a:cubicBezTo>
                    <a:pt x="9114" y="183"/>
                    <a:pt x="9082" y="169"/>
                    <a:pt x="9055" y="169"/>
                  </a:cubicBezTo>
                  <a:cubicBezTo>
                    <a:pt x="8619" y="183"/>
                    <a:pt x="8178" y="196"/>
                    <a:pt x="7736" y="210"/>
                  </a:cubicBezTo>
                  <a:cubicBezTo>
                    <a:pt x="7695" y="210"/>
                    <a:pt x="7655" y="246"/>
                    <a:pt x="7659" y="287"/>
                  </a:cubicBezTo>
                  <a:cubicBezTo>
                    <a:pt x="7682" y="601"/>
                    <a:pt x="7504" y="778"/>
                    <a:pt x="7773" y="1006"/>
                  </a:cubicBezTo>
                  <a:cubicBezTo>
                    <a:pt x="7855" y="1074"/>
                    <a:pt x="8041" y="1142"/>
                    <a:pt x="8059" y="1279"/>
                  </a:cubicBezTo>
                  <a:cubicBezTo>
                    <a:pt x="8103" y="1568"/>
                    <a:pt x="7767" y="1684"/>
                    <a:pt x="7535" y="1684"/>
                  </a:cubicBezTo>
                  <a:cubicBezTo>
                    <a:pt x="7526" y="1684"/>
                    <a:pt x="7518" y="1684"/>
                    <a:pt x="7509" y="1683"/>
                  </a:cubicBezTo>
                  <a:cubicBezTo>
                    <a:pt x="7391" y="1679"/>
                    <a:pt x="7141" y="1629"/>
                    <a:pt x="7036" y="1547"/>
                  </a:cubicBezTo>
                  <a:cubicBezTo>
                    <a:pt x="6750" y="1315"/>
                    <a:pt x="6991" y="1047"/>
                    <a:pt x="7104" y="847"/>
                  </a:cubicBezTo>
                  <a:cubicBezTo>
                    <a:pt x="7195" y="692"/>
                    <a:pt x="7377" y="292"/>
                    <a:pt x="7145" y="151"/>
                  </a:cubicBezTo>
                  <a:cubicBezTo>
                    <a:pt x="7102" y="126"/>
                    <a:pt x="7040" y="117"/>
                    <a:pt x="6971" y="117"/>
                  </a:cubicBezTo>
                  <a:cubicBezTo>
                    <a:pt x="6841" y="117"/>
                    <a:pt x="6687" y="146"/>
                    <a:pt x="6595" y="146"/>
                  </a:cubicBezTo>
                  <a:cubicBezTo>
                    <a:pt x="6286" y="146"/>
                    <a:pt x="5972" y="142"/>
                    <a:pt x="5658" y="128"/>
                  </a:cubicBezTo>
                  <a:cubicBezTo>
                    <a:pt x="5617" y="128"/>
                    <a:pt x="5585" y="165"/>
                    <a:pt x="5581" y="205"/>
                  </a:cubicBezTo>
                  <a:cubicBezTo>
                    <a:pt x="5572" y="406"/>
                    <a:pt x="5558" y="610"/>
                    <a:pt x="5549" y="810"/>
                  </a:cubicBezTo>
                  <a:cubicBezTo>
                    <a:pt x="5772" y="915"/>
                    <a:pt x="5995" y="1138"/>
                    <a:pt x="5804" y="1392"/>
                  </a:cubicBezTo>
                  <a:cubicBezTo>
                    <a:pt x="5710" y="1518"/>
                    <a:pt x="5558" y="1569"/>
                    <a:pt x="5404" y="1569"/>
                  </a:cubicBezTo>
                  <a:cubicBezTo>
                    <a:pt x="5380" y="1569"/>
                    <a:pt x="5355" y="1568"/>
                    <a:pt x="5331" y="1565"/>
                  </a:cubicBezTo>
                  <a:cubicBezTo>
                    <a:pt x="5316" y="1567"/>
                    <a:pt x="5302" y="1567"/>
                    <a:pt x="5288" y="1567"/>
                  </a:cubicBezTo>
                  <a:cubicBezTo>
                    <a:pt x="5169" y="1567"/>
                    <a:pt x="5047" y="1518"/>
                    <a:pt x="4958" y="1424"/>
                  </a:cubicBezTo>
                  <a:cubicBezTo>
                    <a:pt x="4899" y="1361"/>
                    <a:pt x="4849" y="1279"/>
                    <a:pt x="4844" y="1192"/>
                  </a:cubicBezTo>
                  <a:cubicBezTo>
                    <a:pt x="4840" y="1188"/>
                    <a:pt x="4835" y="1183"/>
                    <a:pt x="4830" y="1179"/>
                  </a:cubicBezTo>
                  <a:lnTo>
                    <a:pt x="4844" y="1160"/>
                  </a:lnTo>
                  <a:lnTo>
                    <a:pt x="4844" y="1156"/>
                  </a:lnTo>
                  <a:cubicBezTo>
                    <a:pt x="4849" y="1083"/>
                    <a:pt x="4880" y="1024"/>
                    <a:pt x="4931" y="979"/>
                  </a:cubicBezTo>
                  <a:cubicBezTo>
                    <a:pt x="4962" y="942"/>
                    <a:pt x="5003" y="910"/>
                    <a:pt x="5040" y="879"/>
                  </a:cubicBezTo>
                  <a:cubicBezTo>
                    <a:pt x="5044" y="874"/>
                    <a:pt x="5044" y="874"/>
                    <a:pt x="5049" y="869"/>
                  </a:cubicBezTo>
                  <a:cubicBezTo>
                    <a:pt x="5058" y="860"/>
                    <a:pt x="5067" y="856"/>
                    <a:pt x="5076" y="847"/>
                  </a:cubicBezTo>
                  <a:cubicBezTo>
                    <a:pt x="5112" y="815"/>
                    <a:pt x="5149" y="774"/>
                    <a:pt x="5172" y="724"/>
                  </a:cubicBezTo>
                  <a:cubicBezTo>
                    <a:pt x="5212" y="628"/>
                    <a:pt x="5222" y="519"/>
                    <a:pt x="5217" y="415"/>
                  </a:cubicBezTo>
                  <a:cubicBezTo>
                    <a:pt x="5203" y="351"/>
                    <a:pt x="5194" y="287"/>
                    <a:pt x="5190" y="219"/>
                  </a:cubicBezTo>
                  <a:cubicBezTo>
                    <a:pt x="5185" y="210"/>
                    <a:pt x="5185" y="205"/>
                    <a:pt x="5181" y="196"/>
                  </a:cubicBezTo>
                  <a:cubicBezTo>
                    <a:pt x="5172" y="133"/>
                    <a:pt x="5162" y="74"/>
                    <a:pt x="5158" y="14"/>
                  </a:cubicBezTo>
                  <a:cubicBezTo>
                    <a:pt x="5149" y="5"/>
                    <a:pt x="5135" y="1"/>
                    <a:pt x="5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13"/>
            <p:cNvSpPr/>
            <p:nvPr/>
          </p:nvSpPr>
          <p:spPr>
            <a:xfrm>
              <a:off x="523300" y="1270463"/>
              <a:ext cx="2092997" cy="1968982"/>
            </a:xfrm>
            <a:custGeom>
              <a:avLst/>
              <a:gdLst/>
              <a:ahLst/>
              <a:cxnLst/>
              <a:rect l="l" t="t" r="r" b="b"/>
              <a:pathLst>
                <a:path w="16364" h="15395" extrusionOk="0">
                  <a:moveTo>
                    <a:pt x="5695" y="173"/>
                  </a:moveTo>
                  <a:cubicBezTo>
                    <a:pt x="5699" y="210"/>
                    <a:pt x="5708" y="251"/>
                    <a:pt x="5713" y="291"/>
                  </a:cubicBezTo>
                  <a:cubicBezTo>
                    <a:pt x="5717" y="301"/>
                    <a:pt x="5717" y="310"/>
                    <a:pt x="5722" y="319"/>
                  </a:cubicBezTo>
                  <a:cubicBezTo>
                    <a:pt x="5726" y="378"/>
                    <a:pt x="5736" y="432"/>
                    <a:pt x="5745" y="482"/>
                  </a:cubicBezTo>
                  <a:lnTo>
                    <a:pt x="5749" y="510"/>
                  </a:lnTo>
                  <a:cubicBezTo>
                    <a:pt x="5754" y="614"/>
                    <a:pt x="5740" y="701"/>
                    <a:pt x="5708" y="774"/>
                  </a:cubicBezTo>
                  <a:cubicBezTo>
                    <a:pt x="5695" y="805"/>
                    <a:pt x="5676" y="833"/>
                    <a:pt x="5640" y="864"/>
                  </a:cubicBezTo>
                  <a:cubicBezTo>
                    <a:pt x="5626" y="874"/>
                    <a:pt x="5613" y="883"/>
                    <a:pt x="5604" y="892"/>
                  </a:cubicBezTo>
                  <a:lnTo>
                    <a:pt x="5585" y="915"/>
                  </a:lnTo>
                  <a:cubicBezTo>
                    <a:pt x="5554" y="942"/>
                    <a:pt x="5517" y="969"/>
                    <a:pt x="5490" y="1005"/>
                  </a:cubicBezTo>
                  <a:cubicBezTo>
                    <a:pt x="5426" y="1060"/>
                    <a:pt x="5385" y="1133"/>
                    <a:pt x="5376" y="1215"/>
                  </a:cubicBezTo>
                  <a:lnTo>
                    <a:pt x="5340" y="1265"/>
                  </a:lnTo>
                  <a:lnTo>
                    <a:pt x="5376" y="1310"/>
                  </a:lnTo>
                  <a:cubicBezTo>
                    <a:pt x="5390" y="1401"/>
                    <a:pt x="5440" y="1492"/>
                    <a:pt x="5517" y="1569"/>
                  </a:cubicBezTo>
                  <a:cubicBezTo>
                    <a:pt x="5621" y="1677"/>
                    <a:pt x="5762" y="1739"/>
                    <a:pt x="5907" y="1739"/>
                  </a:cubicBezTo>
                  <a:cubicBezTo>
                    <a:pt x="5921" y="1739"/>
                    <a:pt x="5935" y="1739"/>
                    <a:pt x="5949" y="1738"/>
                  </a:cubicBezTo>
                  <a:cubicBezTo>
                    <a:pt x="5972" y="1739"/>
                    <a:pt x="5994" y="1740"/>
                    <a:pt x="6015" y="1740"/>
                  </a:cubicBezTo>
                  <a:cubicBezTo>
                    <a:pt x="6218" y="1740"/>
                    <a:pt x="6388" y="1664"/>
                    <a:pt x="6490" y="1528"/>
                  </a:cubicBezTo>
                  <a:cubicBezTo>
                    <a:pt x="6568" y="1424"/>
                    <a:pt x="6595" y="1306"/>
                    <a:pt x="6568" y="1192"/>
                  </a:cubicBezTo>
                  <a:cubicBezTo>
                    <a:pt x="6536" y="1060"/>
                    <a:pt x="6418" y="933"/>
                    <a:pt x="6254" y="842"/>
                  </a:cubicBezTo>
                  <a:lnTo>
                    <a:pt x="6286" y="301"/>
                  </a:lnTo>
                  <a:cubicBezTo>
                    <a:pt x="6622" y="310"/>
                    <a:pt x="6927" y="314"/>
                    <a:pt x="7213" y="314"/>
                  </a:cubicBezTo>
                  <a:cubicBezTo>
                    <a:pt x="7259" y="314"/>
                    <a:pt x="7314" y="310"/>
                    <a:pt x="7373" y="301"/>
                  </a:cubicBezTo>
                  <a:cubicBezTo>
                    <a:pt x="7435" y="296"/>
                    <a:pt x="7513" y="288"/>
                    <a:pt x="7582" y="288"/>
                  </a:cubicBezTo>
                  <a:cubicBezTo>
                    <a:pt x="7639" y="288"/>
                    <a:pt x="7689" y="293"/>
                    <a:pt x="7718" y="310"/>
                  </a:cubicBezTo>
                  <a:cubicBezTo>
                    <a:pt x="7873" y="405"/>
                    <a:pt x="7741" y="728"/>
                    <a:pt x="7646" y="887"/>
                  </a:cubicBezTo>
                  <a:cubicBezTo>
                    <a:pt x="7632" y="915"/>
                    <a:pt x="7614" y="946"/>
                    <a:pt x="7595" y="974"/>
                  </a:cubicBezTo>
                  <a:cubicBezTo>
                    <a:pt x="7473" y="1165"/>
                    <a:pt x="7291" y="1451"/>
                    <a:pt x="7600" y="1697"/>
                  </a:cubicBezTo>
                  <a:cubicBezTo>
                    <a:pt x="7732" y="1801"/>
                    <a:pt x="8014" y="1847"/>
                    <a:pt x="8123" y="1851"/>
                  </a:cubicBezTo>
                  <a:cubicBezTo>
                    <a:pt x="8135" y="1852"/>
                    <a:pt x="8147" y="1852"/>
                    <a:pt x="8160" y="1852"/>
                  </a:cubicBezTo>
                  <a:cubicBezTo>
                    <a:pt x="8336" y="1852"/>
                    <a:pt x="8550" y="1792"/>
                    <a:pt x="8673" y="1660"/>
                  </a:cubicBezTo>
                  <a:cubicBezTo>
                    <a:pt x="8751" y="1574"/>
                    <a:pt x="8778" y="1469"/>
                    <a:pt x="8764" y="1356"/>
                  </a:cubicBezTo>
                  <a:cubicBezTo>
                    <a:pt x="8741" y="1215"/>
                    <a:pt x="8614" y="1133"/>
                    <a:pt x="8519" y="1074"/>
                  </a:cubicBezTo>
                  <a:cubicBezTo>
                    <a:pt x="8491" y="1055"/>
                    <a:pt x="8464" y="1037"/>
                    <a:pt x="8446" y="1024"/>
                  </a:cubicBezTo>
                  <a:cubicBezTo>
                    <a:pt x="8300" y="905"/>
                    <a:pt x="8319" y="814"/>
                    <a:pt x="8341" y="655"/>
                  </a:cubicBezTo>
                  <a:cubicBezTo>
                    <a:pt x="8355" y="578"/>
                    <a:pt x="8369" y="487"/>
                    <a:pt x="8364" y="382"/>
                  </a:cubicBezTo>
                  <a:lnTo>
                    <a:pt x="9669" y="342"/>
                  </a:lnTo>
                  <a:lnTo>
                    <a:pt x="9669" y="342"/>
                  </a:lnTo>
                  <a:cubicBezTo>
                    <a:pt x="9728" y="473"/>
                    <a:pt x="9715" y="573"/>
                    <a:pt x="9665" y="714"/>
                  </a:cubicBezTo>
                  <a:cubicBezTo>
                    <a:pt x="9651" y="755"/>
                    <a:pt x="9628" y="796"/>
                    <a:pt x="9606" y="842"/>
                  </a:cubicBezTo>
                  <a:cubicBezTo>
                    <a:pt x="9569" y="915"/>
                    <a:pt x="9533" y="987"/>
                    <a:pt x="9519" y="1069"/>
                  </a:cubicBezTo>
                  <a:cubicBezTo>
                    <a:pt x="9460" y="1374"/>
                    <a:pt x="9583" y="1574"/>
                    <a:pt x="9865" y="1628"/>
                  </a:cubicBezTo>
                  <a:cubicBezTo>
                    <a:pt x="9918" y="1640"/>
                    <a:pt x="9967" y="1646"/>
                    <a:pt x="10012" y="1646"/>
                  </a:cubicBezTo>
                  <a:cubicBezTo>
                    <a:pt x="10052" y="1646"/>
                    <a:pt x="10090" y="1642"/>
                    <a:pt x="10124" y="1633"/>
                  </a:cubicBezTo>
                  <a:cubicBezTo>
                    <a:pt x="10131" y="1633"/>
                    <a:pt x="10138" y="1634"/>
                    <a:pt x="10144" y="1634"/>
                  </a:cubicBezTo>
                  <a:cubicBezTo>
                    <a:pt x="10231" y="1634"/>
                    <a:pt x="10306" y="1606"/>
                    <a:pt x="10365" y="1556"/>
                  </a:cubicBezTo>
                  <a:cubicBezTo>
                    <a:pt x="10415" y="1515"/>
                    <a:pt x="10474" y="1433"/>
                    <a:pt x="10483" y="1287"/>
                  </a:cubicBezTo>
                  <a:cubicBezTo>
                    <a:pt x="10492" y="1142"/>
                    <a:pt x="10420" y="996"/>
                    <a:pt x="10347" y="855"/>
                  </a:cubicBezTo>
                  <a:cubicBezTo>
                    <a:pt x="10306" y="774"/>
                    <a:pt x="10269" y="696"/>
                    <a:pt x="10247" y="623"/>
                  </a:cubicBezTo>
                  <a:cubicBezTo>
                    <a:pt x="10251" y="587"/>
                    <a:pt x="10256" y="546"/>
                    <a:pt x="10260" y="505"/>
                  </a:cubicBezTo>
                  <a:cubicBezTo>
                    <a:pt x="10279" y="455"/>
                    <a:pt x="10297" y="414"/>
                    <a:pt x="10320" y="382"/>
                  </a:cubicBezTo>
                  <a:lnTo>
                    <a:pt x="11811" y="332"/>
                  </a:lnTo>
                  <a:lnTo>
                    <a:pt x="11816" y="369"/>
                  </a:lnTo>
                  <a:cubicBezTo>
                    <a:pt x="11848" y="523"/>
                    <a:pt x="11888" y="728"/>
                    <a:pt x="11825" y="846"/>
                  </a:cubicBezTo>
                  <a:cubicBezTo>
                    <a:pt x="11811" y="878"/>
                    <a:pt x="11729" y="915"/>
                    <a:pt x="11670" y="946"/>
                  </a:cubicBezTo>
                  <a:cubicBezTo>
                    <a:pt x="11538" y="1010"/>
                    <a:pt x="11393" y="1083"/>
                    <a:pt x="11379" y="1233"/>
                  </a:cubicBezTo>
                  <a:cubicBezTo>
                    <a:pt x="11365" y="1356"/>
                    <a:pt x="11461" y="1488"/>
                    <a:pt x="11675" y="1647"/>
                  </a:cubicBezTo>
                  <a:lnTo>
                    <a:pt x="11688" y="1656"/>
                  </a:lnTo>
                  <a:cubicBezTo>
                    <a:pt x="11799" y="1711"/>
                    <a:pt x="11916" y="1737"/>
                    <a:pt x="12035" y="1737"/>
                  </a:cubicBezTo>
                  <a:cubicBezTo>
                    <a:pt x="12092" y="1737"/>
                    <a:pt x="12149" y="1731"/>
                    <a:pt x="12207" y="1719"/>
                  </a:cubicBezTo>
                  <a:lnTo>
                    <a:pt x="12220" y="1710"/>
                  </a:lnTo>
                  <a:cubicBezTo>
                    <a:pt x="12461" y="1601"/>
                    <a:pt x="12580" y="1478"/>
                    <a:pt x="12589" y="1342"/>
                  </a:cubicBezTo>
                  <a:cubicBezTo>
                    <a:pt x="12593" y="1210"/>
                    <a:pt x="12498" y="1087"/>
                    <a:pt x="12293" y="965"/>
                  </a:cubicBezTo>
                  <a:lnTo>
                    <a:pt x="12275" y="951"/>
                  </a:lnTo>
                  <a:lnTo>
                    <a:pt x="12261" y="951"/>
                  </a:lnTo>
                  <a:lnTo>
                    <a:pt x="12343" y="437"/>
                  </a:lnTo>
                  <a:cubicBezTo>
                    <a:pt x="12893" y="360"/>
                    <a:pt x="13448" y="323"/>
                    <a:pt x="13989" y="319"/>
                  </a:cubicBezTo>
                  <a:lnTo>
                    <a:pt x="13989" y="319"/>
                  </a:lnTo>
                  <a:cubicBezTo>
                    <a:pt x="14103" y="519"/>
                    <a:pt x="14012" y="696"/>
                    <a:pt x="13880" y="905"/>
                  </a:cubicBezTo>
                  <a:cubicBezTo>
                    <a:pt x="13776" y="1074"/>
                    <a:pt x="13712" y="1401"/>
                    <a:pt x="13880" y="1588"/>
                  </a:cubicBezTo>
                  <a:cubicBezTo>
                    <a:pt x="13945" y="1660"/>
                    <a:pt x="14046" y="1682"/>
                    <a:pt x="14144" y="1682"/>
                  </a:cubicBezTo>
                  <a:cubicBezTo>
                    <a:pt x="14292" y="1682"/>
                    <a:pt x="14436" y="1631"/>
                    <a:pt x="14444" y="1628"/>
                  </a:cubicBezTo>
                  <a:cubicBezTo>
                    <a:pt x="14703" y="1538"/>
                    <a:pt x="14817" y="1269"/>
                    <a:pt x="14722" y="992"/>
                  </a:cubicBezTo>
                  <a:cubicBezTo>
                    <a:pt x="14699" y="928"/>
                    <a:pt x="14649" y="878"/>
                    <a:pt x="14608" y="833"/>
                  </a:cubicBezTo>
                  <a:cubicBezTo>
                    <a:pt x="14576" y="801"/>
                    <a:pt x="14549" y="774"/>
                    <a:pt x="14535" y="746"/>
                  </a:cubicBezTo>
                  <a:cubicBezTo>
                    <a:pt x="14517" y="714"/>
                    <a:pt x="14353" y="419"/>
                    <a:pt x="14517" y="314"/>
                  </a:cubicBezTo>
                  <a:cubicBezTo>
                    <a:pt x="14532" y="305"/>
                    <a:pt x="14557" y="302"/>
                    <a:pt x="14586" y="302"/>
                  </a:cubicBezTo>
                  <a:cubicBezTo>
                    <a:pt x="14628" y="302"/>
                    <a:pt x="14679" y="309"/>
                    <a:pt x="14717" y="314"/>
                  </a:cubicBezTo>
                  <a:cubicBezTo>
                    <a:pt x="14749" y="319"/>
                    <a:pt x="14776" y="323"/>
                    <a:pt x="14803" y="323"/>
                  </a:cubicBezTo>
                  <a:lnTo>
                    <a:pt x="15299" y="355"/>
                  </a:lnTo>
                  <a:lnTo>
                    <a:pt x="15790" y="328"/>
                  </a:lnTo>
                  <a:cubicBezTo>
                    <a:pt x="15840" y="655"/>
                    <a:pt x="16045" y="2001"/>
                    <a:pt x="16109" y="3366"/>
                  </a:cubicBezTo>
                  <a:cubicBezTo>
                    <a:pt x="16186" y="5103"/>
                    <a:pt x="16159" y="6926"/>
                    <a:pt x="16136" y="8695"/>
                  </a:cubicBezTo>
                  <a:cubicBezTo>
                    <a:pt x="16104" y="10646"/>
                    <a:pt x="16077" y="12661"/>
                    <a:pt x="16191" y="14580"/>
                  </a:cubicBezTo>
                  <a:cubicBezTo>
                    <a:pt x="15581" y="14635"/>
                    <a:pt x="14926" y="14648"/>
                    <a:pt x="14290" y="14657"/>
                  </a:cubicBezTo>
                  <a:cubicBezTo>
                    <a:pt x="13726" y="14662"/>
                    <a:pt x="13144" y="14671"/>
                    <a:pt x="12598" y="14712"/>
                  </a:cubicBezTo>
                  <a:cubicBezTo>
                    <a:pt x="8500" y="15021"/>
                    <a:pt x="4326" y="15194"/>
                    <a:pt x="187" y="15221"/>
                  </a:cubicBezTo>
                  <a:cubicBezTo>
                    <a:pt x="183" y="15221"/>
                    <a:pt x="178" y="15217"/>
                    <a:pt x="174" y="15217"/>
                  </a:cubicBezTo>
                  <a:cubicBezTo>
                    <a:pt x="274" y="14112"/>
                    <a:pt x="356" y="13007"/>
                    <a:pt x="428" y="11929"/>
                  </a:cubicBezTo>
                  <a:cubicBezTo>
                    <a:pt x="679" y="8091"/>
                    <a:pt x="774" y="4175"/>
                    <a:pt x="706" y="301"/>
                  </a:cubicBezTo>
                  <a:lnTo>
                    <a:pt x="706" y="296"/>
                  </a:lnTo>
                  <a:cubicBezTo>
                    <a:pt x="709" y="296"/>
                    <a:pt x="712" y="294"/>
                    <a:pt x="716" y="294"/>
                  </a:cubicBezTo>
                  <a:cubicBezTo>
                    <a:pt x="718" y="294"/>
                    <a:pt x="721" y="295"/>
                    <a:pt x="724" y="296"/>
                  </a:cubicBezTo>
                  <a:lnTo>
                    <a:pt x="742" y="301"/>
                  </a:lnTo>
                  <a:lnTo>
                    <a:pt x="765" y="296"/>
                  </a:lnTo>
                  <a:cubicBezTo>
                    <a:pt x="833" y="305"/>
                    <a:pt x="910" y="310"/>
                    <a:pt x="992" y="319"/>
                  </a:cubicBezTo>
                  <a:cubicBezTo>
                    <a:pt x="1315" y="346"/>
                    <a:pt x="1761" y="382"/>
                    <a:pt x="1879" y="587"/>
                  </a:cubicBezTo>
                  <a:cubicBezTo>
                    <a:pt x="1934" y="683"/>
                    <a:pt x="1920" y="814"/>
                    <a:pt x="1838" y="987"/>
                  </a:cubicBezTo>
                  <a:cubicBezTo>
                    <a:pt x="1825" y="1015"/>
                    <a:pt x="1802" y="1046"/>
                    <a:pt x="1784" y="1078"/>
                  </a:cubicBezTo>
                  <a:cubicBezTo>
                    <a:pt x="1747" y="1133"/>
                    <a:pt x="1711" y="1187"/>
                    <a:pt x="1688" y="1251"/>
                  </a:cubicBezTo>
                  <a:cubicBezTo>
                    <a:pt x="1629" y="1465"/>
                    <a:pt x="1643" y="1633"/>
                    <a:pt x="1734" y="1756"/>
                  </a:cubicBezTo>
                  <a:cubicBezTo>
                    <a:pt x="1820" y="1865"/>
                    <a:pt x="1961" y="1924"/>
                    <a:pt x="2152" y="1924"/>
                  </a:cubicBezTo>
                  <a:lnTo>
                    <a:pt x="2320" y="1901"/>
                  </a:lnTo>
                  <a:cubicBezTo>
                    <a:pt x="2402" y="1888"/>
                    <a:pt x="2475" y="1865"/>
                    <a:pt x="2529" y="1824"/>
                  </a:cubicBezTo>
                  <a:cubicBezTo>
                    <a:pt x="2702" y="1760"/>
                    <a:pt x="2802" y="1606"/>
                    <a:pt x="2789" y="1415"/>
                  </a:cubicBezTo>
                  <a:cubicBezTo>
                    <a:pt x="2775" y="1246"/>
                    <a:pt x="2652" y="1051"/>
                    <a:pt x="2489" y="924"/>
                  </a:cubicBezTo>
                  <a:cubicBezTo>
                    <a:pt x="2398" y="724"/>
                    <a:pt x="2352" y="537"/>
                    <a:pt x="2434" y="278"/>
                  </a:cubicBezTo>
                  <a:cubicBezTo>
                    <a:pt x="2694" y="250"/>
                    <a:pt x="2949" y="237"/>
                    <a:pt x="3204" y="237"/>
                  </a:cubicBezTo>
                  <a:cubicBezTo>
                    <a:pt x="3413" y="237"/>
                    <a:pt x="3622" y="246"/>
                    <a:pt x="3835" y="264"/>
                  </a:cubicBezTo>
                  <a:lnTo>
                    <a:pt x="3921" y="855"/>
                  </a:lnTo>
                  <a:cubicBezTo>
                    <a:pt x="3735" y="896"/>
                    <a:pt x="3603" y="1010"/>
                    <a:pt x="3557" y="1174"/>
                  </a:cubicBezTo>
                  <a:cubicBezTo>
                    <a:pt x="3530" y="1256"/>
                    <a:pt x="3534" y="1347"/>
                    <a:pt x="3562" y="1433"/>
                  </a:cubicBezTo>
                  <a:cubicBezTo>
                    <a:pt x="3571" y="1497"/>
                    <a:pt x="3598" y="1551"/>
                    <a:pt x="3648" y="1592"/>
                  </a:cubicBezTo>
                  <a:cubicBezTo>
                    <a:pt x="3685" y="1633"/>
                    <a:pt x="3721" y="1669"/>
                    <a:pt x="3766" y="1692"/>
                  </a:cubicBezTo>
                  <a:cubicBezTo>
                    <a:pt x="3829" y="1727"/>
                    <a:pt x="3896" y="1744"/>
                    <a:pt x="3963" y="1744"/>
                  </a:cubicBezTo>
                  <a:cubicBezTo>
                    <a:pt x="4046" y="1744"/>
                    <a:pt x="4130" y="1718"/>
                    <a:pt x="4208" y="1665"/>
                  </a:cubicBezTo>
                  <a:cubicBezTo>
                    <a:pt x="4362" y="1560"/>
                    <a:pt x="4458" y="1369"/>
                    <a:pt x="4439" y="1192"/>
                  </a:cubicBezTo>
                  <a:cubicBezTo>
                    <a:pt x="4453" y="1055"/>
                    <a:pt x="4421" y="928"/>
                    <a:pt x="4394" y="805"/>
                  </a:cubicBezTo>
                  <a:cubicBezTo>
                    <a:pt x="4389" y="783"/>
                    <a:pt x="4380" y="760"/>
                    <a:pt x="4376" y="737"/>
                  </a:cubicBezTo>
                  <a:cubicBezTo>
                    <a:pt x="4330" y="546"/>
                    <a:pt x="4317" y="401"/>
                    <a:pt x="4362" y="228"/>
                  </a:cubicBezTo>
                  <a:lnTo>
                    <a:pt x="5695" y="173"/>
                  </a:lnTo>
                  <a:close/>
                  <a:moveTo>
                    <a:pt x="5726" y="0"/>
                  </a:moveTo>
                  <a:lnTo>
                    <a:pt x="4348" y="55"/>
                  </a:lnTo>
                  <a:cubicBezTo>
                    <a:pt x="4276" y="60"/>
                    <a:pt x="4217" y="110"/>
                    <a:pt x="4194" y="178"/>
                  </a:cubicBezTo>
                  <a:cubicBezTo>
                    <a:pt x="4139" y="382"/>
                    <a:pt x="4157" y="560"/>
                    <a:pt x="4208" y="778"/>
                  </a:cubicBezTo>
                  <a:cubicBezTo>
                    <a:pt x="4212" y="801"/>
                    <a:pt x="4217" y="824"/>
                    <a:pt x="4221" y="846"/>
                  </a:cubicBezTo>
                  <a:cubicBezTo>
                    <a:pt x="4253" y="969"/>
                    <a:pt x="4280" y="1074"/>
                    <a:pt x="4262" y="1183"/>
                  </a:cubicBezTo>
                  <a:lnTo>
                    <a:pt x="4262" y="1192"/>
                  </a:lnTo>
                  <a:lnTo>
                    <a:pt x="4262" y="1206"/>
                  </a:lnTo>
                  <a:cubicBezTo>
                    <a:pt x="4280" y="1319"/>
                    <a:pt x="4212" y="1451"/>
                    <a:pt x="4107" y="1524"/>
                  </a:cubicBezTo>
                  <a:cubicBezTo>
                    <a:pt x="4076" y="1547"/>
                    <a:pt x="4023" y="1574"/>
                    <a:pt x="3962" y="1574"/>
                  </a:cubicBezTo>
                  <a:cubicBezTo>
                    <a:pt x="3926" y="1574"/>
                    <a:pt x="3888" y="1565"/>
                    <a:pt x="3848" y="1542"/>
                  </a:cubicBezTo>
                  <a:cubicBezTo>
                    <a:pt x="3821" y="1528"/>
                    <a:pt x="3794" y="1506"/>
                    <a:pt x="3771" y="1478"/>
                  </a:cubicBezTo>
                  <a:lnTo>
                    <a:pt x="3766" y="1469"/>
                  </a:lnTo>
                  <a:lnTo>
                    <a:pt x="3757" y="1465"/>
                  </a:lnTo>
                  <a:cubicBezTo>
                    <a:pt x="3739" y="1451"/>
                    <a:pt x="3730" y="1437"/>
                    <a:pt x="3730" y="1415"/>
                  </a:cubicBezTo>
                  <a:lnTo>
                    <a:pt x="3730" y="1401"/>
                  </a:lnTo>
                  <a:lnTo>
                    <a:pt x="3725" y="1392"/>
                  </a:lnTo>
                  <a:cubicBezTo>
                    <a:pt x="3707" y="1333"/>
                    <a:pt x="3703" y="1274"/>
                    <a:pt x="3716" y="1219"/>
                  </a:cubicBezTo>
                  <a:cubicBezTo>
                    <a:pt x="3762" y="1078"/>
                    <a:pt x="3907" y="1028"/>
                    <a:pt x="3989" y="1015"/>
                  </a:cubicBezTo>
                  <a:lnTo>
                    <a:pt x="4048" y="996"/>
                  </a:lnTo>
                  <a:lnTo>
                    <a:pt x="4067" y="969"/>
                  </a:lnTo>
                  <a:cubicBezTo>
                    <a:pt x="4089" y="933"/>
                    <a:pt x="4094" y="892"/>
                    <a:pt x="4089" y="851"/>
                  </a:cubicBezTo>
                  <a:lnTo>
                    <a:pt x="3998" y="228"/>
                  </a:lnTo>
                  <a:cubicBezTo>
                    <a:pt x="3989" y="146"/>
                    <a:pt x="3912" y="100"/>
                    <a:pt x="3848" y="96"/>
                  </a:cubicBezTo>
                  <a:cubicBezTo>
                    <a:pt x="3629" y="75"/>
                    <a:pt x="3413" y="65"/>
                    <a:pt x="3197" y="65"/>
                  </a:cubicBezTo>
                  <a:cubicBezTo>
                    <a:pt x="2938" y="65"/>
                    <a:pt x="2679" y="80"/>
                    <a:pt x="2416" y="110"/>
                  </a:cubicBezTo>
                  <a:cubicBezTo>
                    <a:pt x="2343" y="114"/>
                    <a:pt x="2288" y="160"/>
                    <a:pt x="2266" y="223"/>
                  </a:cubicBezTo>
                  <a:cubicBezTo>
                    <a:pt x="2179" y="501"/>
                    <a:pt x="2202" y="728"/>
                    <a:pt x="2338" y="1015"/>
                  </a:cubicBezTo>
                  <a:lnTo>
                    <a:pt x="2348" y="1037"/>
                  </a:lnTo>
                  <a:lnTo>
                    <a:pt x="2366" y="1051"/>
                  </a:lnTo>
                  <a:cubicBezTo>
                    <a:pt x="2498" y="1146"/>
                    <a:pt x="2607" y="1306"/>
                    <a:pt x="2616" y="1428"/>
                  </a:cubicBezTo>
                  <a:cubicBezTo>
                    <a:pt x="2625" y="1588"/>
                    <a:pt x="2520" y="1647"/>
                    <a:pt x="2457" y="1669"/>
                  </a:cubicBezTo>
                  <a:lnTo>
                    <a:pt x="2443" y="1674"/>
                  </a:lnTo>
                  <a:lnTo>
                    <a:pt x="2434" y="1683"/>
                  </a:lnTo>
                  <a:cubicBezTo>
                    <a:pt x="2402" y="1706"/>
                    <a:pt x="2352" y="1724"/>
                    <a:pt x="2293" y="1733"/>
                  </a:cubicBezTo>
                  <a:lnTo>
                    <a:pt x="2143" y="1756"/>
                  </a:lnTo>
                  <a:cubicBezTo>
                    <a:pt x="2052" y="1756"/>
                    <a:pt x="1929" y="1738"/>
                    <a:pt x="1870" y="1651"/>
                  </a:cubicBezTo>
                  <a:cubicBezTo>
                    <a:pt x="1811" y="1578"/>
                    <a:pt x="1806" y="1456"/>
                    <a:pt x="1852" y="1301"/>
                  </a:cubicBezTo>
                  <a:cubicBezTo>
                    <a:pt x="1865" y="1260"/>
                    <a:pt x="1893" y="1219"/>
                    <a:pt x="1925" y="1174"/>
                  </a:cubicBezTo>
                  <a:cubicBezTo>
                    <a:pt x="1947" y="1137"/>
                    <a:pt x="1970" y="1101"/>
                    <a:pt x="1988" y="1060"/>
                  </a:cubicBezTo>
                  <a:cubicBezTo>
                    <a:pt x="2097" y="837"/>
                    <a:pt x="2107" y="651"/>
                    <a:pt x="2025" y="505"/>
                  </a:cubicBezTo>
                  <a:cubicBezTo>
                    <a:pt x="1861" y="219"/>
                    <a:pt x="1383" y="182"/>
                    <a:pt x="1006" y="151"/>
                  </a:cubicBezTo>
                  <a:cubicBezTo>
                    <a:pt x="924" y="141"/>
                    <a:pt x="851" y="137"/>
                    <a:pt x="783" y="128"/>
                  </a:cubicBezTo>
                  <a:lnTo>
                    <a:pt x="751" y="128"/>
                  </a:lnTo>
                  <a:cubicBezTo>
                    <a:pt x="739" y="126"/>
                    <a:pt x="727" y="124"/>
                    <a:pt x="714" y="124"/>
                  </a:cubicBezTo>
                  <a:cubicBezTo>
                    <a:pt x="675" y="124"/>
                    <a:pt x="636" y="136"/>
                    <a:pt x="601" y="160"/>
                  </a:cubicBezTo>
                  <a:cubicBezTo>
                    <a:pt x="556" y="191"/>
                    <a:pt x="533" y="246"/>
                    <a:pt x="533" y="305"/>
                  </a:cubicBezTo>
                  <a:cubicBezTo>
                    <a:pt x="597" y="4180"/>
                    <a:pt x="506" y="8086"/>
                    <a:pt x="256" y="11920"/>
                  </a:cubicBezTo>
                  <a:cubicBezTo>
                    <a:pt x="187" y="12993"/>
                    <a:pt x="101" y="14098"/>
                    <a:pt x="6" y="15203"/>
                  </a:cubicBezTo>
                  <a:cubicBezTo>
                    <a:pt x="1" y="15249"/>
                    <a:pt x="15" y="15294"/>
                    <a:pt x="51" y="15330"/>
                  </a:cubicBezTo>
                  <a:cubicBezTo>
                    <a:pt x="87" y="15371"/>
                    <a:pt x="137" y="15394"/>
                    <a:pt x="187" y="15394"/>
                  </a:cubicBezTo>
                  <a:cubicBezTo>
                    <a:pt x="187" y="15394"/>
                    <a:pt x="187" y="15394"/>
                    <a:pt x="183" y="15389"/>
                  </a:cubicBezTo>
                  <a:cubicBezTo>
                    <a:pt x="4326" y="15362"/>
                    <a:pt x="8505" y="15189"/>
                    <a:pt x="12607" y="14880"/>
                  </a:cubicBezTo>
                  <a:cubicBezTo>
                    <a:pt x="13144" y="14839"/>
                    <a:pt x="13726" y="14830"/>
                    <a:pt x="14290" y="14821"/>
                  </a:cubicBezTo>
                  <a:cubicBezTo>
                    <a:pt x="14935" y="14812"/>
                    <a:pt x="15599" y="14803"/>
                    <a:pt x="16218" y="14748"/>
                  </a:cubicBezTo>
                  <a:cubicBezTo>
                    <a:pt x="16236" y="14762"/>
                    <a:pt x="16254" y="14767"/>
                    <a:pt x="16269" y="14767"/>
                  </a:cubicBezTo>
                  <a:cubicBezTo>
                    <a:pt x="16289" y="14767"/>
                    <a:pt x="16304" y="14760"/>
                    <a:pt x="16309" y="14757"/>
                  </a:cubicBezTo>
                  <a:cubicBezTo>
                    <a:pt x="16363" y="14735"/>
                    <a:pt x="16363" y="14680"/>
                    <a:pt x="16359" y="14648"/>
                  </a:cubicBezTo>
                  <a:cubicBezTo>
                    <a:pt x="16241" y="12716"/>
                    <a:pt x="16272" y="10669"/>
                    <a:pt x="16300" y="8695"/>
                  </a:cubicBezTo>
                  <a:cubicBezTo>
                    <a:pt x="16327" y="6926"/>
                    <a:pt x="16354" y="5094"/>
                    <a:pt x="16272" y="3357"/>
                  </a:cubicBezTo>
                  <a:cubicBezTo>
                    <a:pt x="16200" y="1779"/>
                    <a:pt x="15945" y="237"/>
                    <a:pt x="15940" y="223"/>
                  </a:cubicBezTo>
                  <a:lnTo>
                    <a:pt x="15927" y="146"/>
                  </a:lnTo>
                  <a:lnTo>
                    <a:pt x="15295" y="178"/>
                  </a:lnTo>
                  <a:lnTo>
                    <a:pt x="14808" y="151"/>
                  </a:lnTo>
                  <a:cubicBezTo>
                    <a:pt x="14785" y="146"/>
                    <a:pt x="14763" y="146"/>
                    <a:pt x="14735" y="141"/>
                  </a:cubicBezTo>
                  <a:cubicBezTo>
                    <a:pt x="14688" y="135"/>
                    <a:pt x="14637" y="128"/>
                    <a:pt x="14585" y="128"/>
                  </a:cubicBezTo>
                  <a:cubicBezTo>
                    <a:pt x="14526" y="128"/>
                    <a:pt x="14468" y="137"/>
                    <a:pt x="14417" y="169"/>
                  </a:cubicBezTo>
                  <a:cubicBezTo>
                    <a:pt x="14194" y="314"/>
                    <a:pt x="14258" y="614"/>
                    <a:pt x="14381" y="833"/>
                  </a:cubicBezTo>
                  <a:cubicBezTo>
                    <a:pt x="14408" y="874"/>
                    <a:pt x="14444" y="910"/>
                    <a:pt x="14476" y="946"/>
                  </a:cubicBezTo>
                  <a:cubicBezTo>
                    <a:pt x="14512" y="983"/>
                    <a:pt x="14544" y="1015"/>
                    <a:pt x="14553" y="1046"/>
                  </a:cubicBezTo>
                  <a:cubicBezTo>
                    <a:pt x="14622" y="1233"/>
                    <a:pt x="14549" y="1406"/>
                    <a:pt x="14381" y="1465"/>
                  </a:cubicBezTo>
                  <a:cubicBezTo>
                    <a:pt x="14307" y="1492"/>
                    <a:pt x="14217" y="1508"/>
                    <a:pt x="14142" y="1508"/>
                  </a:cubicBezTo>
                  <a:cubicBezTo>
                    <a:pt x="14079" y="1508"/>
                    <a:pt x="14026" y="1496"/>
                    <a:pt x="14003" y="1469"/>
                  </a:cubicBezTo>
                  <a:cubicBezTo>
                    <a:pt x="13898" y="1356"/>
                    <a:pt x="13944" y="1110"/>
                    <a:pt x="14021" y="992"/>
                  </a:cubicBezTo>
                  <a:cubicBezTo>
                    <a:pt x="14135" y="810"/>
                    <a:pt x="14308" y="533"/>
                    <a:pt x="14130" y="228"/>
                  </a:cubicBezTo>
                  <a:cubicBezTo>
                    <a:pt x="14103" y="173"/>
                    <a:pt x="14049" y="146"/>
                    <a:pt x="13989" y="146"/>
                  </a:cubicBezTo>
                  <a:cubicBezTo>
                    <a:pt x="13435" y="146"/>
                    <a:pt x="12866" y="187"/>
                    <a:pt x="12302" y="269"/>
                  </a:cubicBezTo>
                  <a:cubicBezTo>
                    <a:pt x="12239" y="278"/>
                    <a:pt x="12184" y="332"/>
                    <a:pt x="12175" y="392"/>
                  </a:cubicBezTo>
                  <a:lnTo>
                    <a:pt x="12084" y="924"/>
                  </a:lnTo>
                  <a:cubicBezTo>
                    <a:pt x="12075" y="974"/>
                    <a:pt x="12089" y="1028"/>
                    <a:pt x="12120" y="1065"/>
                  </a:cubicBezTo>
                  <a:cubicBezTo>
                    <a:pt x="12148" y="1096"/>
                    <a:pt x="12179" y="1115"/>
                    <a:pt x="12216" y="1119"/>
                  </a:cubicBezTo>
                  <a:cubicBezTo>
                    <a:pt x="12348" y="1196"/>
                    <a:pt x="12416" y="1274"/>
                    <a:pt x="12411" y="1333"/>
                  </a:cubicBezTo>
                  <a:cubicBezTo>
                    <a:pt x="12407" y="1397"/>
                    <a:pt x="12316" y="1474"/>
                    <a:pt x="12152" y="1551"/>
                  </a:cubicBezTo>
                  <a:cubicBezTo>
                    <a:pt x="12109" y="1560"/>
                    <a:pt x="12066" y="1565"/>
                    <a:pt x="12024" y="1565"/>
                  </a:cubicBezTo>
                  <a:cubicBezTo>
                    <a:pt x="11937" y="1565"/>
                    <a:pt x="11851" y="1545"/>
                    <a:pt x="11766" y="1506"/>
                  </a:cubicBezTo>
                  <a:cubicBezTo>
                    <a:pt x="11552" y="1342"/>
                    <a:pt x="11543" y="1265"/>
                    <a:pt x="11543" y="1246"/>
                  </a:cubicBezTo>
                  <a:cubicBezTo>
                    <a:pt x="11547" y="1192"/>
                    <a:pt x="11657" y="1137"/>
                    <a:pt x="11743" y="1096"/>
                  </a:cubicBezTo>
                  <a:cubicBezTo>
                    <a:pt x="11838" y="1051"/>
                    <a:pt x="11929" y="1005"/>
                    <a:pt x="11970" y="928"/>
                  </a:cubicBezTo>
                  <a:cubicBezTo>
                    <a:pt x="12066" y="755"/>
                    <a:pt x="12016" y="510"/>
                    <a:pt x="11979" y="332"/>
                  </a:cubicBezTo>
                  <a:lnTo>
                    <a:pt x="11970" y="287"/>
                  </a:lnTo>
                  <a:cubicBezTo>
                    <a:pt x="11957" y="217"/>
                    <a:pt x="11889" y="159"/>
                    <a:pt x="11819" y="159"/>
                  </a:cubicBezTo>
                  <a:cubicBezTo>
                    <a:pt x="11816" y="159"/>
                    <a:pt x="11814" y="159"/>
                    <a:pt x="11811" y="160"/>
                  </a:cubicBezTo>
                  <a:lnTo>
                    <a:pt x="10229" y="210"/>
                  </a:lnTo>
                  <a:lnTo>
                    <a:pt x="10206" y="237"/>
                  </a:lnTo>
                  <a:cubicBezTo>
                    <a:pt x="10156" y="296"/>
                    <a:pt x="10119" y="369"/>
                    <a:pt x="10092" y="460"/>
                  </a:cubicBezTo>
                  <a:lnTo>
                    <a:pt x="10088" y="473"/>
                  </a:lnTo>
                  <a:cubicBezTo>
                    <a:pt x="10078" y="514"/>
                    <a:pt x="10074" y="560"/>
                    <a:pt x="10069" y="605"/>
                  </a:cubicBezTo>
                  <a:lnTo>
                    <a:pt x="10065" y="637"/>
                  </a:lnTo>
                  <a:lnTo>
                    <a:pt x="10069" y="655"/>
                  </a:lnTo>
                  <a:cubicBezTo>
                    <a:pt x="10097" y="746"/>
                    <a:pt x="10142" y="842"/>
                    <a:pt x="10192" y="933"/>
                  </a:cubicBezTo>
                  <a:cubicBezTo>
                    <a:pt x="10251" y="1051"/>
                    <a:pt x="10315" y="1178"/>
                    <a:pt x="10310" y="1274"/>
                  </a:cubicBezTo>
                  <a:cubicBezTo>
                    <a:pt x="10306" y="1342"/>
                    <a:pt x="10283" y="1397"/>
                    <a:pt x="10251" y="1424"/>
                  </a:cubicBezTo>
                  <a:cubicBezTo>
                    <a:pt x="10219" y="1453"/>
                    <a:pt x="10177" y="1462"/>
                    <a:pt x="10143" y="1462"/>
                  </a:cubicBezTo>
                  <a:cubicBezTo>
                    <a:pt x="10135" y="1462"/>
                    <a:pt x="10127" y="1461"/>
                    <a:pt x="10119" y="1460"/>
                  </a:cubicBezTo>
                  <a:lnTo>
                    <a:pt x="10101" y="1460"/>
                  </a:lnTo>
                  <a:lnTo>
                    <a:pt x="10088" y="1465"/>
                  </a:lnTo>
                  <a:cubicBezTo>
                    <a:pt x="10070" y="1470"/>
                    <a:pt x="10049" y="1473"/>
                    <a:pt x="10025" y="1473"/>
                  </a:cubicBezTo>
                  <a:cubicBezTo>
                    <a:pt x="9989" y="1473"/>
                    <a:pt x="9946" y="1467"/>
                    <a:pt x="9897" y="1456"/>
                  </a:cubicBezTo>
                  <a:cubicBezTo>
                    <a:pt x="9706" y="1419"/>
                    <a:pt x="9642" y="1315"/>
                    <a:pt x="9683" y="1101"/>
                  </a:cubicBezTo>
                  <a:cubicBezTo>
                    <a:pt x="9692" y="1042"/>
                    <a:pt x="9724" y="983"/>
                    <a:pt x="9756" y="915"/>
                  </a:cubicBezTo>
                  <a:cubicBezTo>
                    <a:pt x="9778" y="869"/>
                    <a:pt x="9801" y="824"/>
                    <a:pt x="9819" y="774"/>
                  </a:cubicBezTo>
                  <a:cubicBezTo>
                    <a:pt x="9883" y="596"/>
                    <a:pt x="9906" y="442"/>
                    <a:pt x="9815" y="255"/>
                  </a:cubicBezTo>
                  <a:cubicBezTo>
                    <a:pt x="9789" y="204"/>
                    <a:pt x="9731" y="168"/>
                    <a:pt x="9675" y="168"/>
                  </a:cubicBezTo>
                  <a:cubicBezTo>
                    <a:pt x="9671" y="168"/>
                    <a:pt x="9668" y="168"/>
                    <a:pt x="9665" y="169"/>
                  </a:cubicBezTo>
                  <a:lnTo>
                    <a:pt x="8346" y="210"/>
                  </a:lnTo>
                  <a:cubicBezTo>
                    <a:pt x="8300" y="210"/>
                    <a:pt x="8259" y="232"/>
                    <a:pt x="8228" y="264"/>
                  </a:cubicBezTo>
                  <a:cubicBezTo>
                    <a:pt x="8200" y="296"/>
                    <a:pt x="8182" y="337"/>
                    <a:pt x="8187" y="378"/>
                  </a:cubicBezTo>
                  <a:cubicBezTo>
                    <a:pt x="8191" y="469"/>
                    <a:pt x="8182" y="551"/>
                    <a:pt x="8168" y="628"/>
                  </a:cubicBezTo>
                  <a:cubicBezTo>
                    <a:pt x="8141" y="796"/>
                    <a:pt x="8114" y="974"/>
                    <a:pt x="8332" y="1156"/>
                  </a:cubicBezTo>
                  <a:cubicBezTo>
                    <a:pt x="8359" y="1178"/>
                    <a:pt x="8391" y="1196"/>
                    <a:pt x="8428" y="1219"/>
                  </a:cubicBezTo>
                  <a:cubicBezTo>
                    <a:pt x="8500" y="1265"/>
                    <a:pt x="8582" y="1315"/>
                    <a:pt x="8591" y="1378"/>
                  </a:cubicBezTo>
                  <a:cubicBezTo>
                    <a:pt x="8601" y="1442"/>
                    <a:pt x="8582" y="1497"/>
                    <a:pt x="8541" y="1542"/>
                  </a:cubicBezTo>
                  <a:cubicBezTo>
                    <a:pt x="8462" y="1634"/>
                    <a:pt x="8295" y="1680"/>
                    <a:pt x="8163" y="1680"/>
                  </a:cubicBezTo>
                  <a:cubicBezTo>
                    <a:pt x="8151" y="1680"/>
                    <a:pt x="8139" y="1679"/>
                    <a:pt x="8128" y="1679"/>
                  </a:cubicBezTo>
                  <a:cubicBezTo>
                    <a:pt x="8005" y="1674"/>
                    <a:pt x="7782" y="1628"/>
                    <a:pt x="7700" y="1560"/>
                  </a:cubicBezTo>
                  <a:cubicBezTo>
                    <a:pt x="7527" y="1424"/>
                    <a:pt x="7600" y="1283"/>
                    <a:pt x="7736" y="1065"/>
                  </a:cubicBezTo>
                  <a:cubicBezTo>
                    <a:pt x="7755" y="1033"/>
                    <a:pt x="7773" y="1001"/>
                    <a:pt x="7791" y="974"/>
                  </a:cubicBezTo>
                  <a:cubicBezTo>
                    <a:pt x="7959" y="683"/>
                    <a:pt x="8050" y="314"/>
                    <a:pt x="7805" y="164"/>
                  </a:cubicBezTo>
                  <a:cubicBezTo>
                    <a:pt x="7745" y="126"/>
                    <a:pt x="7666" y="114"/>
                    <a:pt x="7582" y="114"/>
                  </a:cubicBezTo>
                  <a:cubicBezTo>
                    <a:pt x="7506" y="114"/>
                    <a:pt x="7425" y="124"/>
                    <a:pt x="7350" y="132"/>
                  </a:cubicBezTo>
                  <a:cubicBezTo>
                    <a:pt x="7295" y="137"/>
                    <a:pt x="7245" y="141"/>
                    <a:pt x="7209" y="141"/>
                  </a:cubicBezTo>
                  <a:cubicBezTo>
                    <a:pt x="7156" y="142"/>
                    <a:pt x="7102" y="143"/>
                    <a:pt x="7047" y="143"/>
                  </a:cubicBezTo>
                  <a:cubicBezTo>
                    <a:pt x="6805" y="143"/>
                    <a:pt x="6551" y="135"/>
                    <a:pt x="6277" y="128"/>
                  </a:cubicBezTo>
                  <a:cubicBezTo>
                    <a:pt x="6274" y="128"/>
                    <a:pt x="6271" y="128"/>
                    <a:pt x="6269" y="128"/>
                  </a:cubicBezTo>
                  <a:cubicBezTo>
                    <a:pt x="6185" y="128"/>
                    <a:pt x="6113" y="194"/>
                    <a:pt x="6108" y="282"/>
                  </a:cubicBezTo>
                  <a:lnTo>
                    <a:pt x="6072" y="946"/>
                  </a:lnTo>
                  <a:lnTo>
                    <a:pt x="6127" y="969"/>
                  </a:lnTo>
                  <a:cubicBezTo>
                    <a:pt x="6268" y="1037"/>
                    <a:pt x="6372" y="1137"/>
                    <a:pt x="6395" y="1233"/>
                  </a:cubicBezTo>
                  <a:cubicBezTo>
                    <a:pt x="6413" y="1297"/>
                    <a:pt x="6395" y="1360"/>
                    <a:pt x="6349" y="1424"/>
                  </a:cubicBezTo>
                  <a:cubicBezTo>
                    <a:pt x="6280" y="1517"/>
                    <a:pt x="6154" y="1567"/>
                    <a:pt x="6004" y="1567"/>
                  </a:cubicBezTo>
                  <a:cubicBezTo>
                    <a:pt x="5986" y="1567"/>
                    <a:pt x="5968" y="1566"/>
                    <a:pt x="5949" y="1565"/>
                  </a:cubicBezTo>
                  <a:lnTo>
                    <a:pt x="5936" y="1565"/>
                  </a:lnTo>
                  <a:cubicBezTo>
                    <a:pt x="5926" y="1566"/>
                    <a:pt x="5917" y="1566"/>
                    <a:pt x="5908" y="1566"/>
                  </a:cubicBezTo>
                  <a:cubicBezTo>
                    <a:pt x="5808" y="1566"/>
                    <a:pt x="5710" y="1522"/>
                    <a:pt x="5631" y="1447"/>
                  </a:cubicBezTo>
                  <a:cubicBezTo>
                    <a:pt x="5581" y="1392"/>
                    <a:pt x="5545" y="1328"/>
                    <a:pt x="5540" y="1269"/>
                  </a:cubicBezTo>
                  <a:lnTo>
                    <a:pt x="5540" y="1242"/>
                  </a:lnTo>
                  <a:cubicBezTo>
                    <a:pt x="5545" y="1196"/>
                    <a:pt x="5563" y="1160"/>
                    <a:pt x="5599" y="1128"/>
                  </a:cubicBezTo>
                  <a:lnTo>
                    <a:pt x="5608" y="1119"/>
                  </a:lnTo>
                  <a:cubicBezTo>
                    <a:pt x="5635" y="1092"/>
                    <a:pt x="5663" y="1069"/>
                    <a:pt x="5695" y="1042"/>
                  </a:cubicBezTo>
                  <a:lnTo>
                    <a:pt x="5722" y="1019"/>
                  </a:lnTo>
                  <a:lnTo>
                    <a:pt x="5726" y="1010"/>
                  </a:lnTo>
                  <a:cubicBezTo>
                    <a:pt x="5726" y="1005"/>
                    <a:pt x="5731" y="1005"/>
                    <a:pt x="5736" y="1001"/>
                  </a:cubicBezTo>
                  <a:lnTo>
                    <a:pt x="5749" y="992"/>
                  </a:lnTo>
                  <a:cubicBezTo>
                    <a:pt x="5786" y="960"/>
                    <a:pt x="5831" y="910"/>
                    <a:pt x="5863" y="842"/>
                  </a:cubicBezTo>
                  <a:cubicBezTo>
                    <a:pt x="5904" y="742"/>
                    <a:pt x="5922" y="633"/>
                    <a:pt x="5913" y="492"/>
                  </a:cubicBezTo>
                  <a:lnTo>
                    <a:pt x="5908" y="455"/>
                  </a:lnTo>
                  <a:cubicBezTo>
                    <a:pt x="5899" y="405"/>
                    <a:pt x="5890" y="351"/>
                    <a:pt x="5886" y="296"/>
                  </a:cubicBezTo>
                  <a:lnTo>
                    <a:pt x="5886" y="282"/>
                  </a:lnTo>
                  <a:lnTo>
                    <a:pt x="5881" y="269"/>
                  </a:lnTo>
                  <a:cubicBezTo>
                    <a:pt x="5881" y="264"/>
                    <a:pt x="5881" y="264"/>
                    <a:pt x="5881" y="264"/>
                  </a:cubicBezTo>
                  <a:cubicBezTo>
                    <a:pt x="5867" y="205"/>
                    <a:pt x="5863" y="146"/>
                    <a:pt x="5858" y="91"/>
                  </a:cubicBezTo>
                  <a:lnTo>
                    <a:pt x="5854" y="46"/>
                  </a:lnTo>
                  <a:lnTo>
                    <a:pt x="5817" y="23"/>
                  </a:lnTo>
                  <a:cubicBezTo>
                    <a:pt x="5790" y="5"/>
                    <a:pt x="5758" y="0"/>
                    <a:pt x="57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3" name="Google Shape;483;p13"/>
          <p:cNvSpPr/>
          <p:nvPr/>
        </p:nvSpPr>
        <p:spPr>
          <a:xfrm>
            <a:off x="823923" y="2478689"/>
            <a:ext cx="1632213" cy="1061544"/>
          </a:xfrm>
          <a:custGeom>
            <a:avLst/>
            <a:gdLst/>
            <a:ahLst/>
            <a:cxnLst/>
            <a:rect l="l" t="t" r="r" b="b"/>
            <a:pathLst>
              <a:path w="7491" h="4872" extrusionOk="0">
                <a:moveTo>
                  <a:pt x="6645" y="1"/>
                </a:moveTo>
                <a:lnTo>
                  <a:pt x="6576" y="28"/>
                </a:lnTo>
                <a:cubicBezTo>
                  <a:pt x="6576" y="28"/>
                  <a:pt x="5494" y="519"/>
                  <a:pt x="5426" y="537"/>
                </a:cubicBezTo>
                <a:cubicBezTo>
                  <a:pt x="5358" y="555"/>
                  <a:pt x="3352" y="1479"/>
                  <a:pt x="3352" y="1479"/>
                </a:cubicBezTo>
                <a:cubicBezTo>
                  <a:pt x="3352" y="1479"/>
                  <a:pt x="1765" y="2188"/>
                  <a:pt x="1137" y="2456"/>
                </a:cubicBezTo>
                <a:cubicBezTo>
                  <a:pt x="514" y="2725"/>
                  <a:pt x="14" y="2943"/>
                  <a:pt x="1" y="2957"/>
                </a:cubicBezTo>
                <a:lnTo>
                  <a:pt x="401" y="3125"/>
                </a:lnTo>
                <a:lnTo>
                  <a:pt x="337" y="3216"/>
                </a:lnTo>
                <a:lnTo>
                  <a:pt x="151" y="3475"/>
                </a:lnTo>
                <a:cubicBezTo>
                  <a:pt x="151" y="3475"/>
                  <a:pt x="273" y="3516"/>
                  <a:pt x="351" y="3521"/>
                </a:cubicBezTo>
                <a:cubicBezTo>
                  <a:pt x="433" y="3530"/>
                  <a:pt x="433" y="3630"/>
                  <a:pt x="437" y="3680"/>
                </a:cubicBezTo>
                <a:cubicBezTo>
                  <a:pt x="446" y="3734"/>
                  <a:pt x="364" y="3962"/>
                  <a:pt x="364" y="3962"/>
                </a:cubicBezTo>
                <a:cubicBezTo>
                  <a:pt x="364" y="3962"/>
                  <a:pt x="383" y="4034"/>
                  <a:pt x="410" y="4057"/>
                </a:cubicBezTo>
                <a:cubicBezTo>
                  <a:pt x="437" y="4075"/>
                  <a:pt x="669" y="4107"/>
                  <a:pt x="669" y="4107"/>
                </a:cubicBezTo>
                <a:lnTo>
                  <a:pt x="405" y="4471"/>
                </a:lnTo>
                <a:lnTo>
                  <a:pt x="537" y="4485"/>
                </a:lnTo>
                <a:lnTo>
                  <a:pt x="828" y="4535"/>
                </a:lnTo>
                <a:lnTo>
                  <a:pt x="633" y="4871"/>
                </a:lnTo>
                <a:cubicBezTo>
                  <a:pt x="633" y="4871"/>
                  <a:pt x="710" y="4871"/>
                  <a:pt x="783" y="4867"/>
                </a:cubicBezTo>
                <a:cubicBezTo>
                  <a:pt x="856" y="4857"/>
                  <a:pt x="1447" y="4630"/>
                  <a:pt x="1588" y="4566"/>
                </a:cubicBezTo>
                <a:cubicBezTo>
                  <a:pt x="1729" y="4507"/>
                  <a:pt x="2334" y="4307"/>
                  <a:pt x="2456" y="4244"/>
                </a:cubicBezTo>
                <a:cubicBezTo>
                  <a:pt x="2584" y="4184"/>
                  <a:pt x="3880" y="3593"/>
                  <a:pt x="4043" y="3502"/>
                </a:cubicBezTo>
                <a:cubicBezTo>
                  <a:pt x="4207" y="3407"/>
                  <a:pt x="5831" y="2606"/>
                  <a:pt x="6335" y="2356"/>
                </a:cubicBezTo>
                <a:cubicBezTo>
                  <a:pt x="6840" y="2111"/>
                  <a:pt x="7491" y="1706"/>
                  <a:pt x="7491" y="1706"/>
                </a:cubicBezTo>
                <a:cubicBezTo>
                  <a:pt x="7491" y="1706"/>
                  <a:pt x="7336" y="1665"/>
                  <a:pt x="7281" y="1642"/>
                </a:cubicBezTo>
                <a:cubicBezTo>
                  <a:pt x="7222" y="1620"/>
                  <a:pt x="7031" y="1474"/>
                  <a:pt x="7031" y="1474"/>
                </a:cubicBezTo>
                <a:lnTo>
                  <a:pt x="7199" y="1206"/>
                </a:lnTo>
                <a:lnTo>
                  <a:pt x="6777" y="1015"/>
                </a:lnTo>
                <a:lnTo>
                  <a:pt x="6899" y="656"/>
                </a:lnTo>
                <a:lnTo>
                  <a:pt x="6536" y="460"/>
                </a:lnTo>
                <a:lnTo>
                  <a:pt x="6645" y="1"/>
                </a:lnTo>
                <a:close/>
              </a:path>
            </a:pathLst>
          </a:custGeom>
          <a:solidFill>
            <a:srgbClr val="A3D0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" name="Google Shape;484;p13"/>
          <p:cNvSpPr/>
          <p:nvPr/>
        </p:nvSpPr>
        <p:spPr>
          <a:xfrm>
            <a:off x="813028" y="2464310"/>
            <a:ext cx="1662936" cy="1091612"/>
          </a:xfrm>
          <a:custGeom>
            <a:avLst/>
            <a:gdLst/>
            <a:ahLst/>
            <a:cxnLst/>
            <a:rect l="l" t="t" r="r" b="b"/>
            <a:pathLst>
              <a:path w="7632" h="5010" extrusionOk="0">
                <a:moveTo>
                  <a:pt x="6636" y="135"/>
                </a:moveTo>
                <a:lnTo>
                  <a:pt x="6636" y="135"/>
                </a:lnTo>
                <a:cubicBezTo>
                  <a:pt x="6599" y="276"/>
                  <a:pt x="6563" y="421"/>
                  <a:pt x="6526" y="567"/>
                </a:cubicBezTo>
                <a:cubicBezTo>
                  <a:pt x="6517" y="590"/>
                  <a:pt x="6526" y="617"/>
                  <a:pt x="6554" y="626"/>
                </a:cubicBezTo>
                <a:cubicBezTo>
                  <a:pt x="6667" y="667"/>
                  <a:pt x="6786" y="708"/>
                  <a:pt x="6899" y="749"/>
                </a:cubicBezTo>
                <a:cubicBezTo>
                  <a:pt x="6858" y="853"/>
                  <a:pt x="6817" y="958"/>
                  <a:pt x="6781" y="1063"/>
                </a:cubicBezTo>
                <a:cubicBezTo>
                  <a:pt x="6772" y="1085"/>
                  <a:pt x="6786" y="1117"/>
                  <a:pt x="6808" y="1126"/>
                </a:cubicBezTo>
                <a:lnTo>
                  <a:pt x="7218" y="1299"/>
                </a:lnTo>
                <a:cubicBezTo>
                  <a:pt x="7172" y="1381"/>
                  <a:pt x="7127" y="1458"/>
                  <a:pt x="7081" y="1540"/>
                </a:cubicBezTo>
                <a:cubicBezTo>
                  <a:pt x="7068" y="1563"/>
                  <a:pt x="7072" y="1590"/>
                  <a:pt x="7090" y="1608"/>
                </a:cubicBezTo>
                <a:cubicBezTo>
                  <a:pt x="7209" y="1690"/>
                  <a:pt x="7331" y="1754"/>
                  <a:pt x="7463" y="1795"/>
                </a:cubicBezTo>
                <a:cubicBezTo>
                  <a:pt x="7277" y="1931"/>
                  <a:pt x="7063" y="2031"/>
                  <a:pt x="6854" y="2136"/>
                </a:cubicBezTo>
                <a:cubicBezTo>
                  <a:pt x="6622" y="2254"/>
                  <a:pt x="6385" y="2377"/>
                  <a:pt x="6153" y="2495"/>
                </a:cubicBezTo>
                <a:cubicBezTo>
                  <a:pt x="5676" y="2732"/>
                  <a:pt x="5203" y="2973"/>
                  <a:pt x="4726" y="3205"/>
                </a:cubicBezTo>
                <a:cubicBezTo>
                  <a:pt x="3798" y="3659"/>
                  <a:pt x="2866" y="4100"/>
                  <a:pt x="1915" y="4501"/>
                </a:cubicBezTo>
                <a:cubicBezTo>
                  <a:pt x="1774" y="4555"/>
                  <a:pt x="1638" y="4610"/>
                  <a:pt x="1497" y="4660"/>
                </a:cubicBezTo>
                <a:cubicBezTo>
                  <a:pt x="1492" y="4660"/>
                  <a:pt x="1488" y="4660"/>
                  <a:pt x="1488" y="4664"/>
                </a:cubicBezTo>
                <a:cubicBezTo>
                  <a:pt x="1465" y="4673"/>
                  <a:pt x="1442" y="4682"/>
                  <a:pt x="1419" y="4687"/>
                </a:cubicBezTo>
                <a:cubicBezTo>
                  <a:pt x="1238" y="4755"/>
                  <a:pt x="1056" y="4819"/>
                  <a:pt x="878" y="4892"/>
                </a:cubicBezTo>
                <a:cubicBezTo>
                  <a:pt x="833" y="4901"/>
                  <a:pt x="787" y="4905"/>
                  <a:pt x="742" y="4910"/>
                </a:cubicBezTo>
                <a:cubicBezTo>
                  <a:pt x="792" y="4814"/>
                  <a:pt x="837" y="4710"/>
                  <a:pt x="878" y="4601"/>
                </a:cubicBezTo>
                <a:cubicBezTo>
                  <a:pt x="887" y="4573"/>
                  <a:pt x="869" y="4542"/>
                  <a:pt x="837" y="4537"/>
                </a:cubicBezTo>
                <a:cubicBezTo>
                  <a:pt x="742" y="4523"/>
                  <a:pt x="642" y="4510"/>
                  <a:pt x="542" y="4496"/>
                </a:cubicBezTo>
                <a:cubicBezTo>
                  <a:pt x="610" y="4396"/>
                  <a:pt x="678" y="4296"/>
                  <a:pt x="746" y="4191"/>
                </a:cubicBezTo>
                <a:cubicBezTo>
                  <a:pt x="765" y="4164"/>
                  <a:pt x="746" y="4123"/>
                  <a:pt x="715" y="4119"/>
                </a:cubicBezTo>
                <a:cubicBezTo>
                  <a:pt x="660" y="4109"/>
                  <a:pt x="610" y="4105"/>
                  <a:pt x="555" y="4096"/>
                </a:cubicBezTo>
                <a:cubicBezTo>
                  <a:pt x="537" y="4091"/>
                  <a:pt x="514" y="4091"/>
                  <a:pt x="492" y="4087"/>
                </a:cubicBezTo>
                <a:cubicBezTo>
                  <a:pt x="464" y="4078"/>
                  <a:pt x="455" y="4087"/>
                  <a:pt x="451" y="4055"/>
                </a:cubicBezTo>
                <a:cubicBezTo>
                  <a:pt x="446" y="4019"/>
                  <a:pt x="478" y="3955"/>
                  <a:pt x="492" y="3918"/>
                </a:cubicBezTo>
                <a:cubicBezTo>
                  <a:pt x="501" y="3873"/>
                  <a:pt x="519" y="3832"/>
                  <a:pt x="528" y="3787"/>
                </a:cubicBezTo>
                <a:cubicBezTo>
                  <a:pt x="560" y="3605"/>
                  <a:pt x="396" y="3564"/>
                  <a:pt x="260" y="3518"/>
                </a:cubicBezTo>
                <a:cubicBezTo>
                  <a:pt x="333" y="3414"/>
                  <a:pt x="405" y="3309"/>
                  <a:pt x="483" y="3209"/>
                </a:cubicBezTo>
                <a:cubicBezTo>
                  <a:pt x="501" y="3186"/>
                  <a:pt x="483" y="3154"/>
                  <a:pt x="460" y="3141"/>
                </a:cubicBezTo>
                <a:cubicBezTo>
                  <a:pt x="369" y="3091"/>
                  <a:pt x="269" y="3041"/>
                  <a:pt x="173" y="3004"/>
                </a:cubicBezTo>
                <a:cubicBezTo>
                  <a:pt x="292" y="2959"/>
                  <a:pt x="414" y="2909"/>
                  <a:pt x="533" y="2850"/>
                </a:cubicBezTo>
                <a:cubicBezTo>
                  <a:pt x="533" y="2854"/>
                  <a:pt x="533" y="2854"/>
                  <a:pt x="537" y="2859"/>
                </a:cubicBezTo>
                <a:cubicBezTo>
                  <a:pt x="2092" y="2181"/>
                  <a:pt x="3639" y="1481"/>
                  <a:pt x="5185" y="785"/>
                </a:cubicBezTo>
                <a:cubicBezTo>
                  <a:pt x="5667" y="567"/>
                  <a:pt x="6149" y="349"/>
                  <a:pt x="6636" y="135"/>
                </a:cubicBezTo>
                <a:close/>
                <a:moveTo>
                  <a:pt x="6697" y="0"/>
                </a:moveTo>
                <a:cubicBezTo>
                  <a:pt x="6692" y="0"/>
                  <a:pt x="6687" y="1"/>
                  <a:pt x="6681" y="3"/>
                </a:cubicBezTo>
                <a:cubicBezTo>
                  <a:pt x="4876" y="817"/>
                  <a:pt x="3070" y="1636"/>
                  <a:pt x="1265" y="2454"/>
                </a:cubicBezTo>
                <a:cubicBezTo>
                  <a:pt x="1051" y="2554"/>
                  <a:pt x="833" y="2654"/>
                  <a:pt x="614" y="2754"/>
                </a:cubicBezTo>
                <a:cubicBezTo>
                  <a:pt x="610" y="2754"/>
                  <a:pt x="610" y="2754"/>
                  <a:pt x="605" y="2759"/>
                </a:cubicBezTo>
                <a:cubicBezTo>
                  <a:pt x="414" y="2818"/>
                  <a:pt x="223" y="2895"/>
                  <a:pt x="32" y="2963"/>
                </a:cubicBezTo>
                <a:cubicBezTo>
                  <a:pt x="1" y="2973"/>
                  <a:pt x="5" y="3032"/>
                  <a:pt x="37" y="3041"/>
                </a:cubicBezTo>
                <a:cubicBezTo>
                  <a:pt x="155" y="3086"/>
                  <a:pt x="269" y="3136"/>
                  <a:pt x="383" y="3195"/>
                </a:cubicBezTo>
                <a:cubicBezTo>
                  <a:pt x="305" y="3300"/>
                  <a:pt x="228" y="3405"/>
                  <a:pt x="160" y="3514"/>
                </a:cubicBezTo>
                <a:cubicBezTo>
                  <a:pt x="142" y="3536"/>
                  <a:pt x="151" y="3573"/>
                  <a:pt x="178" y="3582"/>
                </a:cubicBezTo>
                <a:cubicBezTo>
                  <a:pt x="228" y="3600"/>
                  <a:pt x="278" y="3623"/>
                  <a:pt x="328" y="3641"/>
                </a:cubicBezTo>
                <a:cubicBezTo>
                  <a:pt x="387" y="3664"/>
                  <a:pt x="451" y="3673"/>
                  <a:pt x="442" y="3764"/>
                </a:cubicBezTo>
                <a:cubicBezTo>
                  <a:pt x="428" y="3864"/>
                  <a:pt x="373" y="3955"/>
                  <a:pt x="360" y="4055"/>
                </a:cubicBezTo>
                <a:cubicBezTo>
                  <a:pt x="351" y="4109"/>
                  <a:pt x="373" y="4146"/>
                  <a:pt x="419" y="4164"/>
                </a:cubicBezTo>
                <a:cubicBezTo>
                  <a:pt x="483" y="4191"/>
                  <a:pt x="555" y="4196"/>
                  <a:pt x="628" y="4205"/>
                </a:cubicBezTo>
                <a:cubicBezTo>
                  <a:pt x="560" y="4305"/>
                  <a:pt x="492" y="4405"/>
                  <a:pt x="423" y="4505"/>
                </a:cubicBezTo>
                <a:cubicBezTo>
                  <a:pt x="405" y="4532"/>
                  <a:pt x="423" y="4578"/>
                  <a:pt x="460" y="4582"/>
                </a:cubicBezTo>
                <a:cubicBezTo>
                  <a:pt x="560" y="4596"/>
                  <a:pt x="669" y="4610"/>
                  <a:pt x="774" y="4623"/>
                </a:cubicBezTo>
                <a:cubicBezTo>
                  <a:pt x="728" y="4732"/>
                  <a:pt x="678" y="4833"/>
                  <a:pt x="619" y="4933"/>
                </a:cubicBezTo>
                <a:cubicBezTo>
                  <a:pt x="601" y="4969"/>
                  <a:pt x="624" y="5010"/>
                  <a:pt x="665" y="5010"/>
                </a:cubicBezTo>
                <a:cubicBezTo>
                  <a:pt x="710" y="5010"/>
                  <a:pt x="751" y="5005"/>
                  <a:pt x="792" y="5001"/>
                </a:cubicBezTo>
                <a:cubicBezTo>
                  <a:pt x="842" y="4978"/>
                  <a:pt x="892" y="4964"/>
                  <a:pt x="942" y="4951"/>
                </a:cubicBezTo>
                <a:cubicBezTo>
                  <a:pt x="946" y="4946"/>
                  <a:pt x="956" y="4942"/>
                  <a:pt x="965" y="4937"/>
                </a:cubicBezTo>
                <a:cubicBezTo>
                  <a:pt x="969" y="4937"/>
                  <a:pt x="974" y="4933"/>
                  <a:pt x="983" y="4928"/>
                </a:cubicBezTo>
                <a:cubicBezTo>
                  <a:pt x="1092" y="4883"/>
                  <a:pt x="1201" y="4846"/>
                  <a:pt x="1315" y="4814"/>
                </a:cubicBezTo>
                <a:lnTo>
                  <a:pt x="1383" y="4796"/>
                </a:lnTo>
                <a:cubicBezTo>
                  <a:pt x="1406" y="4787"/>
                  <a:pt x="1429" y="4783"/>
                  <a:pt x="1451" y="4778"/>
                </a:cubicBezTo>
                <a:lnTo>
                  <a:pt x="1524" y="4751"/>
                </a:lnTo>
                <a:cubicBezTo>
                  <a:pt x="1588" y="4728"/>
                  <a:pt x="1656" y="4705"/>
                  <a:pt x="1720" y="4687"/>
                </a:cubicBezTo>
                <a:cubicBezTo>
                  <a:pt x="3188" y="4073"/>
                  <a:pt x="4625" y="3368"/>
                  <a:pt x="6049" y="2650"/>
                </a:cubicBezTo>
                <a:cubicBezTo>
                  <a:pt x="6317" y="2518"/>
                  <a:pt x="6581" y="2381"/>
                  <a:pt x="6845" y="2250"/>
                </a:cubicBezTo>
                <a:cubicBezTo>
                  <a:pt x="7104" y="2118"/>
                  <a:pt x="7368" y="1995"/>
                  <a:pt x="7600" y="1808"/>
                </a:cubicBezTo>
                <a:cubicBezTo>
                  <a:pt x="7631" y="1786"/>
                  <a:pt x="7609" y="1736"/>
                  <a:pt x="7572" y="1727"/>
                </a:cubicBezTo>
                <a:cubicBezTo>
                  <a:pt x="7431" y="1695"/>
                  <a:pt x="7299" y="1640"/>
                  <a:pt x="7177" y="1558"/>
                </a:cubicBezTo>
                <a:cubicBezTo>
                  <a:pt x="7227" y="1472"/>
                  <a:pt x="7272" y="1390"/>
                  <a:pt x="7318" y="1304"/>
                </a:cubicBezTo>
                <a:cubicBezTo>
                  <a:pt x="7331" y="1281"/>
                  <a:pt x="7327" y="1244"/>
                  <a:pt x="7295" y="1231"/>
                </a:cubicBezTo>
                <a:lnTo>
                  <a:pt x="6881" y="1058"/>
                </a:lnTo>
                <a:cubicBezTo>
                  <a:pt x="6922" y="949"/>
                  <a:pt x="6963" y="844"/>
                  <a:pt x="7004" y="740"/>
                </a:cubicBezTo>
                <a:cubicBezTo>
                  <a:pt x="7013" y="717"/>
                  <a:pt x="6999" y="685"/>
                  <a:pt x="6977" y="676"/>
                </a:cubicBezTo>
                <a:cubicBezTo>
                  <a:pt x="6858" y="635"/>
                  <a:pt x="6740" y="594"/>
                  <a:pt x="6622" y="553"/>
                </a:cubicBezTo>
                <a:cubicBezTo>
                  <a:pt x="6663" y="390"/>
                  <a:pt x="6704" y="230"/>
                  <a:pt x="6745" y="67"/>
                </a:cubicBezTo>
                <a:cubicBezTo>
                  <a:pt x="6753" y="35"/>
                  <a:pt x="6730" y="0"/>
                  <a:pt x="669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5" name="Google Shape;485;p13"/>
          <p:cNvSpPr/>
          <p:nvPr/>
        </p:nvSpPr>
        <p:spPr>
          <a:xfrm>
            <a:off x="811067" y="2459951"/>
            <a:ext cx="1666859" cy="1100981"/>
          </a:xfrm>
          <a:custGeom>
            <a:avLst/>
            <a:gdLst/>
            <a:ahLst/>
            <a:cxnLst/>
            <a:rect l="l" t="t" r="r" b="b"/>
            <a:pathLst>
              <a:path w="7650" h="5053" extrusionOk="0">
                <a:moveTo>
                  <a:pt x="6613" y="191"/>
                </a:moveTo>
                <a:lnTo>
                  <a:pt x="6513" y="582"/>
                </a:lnTo>
                <a:cubicBezTo>
                  <a:pt x="6504" y="614"/>
                  <a:pt x="6517" y="655"/>
                  <a:pt x="6554" y="669"/>
                </a:cubicBezTo>
                <a:lnTo>
                  <a:pt x="6881" y="787"/>
                </a:lnTo>
                <a:lnTo>
                  <a:pt x="6767" y="1078"/>
                </a:lnTo>
                <a:cubicBezTo>
                  <a:pt x="6754" y="1110"/>
                  <a:pt x="6772" y="1151"/>
                  <a:pt x="6808" y="1164"/>
                </a:cubicBezTo>
                <a:lnTo>
                  <a:pt x="7195" y="1333"/>
                </a:lnTo>
                <a:lnTo>
                  <a:pt x="7072" y="1551"/>
                </a:lnTo>
                <a:cubicBezTo>
                  <a:pt x="7054" y="1578"/>
                  <a:pt x="7058" y="1624"/>
                  <a:pt x="7090" y="1646"/>
                </a:cubicBezTo>
                <a:cubicBezTo>
                  <a:pt x="7195" y="1724"/>
                  <a:pt x="7308" y="1783"/>
                  <a:pt x="7427" y="1824"/>
                </a:cubicBezTo>
                <a:cubicBezTo>
                  <a:pt x="7268" y="1933"/>
                  <a:pt x="7090" y="2019"/>
                  <a:pt x="6922" y="2106"/>
                </a:cubicBezTo>
                <a:lnTo>
                  <a:pt x="6854" y="2138"/>
                </a:lnTo>
                <a:cubicBezTo>
                  <a:pt x="6622" y="2260"/>
                  <a:pt x="6385" y="2379"/>
                  <a:pt x="6153" y="2497"/>
                </a:cubicBezTo>
                <a:cubicBezTo>
                  <a:pt x="5580" y="2783"/>
                  <a:pt x="5139" y="3002"/>
                  <a:pt x="4725" y="3206"/>
                </a:cubicBezTo>
                <a:cubicBezTo>
                  <a:pt x="3657" y="3729"/>
                  <a:pt x="2765" y="4143"/>
                  <a:pt x="1920" y="4502"/>
                </a:cubicBezTo>
                <a:cubicBezTo>
                  <a:pt x="1829" y="4534"/>
                  <a:pt x="1742" y="4571"/>
                  <a:pt x="1656" y="4602"/>
                </a:cubicBezTo>
                <a:cubicBezTo>
                  <a:pt x="1601" y="4621"/>
                  <a:pt x="1551" y="4643"/>
                  <a:pt x="1501" y="4662"/>
                </a:cubicBezTo>
                <a:cubicBezTo>
                  <a:pt x="1497" y="4662"/>
                  <a:pt x="1492" y="4662"/>
                  <a:pt x="1488" y="4666"/>
                </a:cubicBezTo>
                <a:cubicBezTo>
                  <a:pt x="1465" y="4675"/>
                  <a:pt x="1442" y="4680"/>
                  <a:pt x="1419" y="4689"/>
                </a:cubicBezTo>
                <a:cubicBezTo>
                  <a:pt x="1247" y="4752"/>
                  <a:pt x="1060" y="4821"/>
                  <a:pt x="883" y="4893"/>
                </a:cubicBezTo>
                <a:cubicBezTo>
                  <a:pt x="851" y="4898"/>
                  <a:pt x="819" y="4903"/>
                  <a:pt x="787" y="4907"/>
                </a:cubicBezTo>
                <a:cubicBezTo>
                  <a:pt x="833" y="4816"/>
                  <a:pt x="874" y="4725"/>
                  <a:pt x="905" y="4630"/>
                </a:cubicBezTo>
                <a:cubicBezTo>
                  <a:pt x="915" y="4612"/>
                  <a:pt x="910" y="4589"/>
                  <a:pt x="901" y="4571"/>
                </a:cubicBezTo>
                <a:cubicBezTo>
                  <a:pt x="887" y="4552"/>
                  <a:pt x="869" y="4539"/>
                  <a:pt x="851" y="4539"/>
                </a:cubicBezTo>
                <a:lnTo>
                  <a:pt x="587" y="4502"/>
                </a:lnTo>
                <a:lnTo>
                  <a:pt x="774" y="4230"/>
                </a:lnTo>
                <a:cubicBezTo>
                  <a:pt x="787" y="4207"/>
                  <a:pt x="787" y="4184"/>
                  <a:pt x="778" y="4161"/>
                </a:cubicBezTo>
                <a:cubicBezTo>
                  <a:pt x="769" y="4139"/>
                  <a:pt x="746" y="4125"/>
                  <a:pt x="724" y="4120"/>
                </a:cubicBezTo>
                <a:lnTo>
                  <a:pt x="546" y="4093"/>
                </a:lnTo>
                <a:cubicBezTo>
                  <a:pt x="533" y="4093"/>
                  <a:pt x="519" y="4089"/>
                  <a:pt x="505" y="4089"/>
                </a:cubicBezTo>
                <a:cubicBezTo>
                  <a:pt x="501" y="4084"/>
                  <a:pt x="492" y="4084"/>
                  <a:pt x="487" y="4084"/>
                </a:cubicBezTo>
                <a:lnTo>
                  <a:pt x="483" y="4084"/>
                </a:lnTo>
                <a:cubicBezTo>
                  <a:pt x="483" y="4084"/>
                  <a:pt x="483" y="4079"/>
                  <a:pt x="483" y="4075"/>
                </a:cubicBezTo>
                <a:cubicBezTo>
                  <a:pt x="478" y="4057"/>
                  <a:pt x="492" y="4016"/>
                  <a:pt x="505" y="3989"/>
                </a:cubicBezTo>
                <a:cubicBezTo>
                  <a:pt x="510" y="3970"/>
                  <a:pt x="514" y="3957"/>
                  <a:pt x="519" y="3948"/>
                </a:cubicBezTo>
                <a:cubicBezTo>
                  <a:pt x="523" y="3934"/>
                  <a:pt x="528" y="3920"/>
                  <a:pt x="533" y="3911"/>
                </a:cubicBezTo>
                <a:cubicBezTo>
                  <a:pt x="542" y="3875"/>
                  <a:pt x="551" y="3843"/>
                  <a:pt x="555" y="3811"/>
                </a:cubicBezTo>
                <a:cubicBezTo>
                  <a:pt x="592" y="3625"/>
                  <a:pt x="432" y="3570"/>
                  <a:pt x="301" y="3529"/>
                </a:cubicBezTo>
                <a:cubicBezTo>
                  <a:pt x="369" y="3429"/>
                  <a:pt x="437" y="3334"/>
                  <a:pt x="505" y="3243"/>
                </a:cubicBezTo>
                <a:cubicBezTo>
                  <a:pt x="519" y="3229"/>
                  <a:pt x="523" y="3211"/>
                  <a:pt x="519" y="3197"/>
                </a:cubicBezTo>
                <a:cubicBezTo>
                  <a:pt x="514" y="3174"/>
                  <a:pt x="501" y="3156"/>
                  <a:pt x="483" y="3147"/>
                </a:cubicBezTo>
                <a:cubicBezTo>
                  <a:pt x="401" y="3102"/>
                  <a:pt x="319" y="3061"/>
                  <a:pt x="241" y="3024"/>
                </a:cubicBezTo>
                <a:cubicBezTo>
                  <a:pt x="355" y="2983"/>
                  <a:pt x="446" y="2943"/>
                  <a:pt x="528" y="2902"/>
                </a:cubicBezTo>
                <a:lnTo>
                  <a:pt x="533" y="2911"/>
                </a:lnTo>
                <a:lnTo>
                  <a:pt x="551" y="2902"/>
                </a:lnTo>
                <a:cubicBezTo>
                  <a:pt x="1765" y="2374"/>
                  <a:pt x="2993" y="1819"/>
                  <a:pt x="4180" y="1287"/>
                </a:cubicBezTo>
                <a:cubicBezTo>
                  <a:pt x="4521" y="1133"/>
                  <a:pt x="4862" y="978"/>
                  <a:pt x="5203" y="823"/>
                </a:cubicBezTo>
                <a:cubicBezTo>
                  <a:pt x="5671" y="614"/>
                  <a:pt x="6144" y="405"/>
                  <a:pt x="6613" y="191"/>
                </a:cubicBezTo>
                <a:close/>
                <a:moveTo>
                  <a:pt x="6676" y="119"/>
                </a:moveTo>
                <a:lnTo>
                  <a:pt x="6635" y="137"/>
                </a:lnTo>
                <a:cubicBezTo>
                  <a:pt x="6153" y="350"/>
                  <a:pt x="5671" y="569"/>
                  <a:pt x="5189" y="787"/>
                </a:cubicBezTo>
                <a:cubicBezTo>
                  <a:pt x="4844" y="942"/>
                  <a:pt x="4503" y="1092"/>
                  <a:pt x="4162" y="1246"/>
                </a:cubicBezTo>
                <a:cubicBezTo>
                  <a:pt x="2984" y="1778"/>
                  <a:pt x="1765" y="2329"/>
                  <a:pt x="555" y="2852"/>
                </a:cubicBezTo>
                <a:lnTo>
                  <a:pt x="551" y="2843"/>
                </a:lnTo>
                <a:lnTo>
                  <a:pt x="533" y="2852"/>
                </a:lnTo>
                <a:cubicBezTo>
                  <a:pt x="432" y="2902"/>
                  <a:pt x="323" y="2952"/>
                  <a:pt x="173" y="3006"/>
                </a:cubicBezTo>
                <a:lnTo>
                  <a:pt x="123" y="3024"/>
                </a:lnTo>
                <a:lnTo>
                  <a:pt x="173" y="3047"/>
                </a:lnTo>
                <a:cubicBezTo>
                  <a:pt x="269" y="3084"/>
                  <a:pt x="369" y="3129"/>
                  <a:pt x="460" y="3184"/>
                </a:cubicBezTo>
                <a:cubicBezTo>
                  <a:pt x="469" y="3188"/>
                  <a:pt x="473" y="3197"/>
                  <a:pt x="478" y="3202"/>
                </a:cubicBezTo>
                <a:cubicBezTo>
                  <a:pt x="478" y="3211"/>
                  <a:pt x="478" y="3211"/>
                  <a:pt x="473" y="3215"/>
                </a:cubicBezTo>
                <a:cubicBezTo>
                  <a:pt x="401" y="3315"/>
                  <a:pt x="323" y="3420"/>
                  <a:pt x="251" y="3529"/>
                </a:cubicBezTo>
                <a:lnTo>
                  <a:pt x="237" y="3552"/>
                </a:lnTo>
                <a:lnTo>
                  <a:pt x="282" y="3566"/>
                </a:lnTo>
                <a:cubicBezTo>
                  <a:pt x="410" y="3607"/>
                  <a:pt x="542" y="3652"/>
                  <a:pt x="514" y="3802"/>
                </a:cubicBezTo>
                <a:cubicBezTo>
                  <a:pt x="510" y="3834"/>
                  <a:pt x="501" y="3866"/>
                  <a:pt x="492" y="3898"/>
                </a:cubicBezTo>
                <a:cubicBezTo>
                  <a:pt x="487" y="3907"/>
                  <a:pt x="483" y="3920"/>
                  <a:pt x="478" y="3934"/>
                </a:cubicBezTo>
                <a:cubicBezTo>
                  <a:pt x="473" y="3943"/>
                  <a:pt x="469" y="3957"/>
                  <a:pt x="464" y="3970"/>
                </a:cubicBezTo>
                <a:cubicBezTo>
                  <a:pt x="451" y="4007"/>
                  <a:pt x="432" y="4052"/>
                  <a:pt x="437" y="4079"/>
                </a:cubicBezTo>
                <a:cubicBezTo>
                  <a:pt x="442" y="4116"/>
                  <a:pt x="455" y="4120"/>
                  <a:pt x="483" y="4125"/>
                </a:cubicBezTo>
                <a:cubicBezTo>
                  <a:pt x="487" y="4125"/>
                  <a:pt x="492" y="4129"/>
                  <a:pt x="501" y="4129"/>
                </a:cubicBezTo>
                <a:cubicBezTo>
                  <a:pt x="514" y="4134"/>
                  <a:pt x="528" y="4134"/>
                  <a:pt x="542" y="4134"/>
                </a:cubicBezTo>
                <a:lnTo>
                  <a:pt x="719" y="4161"/>
                </a:lnTo>
                <a:cubicBezTo>
                  <a:pt x="728" y="4161"/>
                  <a:pt x="733" y="4170"/>
                  <a:pt x="737" y="4175"/>
                </a:cubicBezTo>
                <a:cubicBezTo>
                  <a:pt x="742" y="4184"/>
                  <a:pt x="742" y="4193"/>
                  <a:pt x="737" y="4202"/>
                </a:cubicBezTo>
                <a:lnTo>
                  <a:pt x="514" y="4534"/>
                </a:lnTo>
                <a:lnTo>
                  <a:pt x="846" y="4580"/>
                </a:lnTo>
                <a:cubicBezTo>
                  <a:pt x="851" y="4580"/>
                  <a:pt x="860" y="4584"/>
                  <a:pt x="865" y="4593"/>
                </a:cubicBezTo>
                <a:cubicBezTo>
                  <a:pt x="869" y="4598"/>
                  <a:pt x="869" y="4607"/>
                  <a:pt x="869" y="4616"/>
                </a:cubicBezTo>
                <a:cubicBezTo>
                  <a:pt x="828" y="4721"/>
                  <a:pt x="783" y="4821"/>
                  <a:pt x="733" y="4921"/>
                </a:cubicBezTo>
                <a:lnTo>
                  <a:pt x="710" y="4957"/>
                </a:lnTo>
                <a:lnTo>
                  <a:pt x="710" y="4957"/>
                </a:lnTo>
                <a:lnTo>
                  <a:pt x="751" y="4953"/>
                </a:lnTo>
                <a:cubicBezTo>
                  <a:pt x="796" y="4948"/>
                  <a:pt x="842" y="4943"/>
                  <a:pt x="896" y="4934"/>
                </a:cubicBezTo>
                <a:cubicBezTo>
                  <a:pt x="1078" y="4862"/>
                  <a:pt x="1265" y="4793"/>
                  <a:pt x="1438" y="4730"/>
                </a:cubicBezTo>
                <a:cubicBezTo>
                  <a:pt x="1460" y="4721"/>
                  <a:pt x="1483" y="4712"/>
                  <a:pt x="1506" y="4707"/>
                </a:cubicBezTo>
                <a:lnTo>
                  <a:pt x="1515" y="4702"/>
                </a:lnTo>
                <a:cubicBezTo>
                  <a:pt x="1569" y="4680"/>
                  <a:pt x="1619" y="4662"/>
                  <a:pt x="1674" y="4643"/>
                </a:cubicBezTo>
                <a:cubicBezTo>
                  <a:pt x="1760" y="4607"/>
                  <a:pt x="1847" y="4575"/>
                  <a:pt x="1933" y="4543"/>
                </a:cubicBezTo>
                <a:cubicBezTo>
                  <a:pt x="2784" y="4184"/>
                  <a:pt x="3679" y="3770"/>
                  <a:pt x="4744" y="3247"/>
                </a:cubicBezTo>
                <a:cubicBezTo>
                  <a:pt x="5162" y="3043"/>
                  <a:pt x="5603" y="2820"/>
                  <a:pt x="6172" y="2533"/>
                </a:cubicBezTo>
                <a:cubicBezTo>
                  <a:pt x="6408" y="2415"/>
                  <a:pt x="6640" y="2297"/>
                  <a:pt x="6876" y="2179"/>
                </a:cubicBezTo>
                <a:lnTo>
                  <a:pt x="6940" y="2142"/>
                </a:lnTo>
                <a:cubicBezTo>
                  <a:pt x="7127" y="2051"/>
                  <a:pt x="7318" y="1956"/>
                  <a:pt x="7490" y="1833"/>
                </a:cubicBezTo>
                <a:lnTo>
                  <a:pt x="7522" y="1806"/>
                </a:lnTo>
                <a:lnTo>
                  <a:pt x="7481" y="1792"/>
                </a:lnTo>
                <a:cubicBezTo>
                  <a:pt x="7354" y="1756"/>
                  <a:pt x="7231" y="1692"/>
                  <a:pt x="7117" y="1610"/>
                </a:cubicBezTo>
                <a:cubicBezTo>
                  <a:pt x="7104" y="1601"/>
                  <a:pt x="7104" y="1583"/>
                  <a:pt x="7113" y="1574"/>
                </a:cubicBezTo>
                <a:lnTo>
                  <a:pt x="7258" y="1310"/>
                </a:lnTo>
                <a:lnTo>
                  <a:pt x="6826" y="1128"/>
                </a:lnTo>
                <a:cubicBezTo>
                  <a:pt x="6813" y="1124"/>
                  <a:pt x="6808" y="1105"/>
                  <a:pt x="6813" y="1092"/>
                </a:cubicBezTo>
                <a:lnTo>
                  <a:pt x="6940" y="760"/>
                </a:lnTo>
                <a:lnTo>
                  <a:pt x="6572" y="628"/>
                </a:lnTo>
                <a:cubicBezTo>
                  <a:pt x="6558" y="623"/>
                  <a:pt x="6554" y="605"/>
                  <a:pt x="6558" y="591"/>
                </a:cubicBezTo>
                <a:lnTo>
                  <a:pt x="6676" y="119"/>
                </a:lnTo>
                <a:close/>
                <a:moveTo>
                  <a:pt x="6706" y="44"/>
                </a:moveTo>
                <a:cubicBezTo>
                  <a:pt x="6711" y="44"/>
                  <a:pt x="6715" y="47"/>
                  <a:pt x="6722" y="50"/>
                </a:cubicBezTo>
                <a:cubicBezTo>
                  <a:pt x="6731" y="55"/>
                  <a:pt x="6735" y="68"/>
                  <a:pt x="6731" y="82"/>
                </a:cubicBezTo>
                <a:lnTo>
                  <a:pt x="6604" y="587"/>
                </a:lnTo>
                <a:lnTo>
                  <a:pt x="6977" y="719"/>
                </a:lnTo>
                <a:cubicBezTo>
                  <a:pt x="6981" y="719"/>
                  <a:pt x="6986" y="728"/>
                  <a:pt x="6990" y="732"/>
                </a:cubicBezTo>
                <a:cubicBezTo>
                  <a:pt x="6990" y="742"/>
                  <a:pt x="6995" y="746"/>
                  <a:pt x="6990" y="755"/>
                </a:cubicBezTo>
                <a:lnTo>
                  <a:pt x="6863" y="1087"/>
                </a:lnTo>
                <a:lnTo>
                  <a:pt x="7295" y="1274"/>
                </a:lnTo>
                <a:cubicBezTo>
                  <a:pt x="7304" y="1278"/>
                  <a:pt x="7308" y="1283"/>
                  <a:pt x="7308" y="1287"/>
                </a:cubicBezTo>
                <a:cubicBezTo>
                  <a:pt x="7313" y="1296"/>
                  <a:pt x="7313" y="1305"/>
                  <a:pt x="7308" y="1315"/>
                </a:cubicBezTo>
                <a:lnTo>
                  <a:pt x="7158" y="1583"/>
                </a:lnTo>
                <a:lnTo>
                  <a:pt x="7172" y="1592"/>
                </a:lnTo>
                <a:cubicBezTo>
                  <a:pt x="7299" y="1678"/>
                  <a:pt x="7436" y="1737"/>
                  <a:pt x="7577" y="1765"/>
                </a:cubicBezTo>
                <a:cubicBezTo>
                  <a:pt x="7586" y="1769"/>
                  <a:pt x="7595" y="1778"/>
                  <a:pt x="7600" y="1792"/>
                </a:cubicBezTo>
                <a:cubicBezTo>
                  <a:pt x="7600" y="1797"/>
                  <a:pt x="7604" y="1806"/>
                  <a:pt x="7595" y="1815"/>
                </a:cubicBezTo>
                <a:cubicBezTo>
                  <a:pt x="7395" y="1974"/>
                  <a:pt x="7163" y="2092"/>
                  <a:pt x="6936" y="2201"/>
                </a:cubicBezTo>
                <a:lnTo>
                  <a:pt x="6845" y="2247"/>
                </a:lnTo>
                <a:cubicBezTo>
                  <a:pt x="6581" y="2383"/>
                  <a:pt x="6317" y="2520"/>
                  <a:pt x="6049" y="2652"/>
                </a:cubicBezTo>
                <a:cubicBezTo>
                  <a:pt x="4689" y="3338"/>
                  <a:pt x="3220" y="4061"/>
                  <a:pt x="1719" y="4689"/>
                </a:cubicBezTo>
                <a:cubicBezTo>
                  <a:pt x="1656" y="4707"/>
                  <a:pt x="1592" y="4730"/>
                  <a:pt x="1528" y="4748"/>
                </a:cubicBezTo>
                <a:cubicBezTo>
                  <a:pt x="1501" y="4757"/>
                  <a:pt x="1478" y="4766"/>
                  <a:pt x="1451" y="4775"/>
                </a:cubicBezTo>
                <a:cubicBezTo>
                  <a:pt x="1428" y="4784"/>
                  <a:pt x="1406" y="4789"/>
                  <a:pt x="1383" y="4793"/>
                </a:cubicBezTo>
                <a:lnTo>
                  <a:pt x="1319" y="4812"/>
                </a:lnTo>
                <a:cubicBezTo>
                  <a:pt x="1192" y="4848"/>
                  <a:pt x="1087" y="4889"/>
                  <a:pt x="983" y="4930"/>
                </a:cubicBezTo>
                <a:cubicBezTo>
                  <a:pt x="974" y="4934"/>
                  <a:pt x="969" y="4939"/>
                  <a:pt x="960" y="4939"/>
                </a:cubicBezTo>
                <a:cubicBezTo>
                  <a:pt x="955" y="4943"/>
                  <a:pt x="946" y="4948"/>
                  <a:pt x="942" y="4953"/>
                </a:cubicBezTo>
                <a:cubicBezTo>
                  <a:pt x="883" y="4966"/>
                  <a:pt x="837" y="4980"/>
                  <a:pt x="796" y="5003"/>
                </a:cubicBezTo>
                <a:cubicBezTo>
                  <a:pt x="751" y="5007"/>
                  <a:pt x="714" y="5007"/>
                  <a:pt x="674" y="5012"/>
                </a:cubicBezTo>
                <a:cubicBezTo>
                  <a:pt x="660" y="5007"/>
                  <a:pt x="651" y="5003"/>
                  <a:pt x="646" y="4994"/>
                </a:cubicBezTo>
                <a:cubicBezTo>
                  <a:pt x="642" y="4984"/>
                  <a:pt x="642" y="4975"/>
                  <a:pt x="646" y="4966"/>
                </a:cubicBezTo>
                <a:cubicBezTo>
                  <a:pt x="705" y="4866"/>
                  <a:pt x="755" y="4766"/>
                  <a:pt x="801" y="4652"/>
                </a:cubicBezTo>
                <a:lnTo>
                  <a:pt x="810" y="4625"/>
                </a:lnTo>
                <a:lnTo>
                  <a:pt x="469" y="4580"/>
                </a:lnTo>
                <a:cubicBezTo>
                  <a:pt x="460" y="4580"/>
                  <a:pt x="455" y="4575"/>
                  <a:pt x="451" y="4566"/>
                </a:cubicBezTo>
                <a:cubicBezTo>
                  <a:pt x="446" y="4557"/>
                  <a:pt x="446" y="4548"/>
                  <a:pt x="451" y="4539"/>
                </a:cubicBezTo>
                <a:lnTo>
                  <a:pt x="674" y="4207"/>
                </a:lnTo>
                <a:lnTo>
                  <a:pt x="628" y="4202"/>
                </a:lnTo>
                <a:cubicBezTo>
                  <a:pt x="564" y="4198"/>
                  <a:pt x="492" y="4193"/>
                  <a:pt x="437" y="4166"/>
                </a:cubicBezTo>
                <a:cubicBezTo>
                  <a:pt x="401" y="4152"/>
                  <a:pt x="382" y="4125"/>
                  <a:pt x="392" y="4084"/>
                </a:cubicBezTo>
                <a:cubicBezTo>
                  <a:pt x="396" y="4034"/>
                  <a:pt x="410" y="3989"/>
                  <a:pt x="428" y="3943"/>
                </a:cubicBezTo>
                <a:cubicBezTo>
                  <a:pt x="446" y="3893"/>
                  <a:pt x="464" y="3843"/>
                  <a:pt x="469" y="3788"/>
                </a:cubicBezTo>
                <a:cubicBezTo>
                  <a:pt x="483" y="3693"/>
                  <a:pt x="419" y="3670"/>
                  <a:pt x="364" y="3647"/>
                </a:cubicBezTo>
                <a:lnTo>
                  <a:pt x="196" y="3584"/>
                </a:lnTo>
                <a:cubicBezTo>
                  <a:pt x="187" y="3584"/>
                  <a:pt x="182" y="3575"/>
                  <a:pt x="182" y="3570"/>
                </a:cubicBezTo>
                <a:cubicBezTo>
                  <a:pt x="182" y="3561"/>
                  <a:pt x="182" y="3556"/>
                  <a:pt x="182" y="3547"/>
                </a:cubicBezTo>
                <a:cubicBezTo>
                  <a:pt x="255" y="3443"/>
                  <a:pt x="328" y="3338"/>
                  <a:pt x="410" y="3229"/>
                </a:cubicBezTo>
                <a:lnTo>
                  <a:pt x="423" y="3211"/>
                </a:lnTo>
                <a:lnTo>
                  <a:pt x="401" y="3197"/>
                </a:lnTo>
                <a:cubicBezTo>
                  <a:pt x="292" y="3138"/>
                  <a:pt x="173" y="3088"/>
                  <a:pt x="55" y="3043"/>
                </a:cubicBezTo>
                <a:cubicBezTo>
                  <a:pt x="46" y="3043"/>
                  <a:pt x="41" y="3029"/>
                  <a:pt x="41" y="3020"/>
                </a:cubicBezTo>
                <a:cubicBezTo>
                  <a:pt x="41" y="3015"/>
                  <a:pt x="41" y="3006"/>
                  <a:pt x="50" y="3006"/>
                </a:cubicBezTo>
                <a:cubicBezTo>
                  <a:pt x="132" y="2974"/>
                  <a:pt x="219" y="2943"/>
                  <a:pt x="301" y="2911"/>
                </a:cubicBezTo>
                <a:cubicBezTo>
                  <a:pt x="405" y="2874"/>
                  <a:pt x="514" y="2833"/>
                  <a:pt x="623" y="2797"/>
                </a:cubicBezTo>
                <a:lnTo>
                  <a:pt x="633" y="2797"/>
                </a:lnTo>
                <a:cubicBezTo>
                  <a:pt x="846" y="2697"/>
                  <a:pt x="1065" y="2597"/>
                  <a:pt x="1283" y="2497"/>
                </a:cubicBezTo>
                <a:cubicBezTo>
                  <a:pt x="3143" y="1646"/>
                  <a:pt x="4985" y="819"/>
                  <a:pt x="6699" y="46"/>
                </a:cubicBezTo>
                <a:cubicBezTo>
                  <a:pt x="6702" y="44"/>
                  <a:pt x="6704" y="44"/>
                  <a:pt x="6706" y="44"/>
                </a:cubicBezTo>
                <a:close/>
                <a:moveTo>
                  <a:pt x="6707" y="0"/>
                </a:moveTo>
                <a:cubicBezTo>
                  <a:pt x="6699" y="0"/>
                  <a:pt x="6692" y="2"/>
                  <a:pt x="6685" y="5"/>
                </a:cubicBezTo>
                <a:cubicBezTo>
                  <a:pt x="4971" y="778"/>
                  <a:pt x="3125" y="1610"/>
                  <a:pt x="1269" y="2456"/>
                </a:cubicBezTo>
                <a:cubicBezTo>
                  <a:pt x="1051" y="2556"/>
                  <a:pt x="837" y="2656"/>
                  <a:pt x="619" y="2756"/>
                </a:cubicBezTo>
                <a:lnTo>
                  <a:pt x="605" y="2756"/>
                </a:lnTo>
                <a:cubicBezTo>
                  <a:pt x="501" y="2792"/>
                  <a:pt x="392" y="2833"/>
                  <a:pt x="287" y="2870"/>
                </a:cubicBezTo>
                <a:cubicBezTo>
                  <a:pt x="205" y="2902"/>
                  <a:pt x="119" y="2933"/>
                  <a:pt x="37" y="2965"/>
                </a:cubicBezTo>
                <a:cubicBezTo>
                  <a:pt x="14" y="2970"/>
                  <a:pt x="0" y="2993"/>
                  <a:pt x="0" y="3020"/>
                </a:cubicBezTo>
                <a:cubicBezTo>
                  <a:pt x="0" y="3047"/>
                  <a:pt x="14" y="3074"/>
                  <a:pt x="37" y="3084"/>
                </a:cubicBezTo>
                <a:cubicBezTo>
                  <a:pt x="151" y="3124"/>
                  <a:pt x="255" y="3170"/>
                  <a:pt x="360" y="3225"/>
                </a:cubicBezTo>
                <a:cubicBezTo>
                  <a:pt x="287" y="3325"/>
                  <a:pt x="214" y="3425"/>
                  <a:pt x="151" y="3525"/>
                </a:cubicBezTo>
                <a:cubicBezTo>
                  <a:pt x="137" y="3538"/>
                  <a:pt x="137" y="3561"/>
                  <a:pt x="141" y="3584"/>
                </a:cubicBezTo>
                <a:cubicBezTo>
                  <a:pt x="151" y="3602"/>
                  <a:pt x="164" y="3616"/>
                  <a:pt x="178" y="3625"/>
                </a:cubicBezTo>
                <a:lnTo>
                  <a:pt x="351" y="3688"/>
                </a:lnTo>
                <a:cubicBezTo>
                  <a:pt x="410" y="3711"/>
                  <a:pt x="437" y="3720"/>
                  <a:pt x="428" y="3784"/>
                </a:cubicBezTo>
                <a:cubicBezTo>
                  <a:pt x="423" y="3834"/>
                  <a:pt x="405" y="3879"/>
                  <a:pt x="387" y="3929"/>
                </a:cubicBezTo>
                <a:cubicBezTo>
                  <a:pt x="373" y="3975"/>
                  <a:pt x="355" y="4025"/>
                  <a:pt x="346" y="4075"/>
                </a:cubicBezTo>
                <a:cubicBezTo>
                  <a:pt x="337" y="4134"/>
                  <a:pt x="364" y="4184"/>
                  <a:pt x="423" y="4207"/>
                </a:cubicBezTo>
                <a:cubicBezTo>
                  <a:pt x="478" y="4230"/>
                  <a:pt x="537" y="4234"/>
                  <a:pt x="601" y="4243"/>
                </a:cubicBezTo>
                <a:lnTo>
                  <a:pt x="414" y="4516"/>
                </a:lnTo>
                <a:cubicBezTo>
                  <a:pt x="405" y="4534"/>
                  <a:pt x="401" y="4562"/>
                  <a:pt x="410" y="4584"/>
                </a:cubicBezTo>
                <a:cubicBezTo>
                  <a:pt x="423" y="4607"/>
                  <a:pt x="442" y="4621"/>
                  <a:pt x="464" y="4625"/>
                </a:cubicBezTo>
                <a:lnTo>
                  <a:pt x="751" y="4662"/>
                </a:lnTo>
                <a:cubicBezTo>
                  <a:pt x="710" y="4762"/>
                  <a:pt x="664" y="4857"/>
                  <a:pt x="610" y="4943"/>
                </a:cubicBezTo>
                <a:cubicBezTo>
                  <a:pt x="596" y="4966"/>
                  <a:pt x="596" y="4994"/>
                  <a:pt x="610" y="5016"/>
                </a:cubicBezTo>
                <a:cubicBezTo>
                  <a:pt x="623" y="5039"/>
                  <a:pt x="646" y="5053"/>
                  <a:pt x="674" y="5053"/>
                </a:cubicBezTo>
                <a:cubicBezTo>
                  <a:pt x="714" y="5048"/>
                  <a:pt x="760" y="5048"/>
                  <a:pt x="805" y="5044"/>
                </a:cubicBezTo>
                <a:lnTo>
                  <a:pt x="814" y="5039"/>
                </a:lnTo>
                <a:cubicBezTo>
                  <a:pt x="851" y="5021"/>
                  <a:pt x="896" y="5007"/>
                  <a:pt x="955" y="4994"/>
                </a:cubicBezTo>
                <a:lnTo>
                  <a:pt x="965" y="4989"/>
                </a:lnTo>
                <a:cubicBezTo>
                  <a:pt x="969" y="4984"/>
                  <a:pt x="974" y="4980"/>
                  <a:pt x="983" y="4975"/>
                </a:cubicBezTo>
                <a:cubicBezTo>
                  <a:pt x="987" y="4975"/>
                  <a:pt x="992" y="4971"/>
                  <a:pt x="1001" y="4966"/>
                </a:cubicBezTo>
                <a:cubicBezTo>
                  <a:pt x="1101" y="4925"/>
                  <a:pt x="1210" y="4889"/>
                  <a:pt x="1328" y="4853"/>
                </a:cubicBezTo>
                <a:cubicBezTo>
                  <a:pt x="1351" y="4848"/>
                  <a:pt x="1374" y="4839"/>
                  <a:pt x="1397" y="4834"/>
                </a:cubicBezTo>
                <a:cubicBezTo>
                  <a:pt x="1419" y="4830"/>
                  <a:pt x="1442" y="4821"/>
                  <a:pt x="1465" y="4816"/>
                </a:cubicBezTo>
                <a:cubicBezTo>
                  <a:pt x="1492" y="4807"/>
                  <a:pt x="1515" y="4798"/>
                  <a:pt x="1542" y="4789"/>
                </a:cubicBezTo>
                <a:cubicBezTo>
                  <a:pt x="1606" y="4766"/>
                  <a:pt x="1669" y="4748"/>
                  <a:pt x="1738" y="4725"/>
                </a:cubicBezTo>
                <a:cubicBezTo>
                  <a:pt x="3238" y="4098"/>
                  <a:pt x="4707" y="3375"/>
                  <a:pt x="6072" y="2688"/>
                </a:cubicBezTo>
                <a:cubicBezTo>
                  <a:pt x="6335" y="2556"/>
                  <a:pt x="6599" y="2420"/>
                  <a:pt x="6867" y="2288"/>
                </a:cubicBezTo>
                <a:lnTo>
                  <a:pt x="6958" y="2242"/>
                </a:lnTo>
                <a:cubicBezTo>
                  <a:pt x="7186" y="2129"/>
                  <a:pt x="7418" y="2010"/>
                  <a:pt x="7622" y="1847"/>
                </a:cubicBezTo>
                <a:cubicBezTo>
                  <a:pt x="7640" y="1828"/>
                  <a:pt x="7650" y="1806"/>
                  <a:pt x="7645" y="1778"/>
                </a:cubicBezTo>
                <a:cubicBezTo>
                  <a:pt x="7636" y="1751"/>
                  <a:pt x="7613" y="1728"/>
                  <a:pt x="7586" y="1724"/>
                </a:cubicBezTo>
                <a:cubicBezTo>
                  <a:pt x="7454" y="1697"/>
                  <a:pt x="7331" y="1642"/>
                  <a:pt x="7218" y="1569"/>
                </a:cubicBezTo>
                <a:lnTo>
                  <a:pt x="7345" y="1337"/>
                </a:lnTo>
                <a:cubicBezTo>
                  <a:pt x="7359" y="1315"/>
                  <a:pt x="7359" y="1292"/>
                  <a:pt x="7354" y="1274"/>
                </a:cubicBezTo>
                <a:cubicBezTo>
                  <a:pt x="7345" y="1255"/>
                  <a:pt x="7331" y="1242"/>
                  <a:pt x="7313" y="1233"/>
                </a:cubicBezTo>
                <a:lnTo>
                  <a:pt x="6917" y="1064"/>
                </a:lnTo>
                <a:lnTo>
                  <a:pt x="7031" y="769"/>
                </a:lnTo>
                <a:cubicBezTo>
                  <a:pt x="7040" y="751"/>
                  <a:pt x="7036" y="732"/>
                  <a:pt x="7027" y="714"/>
                </a:cubicBezTo>
                <a:cubicBezTo>
                  <a:pt x="7022" y="696"/>
                  <a:pt x="7008" y="682"/>
                  <a:pt x="6990" y="678"/>
                </a:cubicBezTo>
                <a:lnTo>
                  <a:pt x="6658" y="560"/>
                </a:lnTo>
                <a:lnTo>
                  <a:pt x="6776" y="96"/>
                </a:lnTo>
                <a:cubicBezTo>
                  <a:pt x="6781" y="64"/>
                  <a:pt x="6772" y="32"/>
                  <a:pt x="6749" y="14"/>
                </a:cubicBezTo>
                <a:cubicBezTo>
                  <a:pt x="6737" y="5"/>
                  <a:pt x="6722" y="0"/>
                  <a:pt x="670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86" name="Google Shape;486;p13"/>
          <p:cNvGrpSpPr/>
          <p:nvPr/>
        </p:nvGrpSpPr>
        <p:grpSpPr>
          <a:xfrm rot="-1654998">
            <a:off x="5245659" y="2448455"/>
            <a:ext cx="1861797" cy="577035"/>
            <a:chOff x="3804263" y="2577563"/>
            <a:chExt cx="1235784" cy="349743"/>
          </a:xfrm>
        </p:grpSpPr>
        <p:sp>
          <p:nvSpPr>
            <p:cNvPr id="487" name="Google Shape;487;p13"/>
            <p:cNvSpPr/>
            <p:nvPr/>
          </p:nvSpPr>
          <p:spPr>
            <a:xfrm>
              <a:off x="3815824" y="2583584"/>
              <a:ext cx="1216032" cy="330474"/>
            </a:xfrm>
            <a:custGeom>
              <a:avLst/>
              <a:gdLst/>
              <a:ahLst/>
              <a:cxnLst/>
              <a:rect l="l" t="t" r="r" b="b"/>
              <a:pathLst>
                <a:path w="10097" h="2744" extrusionOk="0">
                  <a:moveTo>
                    <a:pt x="4266" y="0"/>
                  </a:moveTo>
                  <a:cubicBezTo>
                    <a:pt x="3889" y="0"/>
                    <a:pt x="264" y="55"/>
                    <a:pt x="264" y="55"/>
                  </a:cubicBezTo>
                  <a:lnTo>
                    <a:pt x="596" y="310"/>
                  </a:lnTo>
                  <a:lnTo>
                    <a:pt x="537" y="405"/>
                  </a:lnTo>
                  <a:lnTo>
                    <a:pt x="73" y="682"/>
                  </a:lnTo>
                  <a:cubicBezTo>
                    <a:pt x="73" y="682"/>
                    <a:pt x="510" y="1219"/>
                    <a:pt x="460" y="1242"/>
                  </a:cubicBezTo>
                  <a:cubicBezTo>
                    <a:pt x="414" y="1269"/>
                    <a:pt x="0" y="1656"/>
                    <a:pt x="0" y="1656"/>
                  </a:cubicBezTo>
                  <a:lnTo>
                    <a:pt x="482" y="1969"/>
                  </a:lnTo>
                  <a:lnTo>
                    <a:pt x="160" y="2179"/>
                  </a:lnTo>
                  <a:lnTo>
                    <a:pt x="396" y="2397"/>
                  </a:lnTo>
                  <a:lnTo>
                    <a:pt x="196" y="2742"/>
                  </a:lnTo>
                  <a:cubicBezTo>
                    <a:pt x="196" y="2742"/>
                    <a:pt x="537" y="2702"/>
                    <a:pt x="723" y="2702"/>
                  </a:cubicBezTo>
                  <a:cubicBezTo>
                    <a:pt x="754" y="2702"/>
                    <a:pt x="781" y="2703"/>
                    <a:pt x="801" y="2706"/>
                  </a:cubicBezTo>
                  <a:cubicBezTo>
                    <a:pt x="824" y="2708"/>
                    <a:pt x="890" y="2709"/>
                    <a:pt x="984" y="2709"/>
                  </a:cubicBezTo>
                  <a:cubicBezTo>
                    <a:pt x="1313" y="2709"/>
                    <a:pt x="1991" y="2698"/>
                    <a:pt x="2446" y="2698"/>
                  </a:cubicBezTo>
                  <a:cubicBezTo>
                    <a:pt x="2640" y="2698"/>
                    <a:pt x="2794" y="2700"/>
                    <a:pt x="2861" y="2706"/>
                  </a:cubicBezTo>
                  <a:cubicBezTo>
                    <a:pt x="3125" y="2729"/>
                    <a:pt x="6381" y="2720"/>
                    <a:pt x="7258" y="2738"/>
                  </a:cubicBezTo>
                  <a:cubicBezTo>
                    <a:pt x="7549" y="2742"/>
                    <a:pt x="7958" y="2744"/>
                    <a:pt x="8373" y="2744"/>
                  </a:cubicBezTo>
                  <a:cubicBezTo>
                    <a:pt x="9203" y="2744"/>
                    <a:pt x="10060" y="2738"/>
                    <a:pt x="10060" y="2738"/>
                  </a:cubicBezTo>
                  <a:lnTo>
                    <a:pt x="9928" y="2511"/>
                  </a:lnTo>
                  <a:cubicBezTo>
                    <a:pt x="9928" y="2511"/>
                    <a:pt x="9737" y="2119"/>
                    <a:pt x="9760" y="2065"/>
                  </a:cubicBezTo>
                  <a:cubicBezTo>
                    <a:pt x="9778" y="2010"/>
                    <a:pt x="10096" y="1851"/>
                    <a:pt x="10096" y="1851"/>
                  </a:cubicBezTo>
                  <a:cubicBezTo>
                    <a:pt x="10096" y="1851"/>
                    <a:pt x="9869" y="1692"/>
                    <a:pt x="9787" y="1606"/>
                  </a:cubicBezTo>
                  <a:cubicBezTo>
                    <a:pt x="9705" y="1519"/>
                    <a:pt x="9641" y="1301"/>
                    <a:pt x="9641" y="1301"/>
                  </a:cubicBezTo>
                  <a:lnTo>
                    <a:pt x="10005" y="1155"/>
                  </a:lnTo>
                  <a:cubicBezTo>
                    <a:pt x="10005" y="1155"/>
                    <a:pt x="9919" y="1028"/>
                    <a:pt x="9832" y="942"/>
                  </a:cubicBezTo>
                  <a:cubicBezTo>
                    <a:pt x="9741" y="855"/>
                    <a:pt x="9750" y="632"/>
                    <a:pt x="9778" y="482"/>
                  </a:cubicBezTo>
                  <a:cubicBezTo>
                    <a:pt x="9810" y="332"/>
                    <a:pt x="10005" y="73"/>
                    <a:pt x="10005" y="73"/>
                  </a:cubicBezTo>
                  <a:lnTo>
                    <a:pt x="10005" y="73"/>
                  </a:lnTo>
                  <a:lnTo>
                    <a:pt x="9896" y="96"/>
                  </a:lnTo>
                  <a:lnTo>
                    <a:pt x="8836" y="55"/>
                  </a:lnTo>
                  <a:cubicBezTo>
                    <a:pt x="8836" y="55"/>
                    <a:pt x="7354" y="41"/>
                    <a:pt x="6935" y="28"/>
                  </a:cubicBezTo>
                  <a:cubicBezTo>
                    <a:pt x="6513" y="18"/>
                    <a:pt x="4639" y="0"/>
                    <a:pt x="42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13"/>
            <p:cNvSpPr/>
            <p:nvPr/>
          </p:nvSpPr>
          <p:spPr>
            <a:xfrm>
              <a:off x="3804263" y="2577563"/>
              <a:ext cx="1235784" cy="349743"/>
            </a:xfrm>
            <a:custGeom>
              <a:avLst/>
              <a:gdLst/>
              <a:ahLst/>
              <a:cxnLst/>
              <a:rect l="l" t="t" r="r" b="b"/>
              <a:pathLst>
                <a:path w="10261" h="2904" extrusionOk="0">
                  <a:moveTo>
                    <a:pt x="4144" y="114"/>
                  </a:moveTo>
                  <a:cubicBezTo>
                    <a:pt x="5399" y="118"/>
                    <a:pt x="6654" y="132"/>
                    <a:pt x="7909" y="159"/>
                  </a:cubicBezTo>
                  <a:cubicBezTo>
                    <a:pt x="8605" y="173"/>
                    <a:pt x="9296" y="196"/>
                    <a:pt x="9987" y="214"/>
                  </a:cubicBezTo>
                  <a:cubicBezTo>
                    <a:pt x="9951" y="282"/>
                    <a:pt x="9915" y="355"/>
                    <a:pt x="9878" y="428"/>
                  </a:cubicBezTo>
                  <a:cubicBezTo>
                    <a:pt x="9837" y="510"/>
                    <a:pt x="9769" y="605"/>
                    <a:pt x="9778" y="701"/>
                  </a:cubicBezTo>
                  <a:cubicBezTo>
                    <a:pt x="9783" y="787"/>
                    <a:pt x="9833" y="869"/>
                    <a:pt x="9869" y="937"/>
                  </a:cubicBezTo>
                  <a:cubicBezTo>
                    <a:pt x="9915" y="1019"/>
                    <a:pt x="9960" y="1096"/>
                    <a:pt x="10015" y="1174"/>
                  </a:cubicBezTo>
                  <a:cubicBezTo>
                    <a:pt x="9919" y="1233"/>
                    <a:pt x="9828" y="1292"/>
                    <a:pt x="9737" y="1351"/>
                  </a:cubicBezTo>
                  <a:cubicBezTo>
                    <a:pt x="9710" y="1369"/>
                    <a:pt x="9696" y="1405"/>
                    <a:pt x="9715" y="1433"/>
                  </a:cubicBezTo>
                  <a:cubicBezTo>
                    <a:pt x="9810" y="1615"/>
                    <a:pt x="9933" y="1774"/>
                    <a:pt x="10088" y="1901"/>
                  </a:cubicBezTo>
                  <a:cubicBezTo>
                    <a:pt x="10010" y="1942"/>
                    <a:pt x="9928" y="1983"/>
                    <a:pt x="9860" y="2033"/>
                  </a:cubicBezTo>
                  <a:cubicBezTo>
                    <a:pt x="9806" y="2074"/>
                    <a:pt x="9778" y="2124"/>
                    <a:pt x="9796" y="2197"/>
                  </a:cubicBezTo>
                  <a:cubicBezTo>
                    <a:pt x="9819" y="2297"/>
                    <a:pt x="9887" y="2401"/>
                    <a:pt x="9933" y="2492"/>
                  </a:cubicBezTo>
                  <a:cubicBezTo>
                    <a:pt x="9974" y="2574"/>
                    <a:pt x="10019" y="2661"/>
                    <a:pt x="10065" y="2742"/>
                  </a:cubicBezTo>
                  <a:cubicBezTo>
                    <a:pt x="9014" y="2756"/>
                    <a:pt x="7959" y="2761"/>
                    <a:pt x="6909" y="2761"/>
                  </a:cubicBezTo>
                  <a:cubicBezTo>
                    <a:pt x="5522" y="2731"/>
                    <a:pt x="4135" y="2678"/>
                    <a:pt x="2748" y="2678"/>
                  </a:cubicBezTo>
                  <a:cubicBezTo>
                    <a:pt x="2643" y="2678"/>
                    <a:pt x="2538" y="2678"/>
                    <a:pt x="2434" y="2679"/>
                  </a:cubicBezTo>
                  <a:cubicBezTo>
                    <a:pt x="2079" y="2679"/>
                    <a:pt x="1720" y="2683"/>
                    <a:pt x="1365" y="2692"/>
                  </a:cubicBezTo>
                  <a:cubicBezTo>
                    <a:pt x="1352" y="2697"/>
                    <a:pt x="1338" y="2697"/>
                    <a:pt x="1324" y="2697"/>
                  </a:cubicBezTo>
                  <a:cubicBezTo>
                    <a:pt x="1033" y="2688"/>
                    <a:pt x="738" y="2683"/>
                    <a:pt x="442" y="2679"/>
                  </a:cubicBezTo>
                  <a:cubicBezTo>
                    <a:pt x="483" y="2601"/>
                    <a:pt x="524" y="2524"/>
                    <a:pt x="565" y="2451"/>
                  </a:cubicBezTo>
                  <a:cubicBezTo>
                    <a:pt x="583" y="2415"/>
                    <a:pt x="569" y="2370"/>
                    <a:pt x="533" y="2356"/>
                  </a:cubicBezTo>
                  <a:cubicBezTo>
                    <a:pt x="460" y="2329"/>
                    <a:pt x="392" y="2292"/>
                    <a:pt x="333" y="2242"/>
                  </a:cubicBezTo>
                  <a:cubicBezTo>
                    <a:pt x="424" y="2197"/>
                    <a:pt x="519" y="2151"/>
                    <a:pt x="610" y="2106"/>
                  </a:cubicBezTo>
                  <a:cubicBezTo>
                    <a:pt x="651" y="2083"/>
                    <a:pt x="651" y="2019"/>
                    <a:pt x="615" y="1997"/>
                  </a:cubicBezTo>
                  <a:cubicBezTo>
                    <a:pt x="469" y="1892"/>
                    <a:pt x="319" y="1792"/>
                    <a:pt x="174" y="1692"/>
                  </a:cubicBezTo>
                  <a:cubicBezTo>
                    <a:pt x="256" y="1624"/>
                    <a:pt x="333" y="1556"/>
                    <a:pt x="415" y="1487"/>
                  </a:cubicBezTo>
                  <a:cubicBezTo>
                    <a:pt x="478" y="1437"/>
                    <a:pt x="606" y="1369"/>
                    <a:pt x="606" y="1269"/>
                  </a:cubicBezTo>
                  <a:cubicBezTo>
                    <a:pt x="606" y="1174"/>
                    <a:pt x="487" y="1073"/>
                    <a:pt x="442" y="1005"/>
                  </a:cubicBezTo>
                  <a:lnTo>
                    <a:pt x="224" y="723"/>
                  </a:lnTo>
                  <a:cubicBezTo>
                    <a:pt x="387" y="651"/>
                    <a:pt x="542" y="564"/>
                    <a:pt x="688" y="460"/>
                  </a:cubicBezTo>
                  <a:cubicBezTo>
                    <a:pt x="719" y="437"/>
                    <a:pt x="733" y="378"/>
                    <a:pt x="692" y="360"/>
                  </a:cubicBezTo>
                  <a:cubicBezTo>
                    <a:pt x="578" y="300"/>
                    <a:pt x="483" y="205"/>
                    <a:pt x="383" y="118"/>
                  </a:cubicBezTo>
                  <a:lnTo>
                    <a:pt x="383" y="118"/>
                  </a:lnTo>
                  <a:cubicBezTo>
                    <a:pt x="562" y="124"/>
                    <a:pt x="741" y="126"/>
                    <a:pt x="920" y="126"/>
                  </a:cubicBezTo>
                  <a:cubicBezTo>
                    <a:pt x="1367" y="126"/>
                    <a:pt x="1813" y="114"/>
                    <a:pt x="2261" y="114"/>
                  </a:cubicBezTo>
                  <a:close/>
                  <a:moveTo>
                    <a:pt x="4874" y="1"/>
                  </a:moveTo>
                  <a:cubicBezTo>
                    <a:pt x="4079" y="1"/>
                    <a:pt x="3283" y="7"/>
                    <a:pt x="2488" y="18"/>
                  </a:cubicBezTo>
                  <a:cubicBezTo>
                    <a:pt x="1784" y="32"/>
                    <a:pt x="1079" y="28"/>
                    <a:pt x="378" y="73"/>
                  </a:cubicBezTo>
                  <a:cubicBezTo>
                    <a:pt x="360" y="73"/>
                    <a:pt x="351" y="91"/>
                    <a:pt x="356" y="105"/>
                  </a:cubicBezTo>
                  <a:cubicBezTo>
                    <a:pt x="342" y="109"/>
                    <a:pt x="328" y="128"/>
                    <a:pt x="337" y="146"/>
                  </a:cubicBezTo>
                  <a:cubicBezTo>
                    <a:pt x="401" y="246"/>
                    <a:pt x="483" y="319"/>
                    <a:pt x="569" y="396"/>
                  </a:cubicBezTo>
                  <a:cubicBezTo>
                    <a:pt x="419" y="491"/>
                    <a:pt x="265" y="573"/>
                    <a:pt x="101" y="641"/>
                  </a:cubicBezTo>
                  <a:cubicBezTo>
                    <a:pt x="65" y="660"/>
                    <a:pt x="65" y="710"/>
                    <a:pt x="87" y="742"/>
                  </a:cubicBezTo>
                  <a:cubicBezTo>
                    <a:pt x="151" y="828"/>
                    <a:pt x="219" y="914"/>
                    <a:pt x="283" y="1001"/>
                  </a:cubicBezTo>
                  <a:lnTo>
                    <a:pt x="365" y="1110"/>
                  </a:lnTo>
                  <a:cubicBezTo>
                    <a:pt x="397" y="1146"/>
                    <a:pt x="456" y="1201"/>
                    <a:pt x="460" y="1251"/>
                  </a:cubicBezTo>
                  <a:cubicBezTo>
                    <a:pt x="478" y="1283"/>
                    <a:pt x="469" y="1301"/>
                    <a:pt x="433" y="1310"/>
                  </a:cubicBezTo>
                  <a:cubicBezTo>
                    <a:pt x="410" y="1328"/>
                    <a:pt x="387" y="1351"/>
                    <a:pt x="369" y="1369"/>
                  </a:cubicBezTo>
                  <a:cubicBezTo>
                    <a:pt x="333" y="1396"/>
                    <a:pt x="301" y="1424"/>
                    <a:pt x="265" y="1451"/>
                  </a:cubicBezTo>
                  <a:cubicBezTo>
                    <a:pt x="187" y="1519"/>
                    <a:pt x="110" y="1583"/>
                    <a:pt x="33" y="1651"/>
                  </a:cubicBezTo>
                  <a:cubicBezTo>
                    <a:pt x="1" y="1674"/>
                    <a:pt x="10" y="1728"/>
                    <a:pt x="42" y="1751"/>
                  </a:cubicBezTo>
                  <a:cubicBezTo>
                    <a:pt x="178" y="1847"/>
                    <a:pt x="319" y="1942"/>
                    <a:pt x="460" y="2038"/>
                  </a:cubicBezTo>
                  <a:cubicBezTo>
                    <a:pt x="369" y="2083"/>
                    <a:pt x="283" y="2129"/>
                    <a:pt x="192" y="2174"/>
                  </a:cubicBezTo>
                  <a:cubicBezTo>
                    <a:pt x="160" y="2188"/>
                    <a:pt x="151" y="2242"/>
                    <a:pt x="178" y="2270"/>
                  </a:cubicBezTo>
                  <a:cubicBezTo>
                    <a:pt x="251" y="2347"/>
                    <a:pt x="333" y="2401"/>
                    <a:pt x="428" y="2447"/>
                  </a:cubicBezTo>
                  <a:cubicBezTo>
                    <a:pt x="410" y="2479"/>
                    <a:pt x="392" y="2515"/>
                    <a:pt x="369" y="2551"/>
                  </a:cubicBezTo>
                  <a:cubicBezTo>
                    <a:pt x="342" y="2588"/>
                    <a:pt x="319" y="2629"/>
                    <a:pt x="292" y="2670"/>
                  </a:cubicBezTo>
                  <a:cubicBezTo>
                    <a:pt x="269" y="2697"/>
                    <a:pt x="242" y="2724"/>
                    <a:pt x="228" y="2756"/>
                  </a:cubicBezTo>
                  <a:cubicBezTo>
                    <a:pt x="201" y="2770"/>
                    <a:pt x="206" y="2829"/>
                    <a:pt x="246" y="2829"/>
                  </a:cubicBezTo>
                  <a:lnTo>
                    <a:pt x="283" y="2829"/>
                  </a:lnTo>
                  <a:cubicBezTo>
                    <a:pt x="287" y="2829"/>
                    <a:pt x="292" y="2833"/>
                    <a:pt x="296" y="2833"/>
                  </a:cubicBezTo>
                  <a:lnTo>
                    <a:pt x="301" y="2833"/>
                  </a:lnTo>
                  <a:cubicBezTo>
                    <a:pt x="306" y="2833"/>
                    <a:pt x="310" y="2838"/>
                    <a:pt x="315" y="2838"/>
                  </a:cubicBezTo>
                  <a:cubicBezTo>
                    <a:pt x="367" y="2839"/>
                    <a:pt x="419" y="2840"/>
                    <a:pt x="472" y="2840"/>
                  </a:cubicBezTo>
                  <a:cubicBezTo>
                    <a:pt x="745" y="2840"/>
                    <a:pt x="1022" y="2823"/>
                    <a:pt x="1292" y="2815"/>
                  </a:cubicBezTo>
                  <a:cubicBezTo>
                    <a:pt x="1524" y="2811"/>
                    <a:pt x="1756" y="2806"/>
                    <a:pt x="1988" y="2806"/>
                  </a:cubicBezTo>
                  <a:cubicBezTo>
                    <a:pt x="3716" y="2865"/>
                    <a:pt x="5449" y="2893"/>
                    <a:pt x="7177" y="2893"/>
                  </a:cubicBezTo>
                  <a:cubicBezTo>
                    <a:pt x="7432" y="2897"/>
                    <a:pt x="7682" y="2897"/>
                    <a:pt x="7932" y="2902"/>
                  </a:cubicBezTo>
                  <a:cubicBezTo>
                    <a:pt x="8085" y="2903"/>
                    <a:pt x="8238" y="2903"/>
                    <a:pt x="8391" y="2903"/>
                  </a:cubicBezTo>
                  <a:cubicBezTo>
                    <a:pt x="8949" y="2903"/>
                    <a:pt x="9509" y="2896"/>
                    <a:pt x="10069" y="2874"/>
                  </a:cubicBezTo>
                  <a:cubicBezTo>
                    <a:pt x="10078" y="2870"/>
                    <a:pt x="10088" y="2870"/>
                    <a:pt x="10092" y="2865"/>
                  </a:cubicBezTo>
                  <a:lnTo>
                    <a:pt x="10138" y="2865"/>
                  </a:lnTo>
                  <a:cubicBezTo>
                    <a:pt x="10151" y="2865"/>
                    <a:pt x="10160" y="2861"/>
                    <a:pt x="10169" y="2856"/>
                  </a:cubicBezTo>
                  <a:cubicBezTo>
                    <a:pt x="10206" y="2856"/>
                    <a:pt x="10238" y="2820"/>
                    <a:pt x="10215" y="2774"/>
                  </a:cubicBezTo>
                  <a:cubicBezTo>
                    <a:pt x="10133" y="2624"/>
                    <a:pt x="10051" y="2474"/>
                    <a:pt x="9974" y="2324"/>
                  </a:cubicBezTo>
                  <a:cubicBezTo>
                    <a:pt x="9956" y="2288"/>
                    <a:pt x="9924" y="2242"/>
                    <a:pt x="9919" y="2206"/>
                  </a:cubicBezTo>
                  <a:cubicBezTo>
                    <a:pt x="9906" y="2138"/>
                    <a:pt x="9937" y="2119"/>
                    <a:pt x="9987" y="2092"/>
                  </a:cubicBezTo>
                  <a:cubicBezTo>
                    <a:pt x="10065" y="2051"/>
                    <a:pt x="10142" y="2006"/>
                    <a:pt x="10219" y="1965"/>
                  </a:cubicBezTo>
                  <a:cubicBezTo>
                    <a:pt x="10260" y="1942"/>
                    <a:pt x="10256" y="1888"/>
                    <a:pt x="10224" y="1860"/>
                  </a:cubicBezTo>
                  <a:cubicBezTo>
                    <a:pt x="10069" y="1742"/>
                    <a:pt x="9937" y="1596"/>
                    <a:pt x="9842" y="1424"/>
                  </a:cubicBezTo>
                  <a:cubicBezTo>
                    <a:pt x="9933" y="1365"/>
                    <a:pt x="10028" y="1301"/>
                    <a:pt x="10124" y="1242"/>
                  </a:cubicBezTo>
                  <a:cubicBezTo>
                    <a:pt x="10156" y="1219"/>
                    <a:pt x="10160" y="1183"/>
                    <a:pt x="10138" y="1151"/>
                  </a:cubicBezTo>
                  <a:cubicBezTo>
                    <a:pt x="10047" y="1028"/>
                    <a:pt x="9869" y="801"/>
                    <a:pt x="9892" y="637"/>
                  </a:cubicBezTo>
                  <a:cubicBezTo>
                    <a:pt x="9906" y="555"/>
                    <a:pt x="9960" y="464"/>
                    <a:pt x="9992" y="387"/>
                  </a:cubicBezTo>
                  <a:cubicBezTo>
                    <a:pt x="10028" y="300"/>
                    <a:pt x="10069" y="214"/>
                    <a:pt x="10101" y="123"/>
                  </a:cubicBezTo>
                  <a:cubicBezTo>
                    <a:pt x="10108" y="103"/>
                    <a:pt x="10093" y="88"/>
                    <a:pt x="10076" y="88"/>
                  </a:cubicBezTo>
                  <a:cubicBezTo>
                    <a:pt x="10069" y="88"/>
                    <a:pt x="10062" y="91"/>
                    <a:pt x="10056" y="96"/>
                  </a:cubicBezTo>
                  <a:cubicBezTo>
                    <a:pt x="10056" y="96"/>
                    <a:pt x="10051" y="100"/>
                    <a:pt x="10051" y="100"/>
                  </a:cubicBezTo>
                  <a:cubicBezTo>
                    <a:pt x="10042" y="96"/>
                    <a:pt x="10033" y="91"/>
                    <a:pt x="10024" y="91"/>
                  </a:cubicBezTo>
                  <a:cubicBezTo>
                    <a:pt x="8308" y="29"/>
                    <a:pt x="6591" y="1"/>
                    <a:pt x="4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89" name="Google Shape;489;p13"/>
          <p:cNvGrpSpPr/>
          <p:nvPr/>
        </p:nvGrpSpPr>
        <p:grpSpPr>
          <a:xfrm rot="1567644">
            <a:off x="9400373" y="2689821"/>
            <a:ext cx="1861852" cy="577035"/>
            <a:chOff x="3804263" y="2577563"/>
            <a:chExt cx="1235784" cy="349743"/>
          </a:xfrm>
        </p:grpSpPr>
        <p:sp>
          <p:nvSpPr>
            <p:cNvPr id="490" name="Google Shape;490;p13"/>
            <p:cNvSpPr/>
            <p:nvPr/>
          </p:nvSpPr>
          <p:spPr>
            <a:xfrm>
              <a:off x="3815824" y="2583584"/>
              <a:ext cx="1216032" cy="330474"/>
            </a:xfrm>
            <a:custGeom>
              <a:avLst/>
              <a:gdLst/>
              <a:ahLst/>
              <a:cxnLst/>
              <a:rect l="l" t="t" r="r" b="b"/>
              <a:pathLst>
                <a:path w="10097" h="2744" extrusionOk="0">
                  <a:moveTo>
                    <a:pt x="4266" y="0"/>
                  </a:moveTo>
                  <a:cubicBezTo>
                    <a:pt x="3889" y="0"/>
                    <a:pt x="264" y="55"/>
                    <a:pt x="264" y="55"/>
                  </a:cubicBezTo>
                  <a:lnTo>
                    <a:pt x="596" y="310"/>
                  </a:lnTo>
                  <a:lnTo>
                    <a:pt x="537" y="405"/>
                  </a:lnTo>
                  <a:lnTo>
                    <a:pt x="73" y="682"/>
                  </a:lnTo>
                  <a:cubicBezTo>
                    <a:pt x="73" y="682"/>
                    <a:pt x="510" y="1219"/>
                    <a:pt x="460" y="1242"/>
                  </a:cubicBezTo>
                  <a:cubicBezTo>
                    <a:pt x="414" y="1269"/>
                    <a:pt x="0" y="1656"/>
                    <a:pt x="0" y="1656"/>
                  </a:cubicBezTo>
                  <a:lnTo>
                    <a:pt x="482" y="1969"/>
                  </a:lnTo>
                  <a:lnTo>
                    <a:pt x="160" y="2179"/>
                  </a:lnTo>
                  <a:lnTo>
                    <a:pt x="396" y="2397"/>
                  </a:lnTo>
                  <a:lnTo>
                    <a:pt x="196" y="2742"/>
                  </a:lnTo>
                  <a:cubicBezTo>
                    <a:pt x="196" y="2742"/>
                    <a:pt x="537" y="2702"/>
                    <a:pt x="723" y="2702"/>
                  </a:cubicBezTo>
                  <a:cubicBezTo>
                    <a:pt x="754" y="2702"/>
                    <a:pt x="781" y="2703"/>
                    <a:pt x="801" y="2706"/>
                  </a:cubicBezTo>
                  <a:cubicBezTo>
                    <a:pt x="824" y="2708"/>
                    <a:pt x="890" y="2709"/>
                    <a:pt x="984" y="2709"/>
                  </a:cubicBezTo>
                  <a:cubicBezTo>
                    <a:pt x="1313" y="2709"/>
                    <a:pt x="1991" y="2698"/>
                    <a:pt x="2446" y="2698"/>
                  </a:cubicBezTo>
                  <a:cubicBezTo>
                    <a:pt x="2640" y="2698"/>
                    <a:pt x="2794" y="2700"/>
                    <a:pt x="2861" y="2706"/>
                  </a:cubicBezTo>
                  <a:cubicBezTo>
                    <a:pt x="3125" y="2729"/>
                    <a:pt x="6381" y="2720"/>
                    <a:pt x="7258" y="2738"/>
                  </a:cubicBezTo>
                  <a:cubicBezTo>
                    <a:pt x="7549" y="2742"/>
                    <a:pt x="7958" y="2744"/>
                    <a:pt x="8373" y="2744"/>
                  </a:cubicBezTo>
                  <a:cubicBezTo>
                    <a:pt x="9203" y="2744"/>
                    <a:pt x="10060" y="2738"/>
                    <a:pt x="10060" y="2738"/>
                  </a:cubicBezTo>
                  <a:lnTo>
                    <a:pt x="9928" y="2511"/>
                  </a:lnTo>
                  <a:cubicBezTo>
                    <a:pt x="9928" y="2511"/>
                    <a:pt x="9737" y="2119"/>
                    <a:pt x="9760" y="2065"/>
                  </a:cubicBezTo>
                  <a:cubicBezTo>
                    <a:pt x="9778" y="2010"/>
                    <a:pt x="10096" y="1851"/>
                    <a:pt x="10096" y="1851"/>
                  </a:cubicBezTo>
                  <a:cubicBezTo>
                    <a:pt x="10096" y="1851"/>
                    <a:pt x="9869" y="1692"/>
                    <a:pt x="9787" y="1606"/>
                  </a:cubicBezTo>
                  <a:cubicBezTo>
                    <a:pt x="9705" y="1519"/>
                    <a:pt x="9641" y="1301"/>
                    <a:pt x="9641" y="1301"/>
                  </a:cubicBezTo>
                  <a:lnTo>
                    <a:pt x="10005" y="1155"/>
                  </a:lnTo>
                  <a:cubicBezTo>
                    <a:pt x="10005" y="1155"/>
                    <a:pt x="9919" y="1028"/>
                    <a:pt x="9832" y="942"/>
                  </a:cubicBezTo>
                  <a:cubicBezTo>
                    <a:pt x="9741" y="855"/>
                    <a:pt x="9750" y="632"/>
                    <a:pt x="9778" y="482"/>
                  </a:cubicBezTo>
                  <a:cubicBezTo>
                    <a:pt x="9810" y="332"/>
                    <a:pt x="10005" y="73"/>
                    <a:pt x="10005" y="73"/>
                  </a:cubicBezTo>
                  <a:lnTo>
                    <a:pt x="10005" y="73"/>
                  </a:lnTo>
                  <a:lnTo>
                    <a:pt x="9896" y="96"/>
                  </a:lnTo>
                  <a:lnTo>
                    <a:pt x="8836" y="55"/>
                  </a:lnTo>
                  <a:cubicBezTo>
                    <a:pt x="8836" y="55"/>
                    <a:pt x="7354" y="41"/>
                    <a:pt x="6935" y="28"/>
                  </a:cubicBezTo>
                  <a:cubicBezTo>
                    <a:pt x="6513" y="18"/>
                    <a:pt x="4639" y="0"/>
                    <a:pt x="42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13"/>
            <p:cNvSpPr/>
            <p:nvPr/>
          </p:nvSpPr>
          <p:spPr>
            <a:xfrm>
              <a:off x="3804263" y="2577563"/>
              <a:ext cx="1235784" cy="349743"/>
            </a:xfrm>
            <a:custGeom>
              <a:avLst/>
              <a:gdLst/>
              <a:ahLst/>
              <a:cxnLst/>
              <a:rect l="l" t="t" r="r" b="b"/>
              <a:pathLst>
                <a:path w="10261" h="2904" extrusionOk="0">
                  <a:moveTo>
                    <a:pt x="4144" y="114"/>
                  </a:moveTo>
                  <a:cubicBezTo>
                    <a:pt x="5399" y="118"/>
                    <a:pt x="6654" y="132"/>
                    <a:pt x="7909" y="159"/>
                  </a:cubicBezTo>
                  <a:cubicBezTo>
                    <a:pt x="8605" y="173"/>
                    <a:pt x="9296" y="196"/>
                    <a:pt x="9987" y="214"/>
                  </a:cubicBezTo>
                  <a:cubicBezTo>
                    <a:pt x="9951" y="282"/>
                    <a:pt x="9915" y="355"/>
                    <a:pt x="9878" y="428"/>
                  </a:cubicBezTo>
                  <a:cubicBezTo>
                    <a:pt x="9837" y="510"/>
                    <a:pt x="9769" y="605"/>
                    <a:pt x="9778" y="701"/>
                  </a:cubicBezTo>
                  <a:cubicBezTo>
                    <a:pt x="9783" y="787"/>
                    <a:pt x="9833" y="869"/>
                    <a:pt x="9869" y="937"/>
                  </a:cubicBezTo>
                  <a:cubicBezTo>
                    <a:pt x="9915" y="1019"/>
                    <a:pt x="9960" y="1096"/>
                    <a:pt x="10015" y="1174"/>
                  </a:cubicBezTo>
                  <a:cubicBezTo>
                    <a:pt x="9919" y="1233"/>
                    <a:pt x="9828" y="1292"/>
                    <a:pt x="9737" y="1351"/>
                  </a:cubicBezTo>
                  <a:cubicBezTo>
                    <a:pt x="9710" y="1369"/>
                    <a:pt x="9696" y="1405"/>
                    <a:pt x="9715" y="1433"/>
                  </a:cubicBezTo>
                  <a:cubicBezTo>
                    <a:pt x="9810" y="1615"/>
                    <a:pt x="9933" y="1774"/>
                    <a:pt x="10088" y="1901"/>
                  </a:cubicBezTo>
                  <a:cubicBezTo>
                    <a:pt x="10010" y="1942"/>
                    <a:pt x="9928" y="1983"/>
                    <a:pt x="9860" y="2033"/>
                  </a:cubicBezTo>
                  <a:cubicBezTo>
                    <a:pt x="9806" y="2074"/>
                    <a:pt x="9778" y="2124"/>
                    <a:pt x="9796" y="2197"/>
                  </a:cubicBezTo>
                  <a:cubicBezTo>
                    <a:pt x="9819" y="2297"/>
                    <a:pt x="9887" y="2401"/>
                    <a:pt x="9933" y="2492"/>
                  </a:cubicBezTo>
                  <a:cubicBezTo>
                    <a:pt x="9974" y="2574"/>
                    <a:pt x="10019" y="2661"/>
                    <a:pt x="10065" y="2742"/>
                  </a:cubicBezTo>
                  <a:cubicBezTo>
                    <a:pt x="9014" y="2756"/>
                    <a:pt x="7959" y="2761"/>
                    <a:pt x="6909" y="2761"/>
                  </a:cubicBezTo>
                  <a:cubicBezTo>
                    <a:pt x="5522" y="2731"/>
                    <a:pt x="4135" y="2678"/>
                    <a:pt x="2748" y="2678"/>
                  </a:cubicBezTo>
                  <a:cubicBezTo>
                    <a:pt x="2643" y="2678"/>
                    <a:pt x="2538" y="2678"/>
                    <a:pt x="2434" y="2679"/>
                  </a:cubicBezTo>
                  <a:cubicBezTo>
                    <a:pt x="2079" y="2679"/>
                    <a:pt x="1720" y="2683"/>
                    <a:pt x="1365" y="2692"/>
                  </a:cubicBezTo>
                  <a:cubicBezTo>
                    <a:pt x="1352" y="2697"/>
                    <a:pt x="1338" y="2697"/>
                    <a:pt x="1324" y="2697"/>
                  </a:cubicBezTo>
                  <a:cubicBezTo>
                    <a:pt x="1033" y="2688"/>
                    <a:pt x="738" y="2683"/>
                    <a:pt x="442" y="2679"/>
                  </a:cubicBezTo>
                  <a:cubicBezTo>
                    <a:pt x="483" y="2601"/>
                    <a:pt x="524" y="2524"/>
                    <a:pt x="565" y="2451"/>
                  </a:cubicBezTo>
                  <a:cubicBezTo>
                    <a:pt x="583" y="2415"/>
                    <a:pt x="569" y="2370"/>
                    <a:pt x="533" y="2356"/>
                  </a:cubicBezTo>
                  <a:cubicBezTo>
                    <a:pt x="460" y="2329"/>
                    <a:pt x="392" y="2292"/>
                    <a:pt x="333" y="2242"/>
                  </a:cubicBezTo>
                  <a:cubicBezTo>
                    <a:pt x="424" y="2197"/>
                    <a:pt x="519" y="2151"/>
                    <a:pt x="610" y="2106"/>
                  </a:cubicBezTo>
                  <a:cubicBezTo>
                    <a:pt x="651" y="2083"/>
                    <a:pt x="651" y="2019"/>
                    <a:pt x="615" y="1997"/>
                  </a:cubicBezTo>
                  <a:cubicBezTo>
                    <a:pt x="469" y="1892"/>
                    <a:pt x="319" y="1792"/>
                    <a:pt x="174" y="1692"/>
                  </a:cubicBezTo>
                  <a:cubicBezTo>
                    <a:pt x="256" y="1624"/>
                    <a:pt x="333" y="1556"/>
                    <a:pt x="415" y="1487"/>
                  </a:cubicBezTo>
                  <a:cubicBezTo>
                    <a:pt x="478" y="1437"/>
                    <a:pt x="606" y="1369"/>
                    <a:pt x="606" y="1269"/>
                  </a:cubicBezTo>
                  <a:cubicBezTo>
                    <a:pt x="606" y="1174"/>
                    <a:pt x="487" y="1073"/>
                    <a:pt x="442" y="1005"/>
                  </a:cubicBezTo>
                  <a:lnTo>
                    <a:pt x="224" y="723"/>
                  </a:lnTo>
                  <a:cubicBezTo>
                    <a:pt x="387" y="651"/>
                    <a:pt x="542" y="564"/>
                    <a:pt x="688" y="460"/>
                  </a:cubicBezTo>
                  <a:cubicBezTo>
                    <a:pt x="719" y="437"/>
                    <a:pt x="733" y="378"/>
                    <a:pt x="692" y="360"/>
                  </a:cubicBezTo>
                  <a:cubicBezTo>
                    <a:pt x="578" y="300"/>
                    <a:pt x="483" y="205"/>
                    <a:pt x="383" y="118"/>
                  </a:cubicBezTo>
                  <a:lnTo>
                    <a:pt x="383" y="118"/>
                  </a:lnTo>
                  <a:cubicBezTo>
                    <a:pt x="562" y="124"/>
                    <a:pt x="741" y="126"/>
                    <a:pt x="920" y="126"/>
                  </a:cubicBezTo>
                  <a:cubicBezTo>
                    <a:pt x="1367" y="126"/>
                    <a:pt x="1813" y="114"/>
                    <a:pt x="2261" y="114"/>
                  </a:cubicBezTo>
                  <a:close/>
                  <a:moveTo>
                    <a:pt x="4874" y="1"/>
                  </a:moveTo>
                  <a:cubicBezTo>
                    <a:pt x="4079" y="1"/>
                    <a:pt x="3283" y="7"/>
                    <a:pt x="2488" y="18"/>
                  </a:cubicBezTo>
                  <a:cubicBezTo>
                    <a:pt x="1784" y="32"/>
                    <a:pt x="1079" y="28"/>
                    <a:pt x="378" y="73"/>
                  </a:cubicBezTo>
                  <a:cubicBezTo>
                    <a:pt x="360" y="73"/>
                    <a:pt x="351" y="91"/>
                    <a:pt x="356" y="105"/>
                  </a:cubicBezTo>
                  <a:cubicBezTo>
                    <a:pt x="342" y="109"/>
                    <a:pt x="328" y="128"/>
                    <a:pt x="337" y="146"/>
                  </a:cubicBezTo>
                  <a:cubicBezTo>
                    <a:pt x="401" y="246"/>
                    <a:pt x="483" y="319"/>
                    <a:pt x="569" y="396"/>
                  </a:cubicBezTo>
                  <a:cubicBezTo>
                    <a:pt x="419" y="491"/>
                    <a:pt x="265" y="573"/>
                    <a:pt x="101" y="641"/>
                  </a:cubicBezTo>
                  <a:cubicBezTo>
                    <a:pt x="65" y="660"/>
                    <a:pt x="65" y="710"/>
                    <a:pt x="87" y="742"/>
                  </a:cubicBezTo>
                  <a:cubicBezTo>
                    <a:pt x="151" y="828"/>
                    <a:pt x="219" y="914"/>
                    <a:pt x="283" y="1001"/>
                  </a:cubicBezTo>
                  <a:lnTo>
                    <a:pt x="365" y="1110"/>
                  </a:lnTo>
                  <a:cubicBezTo>
                    <a:pt x="397" y="1146"/>
                    <a:pt x="456" y="1201"/>
                    <a:pt x="460" y="1251"/>
                  </a:cubicBezTo>
                  <a:cubicBezTo>
                    <a:pt x="478" y="1283"/>
                    <a:pt x="469" y="1301"/>
                    <a:pt x="433" y="1310"/>
                  </a:cubicBezTo>
                  <a:cubicBezTo>
                    <a:pt x="410" y="1328"/>
                    <a:pt x="387" y="1351"/>
                    <a:pt x="369" y="1369"/>
                  </a:cubicBezTo>
                  <a:cubicBezTo>
                    <a:pt x="333" y="1396"/>
                    <a:pt x="301" y="1424"/>
                    <a:pt x="265" y="1451"/>
                  </a:cubicBezTo>
                  <a:cubicBezTo>
                    <a:pt x="187" y="1519"/>
                    <a:pt x="110" y="1583"/>
                    <a:pt x="33" y="1651"/>
                  </a:cubicBezTo>
                  <a:cubicBezTo>
                    <a:pt x="1" y="1674"/>
                    <a:pt x="10" y="1728"/>
                    <a:pt x="42" y="1751"/>
                  </a:cubicBezTo>
                  <a:cubicBezTo>
                    <a:pt x="178" y="1847"/>
                    <a:pt x="319" y="1942"/>
                    <a:pt x="460" y="2038"/>
                  </a:cubicBezTo>
                  <a:cubicBezTo>
                    <a:pt x="369" y="2083"/>
                    <a:pt x="283" y="2129"/>
                    <a:pt x="192" y="2174"/>
                  </a:cubicBezTo>
                  <a:cubicBezTo>
                    <a:pt x="160" y="2188"/>
                    <a:pt x="151" y="2242"/>
                    <a:pt x="178" y="2270"/>
                  </a:cubicBezTo>
                  <a:cubicBezTo>
                    <a:pt x="251" y="2347"/>
                    <a:pt x="333" y="2401"/>
                    <a:pt x="428" y="2447"/>
                  </a:cubicBezTo>
                  <a:cubicBezTo>
                    <a:pt x="410" y="2479"/>
                    <a:pt x="392" y="2515"/>
                    <a:pt x="369" y="2551"/>
                  </a:cubicBezTo>
                  <a:cubicBezTo>
                    <a:pt x="342" y="2588"/>
                    <a:pt x="319" y="2629"/>
                    <a:pt x="292" y="2670"/>
                  </a:cubicBezTo>
                  <a:cubicBezTo>
                    <a:pt x="269" y="2697"/>
                    <a:pt x="242" y="2724"/>
                    <a:pt x="228" y="2756"/>
                  </a:cubicBezTo>
                  <a:cubicBezTo>
                    <a:pt x="201" y="2770"/>
                    <a:pt x="206" y="2829"/>
                    <a:pt x="246" y="2829"/>
                  </a:cubicBezTo>
                  <a:lnTo>
                    <a:pt x="283" y="2829"/>
                  </a:lnTo>
                  <a:cubicBezTo>
                    <a:pt x="287" y="2829"/>
                    <a:pt x="292" y="2833"/>
                    <a:pt x="296" y="2833"/>
                  </a:cubicBezTo>
                  <a:lnTo>
                    <a:pt x="301" y="2833"/>
                  </a:lnTo>
                  <a:cubicBezTo>
                    <a:pt x="306" y="2833"/>
                    <a:pt x="310" y="2838"/>
                    <a:pt x="315" y="2838"/>
                  </a:cubicBezTo>
                  <a:cubicBezTo>
                    <a:pt x="367" y="2839"/>
                    <a:pt x="419" y="2840"/>
                    <a:pt x="472" y="2840"/>
                  </a:cubicBezTo>
                  <a:cubicBezTo>
                    <a:pt x="745" y="2840"/>
                    <a:pt x="1022" y="2823"/>
                    <a:pt x="1292" y="2815"/>
                  </a:cubicBezTo>
                  <a:cubicBezTo>
                    <a:pt x="1524" y="2811"/>
                    <a:pt x="1756" y="2806"/>
                    <a:pt x="1988" y="2806"/>
                  </a:cubicBezTo>
                  <a:cubicBezTo>
                    <a:pt x="3716" y="2865"/>
                    <a:pt x="5449" y="2893"/>
                    <a:pt x="7177" y="2893"/>
                  </a:cubicBezTo>
                  <a:cubicBezTo>
                    <a:pt x="7432" y="2897"/>
                    <a:pt x="7682" y="2897"/>
                    <a:pt x="7932" y="2902"/>
                  </a:cubicBezTo>
                  <a:cubicBezTo>
                    <a:pt x="8085" y="2903"/>
                    <a:pt x="8238" y="2903"/>
                    <a:pt x="8391" y="2903"/>
                  </a:cubicBezTo>
                  <a:cubicBezTo>
                    <a:pt x="8949" y="2903"/>
                    <a:pt x="9509" y="2896"/>
                    <a:pt x="10069" y="2874"/>
                  </a:cubicBezTo>
                  <a:cubicBezTo>
                    <a:pt x="10078" y="2870"/>
                    <a:pt x="10088" y="2870"/>
                    <a:pt x="10092" y="2865"/>
                  </a:cubicBezTo>
                  <a:lnTo>
                    <a:pt x="10138" y="2865"/>
                  </a:lnTo>
                  <a:cubicBezTo>
                    <a:pt x="10151" y="2865"/>
                    <a:pt x="10160" y="2861"/>
                    <a:pt x="10169" y="2856"/>
                  </a:cubicBezTo>
                  <a:cubicBezTo>
                    <a:pt x="10206" y="2856"/>
                    <a:pt x="10238" y="2820"/>
                    <a:pt x="10215" y="2774"/>
                  </a:cubicBezTo>
                  <a:cubicBezTo>
                    <a:pt x="10133" y="2624"/>
                    <a:pt x="10051" y="2474"/>
                    <a:pt x="9974" y="2324"/>
                  </a:cubicBezTo>
                  <a:cubicBezTo>
                    <a:pt x="9956" y="2288"/>
                    <a:pt x="9924" y="2242"/>
                    <a:pt x="9919" y="2206"/>
                  </a:cubicBezTo>
                  <a:cubicBezTo>
                    <a:pt x="9906" y="2138"/>
                    <a:pt x="9937" y="2119"/>
                    <a:pt x="9987" y="2092"/>
                  </a:cubicBezTo>
                  <a:cubicBezTo>
                    <a:pt x="10065" y="2051"/>
                    <a:pt x="10142" y="2006"/>
                    <a:pt x="10219" y="1965"/>
                  </a:cubicBezTo>
                  <a:cubicBezTo>
                    <a:pt x="10260" y="1942"/>
                    <a:pt x="10256" y="1888"/>
                    <a:pt x="10224" y="1860"/>
                  </a:cubicBezTo>
                  <a:cubicBezTo>
                    <a:pt x="10069" y="1742"/>
                    <a:pt x="9937" y="1596"/>
                    <a:pt x="9842" y="1424"/>
                  </a:cubicBezTo>
                  <a:cubicBezTo>
                    <a:pt x="9933" y="1365"/>
                    <a:pt x="10028" y="1301"/>
                    <a:pt x="10124" y="1242"/>
                  </a:cubicBezTo>
                  <a:cubicBezTo>
                    <a:pt x="10156" y="1219"/>
                    <a:pt x="10160" y="1183"/>
                    <a:pt x="10138" y="1151"/>
                  </a:cubicBezTo>
                  <a:cubicBezTo>
                    <a:pt x="10047" y="1028"/>
                    <a:pt x="9869" y="801"/>
                    <a:pt x="9892" y="637"/>
                  </a:cubicBezTo>
                  <a:cubicBezTo>
                    <a:pt x="9906" y="555"/>
                    <a:pt x="9960" y="464"/>
                    <a:pt x="9992" y="387"/>
                  </a:cubicBezTo>
                  <a:cubicBezTo>
                    <a:pt x="10028" y="300"/>
                    <a:pt x="10069" y="214"/>
                    <a:pt x="10101" y="123"/>
                  </a:cubicBezTo>
                  <a:cubicBezTo>
                    <a:pt x="10108" y="103"/>
                    <a:pt x="10093" y="88"/>
                    <a:pt x="10076" y="88"/>
                  </a:cubicBezTo>
                  <a:cubicBezTo>
                    <a:pt x="10069" y="88"/>
                    <a:pt x="10062" y="91"/>
                    <a:pt x="10056" y="96"/>
                  </a:cubicBezTo>
                  <a:cubicBezTo>
                    <a:pt x="10056" y="96"/>
                    <a:pt x="10051" y="100"/>
                    <a:pt x="10051" y="100"/>
                  </a:cubicBezTo>
                  <a:cubicBezTo>
                    <a:pt x="10042" y="96"/>
                    <a:pt x="10033" y="91"/>
                    <a:pt x="10024" y="91"/>
                  </a:cubicBezTo>
                  <a:cubicBezTo>
                    <a:pt x="8308" y="29"/>
                    <a:pt x="6591" y="1"/>
                    <a:pt x="4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92" name="Google Shape;492;p13"/>
          <p:cNvSpPr txBox="1">
            <a:spLocks noGrp="1"/>
          </p:cNvSpPr>
          <p:nvPr>
            <p:ph type="title"/>
          </p:nvPr>
        </p:nvSpPr>
        <p:spPr>
          <a:xfrm>
            <a:off x="1097292" y="3645667"/>
            <a:ext cx="3259200" cy="64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subTitle" idx="1"/>
          </p:nvPr>
        </p:nvSpPr>
        <p:spPr>
          <a:xfrm>
            <a:off x="1371109" y="4192600"/>
            <a:ext cx="2711600" cy="9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 sz="1867"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title" idx="2"/>
          </p:nvPr>
        </p:nvSpPr>
        <p:spPr>
          <a:xfrm>
            <a:off x="7803241" y="3645667"/>
            <a:ext cx="3259200" cy="64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subTitle" idx="3"/>
          </p:nvPr>
        </p:nvSpPr>
        <p:spPr>
          <a:xfrm>
            <a:off x="8109291" y="4192600"/>
            <a:ext cx="2711600" cy="9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 sz="1867"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ctrTitle" idx="4"/>
          </p:nvPr>
        </p:nvSpPr>
        <p:spPr>
          <a:xfrm>
            <a:off x="1170200" y="979905"/>
            <a:ext cx="9851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9pPr>
          </a:lstStyle>
          <a:p>
            <a:endParaRPr/>
          </a:p>
        </p:txBody>
      </p:sp>
      <p:sp>
        <p:nvSpPr>
          <p:cNvPr id="497" name="Google Shape;497;p13"/>
          <p:cNvSpPr txBox="1">
            <a:spLocks noGrp="1"/>
          </p:cNvSpPr>
          <p:nvPr>
            <p:ph type="title" idx="5"/>
          </p:nvPr>
        </p:nvSpPr>
        <p:spPr>
          <a:xfrm>
            <a:off x="4466400" y="3645667"/>
            <a:ext cx="3259200" cy="64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498" name="Google Shape;498;p13"/>
          <p:cNvSpPr txBox="1">
            <a:spLocks noGrp="1"/>
          </p:cNvSpPr>
          <p:nvPr>
            <p:ph type="subTitle" idx="6"/>
          </p:nvPr>
        </p:nvSpPr>
        <p:spPr>
          <a:xfrm>
            <a:off x="4753619" y="4192600"/>
            <a:ext cx="2711600" cy="9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 sz="1867"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None/>
              <a:defRPr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grpSp>
        <p:nvGrpSpPr>
          <p:cNvPr id="499" name="Google Shape;499;p13"/>
          <p:cNvGrpSpPr/>
          <p:nvPr/>
        </p:nvGrpSpPr>
        <p:grpSpPr>
          <a:xfrm>
            <a:off x="10371453" y="-211799"/>
            <a:ext cx="1953535" cy="2158732"/>
            <a:chOff x="8296825" y="0"/>
            <a:chExt cx="1044522" cy="1255953"/>
          </a:xfrm>
        </p:grpSpPr>
        <p:sp>
          <p:nvSpPr>
            <p:cNvPr id="500" name="Google Shape;500;p13"/>
            <p:cNvSpPr/>
            <p:nvPr/>
          </p:nvSpPr>
          <p:spPr>
            <a:xfrm>
              <a:off x="8296825" y="0"/>
              <a:ext cx="1044522" cy="1255953"/>
            </a:xfrm>
            <a:custGeom>
              <a:avLst/>
              <a:gdLst/>
              <a:ahLst/>
              <a:cxnLst/>
              <a:rect l="l" t="t" r="r" b="b"/>
              <a:pathLst>
                <a:path w="6946" h="8352" extrusionOk="0">
                  <a:moveTo>
                    <a:pt x="3703" y="1"/>
                  </a:moveTo>
                  <a:cubicBezTo>
                    <a:pt x="2577" y="1"/>
                    <a:pt x="1451" y="53"/>
                    <a:pt x="328" y="156"/>
                  </a:cubicBezTo>
                  <a:cubicBezTo>
                    <a:pt x="296" y="161"/>
                    <a:pt x="278" y="179"/>
                    <a:pt x="274" y="215"/>
                  </a:cubicBezTo>
                  <a:cubicBezTo>
                    <a:pt x="83" y="2871"/>
                    <a:pt x="1" y="5540"/>
                    <a:pt x="42" y="8210"/>
                  </a:cubicBezTo>
                  <a:cubicBezTo>
                    <a:pt x="37" y="8224"/>
                    <a:pt x="37" y="8233"/>
                    <a:pt x="46" y="8242"/>
                  </a:cubicBezTo>
                  <a:cubicBezTo>
                    <a:pt x="55" y="8269"/>
                    <a:pt x="78" y="8278"/>
                    <a:pt x="101" y="8278"/>
                  </a:cubicBezTo>
                  <a:lnTo>
                    <a:pt x="105" y="8278"/>
                  </a:lnTo>
                  <a:cubicBezTo>
                    <a:pt x="110" y="8278"/>
                    <a:pt x="110" y="8278"/>
                    <a:pt x="115" y="8274"/>
                  </a:cubicBezTo>
                  <a:cubicBezTo>
                    <a:pt x="124" y="8274"/>
                    <a:pt x="133" y="8269"/>
                    <a:pt x="137" y="8260"/>
                  </a:cubicBezTo>
                  <a:cubicBezTo>
                    <a:pt x="1233" y="7323"/>
                    <a:pt x="2238" y="6286"/>
                    <a:pt x="3198" y="5213"/>
                  </a:cubicBezTo>
                  <a:cubicBezTo>
                    <a:pt x="4189" y="6386"/>
                    <a:pt x="5308" y="7478"/>
                    <a:pt x="6581" y="8342"/>
                  </a:cubicBezTo>
                  <a:cubicBezTo>
                    <a:pt x="6590" y="8349"/>
                    <a:pt x="6599" y="8352"/>
                    <a:pt x="6608" y="8352"/>
                  </a:cubicBezTo>
                  <a:cubicBezTo>
                    <a:pt x="6621" y="8352"/>
                    <a:pt x="6634" y="8345"/>
                    <a:pt x="6645" y="8337"/>
                  </a:cubicBezTo>
                  <a:cubicBezTo>
                    <a:pt x="6654" y="8328"/>
                    <a:pt x="6663" y="8315"/>
                    <a:pt x="6663" y="8292"/>
                  </a:cubicBezTo>
                  <a:cubicBezTo>
                    <a:pt x="6695" y="5595"/>
                    <a:pt x="6727" y="2889"/>
                    <a:pt x="6941" y="197"/>
                  </a:cubicBezTo>
                  <a:cubicBezTo>
                    <a:pt x="6945" y="165"/>
                    <a:pt x="6913" y="143"/>
                    <a:pt x="6886" y="143"/>
                  </a:cubicBezTo>
                  <a:cubicBezTo>
                    <a:pt x="5828" y="48"/>
                    <a:pt x="4766" y="1"/>
                    <a:pt x="3703" y="1"/>
                  </a:cubicBezTo>
                  <a:close/>
                </a:path>
              </a:pathLst>
            </a:custGeom>
            <a:solidFill>
              <a:srgbClr val="F7E0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13"/>
            <p:cNvSpPr/>
            <p:nvPr/>
          </p:nvSpPr>
          <p:spPr>
            <a:xfrm>
              <a:off x="8320885" y="16842"/>
              <a:ext cx="1020462" cy="307672"/>
            </a:xfrm>
            <a:custGeom>
              <a:avLst/>
              <a:gdLst/>
              <a:ahLst/>
              <a:cxnLst/>
              <a:rect l="l" t="t" r="r" b="b"/>
              <a:pathLst>
                <a:path w="6786" h="2046" extrusionOk="0">
                  <a:moveTo>
                    <a:pt x="3523" y="1"/>
                  </a:moveTo>
                  <a:cubicBezTo>
                    <a:pt x="2404" y="1"/>
                    <a:pt x="1285" y="53"/>
                    <a:pt x="168" y="158"/>
                  </a:cubicBezTo>
                  <a:cubicBezTo>
                    <a:pt x="136" y="162"/>
                    <a:pt x="118" y="181"/>
                    <a:pt x="114" y="212"/>
                  </a:cubicBezTo>
                  <a:cubicBezTo>
                    <a:pt x="68" y="822"/>
                    <a:pt x="32" y="1436"/>
                    <a:pt x="0" y="2045"/>
                  </a:cubicBezTo>
                  <a:lnTo>
                    <a:pt x="6662" y="2045"/>
                  </a:lnTo>
                  <a:cubicBezTo>
                    <a:pt x="6694" y="1431"/>
                    <a:pt x="6735" y="813"/>
                    <a:pt x="6785" y="199"/>
                  </a:cubicBezTo>
                  <a:cubicBezTo>
                    <a:pt x="6785" y="167"/>
                    <a:pt x="6753" y="144"/>
                    <a:pt x="6726" y="144"/>
                  </a:cubicBezTo>
                  <a:cubicBezTo>
                    <a:pt x="5662" y="49"/>
                    <a:pt x="4593" y="1"/>
                    <a:pt x="35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13"/>
            <p:cNvSpPr/>
            <p:nvPr/>
          </p:nvSpPr>
          <p:spPr>
            <a:xfrm>
              <a:off x="8424797" y="73986"/>
              <a:ext cx="43158" cy="33685"/>
            </a:xfrm>
            <a:custGeom>
              <a:avLst/>
              <a:gdLst/>
              <a:ahLst/>
              <a:cxnLst/>
              <a:rect l="l" t="t" r="r" b="b"/>
              <a:pathLst>
                <a:path w="287" h="224" extrusionOk="0">
                  <a:moveTo>
                    <a:pt x="141" y="1"/>
                  </a:moveTo>
                  <a:cubicBezTo>
                    <a:pt x="0" y="1"/>
                    <a:pt x="0" y="224"/>
                    <a:pt x="141" y="224"/>
                  </a:cubicBezTo>
                  <a:cubicBezTo>
                    <a:pt x="287" y="224"/>
                    <a:pt x="287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13"/>
            <p:cNvSpPr/>
            <p:nvPr/>
          </p:nvSpPr>
          <p:spPr>
            <a:xfrm>
              <a:off x="8474722" y="165716"/>
              <a:ext cx="43158" cy="33534"/>
            </a:xfrm>
            <a:custGeom>
              <a:avLst/>
              <a:gdLst/>
              <a:ahLst/>
              <a:cxnLst/>
              <a:rect l="l" t="t" r="r" b="b"/>
              <a:pathLst>
                <a:path w="287" h="223" extrusionOk="0">
                  <a:moveTo>
                    <a:pt x="141" y="0"/>
                  </a:moveTo>
                  <a:cubicBezTo>
                    <a:pt x="0" y="0"/>
                    <a:pt x="0" y="223"/>
                    <a:pt x="141" y="223"/>
                  </a:cubicBezTo>
                  <a:cubicBezTo>
                    <a:pt x="287" y="223"/>
                    <a:pt x="287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13"/>
            <p:cNvSpPr/>
            <p:nvPr/>
          </p:nvSpPr>
          <p:spPr>
            <a:xfrm>
              <a:off x="8377578" y="249025"/>
              <a:ext cx="43158" cy="33685"/>
            </a:xfrm>
            <a:custGeom>
              <a:avLst/>
              <a:gdLst/>
              <a:ahLst/>
              <a:cxnLst/>
              <a:rect l="l" t="t" r="r" b="b"/>
              <a:pathLst>
                <a:path w="287" h="224" extrusionOk="0">
                  <a:moveTo>
                    <a:pt x="141" y="1"/>
                  </a:moveTo>
                  <a:cubicBezTo>
                    <a:pt x="0" y="1"/>
                    <a:pt x="0" y="224"/>
                    <a:pt x="141" y="224"/>
                  </a:cubicBezTo>
                  <a:cubicBezTo>
                    <a:pt x="287" y="224"/>
                    <a:pt x="287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13"/>
            <p:cNvSpPr/>
            <p:nvPr/>
          </p:nvSpPr>
          <p:spPr>
            <a:xfrm>
              <a:off x="8369307" y="154588"/>
              <a:ext cx="39850" cy="36391"/>
            </a:xfrm>
            <a:custGeom>
              <a:avLst/>
              <a:gdLst/>
              <a:ahLst/>
              <a:cxnLst/>
              <a:rect l="l" t="t" r="r" b="b"/>
              <a:pathLst>
                <a:path w="265" h="242" extrusionOk="0">
                  <a:moveTo>
                    <a:pt x="138" y="1"/>
                  </a:moveTo>
                  <a:cubicBezTo>
                    <a:pt x="111" y="1"/>
                    <a:pt x="85" y="11"/>
                    <a:pt x="65" y="33"/>
                  </a:cubicBezTo>
                  <a:lnTo>
                    <a:pt x="46" y="51"/>
                  </a:lnTo>
                  <a:cubicBezTo>
                    <a:pt x="5" y="92"/>
                    <a:pt x="1" y="170"/>
                    <a:pt x="46" y="210"/>
                  </a:cubicBezTo>
                  <a:cubicBezTo>
                    <a:pt x="67" y="231"/>
                    <a:pt x="94" y="241"/>
                    <a:pt x="122" y="241"/>
                  </a:cubicBezTo>
                  <a:cubicBezTo>
                    <a:pt x="150" y="241"/>
                    <a:pt x="178" y="231"/>
                    <a:pt x="201" y="210"/>
                  </a:cubicBezTo>
                  <a:lnTo>
                    <a:pt x="219" y="192"/>
                  </a:lnTo>
                  <a:cubicBezTo>
                    <a:pt x="260" y="151"/>
                    <a:pt x="265" y="74"/>
                    <a:pt x="219" y="33"/>
                  </a:cubicBezTo>
                  <a:cubicBezTo>
                    <a:pt x="196" y="12"/>
                    <a:pt x="167" y="1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13"/>
            <p:cNvSpPr/>
            <p:nvPr/>
          </p:nvSpPr>
          <p:spPr>
            <a:xfrm>
              <a:off x="8599836" y="52181"/>
              <a:ext cx="43158" cy="32933"/>
            </a:xfrm>
            <a:custGeom>
              <a:avLst/>
              <a:gdLst/>
              <a:ahLst/>
              <a:cxnLst/>
              <a:rect l="l" t="t" r="r" b="b"/>
              <a:pathLst>
                <a:path w="287" h="219" extrusionOk="0">
                  <a:moveTo>
                    <a:pt x="141" y="0"/>
                  </a:moveTo>
                  <a:cubicBezTo>
                    <a:pt x="0" y="0"/>
                    <a:pt x="0" y="218"/>
                    <a:pt x="141" y="218"/>
                  </a:cubicBezTo>
                  <a:cubicBezTo>
                    <a:pt x="287" y="218"/>
                    <a:pt x="287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13"/>
            <p:cNvSpPr/>
            <p:nvPr/>
          </p:nvSpPr>
          <p:spPr>
            <a:xfrm>
              <a:off x="8560889" y="132783"/>
              <a:ext cx="39850" cy="35790"/>
            </a:xfrm>
            <a:custGeom>
              <a:avLst/>
              <a:gdLst/>
              <a:ahLst/>
              <a:cxnLst/>
              <a:rect l="l" t="t" r="r" b="b"/>
              <a:pathLst>
                <a:path w="265" h="238" extrusionOk="0">
                  <a:moveTo>
                    <a:pt x="141" y="0"/>
                  </a:moveTo>
                  <a:cubicBezTo>
                    <a:pt x="114" y="0"/>
                    <a:pt x="86" y="10"/>
                    <a:pt x="64" y="33"/>
                  </a:cubicBezTo>
                  <a:lnTo>
                    <a:pt x="46" y="51"/>
                  </a:lnTo>
                  <a:cubicBezTo>
                    <a:pt x="5" y="92"/>
                    <a:pt x="0" y="164"/>
                    <a:pt x="46" y="205"/>
                  </a:cubicBezTo>
                  <a:cubicBezTo>
                    <a:pt x="69" y="226"/>
                    <a:pt x="98" y="238"/>
                    <a:pt x="128" y="238"/>
                  </a:cubicBezTo>
                  <a:cubicBezTo>
                    <a:pt x="155" y="238"/>
                    <a:pt x="183" y="228"/>
                    <a:pt x="205" y="205"/>
                  </a:cubicBezTo>
                  <a:lnTo>
                    <a:pt x="223" y="187"/>
                  </a:lnTo>
                  <a:cubicBezTo>
                    <a:pt x="264" y="146"/>
                    <a:pt x="264" y="69"/>
                    <a:pt x="223" y="33"/>
                  </a:cubicBezTo>
                  <a:cubicBezTo>
                    <a:pt x="200" y="12"/>
                    <a:pt x="170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13"/>
            <p:cNvSpPr/>
            <p:nvPr/>
          </p:nvSpPr>
          <p:spPr>
            <a:xfrm>
              <a:off x="8659988" y="196393"/>
              <a:ext cx="33685" cy="36391"/>
            </a:xfrm>
            <a:custGeom>
              <a:avLst/>
              <a:gdLst/>
              <a:ahLst/>
              <a:cxnLst/>
              <a:rect l="l" t="t" r="r" b="b"/>
              <a:pathLst>
                <a:path w="224" h="242" extrusionOk="0">
                  <a:moveTo>
                    <a:pt x="121" y="0"/>
                  </a:moveTo>
                  <a:cubicBezTo>
                    <a:pt x="119" y="0"/>
                    <a:pt x="117" y="1"/>
                    <a:pt x="114" y="1"/>
                  </a:cubicBezTo>
                  <a:cubicBezTo>
                    <a:pt x="51" y="5"/>
                    <a:pt x="1" y="51"/>
                    <a:pt x="1" y="110"/>
                  </a:cubicBezTo>
                  <a:lnTo>
                    <a:pt x="1" y="128"/>
                  </a:lnTo>
                  <a:cubicBezTo>
                    <a:pt x="1" y="187"/>
                    <a:pt x="51" y="242"/>
                    <a:pt x="114" y="242"/>
                  </a:cubicBezTo>
                  <a:cubicBezTo>
                    <a:pt x="173" y="237"/>
                    <a:pt x="223" y="192"/>
                    <a:pt x="223" y="128"/>
                  </a:cubicBezTo>
                  <a:lnTo>
                    <a:pt x="223" y="110"/>
                  </a:lnTo>
                  <a:cubicBezTo>
                    <a:pt x="223" y="57"/>
                    <a:pt x="177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13"/>
            <p:cNvSpPr/>
            <p:nvPr/>
          </p:nvSpPr>
          <p:spPr>
            <a:xfrm>
              <a:off x="8552618" y="263310"/>
              <a:ext cx="39850" cy="35940"/>
            </a:xfrm>
            <a:custGeom>
              <a:avLst/>
              <a:gdLst/>
              <a:ahLst/>
              <a:cxnLst/>
              <a:rect l="l" t="t" r="r" b="b"/>
              <a:pathLst>
                <a:path w="265" h="239" extrusionOk="0">
                  <a:moveTo>
                    <a:pt x="141" y="1"/>
                  </a:moveTo>
                  <a:cubicBezTo>
                    <a:pt x="114" y="1"/>
                    <a:pt x="86" y="11"/>
                    <a:pt x="64" y="33"/>
                  </a:cubicBezTo>
                  <a:lnTo>
                    <a:pt x="46" y="51"/>
                  </a:lnTo>
                  <a:cubicBezTo>
                    <a:pt x="5" y="92"/>
                    <a:pt x="1" y="165"/>
                    <a:pt x="46" y="206"/>
                  </a:cubicBezTo>
                  <a:cubicBezTo>
                    <a:pt x="69" y="227"/>
                    <a:pt x="99" y="238"/>
                    <a:pt x="127" y="238"/>
                  </a:cubicBezTo>
                  <a:cubicBezTo>
                    <a:pt x="154" y="238"/>
                    <a:pt x="181" y="228"/>
                    <a:pt x="201" y="206"/>
                  </a:cubicBezTo>
                  <a:lnTo>
                    <a:pt x="219" y="188"/>
                  </a:lnTo>
                  <a:cubicBezTo>
                    <a:pt x="260" y="147"/>
                    <a:pt x="264" y="74"/>
                    <a:pt x="219" y="33"/>
                  </a:cubicBezTo>
                  <a:cubicBezTo>
                    <a:pt x="198" y="12"/>
                    <a:pt x="17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13"/>
            <p:cNvSpPr/>
            <p:nvPr/>
          </p:nvSpPr>
          <p:spPr>
            <a:xfrm>
              <a:off x="8738635" y="79550"/>
              <a:ext cx="43309" cy="33534"/>
            </a:xfrm>
            <a:custGeom>
              <a:avLst/>
              <a:gdLst/>
              <a:ahLst/>
              <a:cxnLst/>
              <a:rect l="l" t="t" r="r" b="b"/>
              <a:pathLst>
                <a:path w="288" h="223" extrusionOk="0">
                  <a:moveTo>
                    <a:pt x="146" y="0"/>
                  </a:moveTo>
                  <a:cubicBezTo>
                    <a:pt x="1" y="0"/>
                    <a:pt x="1" y="223"/>
                    <a:pt x="146" y="223"/>
                  </a:cubicBezTo>
                  <a:cubicBezTo>
                    <a:pt x="287" y="223"/>
                    <a:pt x="287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13"/>
            <p:cNvSpPr/>
            <p:nvPr/>
          </p:nvSpPr>
          <p:spPr>
            <a:xfrm>
              <a:off x="8848712" y="238197"/>
              <a:ext cx="43309" cy="33534"/>
            </a:xfrm>
            <a:custGeom>
              <a:avLst/>
              <a:gdLst/>
              <a:ahLst/>
              <a:cxnLst/>
              <a:rect l="l" t="t" r="r" b="b"/>
              <a:pathLst>
                <a:path w="288" h="223" extrusionOk="0">
                  <a:moveTo>
                    <a:pt x="142" y="0"/>
                  </a:moveTo>
                  <a:cubicBezTo>
                    <a:pt x="1" y="0"/>
                    <a:pt x="1" y="223"/>
                    <a:pt x="142" y="223"/>
                  </a:cubicBezTo>
                  <a:cubicBezTo>
                    <a:pt x="287" y="223"/>
                    <a:pt x="287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13"/>
            <p:cNvSpPr/>
            <p:nvPr/>
          </p:nvSpPr>
          <p:spPr>
            <a:xfrm>
              <a:off x="8787207" y="157445"/>
              <a:ext cx="37745" cy="33685"/>
            </a:xfrm>
            <a:custGeom>
              <a:avLst/>
              <a:gdLst/>
              <a:ahLst/>
              <a:cxnLst/>
              <a:rect l="l" t="t" r="r" b="b"/>
              <a:pathLst>
                <a:path w="251" h="224" extrusionOk="0">
                  <a:moveTo>
                    <a:pt x="114" y="0"/>
                  </a:moveTo>
                  <a:cubicBezTo>
                    <a:pt x="60" y="0"/>
                    <a:pt x="1" y="50"/>
                    <a:pt x="5" y="110"/>
                  </a:cubicBezTo>
                  <a:cubicBezTo>
                    <a:pt x="10" y="173"/>
                    <a:pt x="55" y="223"/>
                    <a:pt x="114" y="223"/>
                  </a:cubicBezTo>
                  <a:lnTo>
                    <a:pt x="137" y="223"/>
                  </a:lnTo>
                  <a:cubicBezTo>
                    <a:pt x="192" y="223"/>
                    <a:pt x="251" y="173"/>
                    <a:pt x="246" y="110"/>
                  </a:cubicBezTo>
                  <a:cubicBezTo>
                    <a:pt x="242" y="50"/>
                    <a:pt x="196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13"/>
            <p:cNvSpPr/>
            <p:nvPr/>
          </p:nvSpPr>
          <p:spPr>
            <a:xfrm>
              <a:off x="8897284" y="46015"/>
              <a:ext cx="43309" cy="33685"/>
            </a:xfrm>
            <a:custGeom>
              <a:avLst/>
              <a:gdLst/>
              <a:ahLst/>
              <a:cxnLst/>
              <a:rect l="l" t="t" r="r" b="b"/>
              <a:pathLst>
                <a:path w="288" h="224" extrusionOk="0">
                  <a:moveTo>
                    <a:pt x="142" y="0"/>
                  </a:moveTo>
                  <a:cubicBezTo>
                    <a:pt x="1" y="0"/>
                    <a:pt x="1" y="223"/>
                    <a:pt x="142" y="223"/>
                  </a:cubicBezTo>
                  <a:cubicBezTo>
                    <a:pt x="287" y="223"/>
                    <a:pt x="287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13"/>
            <p:cNvSpPr/>
            <p:nvPr/>
          </p:nvSpPr>
          <p:spPr>
            <a:xfrm>
              <a:off x="9040895" y="99249"/>
              <a:ext cx="33685" cy="36391"/>
            </a:xfrm>
            <a:custGeom>
              <a:avLst/>
              <a:gdLst/>
              <a:ahLst/>
              <a:cxnLst/>
              <a:rect l="l" t="t" r="r" b="b"/>
              <a:pathLst>
                <a:path w="224" h="242" extrusionOk="0">
                  <a:moveTo>
                    <a:pt x="117" y="1"/>
                  </a:moveTo>
                  <a:cubicBezTo>
                    <a:pt x="115" y="1"/>
                    <a:pt x="112" y="1"/>
                    <a:pt x="110" y="1"/>
                  </a:cubicBezTo>
                  <a:cubicBezTo>
                    <a:pt x="51" y="1"/>
                    <a:pt x="1" y="46"/>
                    <a:pt x="1" y="110"/>
                  </a:cubicBezTo>
                  <a:lnTo>
                    <a:pt x="1" y="128"/>
                  </a:lnTo>
                  <a:cubicBezTo>
                    <a:pt x="1" y="187"/>
                    <a:pt x="51" y="242"/>
                    <a:pt x="110" y="242"/>
                  </a:cubicBezTo>
                  <a:cubicBezTo>
                    <a:pt x="173" y="237"/>
                    <a:pt x="224" y="192"/>
                    <a:pt x="224" y="128"/>
                  </a:cubicBezTo>
                  <a:lnTo>
                    <a:pt x="224" y="110"/>
                  </a:lnTo>
                  <a:cubicBezTo>
                    <a:pt x="224" y="53"/>
                    <a:pt x="177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13"/>
            <p:cNvSpPr/>
            <p:nvPr/>
          </p:nvSpPr>
          <p:spPr>
            <a:xfrm>
              <a:off x="8935630" y="168422"/>
              <a:ext cx="32933" cy="36391"/>
            </a:xfrm>
            <a:custGeom>
              <a:avLst/>
              <a:gdLst/>
              <a:ahLst/>
              <a:cxnLst/>
              <a:rect l="l" t="t" r="r" b="b"/>
              <a:pathLst>
                <a:path w="219" h="242" extrusionOk="0">
                  <a:moveTo>
                    <a:pt x="109" y="0"/>
                  </a:moveTo>
                  <a:cubicBezTo>
                    <a:pt x="50" y="5"/>
                    <a:pt x="0" y="50"/>
                    <a:pt x="0" y="114"/>
                  </a:cubicBezTo>
                  <a:lnTo>
                    <a:pt x="0" y="132"/>
                  </a:lnTo>
                  <a:cubicBezTo>
                    <a:pt x="0" y="189"/>
                    <a:pt x="47" y="242"/>
                    <a:pt x="103" y="242"/>
                  </a:cubicBezTo>
                  <a:cubicBezTo>
                    <a:pt x="105" y="242"/>
                    <a:pt x="107" y="241"/>
                    <a:pt x="109" y="241"/>
                  </a:cubicBezTo>
                  <a:cubicBezTo>
                    <a:pt x="169" y="241"/>
                    <a:pt x="219" y="191"/>
                    <a:pt x="219" y="132"/>
                  </a:cubicBezTo>
                  <a:lnTo>
                    <a:pt x="219" y="114"/>
                  </a:lnTo>
                  <a:cubicBezTo>
                    <a:pt x="219" y="55"/>
                    <a:pt x="169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13"/>
            <p:cNvSpPr/>
            <p:nvPr/>
          </p:nvSpPr>
          <p:spPr>
            <a:xfrm>
              <a:off x="9146310" y="68572"/>
              <a:ext cx="36993" cy="33685"/>
            </a:xfrm>
            <a:custGeom>
              <a:avLst/>
              <a:gdLst/>
              <a:ahLst/>
              <a:cxnLst/>
              <a:rect l="l" t="t" r="r" b="b"/>
              <a:pathLst>
                <a:path w="246" h="224" extrusionOk="0">
                  <a:moveTo>
                    <a:pt x="114" y="0"/>
                  </a:moveTo>
                  <a:cubicBezTo>
                    <a:pt x="55" y="0"/>
                    <a:pt x="0" y="50"/>
                    <a:pt x="0" y="109"/>
                  </a:cubicBezTo>
                  <a:cubicBezTo>
                    <a:pt x="5" y="173"/>
                    <a:pt x="50" y="223"/>
                    <a:pt x="114" y="223"/>
                  </a:cubicBezTo>
                  <a:lnTo>
                    <a:pt x="132" y="223"/>
                  </a:lnTo>
                  <a:cubicBezTo>
                    <a:pt x="191" y="223"/>
                    <a:pt x="246" y="169"/>
                    <a:pt x="241" y="109"/>
                  </a:cubicBezTo>
                  <a:cubicBezTo>
                    <a:pt x="241" y="50"/>
                    <a:pt x="196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13"/>
            <p:cNvSpPr/>
            <p:nvPr/>
          </p:nvSpPr>
          <p:spPr>
            <a:xfrm>
              <a:off x="9250221" y="138197"/>
              <a:ext cx="39850" cy="35940"/>
            </a:xfrm>
            <a:custGeom>
              <a:avLst/>
              <a:gdLst/>
              <a:ahLst/>
              <a:cxnLst/>
              <a:rect l="l" t="t" r="r" b="b"/>
              <a:pathLst>
                <a:path w="265" h="239" extrusionOk="0">
                  <a:moveTo>
                    <a:pt x="141" y="1"/>
                  </a:moveTo>
                  <a:cubicBezTo>
                    <a:pt x="114" y="1"/>
                    <a:pt x="86" y="11"/>
                    <a:pt x="64" y="33"/>
                  </a:cubicBezTo>
                  <a:lnTo>
                    <a:pt x="46" y="51"/>
                  </a:lnTo>
                  <a:cubicBezTo>
                    <a:pt x="5" y="92"/>
                    <a:pt x="0" y="165"/>
                    <a:pt x="46" y="206"/>
                  </a:cubicBezTo>
                  <a:cubicBezTo>
                    <a:pt x="69" y="227"/>
                    <a:pt x="98" y="238"/>
                    <a:pt x="127" y="238"/>
                  </a:cubicBezTo>
                  <a:cubicBezTo>
                    <a:pt x="154" y="238"/>
                    <a:pt x="180" y="228"/>
                    <a:pt x="200" y="206"/>
                  </a:cubicBezTo>
                  <a:lnTo>
                    <a:pt x="223" y="188"/>
                  </a:lnTo>
                  <a:cubicBezTo>
                    <a:pt x="264" y="147"/>
                    <a:pt x="264" y="74"/>
                    <a:pt x="223" y="33"/>
                  </a:cubicBezTo>
                  <a:cubicBezTo>
                    <a:pt x="200" y="12"/>
                    <a:pt x="17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13"/>
            <p:cNvSpPr/>
            <p:nvPr/>
          </p:nvSpPr>
          <p:spPr>
            <a:xfrm>
              <a:off x="9133227" y="185415"/>
              <a:ext cx="43309" cy="33083"/>
            </a:xfrm>
            <a:custGeom>
              <a:avLst/>
              <a:gdLst/>
              <a:ahLst/>
              <a:cxnLst/>
              <a:rect l="l" t="t" r="r" b="b"/>
              <a:pathLst>
                <a:path w="288" h="220" extrusionOk="0">
                  <a:moveTo>
                    <a:pt x="146" y="1"/>
                  </a:moveTo>
                  <a:cubicBezTo>
                    <a:pt x="1" y="1"/>
                    <a:pt x="1" y="219"/>
                    <a:pt x="146" y="219"/>
                  </a:cubicBezTo>
                  <a:cubicBezTo>
                    <a:pt x="287" y="219"/>
                    <a:pt x="287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13"/>
            <p:cNvSpPr/>
            <p:nvPr/>
          </p:nvSpPr>
          <p:spPr>
            <a:xfrm>
              <a:off x="9019692" y="260002"/>
              <a:ext cx="42557" cy="33685"/>
            </a:xfrm>
            <a:custGeom>
              <a:avLst/>
              <a:gdLst/>
              <a:ahLst/>
              <a:cxnLst/>
              <a:rect l="l" t="t" r="r" b="b"/>
              <a:pathLst>
                <a:path w="283" h="224" extrusionOk="0">
                  <a:moveTo>
                    <a:pt x="142" y="1"/>
                  </a:moveTo>
                  <a:cubicBezTo>
                    <a:pt x="1" y="1"/>
                    <a:pt x="1" y="223"/>
                    <a:pt x="142" y="223"/>
                  </a:cubicBezTo>
                  <a:cubicBezTo>
                    <a:pt x="283" y="223"/>
                    <a:pt x="283" y="1"/>
                    <a:pt x="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13"/>
            <p:cNvSpPr/>
            <p:nvPr/>
          </p:nvSpPr>
          <p:spPr>
            <a:xfrm>
              <a:off x="9247514" y="238197"/>
              <a:ext cx="43158" cy="33534"/>
            </a:xfrm>
            <a:custGeom>
              <a:avLst/>
              <a:gdLst/>
              <a:ahLst/>
              <a:cxnLst/>
              <a:rect l="l" t="t" r="r" b="b"/>
              <a:pathLst>
                <a:path w="287" h="223" extrusionOk="0">
                  <a:moveTo>
                    <a:pt x="141" y="0"/>
                  </a:moveTo>
                  <a:cubicBezTo>
                    <a:pt x="0" y="0"/>
                    <a:pt x="0" y="223"/>
                    <a:pt x="141" y="223"/>
                  </a:cubicBezTo>
                  <a:cubicBezTo>
                    <a:pt x="287" y="223"/>
                    <a:pt x="287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13"/>
            <p:cNvSpPr/>
            <p:nvPr/>
          </p:nvSpPr>
          <p:spPr>
            <a:xfrm>
              <a:off x="8741342" y="266017"/>
              <a:ext cx="40602" cy="35940"/>
            </a:xfrm>
            <a:custGeom>
              <a:avLst/>
              <a:gdLst/>
              <a:ahLst/>
              <a:cxnLst/>
              <a:rect l="l" t="t" r="r" b="b"/>
              <a:pathLst>
                <a:path w="270" h="239" extrusionOk="0">
                  <a:moveTo>
                    <a:pt x="142" y="1"/>
                  </a:moveTo>
                  <a:cubicBezTo>
                    <a:pt x="114" y="1"/>
                    <a:pt x="87" y="11"/>
                    <a:pt x="64" y="33"/>
                  </a:cubicBezTo>
                  <a:lnTo>
                    <a:pt x="46" y="52"/>
                  </a:lnTo>
                  <a:cubicBezTo>
                    <a:pt x="5" y="92"/>
                    <a:pt x="1" y="165"/>
                    <a:pt x="46" y="206"/>
                  </a:cubicBezTo>
                  <a:cubicBezTo>
                    <a:pt x="70" y="227"/>
                    <a:pt x="99" y="239"/>
                    <a:pt x="128" y="239"/>
                  </a:cubicBezTo>
                  <a:cubicBezTo>
                    <a:pt x="156" y="239"/>
                    <a:pt x="183" y="228"/>
                    <a:pt x="205" y="206"/>
                  </a:cubicBezTo>
                  <a:lnTo>
                    <a:pt x="224" y="188"/>
                  </a:lnTo>
                  <a:cubicBezTo>
                    <a:pt x="265" y="147"/>
                    <a:pt x="269" y="74"/>
                    <a:pt x="224" y="33"/>
                  </a:cubicBezTo>
                  <a:cubicBezTo>
                    <a:pt x="200" y="12"/>
                    <a:pt x="171" y="1"/>
                    <a:pt x="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13"/>
            <p:cNvSpPr/>
            <p:nvPr/>
          </p:nvSpPr>
          <p:spPr>
            <a:xfrm>
              <a:off x="8296825" y="0"/>
              <a:ext cx="1044522" cy="1255953"/>
            </a:xfrm>
            <a:custGeom>
              <a:avLst/>
              <a:gdLst/>
              <a:ahLst/>
              <a:cxnLst/>
              <a:rect l="l" t="t" r="r" b="b"/>
              <a:pathLst>
                <a:path w="6946" h="8352" extrusionOk="0">
                  <a:moveTo>
                    <a:pt x="3700" y="111"/>
                  </a:moveTo>
                  <a:cubicBezTo>
                    <a:pt x="4744" y="111"/>
                    <a:pt x="5787" y="157"/>
                    <a:pt x="6827" y="247"/>
                  </a:cubicBezTo>
                  <a:cubicBezTo>
                    <a:pt x="6618" y="2889"/>
                    <a:pt x="6586" y="5540"/>
                    <a:pt x="6554" y="8187"/>
                  </a:cubicBezTo>
                  <a:cubicBezTo>
                    <a:pt x="5308" y="7328"/>
                    <a:pt x="4212" y="6245"/>
                    <a:pt x="3239" y="5086"/>
                  </a:cubicBezTo>
                  <a:cubicBezTo>
                    <a:pt x="3230" y="5075"/>
                    <a:pt x="3217" y="5070"/>
                    <a:pt x="3203" y="5070"/>
                  </a:cubicBezTo>
                  <a:cubicBezTo>
                    <a:pt x="3187" y="5070"/>
                    <a:pt x="3171" y="5076"/>
                    <a:pt x="3161" y="5086"/>
                  </a:cubicBezTo>
                  <a:cubicBezTo>
                    <a:pt x="2211" y="6145"/>
                    <a:pt x="1224" y="7173"/>
                    <a:pt x="151" y="8105"/>
                  </a:cubicBezTo>
                  <a:cubicBezTo>
                    <a:pt x="115" y="5490"/>
                    <a:pt x="192" y="2871"/>
                    <a:pt x="383" y="265"/>
                  </a:cubicBezTo>
                  <a:cubicBezTo>
                    <a:pt x="1485" y="162"/>
                    <a:pt x="2593" y="111"/>
                    <a:pt x="3700" y="111"/>
                  </a:cubicBezTo>
                  <a:close/>
                  <a:moveTo>
                    <a:pt x="3703" y="1"/>
                  </a:moveTo>
                  <a:cubicBezTo>
                    <a:pt x="2577" y="1"/>
                    <a:pt x="1451" y="53"/>
                    <a:pt x="328" y="156"/>
                  </a:cubicBezTo>
                  <a:cubicBezTo>
                    <a:pt x="296" y="161"/>
                    <a:pt x="278" y="179"/>
                    <a:pt x="274" y="215"/>
                  </a:cubicBezTo>
                  <a:cubicBezTo>
                    <a:pt x="83" y="2871"/>
                    <a:pt x="1" y="5540"/>
                    <a:pt x="42" y="8210"/>
                  </a:cubicBezTo>
                  <a:cubicBezTo>
                    <a:pt x="37" y="8224"/>
                    <a:pt x="37" y="8233"/>
                    <a:pt x="46" y="8242"/>
                  </a:cubicBezTo>
                  <a:cubicBezTo>
                    <a:pt x="55" y="8269"/>
                    <a:pt x="78" y="8278"/>
                    <a:pt x="101" y="8278"/>
                  </a:cubicBezTo>
                  <a:lnTo>
                    <a:pt x="105" y="8278"/>
                  </a:lnTo>
                  <a:cubicBezTo>
                    <a:pt x="110" y="8278"/>
                    <a:pt x="110" y="8278"/>
                    <a:pt x="115" y="8274"/>
                  </a:cubicBezTo>
                  <a:cubicBezTo>
                    <a:pt x="124" y="8274"/>
                    <a:pt x="133" y="8269"/>
                    <a:pt x="137" y="8260"/>
                  </a:cubicBezTo>
                  <a:cubicBezTo>
                    <a:pt x="1233" y="7323"/>
                    <a:pt x="2238" y="6286"/>
                    <a:pt x="3198" y="5213"/>
                  </a:cubicBezTo>
                  <a:cubicBezTo>
                    <a:pt x="4189" y="6386"/>
                    <a:pt x="5308" y="7478"/>
                    <a:pt x="6581" y="8342"/>
                  </a:cubicBezTo>
                  <a:cubicBezTo>
                    <a:pt x="6590" y="8349"/>
                    <a:pt x="6599" y="8352"/>
                    <a:pt x="6608" y="8352"/>
                  </a:cubicBezTo>
                  <a:cubicBezTo>
                    <a:pt x="6621" y="8352"/>
                    <a:pt x="6634" y="8345"/>
                    <a:pt x="6645" y="8337"/>
                  </a:cubicBezTo>
                  <a:cubicBezTo>
                    <a:pt x="6654" y="8328"/>
                    <a:pt x="6663" y="8315"/>
                    <a:pt x="6663" y="8292"/>
                  </a:cubicBezTo>
                  <a:cubicBezTo>
                    <a:pt x="6695" y="5595"/>
                    <a:pt x="6727" y="2889"/>
                    <a:pt x="6941" y="197"/>
                  </a:cubicBezTo>
                  <a:cubicBezTo>
                    <a:pt x="6945" y="165"/>
                    <a:pt x="6913" y="143"/>
                    <a:pt x="6886" y="143"/>
                  </a:cubicBezTo>
                  <a:cubicBezTo>
                    <a:pt x="5828" y="48"/>
                    <a:pt x="4766" y="1"/>
                    <a:pt x="3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27051781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" name="Google Shape;16;p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" name="Google Shape;17;p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18;p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19;p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0;p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" name="Google Shape;21;p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" name="Google Shape;22;p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" name="Google Shape;23;p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" name="Google Shape;24;p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41;p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" name="Google Shape;48;p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" name="Google Shape;49;p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" name="Google Shape;50;p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1" name="Google Shape;51;p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2" name="Google Shape;52;p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" name="Google Shape;53;p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4" name="Google Shape;54;p2"/>
          <p:cNvSpPr/>
          <p:nvPr/>
        </p:nvSpPr>
        <p:spPr>
          <a:xfrm rot="-30003" flipH="1">
            <a:off x="1329465" y="868633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5" name="Google Shape;55;p2"/>
          <p:cNvSpPr txBox="1">
            <a:spLocks noGrp="1"/>
          </p:cNvSpPr>
          <p:nvPr>
            <p:ph type="ctrTitle"/>
          </p:nvPr>
        </p:nvSpPr>
        <p:spPr>
          <a:xfrm rot="268">
            <a:off x="959999" y="2209867"/>
            <a:ext cx="10272000" cy="2682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7733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6" name="Google Shape;56;p2"/>
          <p:cNvSpPr txBox="1">
            <a:spLocks noGrp="1"/>
          </p:cNvSpPr>
          <p:nvPr>
            <p:ph type="subTitle" idx="1"/>
          </p:nvPr>
        </p:nvSpPr>
        <p:spPr>
          <a:xfrm rot="-59909">
            <a:off x="3551470" y="4670432"/>
            <a:ext cx="5486033" cy="609289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57" name="Google Shape;57;p2"/>
          <p:cNvGrpSpPr/>
          <p:nvPr/>
        </p:nvGrpSpPr>
        <p:grpSpPr>
          <a:xfrm>
            <a:off x="652370" y="5386378"/>
            <a:ext cx="1782303" cy="841249"/>
            <a:chOff x="157977" y="4219508"/>
            <a:chExt cx="1336727" cy="630937"/>
          </a:xfrm>
        </p:grpSpPr>
        <p:sp>
          <p:nvSpPr>
            <p:cNvPr id="58" name="Google Shape;58;p2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5" name="Google Shape;65;p2"/>
          <p:cNvGrpSpPr/>
          <p:nvPr/>
        </p:nvGrpSpPr>
        <p:grpSpPr>
          <a:xfrm rot="500999">
            <a:off x="9674367" y="5350753"/>
            <a:ext cx="1824965" cy="912497"/>
            <a:chOff x="6697867" y="-312822"/>
            <a:chExt cx="786877" cy="390023"/>
          </a:xfrm>
        </p:grpSpPr>
        <p:sp>
          <p:nvSpPr>
            <p:cNvPr id="66" name="Google Shape;66;p2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763286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oogle Shape;74;p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75" name="Google Shape;75;p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" name="Google Shape;76;p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" name="Google Shape;77;p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" name="Google Shape;78;p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" name="Google Shape;79;p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" name="Google Shape;80;p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" name="Google Shape;81;p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" name="Google Shape;82;p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" name="Google Shape;83;p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" name="Google Shape;84;p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" name="Google Shape;85;p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" name="Google Shape;86;p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" name="Google Shape;87;p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" name="Google Shape;88;p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" name="Google Shape;89;p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" name="Google Shape;90;p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" name="Google Shape;91;p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" name="Google Shape;92;p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" name="Google Shape;93;p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" name="Google Shape;94;p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" name="Google Shape;95;p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" name="Google Shape;96;p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" name="Google Shape;97;p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" name="Google Shape;98;p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" name="Google Shape;99;p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" name="Google Shape;100;p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" name="Google Shape;101;p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" name="Google Shape;102;p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" name="Google Shape;103;p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" name="Google Shape;104;p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" name="Google Shape;105;p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" name="Google Shape;106;p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" name="Google Shape;107;p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" name="Google Shape;108;p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" name="Google Shape;109;p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" name="Google Shape;110;p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" name="Google Shape;111;p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" name="Google Shape;112;p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" name="Google Shape;113;p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" name="Google Shape;114;p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" name="Google Shape;115;p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" name="Google Shape;116;p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" name="Google Shape;117;p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" name="Google Shape;118;p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9" name="Google Shape;119;p3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" name="Google Shape;120;p3"/>
          <p:cNvSpPr txBox="1">
            <a:spLocks noGrp="1"/>
          </p:cNvSpPr>
          <p:nvPr>
            <p:ph type="title"/>
          </p:nvPr>
        </p:nvSpPr>
        <p:spPr>
          <a:xfrm rot="-1339">
            <a:off x="960001" y="2332361"/>
            <a:ext cx="10272001" cy="18288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3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5120571" y="727829"/>
            <a:ext cx="1950863" cy="195087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22" name="Google Shape;122;p3"/>
          <p:cNvSpPr txBox="1">
            <a:spLocks noGrp="1"/>
          </p:cNvSpPr>
          <p:nvPr>
            <p:ph type="subTitle" idx="1"/>
          </p:nvPr>
        </p:nvSpPr>
        <p:spPr>
          <a:xfrm rot="-29827">
            <a:off x="3352899" y="3894236"/>
            <a:ext cx="5486207" cy="609625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2353861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74" name="Google Shape;174;p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5" name="Google Shape;175;p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6" name="Google Shape;176;p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7" name="Google Shape;177;p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8" name="Google Shape;178;p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9" name="Google Shape;179;p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0" name="Google Shape;180;p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1" name="Google Shape;181;p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" name="Google Shape;182;p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" name="Google Shape;183;p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" name="Google Shape;184;p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" name="Google Shape;185;p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6" name="Google Shape;186;p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7" name="Google Shape;187;p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8" name="Google Shape;188;p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9" name="Google Shape;189;p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0" name="Google Shape;190;p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1" name="Google Shape;191;p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2" name="Google Shape;192;p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3" name="Google Shape;193;p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4" name="Google Shape;194;p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5" name="Google Shape;195;p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" name="Google Shape;196;p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" name="Google Shape;197;p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" name="Google Shape;198;p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" name="Google Shape;199;p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" name="Google Shape;200;p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" name="Google Shape;201;p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" name="Google Shape;202;p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" name="Google Shape;203;p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4" name="Google Shape;204;p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5" name="Google Shape;205;p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6" name="Google Shape;206;p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7" name="Google Shape;207;p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" name="Google Shape;208;p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" name="Google Shape;209;p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0" name="Google Shape;210;p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" name="Google Shape;211;p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" name="Google Shape;212;p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" name="Google Shape;213;p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" name="Google Shape;214;p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5" name="Google Shape;215;p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" name="Google Shape;216;p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" name="Google Shape;217;p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8" name="Google Shape;218;p5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9" name="Google Shape;219;p5"/>
          <p:cNvSpPr txBox="1">
            <a:spLocks noGrp="1"/>
          </p:cNvSpPr>
          <p:nvPr>
            <p:ph type="subTitle" idx="1"/>
          </p:nvPr>
        </p:nvSpPr>
        <p:spPr>
          <a:xfrm rot="-59916">
            <a:off x="1708509" y="3429061"/>
            <a:ext cx="3901792" cy="609289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0" name="Google Shape;220;p5"/>
          <p:cNvSpPr txBox="1">
            <a:spLocks noGrp="1"/>
          </p:cNvSpPr>
          <p:nvPr>
            <p:ph type="subTitle" idx="2"/>
          </p:nvPr>
        </p:nvSpPr>
        <p:spPr>
          <a:xfrm rot="-59916">
            <a:off x="6581643" y="3395161"/>
            <a:ext cx="3901792" cy="609289"/>
          </a:xfrm>
          <a:prstGeom prst="rect">
            <a:avLst/>
          </a:prstGeom>
          <a:solidFill>
            <a:schemeClr val="accent5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1" name="Google Shape;221;p5"/>
          <p:cNvSpPr txBox="1">
            <a:spLocks noGrp="1"/>
          </p:cNvSpPr>
          <p:nvPr>
            <p:ph type="subTitle" idx="3"/>
          </p:nvPr>
        </p:nvSpPr>
        <p:spPr>
          <a:xfrm>
            <a:off x="1708600" y="403861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" name="Google Shape;222;p5"/>
          <p:cNvSpPr txBox="1">
            <a:spLocks noGrp="1"/>
          </p:cNvSpPr>
          <p:nvPr>
            <p:ph type="subTitle" idx="4"/>
          </p:nvPr>
        </p:nvSpPr>
        <p:spPr>
          <a:xfrm>
            <a:off x="6581767" y="403861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" name="Google Shape;223;p5"/>
          <p:cNvSpPr txBox="1">
            <a:spLocks noGrp="1"/>
          </p:cNvSpPr>
          <p:nvPr>
            <p:ph type="title"/>
          </p:nvPr>
        </p:nvSpPr>
        <p:spPr>
          <a:xfrm rot="-30146">
            <a:off x="2743272" y="595571"/>
            <a:ext cx="6705457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866373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323" name="Google Shape;323;p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4" name="Google Shape;324;p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5" name="Google Shape;325;p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6" name="Google Shape;326;p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7" name="Google Shape;327;p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8" name="Google Shape;328;p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9" name="Google Shape;329;p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" name="Google Shape;330;p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" name="Google Shape;331;p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" name="Google Shape;332;p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" name="Google Shape;333;p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4" name="Google Shape;334;p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5" name="Google Shape;335;p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6" name="Google Shape;336;p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7" name="Google Shape;337;p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8" name="Google Shape;338;p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9" name="Google Shape;339;p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0" name="Google Shape;340;p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1" name="Google Shape;341;p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2" name="Google Shape;342;p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3" name="Google Shape;343;p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" name="Google Shape;344;p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" name="Google Shape;345;p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" name="Google Shape;346;p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" name="Google Shape;347;p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" name="Google Shape;348;p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9" name="Google Shape;349;p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0" name="Google Shape;350;p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1" name="Google Shape;351;p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2" name="Google Shape;352;p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3" name="Google Shape;353;p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4" name="Google Shape;354;p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5" name="Google Shape;355;p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6" name="Google Shape;356;p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7" name="Google Shape;357;p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8" name="Google Shape;358;p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9" name="Google Shape;359;p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0" name="Google Shape;360;p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1" name="Google Shape;361;p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2" name="Google Shape;362;p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3" name="Google Shape;363;p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4" name="Google Shape;364;p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5" name="Google Shape;365;p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" name="Google Shape;366;p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67" name="Google Shape;367;p8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8" name="Google Shape;368;p8"/>
          <p:cNvSpPr txBox="1">
            <a:spLocks noGrp="1"/>
          </p:cNvSpPr>
          <p:nvPr>
            <p:ph type="title"/>
          </p:nvPr>
        </p:nvSpPr>
        <p:spPr>
          <a:xfrm rot="-60073">
            <a:off x="487489" y="2209673"/>
            <a:ext cx="11216912" cy="243876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369" name="Google Shape;369;p8"/>
          <p:cNvGrpSpPr/>
          <p:nvPr/>
        </p:nvGrpSpPr>
        <p:grpSpPr>
          <a:xfrm flipH="1">
            <a:off x="5204782" y="5217852"/>
            <a:ext cx="1782303" cy="920160"/>
            <a:chOff x="157977" y="4282239"/>
            <a:chExt cx="1336727" cy="690120"/>
          </a:xfrm>
        </p:grpSpPr>
        <p:sp>
          <p:nvSpPr>
            <p:cNvPr id="370" name="Google Shape;370;p8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8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8"/>
            <p:cNvSpPr/>
            <p:nvPr/>
          </p:nvSpPr>
          <p:spPr>
            <a:xfrm>
              <a:off x="640408" y="47575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8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8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8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8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152336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" name="Google Shape;378;p9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379" name="Google Shape;379;p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0" name="Google Shape;380;p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1" name="Google Shape;381;p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2" name="Google Shape;382;p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3" name="Google Shape;383;p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4" name="Google Shape;384;p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5" name="Google Shape;385;p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6" name="Google Shape;386;p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7" name="Google Shape;387;p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8" name="Google Shape;388;p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9" name="Google Shape;389;p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0" name="Google Shape;390;p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1" name="Google Shape;391;p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2" name="Google Shape;392;p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3" name="Google Shape;393;p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4" name="Google Shape;394;p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5" name="Google Shape;395;p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6" name="Google Shape;396;p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7" name="Google Shape;397;p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8" name="Google Shape;398;p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9" name="Google Shape;399;p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0" name="Google Shape;400;p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1" name="Google Shape;401;p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2" name="Google Shape;402;p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3" name="Google Shape;403;p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4" name="Google Shape;404;p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5" name="Google Shape;405;p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6" name="Google Shape;406;p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7" name="Google Shape;407;p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8" name="Google Shape;408;p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9" name="Google Shape;409;p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0" name="Google Shape;410;p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1" name="Google Shape;411;p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2" name="Google Shape;412;p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3" name="Google Shape;413;p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4" name="Google Shape;414;p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5" name="Google Shape;415;p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6" name="Google Shape;416;p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7" name="Google Shape;417;p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8" name="Google Shape;418;p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9" name="Google Shape;419;p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0" name="Google Shape;420;p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1" name="Google Shape;421;p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2" name="Google Shape;422;p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23" name="Google Shape;423;p9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4" name="Google Shape;424;p9"/>
          <p:cNvSpPr txBox="1">
            <a:spLocks noGrp="1"/>
          </p:cNvSpPr>
          <p:nvPr>
            <p:ph type="title"/>
          </p:nvPr>
        </p:nvSpPr>
        <p:spPr>
          <a:xfrm rot="-60216">
            <a:off x="957545" y="2018055"/>
            <a:ext cx="10276776" cy="2529983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13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25" name="Google Shape;425;p9"/>
          <p:cNvSpPr txBox="1">
            <a:spLocks noGrp="1"/>
          </p:cNvSpPr>
          <p:nvPr>
            <p:ph type="subTitle" idx="1"/>
          </p:nvPr>
        </p:nvSpPr>
        <p:spPr>
          <a:xfrm rot="-60089">
            <a:off x="2743277" y="4233279"/>
            <a:ext cx="6705424" cy="975352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6" name="Google Shape;426;p9"/>
          <p:cNvGrpSpPr/>
          <p:nvPr/>
        </p:nvGrpSpPr>
        <p:grpSpPr>
          <a:xfrm flipH="1">
            <a:off x="9753031" y="5296745"/>
            <a:ext cx="1782303" cy="841249"/>
            <a:chOff x="157977" y="4219508"/>
            <a:chExt cx="1336727" cy="630937"/>
          </a:xfrm>
        </p:grpSpPr>
        <p:sp>
          <p:nvSpPr>
            <p:cNvPr id="427" name="Google Shape;427;p9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9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9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9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9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9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9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4" name="Google Shape;434;p9"/>
          <p:cNvGrpSpPr/>
          <p:nvPr/>
        </p:nvGrpSpPr>
        <p:grpSpPr>
          <a:xfrm rot="-500985" flipH="1">
            <a:off x="852337" y="747754"/>
            <a:ext cx="1463047" cy="731535"/>
            <a:chOff x="6697867" y="-312822"/>
            <a:chExt cx="786877" cy="390023"/>
          </a:xfrm>
        </p:grpSpPr>
        <p:sp>
          <p:nvSpPr>
            <p:cNvPr id="435" name="Google Shape;435;p9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9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9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9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9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9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9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055855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1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543" name="Google Shape;543;p1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4" name="Google Shape;544;p1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5" name="Google Shape;545;p1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6" name="Google Shape;546;p1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7" name="Google Shape;547;p1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8" name="Google Shape;548;p1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9" name="Google Shape;549;p1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0" name="Google Shape;550;p1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1" name="Google Shape;551;p1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2" name="Google Shape;552;p1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3" name="Google Shape;553;p1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4" name="Google Shape;554;p1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5" name="Google Shape;555;p1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6" name="Google Shape;556;p1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7" name="Google Shape;557;p1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8" name="Google Shape;558;p1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9" name="Google Shape;559;p1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0" name="Google Shape;560;p1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1" name="Google Shape;561;p1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2" name="Google Shape;562;p1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3" name="Google Shape;563;p1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4" name="Google Shape;564;p1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5" name="Google Shape;565;p1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6" name="Google Shape;566;p1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7" name="Google Shape;567;p1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8" name="Google Shape;568;p1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9" name="Google Shape;569;p1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0" name="Google Shape;570;p1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1" name="Google Shape;571;p1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2" name="Google Shape;572;p1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3" name="Google Shape;573;p1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4" name="Google Shape;574;p1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5" name="Google Shape;575;p1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6" name="Google Shape;576;p1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7" name="Google Shape;577;p1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8" name="Google Shape;578;p1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9" name="Google Shape;579;p1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0" name="Google Shape;580;p1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1" name="Google Shape;581;p1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2" name="Google Shape;582;p1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3" name="Google Shape;583;p1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4" name="Google Shape;584;p1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5" name="Google Shape;585;p1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6" name="Google Shape;586;p1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87" name="Google Shape;587;p11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8" name="Google Shape;588;p11"/>
          <p:cNvSpPr txBox="1">
            <a:spLocks noGrp="1"/>
          </p:cNvSpPr>
          <p:nvPr>
            <p:ph type="title" hasCustomPrompt="1"/>
          </p:nvPr>
        </p:nvSpPr>
        <p:spPr>
          <a:xfrm>
            <a:off x="609600" y="2139284"/>
            <a:ext cx="10972800" cy="2255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89" name="Google Shape;589;p11"/>
          <p:cNvSpPr txBox="1">
            <a:spLocks noGrp="1"/>
          </p:cNvSpPr>
          <p:nvPr>
            <p:ph type="subTitle" idx="1"/>
          </p:nvPr>
        </p:nvSpPr>
        <p:spPr>
          <a:xfrm rot="-60089">
            <a:off x="2743299" y="3912030"/>
            <a:ext cx="6705424" cy="95134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885610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accent2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" name="Google Shape;899;p36"/>
          <p:cNvGrpSpPr/>
          <p:nvPr/>
        </p:nvGrpSpPr>
        <p:grpSpPr>
          <a:xfrm rot="10800000">
            <a:off x="-25" y="1057919"/>
            <a:ext cx="12192076" cy="4727221"/>
            <a:chOff x="240700" y="2458750"/>
            <a:chExt cx="2132675" cy="826900"/>
          </a:xfrm>
        </p:grpSpPr>
        <p:sp>
          <p:nvSpPr>
            <p:cNvPr id="900" name="Google Shape;900;p36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36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36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36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36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05" name="Google Shape;905;p36"/>
          <p:cNvGrpSpPr/>
          <p:nvPr/>
        </p:nvGrpSpPr>
        <p:grpSpPr>
          <a:xfrm>
            <a:off x="309446" y="5791601"/>
            <a:ext cx="993321" cy="994247"/>
            <a:chOff x="232084" y="4343700"/>
            <a:chExt cx="744991" cy="745685"/>
          </a:xfrm>
        </p:grpSpPr>
        <p:sp>
          <p:nvSpPr>
            <p:cNvPr id="906" name="Google Shape;906;p36"/>
            <p:cNvSpPr/>
            <p:nvPr/>
          </p:nvSpPr>
          <p:spPr>
            <a:xfrm>
              <a:off x="232084" y="4381560"/>
              <a:ext cx="623680" cy="707825"/>
            </a:xfrm>
            <a:custGeom>
              <a:avLst/>
              <a:gdLst/>
              <a:ahLst/>
              <a:cxnLst/>
              <a:rect l="l" t="t" r="r" b="b"/>
              <a:pathLst>
                <a:path w="2483" h="2818" extrusionOk="0">
                  <a:moveTo>
                    <a:pt x="440" y="0"/>
                  </a:moveTo>
                  <a:lnTo>
                    <a:pt x="983" y="1189"/>
                  </a:lnTo>
                  <a:lnTo>
                    <a:pt x="1" y="1836"/>
                  </a:lnTo>
                  <a:lnTo>
                    <a:pt x="983" y="1732"/>
                  </a:lnTo>
                  <a:lnTo>
                    <a:pt x="1086" y="2818"/>
                  </a:lnTo>
                  <a:lnTo>
                    <a:pt x="1422" y="1629"/>
                  </a:lnTo>
                  <a:lnTo>
                    <a:pt x="2482" y="2068"/>
                  </a:lnTo>
                  <a:lnTo>
                    <a:pt x="2482" y="2068"/>
                  </a:lnTo>
                  <a:lnTo>
                    <a:pt x="1733" y="1189"/>
                  </a:lnTo>
                  <a:lnTo>
                    <a:pt x="2275" y="336"/>
                  </a:lnTo>
                  <a:lnTo>
                    <a:pt x="2275" y="336"/>
                  </a:lnTo>
                  <a:lnTo>
                    <a:pt x="1293" y="983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36"/>
            <p:cNvSpPr/>
            <p:nvPr/>
          </p:nvSpPr>
          <p:spPr>
            <a:xfrm>
              <a:off x="561700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36"/>
            <p:cNvSpPr/>
            <p:nvPr/>
          </p:nvSpPr>
          <p:spPr>
            <a:xfrm>
              <a:off x="87597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09" name="Google Shape;909;p36"/>
          <p:cNvGrpSpPr/>
          <p:nvPr/>
        </p:nvGrpSpPr>
        <p:grpSpPr>
          <a:xfrm flipH="1">
            <a:off x="359191" y="453727"/>
            <a:ext cx="1072143" cy="935395"/>
            <a:chOff x="8107818" y="3826445"/>
            <a:chExt cx="804107" cy="701546"/>
          </a:xfrm>
        </p:grpSpPr>
        <p:sp>
          <p:nvSpPr>
            <p:cNvPr id="910" name="Google Shape;910;p36"/>
            <p:cNvSpPr/>
            <p:nvPr/>
          </p:nvSpPr>
          <p:spPr>
            <a:xfrm>
              <a:off x="8107818" y="3826445"/>
              <a:ext cx="675674" cy="701546"/>
            </a:xfrm>
            <a:custGeom>
              <a:avLst/>
              <a:gdLst/>
              <a:ahLst/>
              <a:cxnLst/>
              <a:rect l="l" t="t" r="r" b="b"/>
              <a:pathLst>
                <a:path w="2690" h="2793" extrusionOk="0">
                  <a:moveTo>
                    <a:pt x="983" y="0"/>
                  </a:moveTo>
                  <a:lnTo>
                    <a:pt x="1190" y="1293"/>
                  </a:lnTo>
                  <a:lnTo>
                    <a:pt x="1" y="1603"/>
                  </a:lnTo>
                  <a:lnTo>
                    <a:pt x="1086" y="1732"/>
                  </a:lnTo>
                  <a:lnTo>
                    <a:pt x="750" y="2792"/>
                  </a:lnTo>
                  <a:lnTo>
                    <a:pt x="1526" y="1732"/>
                  </a:lnTo>
                  <a:lnTo>
                    <a:pt x="2379" y="2482"/>
                  </a:lnTo>
                  <a:lnTo>
                    <a:pt x="1939" y="1500"/>
                  </a:lnTo>
                  <a:lnTo>
                    <a:pt x="2689" y="854"/>
                  </a:lnTo>
                  <a:lnTo>
                    <a:pt x="2689" y="854"/>
                  </a:lnTo>
                  <a:lnTo>
                    <a:pt x="1629" y="1190"/>
                  </a:lnTo>
                  <a:lnTo>
                    <a:pt x="9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36"/>
            <p:cNvSpPr/>
            <p:nvPr/>
          </p:nvSpPr>
          <p:spPr>
            <a:xfrm>
              <a:off x="810782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36"/>
            <p:cNvSpPr/>
            <p:nvPr/>
          </p:nvSpPr>
          <p:spPr>
            <a:xfrm>
              <a:off x="8810825" y="44051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13" name="Google Shape;913;p36"/>
          <p:cNvGrpSpPr/>
          <p:nvPr/>
        </p:nvGrpSpPr>
        <p:grpSpPr>
          <a:xfrm flipH="1">
            <a:off x="10398098" y="5678853"/>
            <a:ext cx="951737" cy="1176355"/>
            <a:chOff x="1191373" y="4259140"/>
            <a:chExt cx="713803" cy="882266"/>
          </a:xfrm>
        </p:grpSpPr>
        <p:sp>
          <p:nvSpPr>
            <p:cNvPr id="914" name="Google Shape;914;p36"/>
            <p:cNvSpPr/>
            <p:nvPr/>
          </p:nvSpPr>
          <p:spPr>
            <a:xfrm rot="-1032883">
              <a:off x="1353515" y="4567384"/>
              <a:ext cx="342785" cy="514206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36"/>
            <p:cNvSpPr/>
            <p:nvPr/>
          </p:nvSpPr>
          <p:spPr>
            <a:xfrm rot="-1032883">
              <a:off x="1428108" y="4316812"/>
              <a:ext cx="438868" cy="324594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36"/>
            <p:cNvSpPr/>
            <p:nvPr/>
          </p:nvSpPr>
          <p:spPr>
            <a:xfrm rot="-1032883">
              <a:off x="1517746" y="4573606"/>
              <a:ext cx="114380" cy="114386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36"/>
            <p:cNvSpPr/>
            <p:nvPr/>
          </p:nvSpPr>
          <p:spPr>
            <a:xfrm rot="-1032883">
              <a:off x="1422164" y="4810247"/>
              <a:ext cx="276579" cy="219401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36"/>
            <p:cNvSpPr/>
            <p:nvPr/>
          </p:nvSpPr>
          <p:spPr>
            <a:xfrm>
              <a:off x="1191373" y="5011730"/>
              <a:ext cx="559982" cy="129675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19" name="Google Shape;919;p36"/>
          <p:cNvSpPr/>
          <p:nvPr/>
        </p:nvSpPr>
        <p:spPr>
          <a:xfrm flipH="1">
            <a:off x="359214" y="3187581"/>
            <a:ext cx="1994085" cy="57424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0" name="Google Shape;920;p36"/>
          <p:cNvSpPr/>
          <p:nvPr/>
        </p:nvSpPr>
        <p:spPr>
          <a:xfrm flipH="1">
            <a:off x="9102480" y="1213214"/>
            <a:ext cx="1994085" cy="57424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9913025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" name="Google Shape;592;p1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593" name="Google Shape;593;p1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4" name="Google Shape;594;p1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5" name="Google Shape;595;p1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6" name="Google Shape;596;p1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7" name="Google Shape;597;p1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8" name="Google Shape;598;p1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9" name="Google Shape;599;p1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0" name="Google Shape;600;p1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1" name="Google Shape;601;p1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2" name="Google Shape;602;p1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3" name="Google Shape;603;p1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4" name="Google Shape;604;p1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5" name="Google Shape;605;p1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6" name="Google Shape;606;p1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7" name="Google Shape;607;p1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8" name="Google Shape;608;p1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9" name="Google Shape;609;p1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0" name="Google Shape;610;p1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1" name="Google Shape;611;p1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2" name="Google Shape;612;p1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3" name="Google Shape;613;p1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4" name="Google Shape;614;p1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5" name="Google Shape;615;p1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6" name="Google Shape;616;p1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7" name="Google Shape;617;p1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8" name="Google Shape;618;p1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9" name="Google Shape;619;p1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0" name="Google Shape;620;p1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1" name="Google Shape;621;p1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2" name="Google Shape;622;p1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3" name="Google Shape;623;p1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4" name="Google Shape;624;p1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5" name="Google Shape;625;p1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6" name="Google Shape;626;p1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7" name="Google Shape;627;p1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8" name="Google Shape;628;p1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9" name="Google Shape;629;p1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0" name="Google Shape;630;p1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1" name="Google Shape;631;p1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2" name="Google Shape;632;p1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3" name="Google Shape;633;p1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4" name="Google Shape;634;p1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5" name="Google Shape;635;p1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6" name="Google Shape;636;p1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637" name="Google Shape;637;p13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38" name="Google Shape;638;p13"/>
          <p:cNvSpPr txBox="1">
            <a:spLocks noGrp="1"/>
          </p:cNvSpPr>
          <p:nvPr>
            <p:ph type="subTitle" idx="1"/>
          </p:nvPr>
        </p:nvSpPr>
        <p:spPr>
          <a:xfrm rot="-66132">
            <a:off x="2803936" y="1974958"/>
            <a:ext cx="2682496" cy="1843477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39" name="Google Shape;639;p13"/>
          <p:cNvSpPr txBox="1">
            <a:spLocks noGrp="1"/>
          </p:cNvSpPr>
          <p:nvPr>
            <p:ph type="subTitle" idx="2"/>
          </p:nvPr>
        </p:nvSpPr>
        <p:spPr>
          <a:xfrm rot="-66132">
            <a:off x="6705553" y="4047759"/>
            <a:ext cx="2682496" cy="1843477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40" name="Google Shape;640;p13"/>
          <p:cNvSpPr txBox="1">
            <a:spLocks noGrp="1"/>
          </p:cNvSpPr>
          <p:nvPr>
            <p:ph type="subTitle" idx="3"/>
          </p:nvPr>
        </p:nvSpPr>
        <p:spPr>
          <a:xfrm>
            <a:off x="5502184" y="222249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4"/>
          </p:nvPr>
        </p:nvSpPr>
        <p:spPr>
          <a:xfrm>
            <a:off x="2788200" y="4295297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/>
          </p:nvPr>
        </p:nvSpPr>
        <p:spPr>
          <a:xfrm rot="-30146">
            <a:off x="2743272" y="595571"/>
            <a:ext cx="6705457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72664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2" name="Google Shape;692;p1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693" name="Google Shape;693;p1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4" name="Google Shape;694;p1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1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1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1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1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9" name="Google Shape;699;p1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0" name="Google Shape;700;p1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1" name="Google Shape;701;p1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2" name="Google Shape;702;p1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3" name="Google Shape;703;p1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4" name="Google Shape;704;p1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5" name="Google Shape;705;p1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6" name="Google Shape;706;p1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7" name="Google Shape;707;p1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8" name="Google Shape;708;p1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" name="Google Shape;709;p1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0" name="Google Shape;710;p1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1" name="Google Shape;711;p1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2" name="Google Shape;712;p1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3" name="Google Shape;713;p1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4" name="Google Shape;714;p1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5" name="Google Shape;715;p1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6" name="Google Shape;716;p1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7" name="Google Shape;717;p1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8" name="Google Shape;718;p1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9" name="Google Shape;719;p1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0" name="Google Shape;720;p1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1" name="Google Shape;721;p1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2" name="Google Shape;722;p1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3" name="Google Shape;723;p1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4" name="Google Shape;724;p1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5" name="Google Shape;725;p1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6" name="Google Shape;726;p1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7" name="Google Shape;727;p1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8" name="Google Shape;728;p1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9" name="Google Shape;729;p1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0" name="Google Shape;730;p1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1" name="Google Shape;731;p1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2" name="Google Shape;732;p1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3" name="Google Shape;733;p1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4" name="Google Shape;734;p1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5" name="Google Shape;735;p1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6" name="Google Shape;736;p1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37" name="Google Shape;737;p15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8" name="Google Shape;738;p15"/>
          <p:cNvSpPr txBox="1">
            <a:spLocks noGrp="1"/>
          </p:cNvSpPr>
          <p:nvPr>
            <p:ph type="title"/>
          </p:nvPr>
        </p:nvSpPr>
        <p:spPr>
          <a:xfrm rot="-2406">
            <a:off x="2402349" y="2587677"/>
            <a:ext cx="9144003" cy="121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39" name="Google Shape;739;p15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653903" y="2209752"/>
            <a:ext cx="1950863" cy="24384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40" name="Google Shape;740;p15"/>
          <p:cNvSpPr txBox="1">
            <a:spLocks noGrp="1"/>
          </p:cNvSpPr>
          <p:nvPr>
            <p:ph type="subTitle" idx="1"/>
          </p:nvPr>
        </p:nvSpPr>
        <p:spPr>
          <a:xfrm rot="-29710">
            <a:off x="2478595" y="3703632"/>
            <a:ext cx="6341037" cy="609619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1" name="Google Shape;741;p15"/>
          <p:cNvGrpSpPr/>
          <p:nvPr/>
        </p:nvGrpSpPr>
        <p:grpSpPr>
          <a:xfrm flipH="1">
            <a:off x="9884449" y="5137419"/>
            <a:ext cx="1782303" cy="920160"/>
            <a:chOff x="157977" y="4282239"/>
            <a:chExt cx="1336727" cy="690120"/>
          </a:xfrm>
        </p:grpSpPr>
        <p:sp>
          <p:nvSpPr>
            <p:cNvPr id="742" name="Google Shape;742;p15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15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15"/>
            <p:cNvSpPr/>
            <p:nvPr/>
          </p:nvSpPr>
          <p:spPr>
            <a:xfrm>
              <a:off x="640408" y="47575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15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15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15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15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409772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" name="Google Shape;750;p16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751" name="Google Shape;751;p1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2" name="Google Shape;752;p1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3" name="Google Shape;753;p1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" name="Google Shape;754;p1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5" name="Google Shape;755;p1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" name="Google Shape;756;p1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7" name="Google Shape;757;p1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8" name="Google Shape;758;p1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9" name="Google Shape;759;p1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0" name="Google Shape;760;p1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1" name="Google Shape;761;p1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2" name="Google Shape;762;p1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3" name="Google Shape;763;p1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4" name="Google Shape;764;p1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5" name="Google Shape;765;p1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6" name="Google Shape;766;p1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7" name="Google Shape;767;p1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8" name="Google Shape;768;p1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9" name="Google Shape;769;p1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0" name="Google Shape;770;p1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1" name="Google Shape;771;p1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2" name="Google Shape;772;p1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3" name="Google Shape;773;p1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4" name="Google Shape;774;p1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" name="Google Shape;775;p1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6" name="Google Shape;776;p1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7" name="Google Shape;777;p1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8" name="Google Shape;778;p1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9" name="Google Shape;779;p1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0" name="Google Shape;780;p1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" name="Google Shape;781;p1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2" name="Google Shape;782;p1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3" name="Google Shape;783;p1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4" name="Google Shape;784;p1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5" name="Google Shape;785;p1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6" name="Google Shape;786;p1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7" name="Google Shape;787;p1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8" name="Google Shape;788;p1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9" name="Google Shape;789;p1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0" name="Google Shape;790;p1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1" name="Google Shape;791;p1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2" name="Google Shape;792;p1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3" name="Google Shape;793;p1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4" name="Google Shape;794;p1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95" name="Google Shape;795;p16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96" name="Google Shape;796;p16"/>
          <p:cNvSpPr txBox="1">
            <a:spLocks noGrp="1"/>
          </p:cNvSpPr>
          <p:nvPr>
            <p:ph type="title"/>
          </p:nvPr>
        </p:nvSpPr>
        <p:spPr>
          <a:xfrm rot="-2406">
            <a:off x="638816" y="2587677"/>
            <a:ext cx="9144003" cy="121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97" name="Google Shape;797;p16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9584737" y="2209752"/>
            <a:ext cx="1950863" cy="24384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98" name="Google Shape;798;p16"/>
          <p:cNvSpPr txBox="1">
            <a:spLocks noGrp="1"/>
          </p:cNvSpPr>
          <p:nvPr>
            <p:ph type="subTitle" idx="1"/>
          </p:nvPr>
        </p:nvSpPr>
        <p:spPr>
          <a:xfrm rot="-29710">
            <a:off x="3370072" y="3703632"/>
            <a:ext cx="6341037" cy="609619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9" name="Google Shape;799;p16"/>
          <p:cNvGrpSpPr/>
          <p:nvPr/>
        </p:nvGrpSpPr>
        <p:grpSpPr>
          <a:xfrm>
            <a:off x="536134" y="5194012"/>
            <a:ext cx="1782303" cy="920160"/>
            <a:chOff x="157977" y="4282239"/>
            <a:chExt cx="1336727" cy="690120"/>
          </a:xfrm>
        </p:grpSpPr>
        <p:sp>
          <p:nvSpPr>
            <p:cNvPr id="800" name="Google Shape;800;p16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16"/>
            <p:cNvSpPr/>
            <p:nvPr/>
          </p:nvSpPr>
          <p:spPr>
            <a:xfrm>
              <a:off x="1320834" y="44032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16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16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16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16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75699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" name="Google Shape;807;p17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808" name="Google Shape;808;p1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9" name="Google Shape;809;p1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0" name="Google Shape;810;p1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1" name="Google Shape;811;p1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2" name="Google Shape;812;p1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" name="Google Shape;813;p1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4" name="Google Shape;814;p1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5" name="Google Shape;815;p1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6" name="Google Shape;816;p1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7" name="Google Shape;817;p1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8" name="Google Shape;818;p1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9" name="Google Shape;819;p1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0" name="Google Shape;820;p1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1" name="Google Shape;821;p1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2" name="Google Shape;822;p1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3" name="Google Shape;823;p1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4" name="Google Shape;824;p1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5" name="Google Shape;825;p1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6" name="Google Shape;826;p1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" name="Google Shape;827;p1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8" name="Google Shape;828;p1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9" name="Google Shape;829;p1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0" name="Google Shape;830;p1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1" name="Google Shape;831;p1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2" name="Google Shape;832;p1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3" name="Google Shape;833;p1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4" name="Google Shape;834;p1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5" name="Google Shape;835;p1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6" name="Google Shape;836;p1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" name="Google Shape;837;p1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" name="Google Shape;838;p1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" name="Google Shape;839;p1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" name="Google Shape;840;p1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" name="Google Shape;841;p1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2" name="Google Shape;842;p1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3" name="Google Shape;843;p1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4" name="Google Shape;844;p1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5" name="Google Shape;845;p1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" name="Google Shape;846;p1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7" name="Google Shape;847;p1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8" name="Google Shape;848;p1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9" name="Google Shape;849;p1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0" name="Google Shape;850;p1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" name="Google Shape;851;p1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52" name="Google Shape;852;p17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53" name="Google Shape;853;p17"/>
          <p:cNvSpPr txBox="1">
            <a:spLocks noGrp="1"/>
          </p:cNvSpPr>
          <p:nvPr>
            <p:ph type="title"/>
          </p:nvPr>
        </p:nvSpPr>
        <p:spPr>
          <a:xfrm>
            <a:off x="9600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54" name="Google Shape;854;p17"/>
          <p:cNvSpPr txBox="1">
            <a:spLocks noGrp="1"/>
          </p:cNvSpPr>
          <p:nvPr>
            <p:ph type="title" idx="2" hasCustomPrompt="1"/>
          </p:nvPr>
        </p:nvSpPr>
        <p:spPr>
          <a:xfrm rot="-121265">
            <a:off x="2030178" y="1630581"/>
            <a:ext cx="975407" cy="975407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5" name="Google Shape;855;p17"/>
          <p:cNvSpPr txBox="1">
            <a:spLocks noGrp="1"/>
          </p:cNvSpPr>
          <p:nvPr>
            <p:ph type="subTitle" idx="1"/>
          </p:nvPr>
        </p:nvSpPr>
        <p:spPr>
          <a:xfrm>
            <a:off x="9600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" name="Google Shape;856;p17"/>
          <p:cNvSpPr txBox="1">
            <a:spLocks noGrp="1"/>
          </p:cNvSpPr>
          <p:nvPr>
            <p:ph type="title" idx="3"/>
          </p:nvPr>
        </p:nvSpPr>
        <p:spPr>
          <a:xfrm>
            <a:off x="45384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57" name="Google Shape;857;p17"/>
          <p:cNvSpPr txBox="1">
            <a:spLocks noGrp="1"/>
          </p:cNvSpPr>
          <p:nvPr>
            <p:ph type="title" idx="4" hasCustomPrompt="1"/>
          </p:nvPr>
        </p:nvSpPr>
        <p:spPr>
          <a:xfrm rot="-119856">
            <a:off x="5608385" y="1630785"/>
            <a:ext cx="975393" cy="975393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8" name="Google Shape;858;p17"/>
          <p:cNvSpPr txBox="1">
            <a:spLocks noGrp="1"/>
          </p:cNvSpPr>
          <p:nvPr>
            <p:ph type="subTitle" idx="5"/>
          </p:nvPr>
        </p:nvSpPr>
        <p:spPr>
          <a:xfrm>
            <a:off x="45384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" name="Google Shape;859;p17"/>
          <p:cNvSpPr txBox="1">
            <a:spLocks noGrp="1"/>
          </p:cNvSpPr>
          <p:nvPr>
            <p:ph type="title" idx="6"/>
          </p:nvPr>
        </p:nvSpPr>
        <p:spPr>
          <a:xfrm>
            <a:off x="81168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0" name="Google Shape;860;p17"/>
          <p:cNvSpPr txBox="1">
            <a:spLocks noGrp="1"/>
          </p:cNvSpPr>
          <p:nvPr>
            <p:ph type="title" idx="7" hasCustomPrompt="1"/>
          </p:nvPr>
        </p:nvSpPr>
        <p:spPr>
          <a:xfrm rot="-119856">
            <a:off x="9186785" y="1630785"/>
            <a:ext cx="975393" cy="975393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1" name="Google Shape;861;p17"/>
          <p:cNvSpPr txBox="1">
            <a:spLocks noGrp="1"/>
          </p:cNvSpPr>
          <p:nvPr>
            <p:ph type="subTitle" idx="8"/>
          </p:nvPr>
        </p:nvSpPr>
        <p:spPr>
          <a:xfrm>
            <a:off x="81168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17"/>
          <p:cNvSpPr txBox="1">
            <a:spLocks noGrp="1"/>
          </p:cNvSpPr>
          <p:nvPr>
            <p:ph type="title" idx="9"/>
          </p:nvPr>
        </p:nvSpPr>
        <p:spPr>
          <a:xfrm>
            <a:off x="9600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3" name="Google Shape;863;p17"/>
          <p:cNvSpPr txBox="1">
            <a:spLocks noGrp="1"/>
          </p:cNvSpPr>
          <p:nvPr>
            <p:ph type="title" idx="13" hasCustomPrompt="1"/>
          </p:nvPr>
        </p:nvSpPr>
        <p:spPr>
          <a:xfrm rot="-119856">
            <a:off x="2029985" y="4013352"/>
            <a:ext cx="975393" cy="975393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4" name="Google Shape;864;p17"/>
          <p:cNvSpPr txBox="1">
            <a:spLocks noGrp="1"/>
          </p:cNvSpPr>
          <p:nvPr>
            <p:ph type="subTitle" idx="14"/>
          </p:nvPr>
        </p:nvSpPr>
        <p:spPr>
          <a:xfrm>
            <a:off x="9600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" name="Google Shape;865;p17"/>
          <p:cNvSpPr txBox="1">
            <a:spLocks noGrp="1"/>
          </p:cNvSpPr>
          <p:nvPr>
            <p:ph type="title" idx="15"/>
          </p:nvPr>
        </p:nvSpPr>
        <p:spPr>
          <a:xfrm>
            <a:off x="45384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6" name="Google Shape;866;p17"/>
          <p:cNvSpPr txBox="1">
            <a:spLocks noGrp="1"/>
          </p:cNvSpPr>
          <p:nvPr>
            <p:ph type="title" idx="16" hasCustomPrompt="1"/>
          </p:nvPr>
        </p:nvSpPr>
        <p:spPr>
          <a:xfrm rot="-119856">
            <a:off x="5608385" y="4013352"/>
            <a:ext cx="975393" cy="975393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7" name="Google Shape;867;p17"/>
          <p:cNvSpPr txBox="1">
            <a:spLocks noGrp="1"/>
          </p:cNvSpPr>
          <p:nvPr>
            <p:ph type="subTitle" idx="17"/>
          </p:nvPr>
        </p:nvSpPr>
        <p:spPr>
          <a:xfrm>
            <a:off x="45384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" name="Google Shape;868;p17"/>
          <p:cNvSpPr txBox="1">
            <a:spLocks noGrp="1"/>
          </p:cNvSpPr>
          <p:nvPr>
            <p:ph type="title" idx="18"/>
          </p:nvPr>
        </p:nvSpPr>
        <p:spPr>
          <a:xfrm>
            <a:off x="81168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9" name="Google Shape;869;p17"/>
          <p:cNvSpPr txBox="1">
            <a:spLocks noGrp="1"/>
          </p:cNvSpPr>
          <p:nvPr>
            <p:ph type="title" idx="19" hasCustomPrompt="1"/>
          </p:nvPr>
        </p:nvSpPr>
        <p:spPr>
          <a:xfrm rot="-119856">
            <a:off x="9186785" y="4013352"/>
            <a:ext cx="975393" cy="975393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70" name="Google Shape;870;p17"/>
          <p:cNvSpPr txBox="1">
            <a:spLocks noGrp="1"/>
          </p:cNvSpPr>
          <p:nvPr>
            <p:ph type="subTitle" idx="20"/>
          </p:nvPr>
        </p:nvSpPr>
        <p:spPr>
          <a:xfrm>
            <a:off x="81168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" name="Google Shape;871;p17"/>
          <p:cNvSpPr txBox="1">
            <a:spLocks noGrp="1"/>
          </p:cNvSpPr>
          <p:nvPr>
            <p:ph type="title" idx="21"/>
          </p:nvPr>
        </p:nvSpPr>
        <p:spPr>
          <a:xfrm rot="-30015">
            <a:off x="2957745" y="595317"/>
            <a:ext cx="6276639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72" name="Google Shape;872;p17"/>
          <p:cNvGrpSpPr/>
          <p:nvPr/>
        </p:nvGrpSpPr>
        <p:grpSpPr>
          <a:xfrm rot="10800000" flipH="1">
            <a:off x="674177" y="491868"/>
            <a:ext cx="1782303" cy="739649"/>
            <a:chOff x="157977" y="4295708"/>
            <a:chExt cx="1336727" cy="554737"/>
          </a:xfrm>
        </p:grpSpPr>
        <p:sp>
          <p:nvSpPr>
            <p:cNvPr id="873" name="Google Shape;873;p17"/>
            <p:cNvSpPr/>
            <p:nvPr/>
          </p:nvSpPr>
          <p:spPr>
            <a:xfrm rot="10800000" flipH="1"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7"/>
            <p:cNvSpPr/>
            <p:nvPr/>
          </p:nvSpPr>
          <p:spPr>
            <a:xfrm rot="10800000" flipH="1">
              <a:off x="1320834" y="4487026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7"/>
            <p:cNvSpPr/>
            <p:nvPr/>
          </p:nvSpPr>
          <p:spPr>
            <a:xfrm>
              <a:off x="488008" y="43003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7"/>
            <p:cNvSpPr/>
            <p:nvPr/>
          </p:nvSpPr>
          <p:spPr>
            <a:xfrm>
              <a:off x="504410" y="42957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17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17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7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379769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" name="Google Shape;881;p1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882" name="Google Shape;882;p1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3" name="Google Shape;883;p1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4" name="Google Shape;884;p1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5" name="Google Shape;885;p1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6" name="Google Shape;886;p1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7" name="Google Shape;887;p1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8" name="Google Shape;888;p1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9" name="Google Shape;889;p1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0" name="Google Shape;890;p1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1" name="Google Shape;891;p1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2" name="Google Shape;892;p1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3" name="Google Shape;893;p1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4" name="Google Shape;894;p1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5" name="Google Shape;895;p1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6" name="Google Shape;896;p1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7" name="Google Shape;897;p1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8" name="Google Shape;898;p1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9" name="Google Shape;899;p1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0" name="Google Shape;900;p1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1" name="Google Shape;901;p1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2" name="Google Shape;902;p1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3" name="Google Shape;903;p1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4" name="Google Shape;904;p1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5" name="Google Shape;905;p1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6" name="Google Shape;906;p1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7" name="Google Shape;907;p1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8" name="Google Shape;908;p1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9" name="Google Shape;909;p1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" name="Google Shape;910;p1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" name="Google Shape;911;p1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" name="Google Shape;912;p1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3" name="Google Shape;913;p1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4" name="Google Shape;914;p1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5" name="Google Shape;915;p1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6" name="Google Shape;916;p1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7" name="Google Shape;917;p1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8" name="Google Shape;918;p1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9" name="Google Shape;919;p1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0" name="Google Shape;920;p1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1" name="Google Shape;921;p1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2" name="Google Shape;922;p1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3" name="Google Shape;923;p1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4" name="Google Shape;924;p1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5" name="Google Shape;925;p1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26" name="Google Shape;926;p18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7" name="Google Shape;927;p18"/>
          <p:cNvSpPr txBox="1">
            <a:spLocks noGrp="1"/>
          </p:cNvSpPr>
          <p:nvPr>
            <p:ph type="title"/>
          </p:nvPr>
        </p:nvSpPr>
        <p:spPr>
          <a:xfrm rot="-59885">
            <a:off x="3053408" y="4506019"/>
            <a:ext cx="6085323" cy="70890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928" name="Google Shape;928;p18"/>
          <p:cNvSpPr txBox="1">
            <a:spLocks noGrp="1"/>
          </p:cNvSpPr>
          <p:nvPr>
            <p:ph type="subTitle" idx="1"/>
          </p:nvPr>
        </p:nvSpPr>
        <p:spPr>
          <a:xfrm>
            <a:off x="609600" y="1913849"/>
            <a:ext cx="10972800" cy="29260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6731831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9" name="Google Shape;979;p20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980" name="Google Shape;980;p2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1" name="Google Shape;981;p2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2" name="Google Shape;982;p2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3" name="Google Shape;983;p2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4" name="Google Shape;984;p2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5" name="Google Shape;985;p2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6" name="Google Shape;986;p2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7" name="Google Shape;987;p2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8" name="Google Shape;988;p2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9" name="Google Shape;989;p2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0" name="Google Shape;990;p2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1" name="Google Shape;991;p2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2" name="Google Shape;992;p2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3" name="Google Shape;993;p2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4" name="Google Shape;994;p2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5" name="Google Shape;995;p2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6" name="Google Shape;996;p2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7" name="Google Shape;997;p2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8" name="Google Shape;998;p2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9" name="Google Shape;999;p2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0" name="Google Shape;1000;p2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1" name="Google Shape;1001;p2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2" name="Google Shape;1002;p2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3" name="Google Shape;1003;p2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4" name="Google Shape;1004;p2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5" name="Google Shape;1005;p2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6" name="Google Shape;1006;p2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7" name="Google Shape;1007;p2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8" name="Google Shape;1008;p2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9" name="Google Shape;1009;p2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0" name="Google Shape;1010;p2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1" name="Google Shape;1011;p2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2" name="Google Shape;1012;p2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3" name="Google Shape;1013;p2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4" name="Google Shape;1014;p2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5" name="Google Shape;1015;p2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6" name="Google Shape;1016;p2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7" name="Google Shape;1017;p2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8" name="Google Shape;1018;p2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9" name="Google Shape;1019;p2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0" name="Google Shape;1020;p2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1" name="Google Shape;1021;p2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2" name="Google Shape;1022;p2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3" name="Google Shape;1023;p2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24" name="Google Shape;1024;p20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5" name="Google Shape;1025;p20"/>
          <p:cNvSpPr txBox="1">
            <a:spLocks noGrp="1"/>
          </p:cNvSpPr>
          <p:nvPr>
            <p:ph type="subTitle" idx="1"/>
          </p:nvPr>
        </p:nvSpPr>
        <p:spPr>
          <a:xfrm>
            <a:off x="2682200" y="5650400"/>
            <a:ext cx="682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" name="Google Shape;1026;p20"/>
          <p:cNvSpPr txBox="1">
            <a:spLocks noGrp="1"/>
          </p:cNvSpPr>
          <p:nvPr>
            <p:ph type="title"/>
          </p:nvPr>
        </p:nvSpPr>
        <p:spPr>
          <a:xfrm rot="-30077">
            <a:off x="2621268" y="595658"/>
            <a:ext cx="694946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0462980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Google Shape;1028;p2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29" name="Google Shape;1029;p2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0" name="Google Shape;1030;p2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1" name="Google Shape;1031;p2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2" name="Google Shape;1032;p2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3" name="Google Shape;1033;p2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4" name="Google Shape;1034;p2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5" name="Google Shape;1035;p2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6" name="Google Shape;1036;p2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7" name="Google Shape;1037;p2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8" name="Google Shape;1038;p2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9" name="Google Shape;1039;p2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0" name="Google Shape;1040;p2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1" name="Google Shape;1041;p2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2" name="Google Shape;1042;p2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3" name="Google Shape;1043;p2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4" name="Google Shape;1044;p2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5" name="Google Shape;1045;p2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6" name="Google Shape;1046;p2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7" name="Google Shape;1047;p2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8" name="Google Shape;1048;p2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9" name="Google Shape;1049;p2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0" name="Google Shape;1050;p2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1" name="Google Shape;1051;p2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2" name="Google Shape;1052;p2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3" name="Google Shape;1053;p2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4" name="Google Shape;1054;p2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5" name="Google Shape;1055;p2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6" name="Google Shape;1056;p2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7" name="Google Shape;1057;p2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8" name="Google Shape;1058;p2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9" name="Google Shape;1059;p2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0" name="Google Shape;1060;p2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1" name="Google Shape;1061;p2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2" name="Google Shape;1062;p2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3" name="Google Shape;1063;p2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4" name="Google Shape;1064;p2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5" name="Google Shape;1065;p2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6" name="Google Shape;1066;p2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7" name="Google Shape;1067;p2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8" name="Google Shape;1068;p2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9" name="Google Shape;1069;p2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0" name="Google Shape;1070;p2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1" name="Google Shape;1071;p2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2" name="Google Shape;1072;p2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73" name="Google Shape;1073;p21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74" name="Google Shape;1074;p21"/>
          <p:cNvSpPr txBox="1">
            <a:spLocks noGrp="1"/>
          </p:cNvSpPr>
          <p:nvPr>
            <p:ph type="subTitle" idx="1"/>
          </p:nvPr>
        </p:nvSpPr>
        <p:spPr>
          <a:xfrm>
            <a:off x="960000" y="2664367"/>
            <a:ext cx="3510000" cy="18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" name="Google Shape;1075;p21"/>
          <p:cNvSpPr txBox="1">
            <a:spLocks noGrp="1"/>
          </p:cNvSpPr>
          <p:nvPr>
            <p:ph type="title"/>
          </p:nvPr>
        </p:nvSpPr>
        <p:spPr>
          <a:xfrm rot="-30035">
            <a:off x="943107" y="617815"/>
            <a:ext cx="5127796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8340013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7" name="Google Shape;1077;p2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78" name="Google Shape;1078;p2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9" name="Google Shape;1079;p2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0" name="Google Shape;1080;p2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1" name="Google Shape;1081;p2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2" name="Google Shape;1082;p2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3" name="Google Shape;1083;p2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4" name="Google Shape;1084;p2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5" name="Google Shape;1085;p2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6" name="Google Shape;1086;p2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7" name="Google Shape;1087;p2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8" name="Google Shape;1088;p2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9" name="Google Shape;1089;p2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0" name="Google Shape;1090;p2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1" name="Google Shape;1091;p2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2" name="Google Shape;1092;p2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3" name="Google Shape;1093;p2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4" name="Google Shape;1094;p2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5" name="Google Shape;1095;p2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6" name="Google Shape;1096;p2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7" name="Google Shape;1097;p2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8" name="Google Shape;1098;p2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9" name="Google Shape;1099;p2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0" name="Google Shape;1100;p2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1" name="Google Shape;1101;p2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2" name="Google Shape;1102;p2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3" name="Google Shape;1103;p2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4" name="Google Shape;1104;p2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5" name="Google Shape;1105;p2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6" name="Google Shape;1106;p2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7" name="Google Shape;1107;p2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8" name="Google Shape;1108;p2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9" name="Google Shape;1109;p2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0" name="Google Shape;1110;p2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1" name="Google Shape;1111;p2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2" name="Google Shape;1112;p2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3" name="Google Shape;1113;p2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4" name="Google Shape;1114;p2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5" name="Google Shape;1115;p2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6" name="Google Shape;1116;p2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7" name="Google Shape;1117;p2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8" name="Google Shape;1118;p2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9" name="Google Shape;1119;p2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0" name="Google Shape;1120;p2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1" name="Google Shape;1121;p2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22" name="Google Shape;1122;p22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3" name="Google Shape;1123;p22"/>
          <p:cNvSpPr txBox="1">
            <a:spLocks noGrp="1"/>
          </p:cNvSpPr>
          <p:nvPr>
            <p:ph type="subTitle" idx="1"/>
          </p:nvPr>
        </p:nvSpPr>
        <p:spPr>
          <a:xfrm>
            <a:off x="7943433" y="2666900"/>
            <a:ext cx="3288400" cy="18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" name="Google Shape;1124;p22"/>
          <p:cNvSpPr txBox="1">
            <a:spLocks noGrp="1"/>
          </p:cNvSpPr>
          <p:nvPr>
            <p:ph type="title"/>
          </p:nvPr>
        </p:nvSpPr>
        <p:spPr>
          <a:xfrm rot="-30065">
            <a:off x="6092174" y="572706"/>
            <a:ext cx="5122596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9141347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" name="Google Shape;1126;p2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127" name="Google Shape;1127;p2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8" name="Google Shape;1128;p2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9" name="Google Shape;1129;p2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0" name="Google Shape;1130;p2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1" name="Google Shape;1131;p2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2" name="Google Shape;1132;p2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3" name="Google Shape;1133;p2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4" name="Google Shape;1134;p2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5" name="Google Shape;1135;p2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6" name="Google Shape;1136;p2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7" name="Google Shape;1137;p2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8" name="Google Shape;1138;p2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9" name="Google Shape;1139;p2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0" name="Google Shape;1140;p2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1" name="Google Shape;1141;p2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2" name="Google Shape;1142;p2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3" name="Google Shape;1143;p2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4" name="Google Shape;1144;p2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5" name="Google Shape;1145;p2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6" name="Google Shape;1146;p2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7" name="Google Shape;1147;p2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8" name="Google Shape;1148;p2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9" name="Google Shape;1149;p2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0" name="Google Shape;1150;p2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1" name="Google Shape;1151;p2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2" name="Google Shape;1152;p2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3" name="Google Shape;1153;p2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4" name="Google Shape;1154;p2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5" name="Google Shape;1155;p2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6" name="Google Shape;1156;p2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7" name="Google Shape;1157;p2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8" name="Google Shape;1158;p2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9" name="Google Shape;1159;p2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0" name="Google Shape;1160;p2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1" name="Google Shape;1161;p2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2" name="Google Shape;1162;p2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3" name="Google Shape;1163;p2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4" name="Google Shape;1164;p2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5" name="Google Shape;1165;p2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6" name="Google Shape;1166;p2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7" name="Google Shape;1167;p2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8" name="Google Shape;1168;p2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9" name="Google Shape;1169;p2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0" name="Google Shape;1170;p2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71" name="Google Shape;1171;p23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72" name="Google Shape;1172;p23"/>
          <p:cNvSpPr txBox="1">
            <a:spLocks noGrp="1"/>
          </p:cNvSpPr>
          <p:nvPr>
            <p:ph type="subTitle" idx="1"/>
          </p:nvPr>
        </p:nvSpPr>
        <p:spPr>
          <a:xfrm>
            <a:off x="8336933" y="2206433"/>
            <a:ext cx="2895200" cy="3108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" name="Google Shape;1173;p23"/>
          <p:cNvSpPr txBox="1">
            <a:spLocks noGrp="1"/>
          </p:cNvSpPr>
          <p:nvPr>
            <p:ph type="title"/>
          </p:nvPr>
        </p:nvSpPr>
        <p:spPr>
          <a:xfrm rot="-30010">
            <a:off x="963085" y="568917"/>
            <a:ext cx="6002629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375985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5" name="Google Shape;1175;p24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176" name="Google Shape;1176;p24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7" name="Google Shape;1177;p24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8" name="Google Shape;1178;p24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9" name="Google Shape;1179;p24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0" name="Google Shape;1180;p24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1" name="Google Shape;1181;p24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2" name="Google Shape;1182;p24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3" name="Google Shape;1183;p24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4" name="Google Shape;1184;p24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5" name="Google Shape;1185;p24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6" name="Google Shape;1186;p24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7" name="Google Shape;1187;p24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8" name="Google Shape;1188;p24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9" name="Google Shape;1189;p24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0" name="Google Shape;1190;p24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1" name="Google Shape;1191;p24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2" name="Google Shape;1192;p24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3" name="Google Shape;1193;p24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4" name="Google Shape;1194;p24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5" name="Google Shape;1195;p24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6" name="Google Shape;1196;p24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7" name="Google Shape;1197;p24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8" name="Google Shape;1198;p24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9" name="Google Shape;1199;p24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0" name="Google Shape;1200;p24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1" name="Google Shape;1201;p24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2" name="Google Shape;1202;p24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3" name="Google Shape;1203;p24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4" name="Google Shape;1204;p24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5" name="Google Shape;1205;p24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6" name="Google Shape;1206;p24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7" name="Google Shape;1207;p24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8" name="Google Shape;1208;p24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9" name="Google Shape;1209;p24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0" name="Google Shape;1210;p24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1" name="Google Shape;1211;p24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2" name="Google Shape;1212;p24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3" name="Google Shape;1213;p24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4" name="Google Shape;1214;p24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5" name="Google Shape;1215;p24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6" name="Google Shape;1216;p24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7" name="Google Shape;1217;p24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8" name="Google Shape;1218;p24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9" name="Google Shape;1219;p24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20" name="Google Shape;1220;p24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1" name="Google Shape;1221;p24"/>
          <p:cNvSpPr txBox="1">
            <a:spLocks noGrp="1"/>
          </p:cNvSpPr>
          <p:nvPr>
            <p:ph type="title"/>
          </p:nvPr>
        </p:nvSpPr>
        <p:spPr>
          <a:xfrm rot="-60034">
            <a:off x="959919" y="4419817"/>
            <a:ext cx="3115275" cy="863727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2" name="Google Shape;1222;p24"/>
          <p:cNvSpPr txBox="1">
            <a:spLocks noGrp="1"/>
          </p:cNvSpPr>
          <p:nvPr>
            <p:ph type="subTitle" idx="1"/>
          </p:nvPr>
        </p:nvSpPr>
        <p:spPr>
          <a:xfrm>
            <a:off x="9600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3" name="Google Shape;1223;p24"/>
          <p:cNvSpPr txBox="1">
            <a:spLocks noGrp="1"/>
          </p:cNvSpPr>
          <p:nvPr>
            <p:ph type="title" idx="2"/>
          </p:nvPr>
        </p:nvSpPr>
        <p:spPr>
          <a:xfrm rot="-60034">
            <a:off x="4538207" y="4419933"/>
            <a:ext cx="3115275" cy="863727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4" name="Google Shape;1224;p24"/>
          <p:cNvSpPr txBox="1">
            <a:spLocks noGrp="1"/>
          </p:cNvSpPr>
          <p:nvPr>
            <p:ph type="subTitle" idx="3"/>
          </p:nvPr>
        </p:nvSpPr>
        <p:spPr>
          <a:xfrm>
            <a:off x="45384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" name="Google Shape;1225;p24"/>
          <p:cNvSpPr txBox="1">
            <a:spLocks noGrp="1"/>
          </p:cNvSpPr>
          <p:nvPr>
            <p:ph type="title" idx="4"/>
          </p:nvPr>
        </p:nvSpPr>
        <p:spPr>
          <a:xfrm rot="-60034">
            <a:off x="8116860" y="4419784"/>
            <a:ext cx="3115275" cy="864133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6" name="Google Shape;1226;p24"/>
          <p:cNvSpPr txBox="1">
            <a:spLocks noGrp="1"/>
          </p:cNvSpPr>
          <p:nvPr>
            <p:ph type="subTitle" idx="5"/>
          </p:nvPr>
        </p:nvSpPr>
        <p:spPr>
          <a:xfrm>
            <a:off x="81168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" name="Google Shape;1227;p24"/>
          <p:cNvSpPr txBox="1">
            <a:spLocks noGrp="1"/>
          </p:cNvSpPr>
          <p:nvPr>
            <p:ph type="title" idx="6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662663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2" name="Google Shape;922;p37"/>
          <p:cNvGrpSpPr/>
          <p:nvPr/>
        </p:nvGrpSpPr>
        <p:grpSpPr>
          <a:xfrm rot="10800000">
            <a:off x="10" y="1061485"/>
            <a:ext cx="12192076" cy="4882291"/>
            <a:chOff x="240700" y="1004675"/>
            <a:chExt cx="2132675" cy="854025"/>
          </a:xfrm>
        </p:grpSpPr>
        <p:sp>
          <p:nvSpPr>
            <p:cNvPr id="923" name="Google Shape;923;p37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37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37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37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37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8" name="Google Shape;928;p37"/>
          <p:cNvSpPr/>
          <p:nvPr/>
        </p:nvSpPr>
        <p:spPr>
          <a:xfrm flipH="1">
            <a:off x="3153081" y="675615"/>
            <a:ext cx="2667904" cy="559607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9" name="Google Shape;929;p37"/>
          <p:cNvSpPr/>
          <p:nvPr/>
        </p:nvSpPr>
        <p:spPr>
          <a:xfrm flipH="1">
            <a:off x="632748" y="1369767"/>
            <a:ext cx="1376077" cy="39625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37"/>
          <p:cNvSpPr/>
          <p:nvPr/>
        </p:nvSpPr>
        <p:spPr>
          <a:xfrm flipH="1">
            <a:off x="2758077" y="2622400"/>
            <a:ext cx="1729849" cy="498123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31" name="Google Shape;931;p37"/>
          <p:cNvGrpSpPr/>
          <p:nvPr/>
        </p:nvGrpSpPr>
        <p:grpSpPr>
          <a:xfrm flipH="1">
            <a:off x="9360565" y="5404496"/>
            <a:ext cx="2540223" cy="1450712"/>
            <a:chOff x="-3763673" y="2607529"/>
            <a:chExt cx="2515736" cy="1436728"/>
          </a:xfrm>
        </p:grpSpPr>
        <p:sp>
          <p:nvSpPr>
            <p:cNvPr id="932" name="Google Shape;932;p37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37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37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37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37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37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37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37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37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37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097116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" name="Google Shape;1229;p2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230" name="Google Shape;1230;p2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1" name="Google Shape;1231;p2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2" name="Google Shape;1232;p2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3" name="Google Shape;1233;p2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4" name="Google Shape;1234;p2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5" name="Google Shape;1235;p2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6" name="Google Shape;1236;p2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7" name="Google Shape;1237;p2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8" name="Google Shape;1238;p2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9" name="Google Shape;1239;p2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0" name="Google Shape;1240;p2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1" name="Google Shape;1241;p2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2" name="Google Shape;1242;p2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3" name="Google Shape;1243;p2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4" name="Google Shape;1244;p2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5" name="Google Shape;1245;p2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6" name="Google Shape;1246;p2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7" name="Google Shape;1247;p2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8" name="Google Shape;1248;p2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9" name="Google Shape;1249;p2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0" name="Google Shape;1250;p2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1" name="Google Shape;1251;p2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2" name="Google Shape;1252;p2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3" name="Google Shape;1253;p2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4" name="Google Shape;1254;p2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5" name="Google Shape;1255;p2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6" name="Google Shape;1256;p2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7" name="Google Shape;1257;p2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8" name="Google Shape;1258;p2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9" name="Google Shape;1259;p2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0" name="Google Shape;1260;p2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1" name="Google Shape;1261;p2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2" name="Google Shape;1262;p2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3" name="Google Shape;1263;p2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4" name="Google Shape;1264;p2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5" name="Google Shape;1265;p2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6" name="Google Shape;1266;p2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7" name="Google Shape;1267;p2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8" name="Google Shape;1268;p2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9" name="Google Shape;1269;p2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0" name="Google Shape;1270;p2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1" name="Google Shape;1271;p2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2" name="Google Shape;1272;p2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3" name="Google Shape;1273;p2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74" name="Google Shape;1274;p25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75" name="Google Shape;1275;p25"/>
          <p:cNvSpPr txBox="1">
            <a:spLocks noGrp="1"/>
          </p:cNvSpPr>
          <p:nvPr>
            <p:ph type="title"/>
          </p:nvPr>
        </p:nvSpPr>
        <p:spPr>
          <a:xfrm rot="-60034">
            <a:off x="2221953" y="2212435"/>
            <a:ext cx="3115275" cy="863727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76" name="Google Shape;1276;p25"/>
          <p:cNvSpPr txBox="1">
            <a:spLocks noGrp="1"/>
          </p:cNvSpPr>
          <p:nvPr>
            <p:ph type="subTitle" idx="1"/>
          </p:nvPr>
        </p:nvSpPr>
        <p:spPr>
          <a:xfrm>
            <a:off x="5344400" y="2217497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7" name="Google Shape;1277;p25"/>
          <p:cNvSpPr txBox="1">
            <a:spLocks noGrp="1"/>
          </p:cNvSpPr>
          <p:nvPr>
            <p:ph type="title" idx="2"/>
          </p:nvPr>
        </p:nvSpPr>
        <p:spPr>
          <a:xfrm rot="-60034">
            <a:off x="6854763" y="3403158"/>
            <a:ext cx="3115275" cy="863727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78" name="Google Shape;1278;p25"/>
          <p:cNvSpPr txBox="1">
            <a:spLocks noGrp="1"/>
          </p:cNvSpPr>
          <p:nvPr>
            <p:ph type="subTitle" idx="3"/>
          </p:nvPr>
        </p:nvSpPr>
        <p:spPr>
          <a:xfrm>
            <a:off x="2214791" y="3408220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9" name="Google Shape;1279;p25"/>
          <p:cNvSpPr txBox="1">
            <a:spLocks noGrp="1"/>
          </p:cNvSpPr>
          <p:nvPr>
            <p:ph type="title" idx="4"/>
          </p:nvPr>
        </p:nvSpPr>
        <p:spPr>
          <a:xfrm rot="-60034">
            <a:off x="2221960" y="4593875"/>
            <a:ext cx="3115275" cy="864133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80" name="Google Shape;1280;p25"/>
          <p:cNvSpPr txBox="1">
            <a:spLocks noGrp="1"/>
          </p:cNvSpPr>
          <p:nvPr>
            <p:ph type="subTitle" idx="5"/>
          </p:nvPr>
        </p:nvSpPr>
        <p:spPr>
          <a:xfrm>
            <a:off x="5344605" y="4599141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1" name="Google Shape;1281;p25"/>
          <p:cNvSpPr txBox="1">
            <a:spLocks noGrp="1"/>
          </p:cNvSpPr>
          <p:nvPr>
            <p:ph type="title" idx="6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071244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3" name="Google Shape;1283;p26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284" name="Google Shape;1284;p2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" name="Google Shape;1285;p2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" name="Google Shape;1286;p2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7" name="Google Shape;1287;p2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8" name="Google Shape;1288;p2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9" name="Google Shape;1289;p2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0" name="Google Shape;1290;p2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1" name="Google Shape;1291;p2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2" name="Google Shape;1292;p2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3" name="Google Shape;1293;p2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4" name="Google Shape;1294;p2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5" name="Google Shape;1295;p2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6" name="Google Shape;1296;p2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7" name="Google Shape;1297;p2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8" name="Google Shape;1298;p2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9" name="Google Shape;1299;p2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0" name="Google Shape;1300;p2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1" name="Google Shape;1301;p2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2" name="Google Shape;1302;p2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3" name="Google Shape;1303;p2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4" name="Google Shape;1304;p2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5" name="Google Shape;1305;p2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6" name="Google Shape;1306;p2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7" name="Google Shape;1307;p2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8" name="Google Shape;1308;p2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9" name="Google Shape;1309;p2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0" name="Google Shape;1310;p2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1" name="Google Shape;1311;p2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2" name="Google Shape;1312;p2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3" name="Google Shape;1313;p2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4" name="Google Shape;1314;p2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5" name="Google Shape;1315;p2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6" name="Google Shape;1316;p2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7" name="Google Shape;1317;p2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8" name="Google Shape;1318;p2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9" name="Google Shape;1319;p2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0" name="Google Shape;1320;p2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1" name="Google Shape;1321;p2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2" name="Google Shape;1322;p2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3" name="Google Shape;1323;p2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4" name="Google Shape;1324;p2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5" name="Google Shape;1325;p2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6" name="Google Shape;1326;p2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7" name="Google Shape;1327;p2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28" name="Google Shape;1328;p26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9" name="Google Shape;1329;p26"/>
          <p:cNvSpPr txBox="1">
            <a:spLocks noGrp="1"/>
          </p:cNvSpPr>
          <p:nvPr>
            <p:ph type="title"/>
          </p:nvPr>
        </p:nvSpPr>
        <p:spPr>
          <a:xfrm rot="-60151">
            <a:off x="1079277" y="3431074"/>
            <a:ext cx="2194736" cy="616101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0" name="Google Shape;1330;p26"/>
          <p:cNvSpPr txBox="1">
            <a:spLocks noGrp="1"/>
          </p:cNvSpPr>
          <p:nvPr>
            <p:ph type="subTitle" idx="1"/>
          </p:nvPr>
        </p:nvSpPr>
        <p:spPr>
          <a:xfrm>
            <a:off x="957445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1" name="Google Shape;1331;p26"/>
          <p:cNvSpPr txBox="1">
            <a:spLocks noGrp="1"/>
          </p:cNvSpPr>
          <p:nvPr>
            <p:ph type="title" idx="2"/>
          </p:nvPr>
        </p:nvSpPr>
        <p:spPr>
          <a:xfrm rot="-60151">
            <a:off x="6301655" y="3431076"/>
            <a:ext cx="2194736" cy="609696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2" name="Google Shape;1332;p26"/>
          <p:cNvSpPr txBox="1">
            <a:spLocks noGrp="1"/>
          </p:cNvSpPr>
          <p:nvPr>
            <p:ph type="subTitle" idx="3"/>
          </p:nvPr>
        </p:nvSpPr>
        <p:spPr>
          <a:xfrm>
            <a:off x="617982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" name="Google Shape;1333;p26"/>
          <p:cNvSpPr txBox="1">
            <a:spLocks noGrp="1"/>
          </p:cNvSpPr>
          <p:nvPr>
            <p:ph type="title" idx="4"/>
          </p:nvPr>
        </p:nvSpPr>
        <p:spPr>
          <a:xfrm rot="-60151">
            <a:off x="3690465" y="3431076"/>
            <a:ext cx="2194736" cy="6096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4" name="Google Shape;1334;p26"/>
          <p:cNvSpPr txBox="1">
            <a:spLocks noGrp="1"/>
          </p:cNvSpPr>
          <p:nvPr>
            <p:ph type="subTitle" idx="5"/>
          </p:nvPr>
        </p:nvSpPr>
        <p:spPr>
          <a:xfrm>
            <a:off x="356863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26"/>
          <p:cNvSpPr txBox="1">
            <a:spLocks noGrp="1"/>
          </p:cNvSpPr>
          <p:nvPr>
            <p:ph type="title" idx="6"/>
          </p:nvPr>
        </p:nvSpPr>
        <p:spPr>
          <a:xfrm rot="-60151">
            <a:off x="8915405" y="3433070"/>
            <a:ext cx="2194736" cy="609711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6" name="Google Shape;1336;p26"/>
          <p:cNvSpPr txBox="1">
            <a:spLocks noGrp="1"/>
          </p:cNvSpPr>
          <p:nvPr>
            <p:ph type="subTitle" idx="7"/>
          </p:nvPr>
        </p:nvSpPr>
        <p:spPr>
          <a:xfrm>
            <a:off x="879357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7" name="Google Shape;1337;p26"/>
          <p:cNvSpPr txBox="1">
            <a:spLocks noGrp="1"/>
          </p:cNvSpPr>
          <p:nvPr>
            <p:ph type="title" idx="8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0124458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9" name="Google Shape;1339;p27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340" name="Google Shape;1340;p2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1" name="Google Shape;1341;p2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2" name="Google Shape;1342;p2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3" name="Google Shape;1343;p2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4" name="Google Shape;1344;p2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5" name="Google Shape;1345;p2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6" name="Google Shape;1346;p2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7" name="Google Shape;1347;p2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8" name="Google Shape;1348;p2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9" name="Google Shape;1349;p2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0" name="Google Shape;1350;p2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1" name="Google Shape;1351;p2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2" name="Google Shape;1352;p2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3" name="Google Shape;1353;p2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4" name="Google Shape;1354;p2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5" name="Google Shape;1355;p2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6" name="Google Shape;1356;p2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7" name="Google Shape;1357;p2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8" name="Google Shape;1358;p2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9" name="Google Shape;1359;p2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0" name="Google Shape;1360;p2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1" name="Google Shape;1361;p2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2" name="Google Shape;1362;p2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3" name="Google Shape;1363;p2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4" name="Google Shape;1364;p2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5" name="Google Shape;1365;p2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6" name="Google Shape;1366;p2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7" name="Google Shape;1367;p2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8" name="Google Shape;1368;p2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9" name="Google Shape;1369;p2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0" name="Google Shape;1370;p2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1" name="Google Shape;1371;p2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2" name="Google Shape;1372;p2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3" name="Google Shape;1373;p2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4" name="Google Shape;1374;p2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5" name="Google Shape;1375;p2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6" name="Google Shape;1376;p2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7" name="Google Shape;1377;p2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8" name="Google Shape;1378;p2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9" name="Google Shape;1379;p2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0" name="Google Shape;1380;p2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1" name="Google Shape;1381;p2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2" name="Google Shape;1382;p2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" name="Google Shape;1383;p2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84" name="Google Shape;1384;p27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5" name="Google Shape;1385;p27"/>
          <p:cNvSpPr txBox="1">
            <a:spLocks noGrp="1"/>
          </p:cNvSpPr>
          <p:nvPr>
            <p:ph type="title"/>
          </p:nvPr>
        </p:nvSpPr>
        <p:spPr>
          <a:xfrm rot="-33422">
            <a:off x="1536047" y="2602294"/>
            <a:ext cx="3949787" cy="616263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6" name="Google Shape;1386;p27"/>
          <p:cNvSpPr txBox="1">
            <a:spLocks noGrp="1"/>
          </p:cNvSpPr>
          <p:nvPr>
            <p:ph type="subTitle" idx="1"/>
          </p:nvPr>
        </p:nvSpPr>
        <p:spPr>
          <a:xfrm>
            <a:off x="1317637" y="3311500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7" name="Google Shape;1387;p27"/>
          <p:cNvSpPr txBox="1">
            <a:spLocks noGrp="1"/>
          </p:cNvSpPr>
          <p:nvPr>
            <p:ph type="title" idx="2"/>
          </p:nvPr>
        </p:nvSpPr>
        <p:spPr>
          <a:xfrm rot="-33429">
            <a:off x="6669485" y="2602303"/>
            <a:ext cx="3948987" cy="609843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8" name="Google Shape;1388;p27"/>
          <p:cNvSpPr txBox="1">
            <a:spLocks noGrp="1"/>
          </p:cNvSpPr>
          <p:nvPr>
            <p:ph type="subTitle" idx="3"/>
          </p:nvPr>
        </p:nvSpPr>
        <p:spPr>
          <a:xfrm>
            <a:off x="6451140" y="3311500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9" name="Google Shape;1389;p27"/>
          <p:cNvSpPr txBox="1">
            <a:spLocks noGrp="1"/>
          </p:cNvSpPr>
          <p:nvPr>
            <p:ph type="title" idx="4"/>
          </p:nvPr>
        </p:nvSpPr>
        <p:spPr>
          <a:xfrm rot="-33422">
            <a:off x="1536187" y="4650431"/>
            <a:ext cx="3949787" cy="609855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90" name="Google Shape;1390;p27"/>
          <p:cNvSpPr txBox="1">
            <a:spLocks noGrp="1"/>
          </p:cNvSpPr>
          <p:nvPr>
            <p:ph type="subTitle" idx="5"/>
          </p:nvPr>
        </p:nvSpPr>
        <p:spPr>
          <a:xfrm>
            <a:off x="1317617" y="5359633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1" name="Google Shape;1391;p27"/>
          <p:cNvSpPr txBox="1">
            <a:spLocks noGrp="1"/>
          </p:cNvSpPr>
          <p:nvPr>
            <p:ph type="title" idx="6"/>
          </p:nvPr>
        </p:nvSpPr>
        <p:spPr>
          <a:xfrm rot="-33429">
            <a:off x="6669196" y="4652426"/>
            <a:ext cx="3948987" cy="609865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92" name="Google Shape;1392;p27"/>
          <p:cNvSpPr txBox="1">
            <a:spLocks noGrp="1"/>
          </p:cNvSpPr>
          <p:nvPr>
            <p:ph type="subTitle" idx="7"/>
          </p:nvPr>
        </p:nvSpPr>
        <p:spPr>
          <a:xfrm>
            <a:off x="6451171" y="5359633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3" name="Google Shape;1393;p27"/>
          <p:cNvSpPr txBox="1">
            <a:spLocks noGrp="1"/>
          </p:cNvSpPr>
          <p:nvPr>
            <p:ph type="title" idx="8"/>
          </p:nvPr>
        </p:nvSpPr>
        <p:spPr>
          <a:xfrm rot="-30121">
            <a:off x="943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9902108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5" name="Google Shape;1395;p2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396" name="Google Shape;1396;p2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7" name="Google Shape;1397;p2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8" name="Google Shape;1398;p2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9" name="Google Shape;1399;p2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0" name="Google Shape;1400;p2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1" name="Google Shape;1401;p2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2" name="Google Shape;1402;p2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3" name="Google Shape;1403;p2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4" name="Google Shape;1404;p2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5" name="Google Shape;1405;p2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6" name="Google Shape;1406;p2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7" name="Google Shape;1407;p2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8" name="Google Shape;1408;p2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9" name="Google Shape;1409;p2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0" name="Google Shape;1410;p2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1" name="Google Shape;1411;p2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2" name="Google Shape;1412;p2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3" name="Google Shape;1413;p2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4" name="Google Shape;1414;p2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5" name="Google Shape;1415;p2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6" name="Google Shape;1416;p2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7" name="Google Shape;1417;p2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8" name="Google Shape;1418;p2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9" name="Google Shape;1419;p2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0" name="Google Shape;1420;p2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1" name="Google Shape;1421;p2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2" name="Google Shape;1422;p2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3" name="Google Shape;1423;p2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4" name="Google Shape;1424;p2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5" name="Google Shape;1425;p2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6" name="Google Shape;1426;p2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7" name="Google Shape;1427;p2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8" name="Google Shape;1428;p2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9" name="Google Shape;1429;p2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0" name="Google Shape;1430;p2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1" name="Google Shape;1431;p2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2" name="Google Shape;1432;p2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3" name="Google Shape;1433;p2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4" name="Google Shape;1434;p2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5" name="Google Shape;1435;p2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6" name="Google Shape;1436;p2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7" name="Google Shape;1437;p2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8" name="Google Shape;1438;p2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9" name="Google Shape;1439;p2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440" name="Google Shape;1440;p28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1" name="Google Shape;1441;p28"/>
          <p:cNvSpPr txBox="1">
            <a:spLocks noGrp="1"/>
          </p:cNvSpPr>
          <p:nvPr>
            <p:ph type="title"/>
          </p:nvPr>
        </p:nvSpPr>
        <p:spPr>
          <a:xfrm rot="-60004">
            <a:off x="960080" y="2699629"/>
            <a:ext cx="3048064" cy="609696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2" name="Google Shape;1442;p28"/>
          <p:cNvSpPr txBox="1">
            <a:spLocks noGrp="1"/>
          </p:cNvSpPr>
          <p:nvPr>
            <p:ph type="subTitle" idx="1"/>
          </p:nvPr>
        </p:nvSpPr>
        <p:spPr>
          <a:xfrm>
            <a:off x="960000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3" name="Google Shape;1443;p28"/>
          <p:cNvSpPr txBox="1">
            <a:spLocks noGrp="1"/>
          </p:cNvSpPr>
          <p:nvPr>
            <p:ph type="title" idx="2"/>
          </p:nvPr>
        </p:nvSpPr>
        <p:spPr>
          <a:xfrm rot="-60004">
            <a:off x="4572080" y="2699629"/>
            <a:ext cx="3048064" cy="609696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4" name="Google Shape;1444;p28"/>
          <p:cNvSpPr txBox="1">
            <a:spLocks noGrp="1"/>
          </p:cNvSpPr>
          <p:nvPr>
            <p:ph type="subTitle" idx="3"/>
          </p:nvPr>
        </p:nvSpPr>
        <p:spPr>
          <a:xfrm>
            <a:off x="4572000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5" name="Google Shape;1445;p28"/>
          <p:cNvSpPr txBox="1">
            <a:spLocks noGrp="1"/>
          </p:cNvSpPr>
          <p:nvPr>
            <p:ph type="title" idx="4"/>
          </p:nvPr>
        </p:nvSpPr>
        <p:spPr>
          <a:xfrm rot="-60004">
            <a:off x="960080" y="4910365"/>
            <a:ext cx="3048064" cy="6096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6" name="Google Shape;1446;p28"/>
          <p:cNvSpPr txBox="1">
            <a:spLocks noGrp="1"/>
          </p:cNvSpPr>
          <p:nvPr>
            <p:ph type="subTitle" idx="5"/>
          </p:nvPr>
        </p:nvSpPr>
        <p:spPr>
          <a:xfrm>
            <a:off x="960000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7" name="Google Shape;1447;p28"/>
          <p:cNvSpPr txBox="1">
            <a:spLocks noGrp="1"/>
          </p:cNvSpPr>
          <p:nvPr>
            <p:ph type="title" idx="6"/>
          </p:nvPr>
        </p:nvSpPr>
        <p:spPr>
          <a:xfrm rot="-60004">
            <a:off x="4572080" y="4910365"/>
            <a:ext cx="3048064" cy="609696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8" name="Google Shape;1448;p28"/>
          <p:cNvSpPr txBox="1">
            <a:spLocks noGrp="1"/>
          </p:cNvSpPr>
          <p:nvPr>
            <p:ph type="subTitle" idx="7"/>
          </p:nvPr>
        </p:nvSpPr>
        <p:spPr>
          <a:xfrm>
            <a:off x="4571997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8"/>
          <p:cNvSpPr txBox="1">
            <a:spLocks noGrp="1"/>
          </p:cNvSpPr>
          <p:nvPr>
            <p:ph type="title" idx="8"/>
          </p:nvPr>
        </p:nvSpPr>
        <p:spPr>
          <a:xfrm rot="-60004">
            <a:off x="8184075" y="2699629"/>
            <a:ext cx="3048064" cy="609696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0" name="Google Shape;1450;p28"/>
          <p:cNvSpPr txBox="1">
            <a:spLocks noGrp="1"/>
          </p:cNvSpPr>
          <p:nvPr>
            <p:ph type="subTitle" idx="9"/>
          </p:nvPr>
        </p:nvSpPr>
        <p:spPr>
          <a:xfrm>
            <a:off x="8183993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8"/>
          <p:cNvSpPr txBox="1">
            <a:spLocks noGrp="1"/>
          </p:cNvSpPr>
          <p:nvPr>
            <p:ph type="title" idx="13"/>
          </p:nvPr>
        </p:nvSpPr>
        <p:spPr>
          <a:xfrm rot="-60004">
            <a:off x="8184075" y="4910365"/>
            <a:ext cx="3048064" cy="609696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2" name="Google Shape;1452;p28"/>
          <p:cNvSpPr txBox="1">
            <a:spLocks noGrp="1"/>
          </p:cNvSpPr>
          <p:nvPr>
            <p:ph type="subTitle" idx="14"/>
          </p:nvPr>
        </p:nvSpPr>
        <p:spPr>
          <a:xfrm>
            <a:off x="8183993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28"/>
          <p:cNvSpPr txBox="1">
            <a:spLocks noGrp="1"/>
          </p:cNvSpPr>
          <p:nvPr>
            <p:ph type="title" idx="15"/>
          </p:nvPr>
        </p:nvSpPr>
        <p:spPr>
          <a:xfrm rot="-30141">
            <a:off x="2560264" y="595381"/>
            <a:ext cx="7071472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64813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5" name="Google Shape;1455;p29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456" name="Google Shape;1456;p2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7" name="Google Shape;1457;p2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8" name="Google Shape;1458;p2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9" name="Google Shape;1459;p2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0" name="Google Shape;1460;p2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1" name="Google Shape;1461;p2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2" name="Google Shape;1462;p2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3" name="Google Shape;1463;p2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4" name="Google Shape;1464;p2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5" name="Google Shape;1465;p2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6" name="Google Shape;1466;p2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7" name="Google Shape;1467;p2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8" name="Google Shape;1468;p2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9" name="Google Shape;1469;p2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0" name="Google Shape;1470;p2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1" name="Google Shape;1471;p2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2" name="Google Shape;1472;p2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3" name="Google Shape;1473;p2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4" name="Google Shape;1474;p2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5" name="Google Shape;1475;p2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6" name="Google Shape;1476;p2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7" name="Google Shape;1477;p2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8" name="Google Shape;1478;p2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9" name="Google Shape;1479;p2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0" name="Google Shape;1480;p2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1" name="Google Shape;1481;p2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2" name="Google Shape;1482;p2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3" name="Google Shape;1483;p2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4" name="Google Shape;1484;p2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5" name="Google Shape;1485;p2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6" name="Google Shape;1486;p2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7" name="Google Shape;1487;p2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8" name="Google Shape;1488;p2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9" name="Google Shape;1489;p2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0" name="Google Shape;1490;p2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1" name="Google Shape;1491;p2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2" name="Google Shape;1492;p2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3" name="Google Shape;1493;p2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4" name="Google Shape;1494;p2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5" name="Google Shape;1495;p2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6" name="Google Shape;1496;p2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7" name="Google Shape;1497;p2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8" name="Google Shape;1498;p2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9" name="Google Shape;1499;p2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00" name="Google Shape;1500;p29"/>
          <p:cNvSpPr/>
          <p:nvPr/>
        </p:nvSpPr>
        <p:spPr>
          <a:xfrm rot="-29936" flipH="1">
            <a:off x="514774" y="428351"/>
            <a:ext cx="11162423" cy="603503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01" name="Google Shape;1501;p29"/>
          <p:cNvSpPr txBox="1">
            <a:spLocks noGrp="1"/>
          </p:cNvSpPr>
          <p:nvPr>
            <p:ph type="title" hasCustomPrompt="1"/>
          </p:nvPr>
        </p:nvSpPr>
        <p:spPr>
          <a:xfrm>
            <a:off x="2926107" y="720000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2" name="Google Shape;1502;p29"/>
          <p:cNvSpPr txBox="1">
            <a:spLocks noGrp="1"/>
          </p:cNvSpPr>
          <p:nvPr>
            <p:ph type="subTitle" idx="1"/>
          </p:nvPr>
        </p:nvSpPr>
        <p:spPr>
          <a:xfrm rot="-60081">
            <a:off x="2926021" y="1824709"/>
            <a:ext cx="6340168" cy="36565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3" name="Google Shape;1503;p29"/>
          <p:cNvSpPr txBox="1">
            <a:spLocks noGrp="1"/>
          </p:cNvSpPr>
          <p:nvPr>
            <p:ph type="title" idx="2" hasCustomPrompt="1"/>
          </p:nvPr>
        </p:nvSpPr>
        <p:spPr>
          <a:xfrm>
            <a:off x="2926107" y="2693984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4" name="Google Shape;1504;p29"/>
          <p:cNvSpPr txBox="1">
            <a:spLocks noGrp="1"/>
          </p:cNvSpPr>
          <p:nvPr>
            <p:ph type="subTitle" idx="3"/>
          </p:nvPr>
        </p:nvSpPr>
        <p:spPr>
          <a:xfrm rot="60081">
            <a:off x="2926021" y="3798381"/>
            <a:ext cx="6340168" cy="365656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" name="Google Shape;1505;p29"/>
          <p:cNvSpPr txBox="1">
            <a:spLocks noGrp="1"/>
          </p:cNvSpPr>
          <p:nvPr>
            <p:ph type="title" idx="4" hasCustomPrompt="1"/>
          </p:nvPr>
        </p:nvSpPr>
        <p:spPr>
          <a:xfrm>
            <a:off x="2926107" y="4667984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6" name="Google Shape;1506;p29"/>
          <p:cNvSpPr txBox="1">
            <a:spLocks noGrp="1"/>
          </p:cNvSpPr>
          <p:nvPr>
            <p:ph type="subTitle" idx="5"/>
          </p:nvPr>
        </p:nvSpPr>
        <p:spPr>
          <a:xfrm rot="-60081">
            <a:off x="2926021" y="5772092"/>
            <a:ext cx="6340168" cy="365656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320485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8" name="Google Shape;1508;p30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509" name="Google Shape;1509;p3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0" name="Google Shape;1510;p3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1" name="Google Shape;1511;p3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2" name="Google Shape;1512;p3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3" name="Google Shape;1513;p3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4" name="Google Shape;1514;p3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5" name="Google Shape;1515;p3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6" name="Google Shape;1516;p3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7" name="Google Shape;1517;p3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8" name="Google Shape;1518;p3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9" name="Google Shape;1519;p3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0" name="Google Shape;1520;p3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1" name="Google Shape;1521;p3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2" name="Google Shape;1522;p3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3" name="Google Shape;1523;p3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4" name="Google Shape;1524;p3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5" name="Google Shape;1525;p3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6" name="Google Shape;1526;p3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7" name="Google Shape;1527;p3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8" name="Google Shape;1528;p3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9" name="Google Shape;1529;p3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0" name="Google Shape;1530;p3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1" name="Google Shape;1531;p3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2" name="Google Shape;1532;p3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3" name="Google Shape;1533;p3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4" name="Google Shape;1534;p3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5" name="Google Shape;1535;p3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6" name="Google Shape;1536;p3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7" name="Google Shape;1537;p3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8" name="Google Shape;1538;p3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9" name="Google Shape;1539;p3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0" name="Google Shape;1540;p3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1" name="Google Shape;1541;p3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2" name="Google Shape;1542;p3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3" name="Google Shape;1543;p3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4" name="Google Shape;1544;p3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5" name="Google Shape;1545;p3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6" name="Google Shape;1546;p3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7" name="Google Shape;1547;p3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8" name="Google Shape;1548;p3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9" name="Google Shape;1549;p3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0" name="Google Shape;1550;p3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1" name="Google Shape;1551;p3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2" name="Google Shape;1552;p3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53" name="Google Shape;1553;p30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54" name="Google Shape;1554;p30"/>
          <p:cNvSpPr txBox="1">
            <a:spLocks noGrp="1"/>
          </p:cNvSpPr>
          <p:nvPr>
            <p:ph type="title" hasCustomPrompt="1"/>
          </p:nvPr>
        </p:nvSpPr>
        <p:spPr>
          <a:xfrm>
            <a:off x="1264800" y="2396443"/>
            <a:ext cx="2926000" cy="17068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5" name="Google Shape;1555;p30"/>
          <p:cNvSpPr txBox="1">
            <a:spLocks noGrp="1"/>
          </p:cNvSpPr>
          <p:nvPr>
            <p:ph type="subTitle" idx="1"/>
          </p:nvPr>
        </p:nvSpPr>
        <p:spPr>
          <a:xfrm rot="-59781">
            <a:off x="1508698" y="3900121"/>
            <a:ext cx="2438369" cy="13410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6" name="Google Shape;1556;p30"/>
          <p:cNvSpPr txBox="1">
            <a:spLocks noGrp="1"/>
          </p:cNvSpPr>
          <p:nvPr>
            <p:ph type="title" idx="2" hasCustomPrompt="1"/>
          </p:nvPr>
        </p:nvSpPr>
        <p:spPr>
          <a:xfrm>
            <a:off x="4633000" y="2396417"/>
            <a:ext cx="2926000" cy="17068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7" name="Google Shape;1557;p30"/>
          <p:cNvSpPr txBox="1">
            <a:spLocks noGrp="1"/>
          </p:cNvSpPr>
          <p:nvPr>
            <p:ph type="subTitle" idx="3"/>
          </p:nvPr>
        </p:nvSpPr>
        <p:spPr>
          <a:xfrm rot="-59771">
            <a:off x="4876821" y="3900169"/>
            <a:ext cx="2438768" cy="13414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8" name="Google Shape;1558;p30"/>
          <p:cNvSpPr txBox="1">
            <a:spLocks noGrp="1"/>
          </p:cNvSpPr>
          <p:nvPr>
            <p:ph type="title" idx="4" hasCustomPrompt="1"/>
          </p:nvPr>
        </p:nvSpPr>
        <p:spPr>
          <a:xfrm>
            <a:off x="8001200" y="2396417"/>
            <a:ext cx="2926000" cy="1706800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9" name="Google Shape;1559;p30"/>
          <p:cNvSpPr txBox="1">
            <a:spLocks noGrp="1"/>
          </p:cNvSpPr>
          <p:nvPr>
            <p:ph type="subTitle" idx="5"/>
          </p:nvPr>
        </p:nvSpPr>
        <p:spPr>
          <a:xfrm rot="-59771">
            <a:off x="8245021" y="3900169"/>
            <a:ext cx="2438768" cy="13414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9711249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1" name="Google Shape;1561;p3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562" name="Google Shape;1562;p3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3" name="Google Shape;1563;p3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4" name="Google Shape;1564;p3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5" name="Google Shape;1565;p3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6" name="Google Shape;1566;p3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7" name="Google Shape;1567;p3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8" name="Google Shape;1568;p3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9" name="Google Shape;1569;p3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0" name="Google Shape;1570;p3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1" name="Google Shape;1571;p3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2" name="Google Shape;1572;p3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3" name="Google Shape;1573;p3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4" name="Google Shape;1574;p3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5" name="Google Shape;1575;p3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6" name="Google Shape;1576;p3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7" name="Google Shape;1577;p3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8" name="Google Shape;1578;p3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9" name="Google Shape;1579;p3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0" name="Google Shape;1580;p3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1" name="Google Shape;1581;p3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2" name="Google Shape;1582;p3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3" name="Google Shape;1583;p3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4" name="Google Shape;1584;p3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5" name="Google Shape;1585;p3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6" name="Google Shape;1586;p3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7" name="Google Shape;1587;p3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8" name="Google Shape;1588;p3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9" name="Google Shape;1589;p3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0" name="Google Shape;1590;p3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1" name="Google Shape;1591;p3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2" name="Google Shape;1592;p3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3" name="Google Shape;1593;p3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4" name="Google Shape;1594;p3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5" name="Google Shape;1595;p3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6" name="Google Shape;1596;p3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7" name="Google Shape;1597;p3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8" name="Google Shape;1598;p3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9" name="Google Shape;1599;p3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0" name="Google Shape;1600;p3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1" name="Google Shape;1601;p3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2" name="Google Shape;1602;p3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3" name="Google Shape;1603;p3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4" name="Google Shape;1604;p3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5" name="Google Shape;1605;p3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606" name="Google Shape;1606;p31"/>
          <p:cNvSpPr/>
          <p:nvPr/>
        </p:nvSpPr>
        <p:spPr>
          <a:xfrm rot="-29936" flipH="1">
            <a:off x="514774" y="428351"/>
            <a:ext cx="11162423" cy="603503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07" name="Google Shape;1607;p31"/>
          <p:cNvSpPr txBox="1">
            <a:spLocks noGrp="1"/>
          </p:cNvSpPr>
          <p:nvPr>
            <p:ph type="ctrTitle"/>
          </p:nvPr>
        </p:nvSpPr>
        <p:spPr>
          <a:xfrm>
            <a:off x="3168917" y="720000"/>
            <a:ext cx="5852000" cy="2194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08" name="Google Shape;1608;p31"/>
          <p:cNvSpPr txBox="1">
            <a:spLocks noGrp="1"/>
          </p:cNvSpPr>
          <p:nvPr>
            <p:ph type="subTitle" idx="1"/>
          </p:nvPr>
        </p:nvSpPr>
        <p:spPr>
          <a:xfrm rot="-59779">
            <a:off x="1927353" y="2769421"/>
            <a:ext cx="8534491" cy="975359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609" name="Google Shape;1609;p31"/>
          <p:cNvSpPr txBox="1"/>
          <p:nvPr/>
        </p:nvSpPr>
        <p:spPr>
          <a:xfrm>
            <a:off x="2948267" y="5039800"/>
            <a:ext cx="62956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CREDITS: This presentation template was created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, including icons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, infographics &amp; images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 kern="0">
              <a:solidFill>
                <a:srgbClr val="43434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610" name="Google Shape;1610;p31"/>
          <p:cNvGrpSpPr/>
          <p:nvPr/>
        </p:nvGrpSpPr>
        <p:grpSpPr>
          <a:xfrm flipH="1">
            <a:off x="10107798" y="5727612"/>
            <a:ext cx="1782303" cy="841249"/>
            <a:chOff x="157977" y="4219508"/>
            <a:chExt cx="1336727" cy="630937"/>
          </a:xfrm>
        </p:grpSpPr>
        <p:sp>
          <p:nvSpPr>
            <p:cNvPr id="1611" name="Google Shape;1611;p31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31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31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31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31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31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18" name="Google Shape;1618;p31"/>
          <p:cNvGrpSpPr/>
          <p:nvPr/>
        </p:nvGrpSpPr>
        <p:grpSpPr>
          <a:xfrm rot="-500985" flipH="1">
            <a:off x="256003" y="354238"/>
            <a:ext cx="1463047" cy="731535"/>
            <a:chOff x="6697867" y="-312822"/>
            <a:chExt cx="786877" cy="390023"/>
          </a:xfrm>
        </p:grpSpPr>
        <p:sp>
          <p:nvSpPr>
            <p:cNvPr id="1619" name="Google Shape;1619;p31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31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31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31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31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31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31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5649023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7" name="Google Shape;1627;p3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628" name="Google Shape;1628;p3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29" name="Google Shape;1629;p3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0" name="Google Shape;1630;p3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1" name="Google Shape;1631;p3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2" name="Google Shape;1632;p3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3" name="Google Shape;1633;p3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4" name="Google Shape;1634;p3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5" name="Google Shape;1635;p3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3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3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3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3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0" name="Google Shape;1640;p3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1" name="Google Shape;1641;p3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2" name="Google Shape;1642;p3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3" name="Google Shape;1643;p3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4" name="Google Shape;1644;p3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5" name="Google Shape;1645;p3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6" name="Google Shape;1646;p3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7" name="Google Shape;1647;p3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8" name="Google Shape;1648;p3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9" name="Google Shape;1649;p3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0" name="Google Shape;1650;p3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1" name="Google Shape;1651;p3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2" name="Google Shape;1652;p3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3" name="Google Shape;1653;p3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4" name="Google Shape;1654;p3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5" name="Google Shape;1655;p3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6" name="Google Shape;1656;p3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7" name="Google Shape;1657;p3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8" name="Google Shape;1658;p3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9" name="Google Shape;1659;p3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0" name="Google Shape;1660;p3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1" name="Google Shape;1661;p3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2" name="Google Shape;1662;p3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3" name="Google Shape;1663;p3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4" name="Google Shape;1664;p3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5" name="Google Shape;1665;p3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6" name="Google Shape;1666;p3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7" name="Google Shape;1667;p3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8" name="Google Shape;1668;p3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9" name="Google Shape;1669;p3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0" name="Google Shape;1670;p3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1" name="Google Shape;1671;p3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48807384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B1CF2E77-4E87-4338-A6B2-93E833A84A3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6/9/2025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796E19DA-92E0-4635-8627-DEB5FDE3EBA8}" type="slidenum">
              <a:rPr lang="en-US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31720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3" name="Google Shape;943;p38"/>
          <p:cNvGrpSpPr/>
          <p:nvPr/>
        </p:nvGrpSpPr>
        <p:grpSpPr>
          <a:xfrm>
            <a:off x="-25" y="1057919"/>
            <a:ext cx="12192076" cy="4727221"/>
            <a:chOff x="240700" y="2458750"/>
            <a:chExt cx="2132675" cy="826900"/>
          </a:xfrm>
        </p:grpSpPr>
        <p:sp>
          <p:nvSpPr>
            <p:cNvPr id="944" name="Google Shape;944;p38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38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38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38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38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49" name="Google Shape;949;p38"/>
          <p:cNvGrpSpPr/>
          <p:nvPr/>
        </p:nvGrpSpPr>
        <p:grpSpPr>
          <a:xfrm flipH="1">
            <a:off x="536353" y="2413563"/>
            <a:ext cx="11032447" cy="1191765"/>
            <a:chOff x="-624307" y="1816938"/>
            <a:chExt cx="9603452" cy="1037401"/>
          </a:xfrm>
        </p:grpSpPr>
        <p:sp>
          <p:nvSpPr>
            <p:cNvPr id="950" name="Google Shape;950;p38"/>
            <p:cNvSpPr/>
            <p:nvPr/>
          </p:nvSpPr>
          <p:spPr>
            <a:xfrm>
              <a:off x="7947087" y="2557150"/>
              <a:ext cx="1032058" cy="297188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38"/>
            <p:cNvSpPr/>
            <p:nvPr/>
          </p:nvSpPr>
          <p:spPr>
            <a:xfrm flipH="1">
              <a:off x="6861573" y="1816938"/>
              <a:ext cx="1807340" cy="520459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38"/>
            <p:cNvSpPr/>
            <p:nvPr/>
          </p:nvSpPr>
          <p:spPr>
            <a:xfrm>
              <a:off x="-624307" y="1942454"/>
              <a:ext cx="2589338" cy="745664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53" name="Google Shape;953;p38"/>
          <p:cNvGrpSpPr/>
          <p:nvPr/>
        </p:nvGrpSpPr>
        <p:grpSpPr>
          <a:xfrm flipH="1">
            <a:off x="336685" y="127193"/>
            <a:ext cx="11573121" cy="1683920"/>
            <a:chOff x="215334" y="102170"/>
            <a:chExt cx="8679841" cy="1262940"/>
          </a:xfrm>
        </p:grpSpPr>
        <p:grpSp>
          <p:nvGrpSpPr>
            <p:cNvPr id="954" name="Google Shape;954;p38"/>
            <p:cNvGrpSpPr/>
            <p:nvPr/>
          </p:nvGrpSpPr>
          <p:grpSpPr>
            <a:xfrm flipH="1">
              <a:off x="215334" y="619425"/>
              <a:ext cx="744991" cy="745685"/>
              <a:chOff x="215334" y="619425"/>
              <a:chExt cx="744991" cy="745685"/>
            </a:xfrm>
          </p:grpSpPr>
          <p:sp>
            <p:nvSpPr>
              <p:cNvPr id="955" name="Google Shape;955;p38"/>
              <p:cNvSpPr/>
              <p:nvPr/>
            </p:nvSpPr>
            <p:spPr>
              <a:xfrm>
                <a:off x="215334" y="657285"/>
                <a:ext cx="623680" cy="707825"/>
              </a:xfrm>
              <a:custGeom>
                <a:avLst/>
                <a:gdLst/>
                <a:ahLst/>
                <a:cxnLst/>
                <a:rect l="l" t="t" r="r" b="b"/>
                <a:pathLst>
                  <a:path w="2483" h="2818" extrusionOk="0">
                    <a:moveTo>
                      <a:pt x="440" y="0"/>
                    </a:moveTo>
                    <a:lnTo>
                      <a:pt x="983" y="1189"/>
                    </a:lnTo>
                    <a:lnTo>
                      <a:pt x="1" y="1836"/>
                    </a:lnTo>
                    <a:lnTo>
                      <a:pt x="983" y="1732"/>
                    </a:lnTo>
                    <a:lnTo>
                      <a:pt x="1086" y="2818"/>
                    </a:lnTo>
                    <a:lnTo>
                      <a:pt x="1422" y="1629"/>
                    </a:lnTo>
                    <a:lnTo>
                      <a:pt x="2482" y="2068"/>
                    </a:lnTo>
                    <a:lnTo>
                      <a:pt x="2482" y="2068"/>
                    </a:lnTo>
                    <a:lnTo>
                      <a:pt x="1733" y="1189"/>
                    </a:lnTo>
                    <a:lnTo>
                      <a:pt x="2275" y="336"/>
                    </a:lnTo>
                    <a:lnTo>
                      <a:pt x="2275" y="336"/>
                    </a:lnTo>
                    <a:lnTo>
                      <a:pt x="1293" y="983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56" name="Google Shape;956;p38"/>
              <p:cNvSpPr/>
              <p:nvPr/>
            </p:nvSpPr>
            <p:spPr>
              <a:xfrm>
                <a:off x="544950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57" name="Google Shape;957;p38"/>
              <p:cNvSpPr/>
              <p:nvPr/>
            </p:nvSpPr>
            <p:spPr>
              <a:xfrm>
                <a:off x="859225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58" name="Google Shape;958;p38"/>
            <p:cNvGrpSpPr/>
            <p:nvPr/>
          </p:nvGrpSpPr>
          <p:grpSpPr>
            <a:xfrm>
              <a:off x="8091068" y="102170"/>
              <a:ext cx="804107" cy="701546"/>
              <a:chOff x="8091068" y="102170"/>
              <a:chExt cx="804107" cy="701546"/>
            </a:xfrm>
          </p:grpSpPr>
          <p:sp>
            <p:nvSpPr>
              <p:cNvPr id="959" name="Google Shape;959;p38"/>
              <p:cNvSpPr/>
              <p:nvPr/>
            </p:nvSpPr>
            <p:spPr>
              <a:xfrm flipH="1">
                <a:off x="8219501" y="102170"/>
                <a:ext cx="675674" cy="701546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2793" extrusionOk="0">
                    <a:moveTo>
                      <a:pt x="983" y="0"/>
                    </a:moveTo>
                    <a:lnTo>
                      <a:pt x="1190" y="1293"/>
                    </a:lnTo>
                    <a:lnTo>
                      <a:pt x="1" y="1603"/>
                    </a:lnTo>
                    <a:lnTo>
                      <a:pt x="1086" y="1732"/>
                    </a:lnTo>
                    <a:lnTo>
                      <a:pt x="750" y="2792"/>
                    </a:lnTo>
                    <a:lnTo>
                      <a:pt x="1526" y="1732"/>
                    </a:lnTo>
                    <a:lnTo>
                      <a:pt x="2379" y="2482"/>
                    </a:lnTo>
                    <a:lnTo>
                      <a:pt x="1939" y="1500"/>
                    </a:lnTo>
                    <a:lnTo>
                      <a:pt x="2689" y="854"/>
                    </a:lnTo>
                    <a:lnTo>
                      <a:pt x="2689" y="854"/>
                    </a:lnTo>
                    <a:lnTo>
                      <a:pt x="1629" y="1190"/>
                    </a:lnTo>
                    <a:lnTo>
                      <a:pt x="98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60" name="Google Shape;960;p38"/>
              <p:cNvSpPr/>
              <p:nvPr/>
            </p:nvSpPr>
            <p:spPr>
              <a:xfrm flipH="1">
                <a:off x="8794068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61" name="Google Shape;961;p38"/>
              <p:cNvSpPr/>
              <p:nvPr/>
            </p:nvSpPr>
            <p:spPr>
              <a:xfrm flipH="1">
                <a:off x="8091068" y="6808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62" name="Google Shape;962;p38"/>
          <p:cNvGrpSpPr/>
          <p:nvPr/>
        </p:nvGrpSpPr>
        <p:grpSpPr>
          <a:xfrm>
            <a:off x="4782479" y="5404496"/>
            <a:ext cx="2540223" cy="1450712"/>
            <a:chOff x="-3763673" y="2607529"/>
            <a:chExt cx="2515736" cy="1436728"/>
          </a:xfrm>
        </p:grpSpPr>
        <p:sp>
          <p:nvSpPr>
            <p:cNvPr id="963" name="Google Shape;963;p38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38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38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38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38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38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38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38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38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38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105239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B1CF2E77-4E87-4338-A6B2-93E833A84A3C}" type="datetimeFigureOut">
              <a:rPr lang="en-US" sz="1867" ker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6/9/2025</a:t>
            </a:fld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796E19DA-92E0-4635-8627-DEB5FDE3EBA8}" type="slidenum">
              <a:rPr lang="en-US" sz="1867" ker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376348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973900" y="1610600"/>
            <a:ext cx="8369600" cy="290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973733" y="4833951"/>
            <a:ext cx="8369600" cy="715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3270100">
            <a:off x="7465696" y="-445309"/>
            <a:ext cx="2715913" cy="119041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3648580">
            <a:off x="10775131" y="-108829"/>
            <a:ext cx="2386883" cy="1403232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277559">
            <a:off x="-368306" y="4675086"/>
            <a:ext cx="1854711" cy="3309436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1686671">
            <a:off x="10985418" y="1582964"/>
            <a:ext cx="1769733" cy="3692080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31541" y="1904256"/>
            <a:ext cx="902967" cy="9598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Google Shape;16;p2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-8100017">
            <a:off x="2128241" y="6054096"/>
            <a:ext cx="2155759" cy="1187877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Google Shape;17;p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10799980">
            <a:off x="9782532" y="-1208947"/>
            <a:ext cx="1285641" cy="25815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8;p2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2228923">
            <a:off x="2637867" y="-362993"/>
            <a:ext cx="1981168" cy="102575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" name="Google Shape;19;p2"/>
          <p:cNvGrpSpPr/>
          <p:nvPr/>
        </p:nvGrpSpPr>
        <p:grpSpPr>
          <a:xfrm>
            <a:off x="10044195" y="2056887"/>
            <a:ext cx="175763" cy="193773"/>
            <a:chOff x="9943600" y="-1728387"/>
            <a:chExt cx="264225" cy="291300"/>
          </a:xfrm>
        </p:grpSpPr>
        <p:sp>
          <p:nvSpPr>
            <p:cNvPr id="20" name="Google Shape;20;p2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0" name="Google Shape;60;p2"/>
          <p:cNvGrpSpPr/>
          <p:nvPr/>
        </p:nvGrpSpPr>
        <p:grpSpPr>
          <a:xfrm>
            <a:off x="7980303" y="406425"/>
            <a:ext cx="175763" cy="182448"/>
            <a:chOff x="9933675" y="-1395987"/>
            <a:chExt cx="264225" cy="274275"/>
          </a:xfrm>
        </p:grpSpPr>
        <p:sp>
          <p:nvSpPr>
            <p:cNvPr id="61" name="Google Shape;61;p2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9" name="Google Shape;89;p2"/>
          <p:cNvGrpSpPr/>
          <p:nvPr/>
        </p:nvGrpSpPr>
        <p:grpSpPr>
          <a:xfrm>
            <a:off x="4071550" y="6248124"/>
            <a:ext cx="159565" cy="163389"/>
            <a:chOff x="9646950" y="-1595337"/>
            <a:chExt cx="239875" cy="245625"/>
          </a:xfrm>
        </p:grpSpPr>
        <p:sp>
          <p:nvSpPr>
            <p:cNvPr id="90" name="Google Shape;90;p2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8" name="Google Shape;128;p2"/>
          <p:cNvGrpSpPr/>
          <p:nvPr/>
        </p:nvGrpSpPr>
        <p:grpSpPr>
          <a:xfrm>
            <a:off x="311298" y="2760857"/>
            <a:ext cx="100247" cy="103288"/>
            <a:chOff x="10113175" y="293163"/>
            <a:chExt cx="248875" cy="256425"/>
          </a:xfrm>
        </p:grpSpPr>
        <p:sp>
          <p:nvSpPr>
            <p:cNvPr id="129" name="Google Shape;129;p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9" name="Google Shape;149;p2"/>
          <p:cNvGrpSpPr/>
          <p:nvPr/>
        </p:nvGrpSpPr>
        <p:grpSpPr>
          <a:xfrm>
            <a:off x="3896956" y="4871718"/>
            <a:ext cx="174565" cy="165501"/>
            <a:chOff x="9607275" y="-1266912"/>
            <a:chExt cx="262425" cy="248800"/>
          </a:xfrm>
        </p:grpSpPr>
        <p:sp>
          <p:nvSpPr>
            <p:cNvPr id="150" name="Google Shape;150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4" name="Google Shape;174;p2"/>
          <p:cNvGrpSpPr/>
          <p:nvPr/>
        </p:nvGrpSpPr>
        <p:grpSpPr>
          <a:xfrm>
            <a:off x="6711845" y="914824"/>
            <a:ext cx="100212" cy="95008"/>
            <a:chOff x="9607275" y="-1266912"/>
            <a:chExt cx="262425" cy="248800"/>
          </a:xfrm>
        </p:grpSpPr>
        <p:sp>
          <p:nvSpPr>
            <p:cNvPr id="175" name="Google Shape;175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9" name="Google Shape;199;p2"/>
          <p:cNvGrpSpPr/>
          <p:nvPr/>
        </p:nvGrpSpPr>
        <p:grpSpPr>
          <a:xfrm>
            <a:off x="6084523" y="5954658"/>
            <a:ext cx="186539" cy="184609"/>
            <a:chOff x="10220425" y="-1503412"/>
            <a:chExt cx="280425" cy="277525"/>
          </a:xfrm>
        </p:grpSpPr>
        <p:sp>
          <p:nvSpPr>
            <p:cNvPr id="200" name="Google Shape;200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27" name="Google Shape;227;p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950329">
            <a:off x="4381808" y="5982579"/>
            <a:ext cx="1000317" cy="200864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8" name="Google Shape;228;p2"/>
          <p:cNvGrpSpPr/>
          <p:nvPr/>
        </p:nvGrpSpPr>
        <p:grpSpPr>
          <a:xfrm>
            <a:off x="3579168" y="5884208"/>
            <a:ext cx="100229" cy="104041"/>
            <a:chOff x="9933675" y="-1395987"/>
            <a:chExt cx="264225" cy="274275"/>
          </a:xfrm>
        </p:grpSpPr>
        <p:sp>
          <p:nvSpPr>
            <p:cNvPr id="229" name="Google Shape;229;p2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7" name="Google Shape;257;p2"/>
          <p:cNvGrpSpPr/>
          <p:nvPr/>
        </p:nvGrpSpPr>
        <p:grpSpPr>
          <a:xfrm>
            <a:off x="10986799" y="6402508"/>
            <a:ext cx="159565" cy="163389"/>
            <a:chOff x="9646950" y="-1595337"/>
            <a:chExt cx="239875" cy="245625"/>
          </a:xfrm>
        </p:grpSpPr>
        <p:sp>
          <p:nvSpPr>
            <p:cNvPr id="258" name="Google Shape;258;p2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6" name="Google Shape;296;p2"/>
          <p:cNvGrpSpPr/>
          <p:nvPr/>
        </p:nvGrpSpPr>
        <p:grpSpPr>
          <a:xfrm>
            <a:off x="10615107" y="5485376"/>
            <a:ext cx="100243" cy="99205"/>
            <a:chOff x="10220425" y="-1503412"/>
            <a:chExt cx="280425" cy="277525"/>
          </a:xfrm>
        </p:grpSpPr>
        <p:sp>
          <p:nvSpPr>
            <p:cNvPr id="297" name="Google Shape;297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4" name="Google Shape;324;p2"/>
          <p:cNvGrpSpPr/>
          <p:nvPr/>
        </p:nvGrpSpPr>
        <p:grpSpPr>
          <a:xfrm>
            <a:off x="2207092" y="465861"/>
            <a:ext cx="100205" cy="99169"/>
            <a:chOff x="10220425" y="-1503412"/>
            <a:chExt cx="280425" cy="277525"/>
          </a:xfrm>
        </p:grpSpPr>
        <p:sp>
          <p:nvSpPr>
            <p:cNvPr id="325" name="Google Shape;325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 flipH="1">
            <a:off x="3921790" y="1174240"/>
            <a:ext cx="159557" cy="175907"/>
            <a:chOff x="9943600" y="-1728387"/>
            <a:chExt cx="264225" cy="291300"/>
          </a:xfrm>
        </p:grpSpPr>
        <p:sp>
          <p:nvSpPr>
            <p:cNvPr id="353" name="Google Shape;353;p2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93" name="Google Shape;393;p2"/>
          <p:cNvGrpSpPr/>
          <p:nvPr/>
        </p:nvGrpSpPr>
        <p:grpSpPr>
          <a:xfrm>
            <a:off x="416140" y="1529600"/>
            <a:ext cx="174565" cy="165501"/>
            <a:chOff x="9607275" y="-1266912"/>
            <a:chExt cx="262425" cy="248800"/>
          </a:xfrm>
        </p:grpSpPr>
        <p:sp>
          <p:nvSpPr>
            <p:cNvPr id="394" name="Google Shape;394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18" name="Google Shape;418;p2"/>
          <p:cNvGrpSpPr/>
          <p:nvPr/>
        </p:nvGrpSpPr>
        <p:grpSpPr>
          <a:xfrm>
            <a:off x="1277375" y="1034968"/>
            <a:ext cx="165552" cy="170573"/>
            <a:chOff x="10113175" y="293163"/>
            <a:chExt cx="248875" cy="256425"/>
          </a:xfrm>
        </p:grpSpPr>
        <p:sp>
          <p:nvSpPr>
            <p:cNvPr id="419" name="Google Shape;419;p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9" name="Google Shape;439;p2"/>
          <p:cNvGrpSpPr/>
          <p:nvPr/>
        </p:nvGrpSpPr>
        <p:grpSpPr>
          <a:xfrm>
            <a:off x="410156" y="327058"/>
            <a:ext cx="186539" cy="184609"/>
            <a:chOff x="10220425" y="-1503412"/>
            <a:chExt cx="280425" cy="277525"/>
          </a:xfrm>
        </p:grpSpPr>
        <p:sp>
          <p:nvSpPr>
            <p:cNvPr id="440" name="Google Shape;440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67" name="Google Shape;467;p2"/>
          <p:cNvGrpSpPr/>
          <p:nvPr/>
        </p:nvGrpSpPr>
        <p:grpSpPr>
          <a:xfrm>
            <a:off x="8018070" y="6626677"/>
            <a:ext cx="100236" cy="102639"/>
            <a:chOff x="9646950" y="-1595337"/>
            <a:chExt cx="239875" cy="245625"/>
          </a:xfrm>
        </p:grpSpPr>
        <p:sp>
          <p:nvSpPr>
            <p:cNvPr id="468" name="Google Shape;468;p2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06" name="Google Shape;506;p2"/>
          <p:cNvGrpSpPr/>
          <p:nvPr/>
        </p:nvGrpSpPr>
        <p:grpSpPr>
          <a:xfrm>
            <a:off x="5813975" y="199302"/>
            <a:ext cx="165552" cy="170573"/>
            <a:chOff x="10113175" y="293163"/>
            <a:chExt cx="248875" cy="256425"/>
          </a:xfrm>
        </p:grpSpPr>
        <p:sp>
          <p:nvSpPr>
            <p:cNvPr id="507" name="Google Shape;507;p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27" name="Google Shape;527;p2"/>
          <p:cNvGrpSpPr/>
          <p:nvPr/>
        </p:nvGrpSpPr>
        <p:grpSpPr>
          <a:xfrm>
            <a:off x="11677278" y="5761791"/>
            <a:ext cx="100212" cy="95008"/>
            <a:chOff x="9607275" y="-1266912"/>
            <a:chExt cx="262425" cy="248800"/>
          </a:xfrm>
        </p:grpSpPr>
        <p:sp>
          <p:nvSpPr>
            <p:cNvPr id="528" name="Google Shape;528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552" name="Google Shape;552;p2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9959136" flipH="1">
            <a:off x="901138" y="5908811"/>
            <a:ext cx="1342585" cy="739791"/>
          </a:xfrm>
          <a:prstGeom prst="rect">
            <a:avLst/>
          </a:prstGeom>
          <a:noFill/>
          <a:ln>
            <a:noFill/>
          </a:ln>
        </p:spPr>
      </p:pic>
      <p:pic>
        <p:nvPicPr>
          <p:cNvPr id="553" name="Google Shape;553;p2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1680837">
            <a:off x="-806015" y="3348647"/>
            <a:ext cx="2618853" cy="969405"/>
          </a:xfrm>
          <a:prstGeom prst="rect">
            <a:avLst/>
          </a:prstGeom>
          <a:noFill/>
          <a:ln>
            <a:noFill/>
          </a:ln>
        </p:spPr>
      </p:pic>
      <p:pic>
        <p:nvPicPr>
          <p:cNvPr id="554" name="Google Shape;554;p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0615109" y="4160574"/>
            <a:ext cx="902967" cy="9598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5" name="Google Shape;555;p2"/>
          <p:cNvGrpSpPr/>
          <p:nvPr/>
        </p:nvGrpSpPr>
        <p:grpSpPr>
          <a:xfrm>
            <a:off x="533640" y="5726551"/>
            <a:ext cx="174565" cy="165501"/>
            <a:chOff x="9607275" y="-1266912"/>
            <a:chExt cx="262425" cy="248800"/>
          </a:xfrm>
        </p:grpSpPr>
        <p:sp>
          <p:nvSpPr>
            <p:cNvPr id="556" name="Google Shape;556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80" name="Google Shape;580;p2"/>
          <p:cNvGrpSpPr/>
          <p:nvPr/>
        </p:nvGrpSpPr>
        <p:grpSpPr>
          <a:xfrm>
            <a:off x="1442926" y="5372528"/>
            <a:ext cx="100205" cy="99169"/>
            <a:chOff x="10220425" y="-1503412"/>
            <a:chExt cx="280425" cy="277525"/>
          </a:xfrm>
        </p:grpSpPr>
        <p:sp>
          <p:nvSpPr>
            <p:cNvPr id="581" name="Google Shape;581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682746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Google Shape;609;p3"/>
          <p:cNvSpPr txBox="1">
            <a:spLocks noGrp="1"/>
          </p:cNvSpPr>
          <p:nvPr>
            <p:ph type="title" hasCustomPrompt="1"/>
          </p:nvPr>
        </p:nvSpPr>
        <p:spPr>
          <a:xfrm>
            <a:off x="5278500" y="987233"/>
            <a:ext cx="1634800" cy="1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96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9pPr>
          </a:lstStyle>
          <a:p>
            <a:r>
              <a:t>xx%</a:t>
            </a:r>
          </a:p>
        </p:txBody>
      </p:sp>
      <p:sp>
        <p:nvSpPr>
          <p:cNvPr id="610" name="Google Shape;610;p3"/>
          <p:cNvSpPr txBox="1">
            <a:spLocks noGrp="1"/>
          </p:cNvSpPr>
          <p:nvPr>
            <p:ph type="title" idx="2"/>
          </p:nvPr>
        </p:nvSpPr>
        <p:spPr>
          <a:xfrm>
            <a:off x="2434500" y="3060867"/>
            <a:ext cx="7322800" cy="18644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  <p:sp>
        <p:nvSpPr>
          <p:cNvPr id="611" name="Google Shape;611;p3"/>
          <p:cNvSpPr txBox="1">
            <a:spLocks noGrp="1"/>
          </p:cNvSpPr>
          <p:nvPr>
            <p:ph type="subTitle" idx="1"/>
          </p:nvPr>
        </p:nvSpPr>
        <p:spPr>
          <a:xfrm>
            <a:off x="2434500" y="5316567"/>
            <a:ext cx="7322800" cy="715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pic>
        <p:nvPicPr>
          <p:cNvPr id="612" name="Google Shape;612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1602575">
            <a:off x="11392768" y="151467"/>
            <a:ext cx="1591465" cy="2839739"/>
          </a:xfrm>
          <a:prstGeom prst="rect">
            <a:avLst/>
          </a:prstGeom>
          <a:noFill/>
          <a:ln>
            <a:noFill/>
          </a:ln>
        </p:spPr>
      </p:pic>
      <p:pic>
        <p:nvPicPr>
          <p:cNvPr id="613" name="Google Shape;613;p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6415078">
            <a:off x="2174703" y="-112537"/>
            <a:ext cx="1800063" cy="931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614" name="Google Shape;614;p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3648548">
            <a:off x="9826689" y="-294194"/>
            <a:ext cx="1779127" cy="1045948"/>
          </a:xfrm>
          <a:prstGeom prst="rect">
            <a:avLst/>
          </a:prstGeom>
          <a:noFill/>
          <a:ln>
            <a:noFill/>
          </a:ln>
        </p:spPr>
      </p:pic>
      <p:pic>
        <p:nvPicPr>
          <p:cNvPr id="615" name="Google Shape;615;p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7012012">
            <a:off x="10231586" y="1065282"/>
            <a:ext cx="969327" cy="1480711"/>
          </a:xfrm>
          <a:prstGeom prst="rect">
            <a:avLst/>
          </a:prstGeom>
          <a:noFill/>
          <a:ln>
            <a:noFill/>
          </a:ln>
        </p:spPr>
      </p:pic>
      <p:pic>
        <p:nvPicPr>
          <p:cNvPr id="616" name="Google Shape;616;p3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2011106">
            <a:off x="-556434" y="-314433"/>
            <a:ext cx="2935004" cy="1086436"/>
          </a:xfrm>
          <a:prstGeom prst="rect">
            <a:avLst/>
          </a:prstGeom>
          <a:noFill/>
          <a:ln>
            <a:noFill/>
          </a:ln>
        </p:spPr>
      </p:pic>
      <p:pic>
        <p:nvPicPr>
          <p:cNvPr id="617" name="Google Shape;617;p3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2566005">
            <a:off x="-169221" y="1897856"/>
            <a:ext cx="1345309" cy="2701352"/>
          </a:xfrm>
          <a:prstGeom prst="rect">
            <a:avLst/>
          </a:prstGeom>
          <a:noFill/>
          <a:ln>
            <a:noFill/>
          </a:ln>
        </p:spPr>
      </p:pic>
      <p:pic>
        <p:nvPicPr>
          <p:cNvPr id="618" name="Google Shape;618;p3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8085708" y="-372767"/>
            <a:ext cx="1916691" cy="1056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19" name="Google Shape;619;p3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-458999" y="515667"/>
            <a:ext cx="993533" cy="10561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20" name="Google Shape;620;p3"/>
          <p:cNvGrpSpPr/>
          <p:nvPr/>
        </p:nvGrpSpPr>
        <p:grpSpPr>
          <a:xfrm>
            <a:off x="7980303" y="406425"/>
            <a:ext cx="175763" cy="182448"/>
            <a:chOff x="9933675" y="-1395987"/>
            <a:chExt cx="264225" cy="274275"/>
          </a:xfrm>
        </p:grpSpPr>
        <p:sp>
          <p:nvSpPr>
            <p:cNvPr id="621" name="Google Shape;621;p3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49" name="Google Shape;649;p3"/>
          <p:cNvGrpSpPr/>
          <p:nvPr/>
        </p:nvGrpSpPr>
        <p:grpSpPr>
          <a:xfrm>
            <a:off x="11080050" y="1038691"/>
            <a:ext cx="159565" cy="163389"/>
            <a:chOff x="9646950" y="-1595337"/>
            <a:chExt cx="239875" cy="245625"/>
          </a:xfrm>
        </p:grpSpPr>
        <p:sp>
          <p:nvSpPr>
            <p:cNvPr id="650" name="Google Shape;650;p3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88" name="Google Shape;688;p3"/>
          <p:cNvGrpSpPr/>
          <p:nvPr/>
        </p:nvGrpSpPr>
        <p:grpSpPr>
          <a:xfrm>
            <a:off x="146198" y="2024257"/>
            <a:ext cx="100247" cy="103288"/>
            <a:chOff x="10113175" y="293163"/>
            <a:chExt cx="248875" cy="256425"/>
          </a:xfrm>
        </p:grpSpPr>
        <p:sp>
          <p:nvSpPr>
            <p:cNvPr id="689" name="Google Shape;689;p3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09" name="Google Shape;709;p3"/>
          <p:cNvGrpSpPr/>
          <p:nvPr/>
        </p:nvGrpSpPr>
        <p:grpSpPr>
          <a:xfrm>
            <a:off x="1808168" y="3591423"/>
            <a:ext cx="100229" cy="104041"/>
            <a:chOff x="9933675" y="-1395987"/>
            <a:chExt cx="264225" cy="274275"/>
          </a:xfrm>
        </p:grpSpPr>
        <p:sp>
          <p:nvSpPr>
            <p:cNvPr id="710" name="Google Shape;710;p3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38" name="Google Shape;738;p3"/>
          <p:cNvGrpSpPr/>
          <p:nvPr/>
        </p:nvGrpSpPr>
        <p:grpSpPr>
          <a:xfrm>
            <a:off x="5216332" y="466142"/>
            <a:ext cx="159565" cy="163389"/>
            <a:chOff x="9646950" y="-1595337"/>
            <a:chExt cx="239875" cy="245625"/>
          </a:xfrm>
        </p:grpSpPr>
        <p:sp>
          <p:nvSpPr>
            <p:cNvPr id="739" name="Google Shape;739;p3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77" name="Google Shape;777;p3"/>
          <p:cNvGrpSpPr/>
          <p:nvPr/>
        </p:nvGrpSpPr>
        <p:grpSpPr>
          <a:xfrm>
            <a:off x="10545626" y="2775244"/>
            <a:ext cx="100205" cy="99169"/>
            <a:chOff x="10220425" y="-1503412"/>
            <a:chExt cx="280425" cy="277525"/>
          </a:xfrm>
        </p:grpSpPr>
        <p:sp>
          <p:nvSpPr>
            <p:cNvPr id="778" name="Google Shape;778;p3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05" name="Google Shape;805;p3"/>
          <p:cNvGrpSpPr/>
          <p:nvPr/>
        </p:nvGrpSpPr>
        <p:grpSpPr>
          <a:xfrm flipH="1">
            <a:off x="3921790" y="1129007"/>
            <a:ext cx="159557" cy="175907"/>
            <a:chOff x="9943600" y="-1728387"/>
            <a:chExt cx="264225" cy="291300"/>
          </a:xfrm>
        </p:grpSpPr>
        <p:sp>
          <p:nvSpPr>
            <p:cNvPr id="806" name="Google Shape;806;p3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46" name="Google Shape;846;p3"/>
          <p:cNvGrpSpPr/>
          <p:nvPr/>
        </p:nvGrpSpPr>
        <p:grpSpPr>
          <a:xfrm>
            <a:off x="1543140" y="1350134"/>
            <a:ext cx="174565" cy="165501"/>
            <a:chOff x="9607275" y="-1266912"/>
            <a:chExt cx="262425" cy="248800"/>
          </a:xfrm>
        </p:grpSpPr>
        <p:sp>
          <p:nvSpPr>
            <p:cNvPr id="847" name="Google Shape;847;p3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71" name="Google Shape;871;p3"/>
          <p:cNvGrpSpPr/>
          <p:nvPr/>
        </p:nvGrpSpPr>
        <p:grpSpPr>
          <a:xfrm>
            <a:off x="9591741" y="958435"/>
            <a:ext cx="165552" cy="170573"/>
            <a:chOff x="10113175" y="293163"/>
            <a:chExt cx="248875" cy="256425"/>
          </a:xfrm>
        </p:grpSpPr>
        <p:sp>
          <p:nvSpPr>
            <p:cNvPr id="872" name="Google Shape;872;p3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92" name="Google Shape;892;p3"/>
          <p:cNvGrpSpPr/>
          <p:nvPr/>
        </p:nvGrpSpPr>
        <p:grpSpPr>
          <a:xfrm>
            <a:off x="11714156" y="4419525"/>
            <a:ext cx="186539" cy="184609"/>
            <a:chOff x="10220425" y="-1503412"/>
            <a:chExt cx="280425" cy="277525"/>
          </a:xfrm>
        </p:grpSpPr>
        <p:sp>
          <p:nvSpPr>
            <p:cNvPr id="893" name="Google Shape;893;p3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20" name="Google Shape;920;p3"/>
          <p:cNvGrpSpPr/>
          <p:nvPr/>
        </p:nvGrpSpPr>
        <p:grpSpPr>
          <a:xfrm>
            <a:off x="1483408" y="6360368"/>
            <a:ext cx="165552" cy="170573"/>
            <a:chOff x="10113175" y="293163"/>
            <a:chExt cx="248875" cy="256425"/>
          </a:xfrm>
        </p:grpSpPr>
        <p:sp>
          <p:nvSpPr>
            <p:cNvPr id="921" name="Google Shape;921;p3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41" name="Google Shape;941;p3"/>
          <p:cNvGrpSpPr/>
          <p:nvPr/>
        </p:nvGrpSpPr>
        <p:grpSpPr>
          <a:xfrm>
            <a:off x="769826" y="4178728"/>
            <a:ext cx="100205" cy="99169"/>
            <a:chOff x="10220425" y="-1503412"/>
            <a:chExt cx="280425" cy="277525"/>
          </a:xfrm>
        </p:grpSpPr>
        <p:sp>
          <p:nvSpPr>
            <p:cNvPr id="942" name="Google Shape;942;p3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69" name="Google Shape;969;p3"/>
          <p:cNvGrpSpPr/>
          <p:nvPr/>
        </p:nvGrpSpPr>
        <p:grpSpPr>
          <a:xfrm>
            <a:off x="2434503" y="1945075"/>
            <a:ext cx="175763" cy="182448"/>
            <a:chOff x="9933675" y="-1395987"/>
            <a:chExt cx="264225" cy="274275"/>
          </a:xfrm>
        </p:grpSpPr>
        <p:sp>
          <p:nvSpPr>
            <p:cNvPr id="970" name="Google Shape;970;p3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98" name="Google Shape;998;p3"/>
          <p:cNvGrpSpPr/>
          <p:nvPr/>
        </p:nvGrpSpPr>
        <p:grpSpPr>
          <a:xfrm>
            <a:off x="3908289" y="2282441"/>
            <a:ext cx="186539" cy="184609"/>
            <a:chOff x="10220425" y="-1503412"/>
            <a:chExt cx="280425" cy="277525"/>
          </a:xfrm>
        </p:grpSpPr>
        <p:sp>
          <p:nvSpPr>
            <p:cNvPr id="999" name="Google Shape;999;p3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26" name="Google Shape;1026;p3"/>
          <p:cNvGrpSpPr/>
          <p:nvPr/>
        </p:nvGrpSpPr>
        <p:grpSpPr>
          <a:xfrm>
            <a:off x="7980295" y="1775220"/>
            <a:ext cx="175763" cy="193773"/>
            <a:chOff x="9943600" y="-1728387"/>
            <a:chExt cx="264225" cy="291300"/>
          </a:xfrm>
        </p:grpSpPr>
        <p:sp>
          <p:nvSpPr>
            <p:cNvPr id="1027" name="Google Shape;1027;p3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67" name="Google Shape;1067;p3"/>
          <p:cNvGrpSpPr/>
          <p:nvPr/>
        </p:nvGrpSpPr>
        <p:grpSpPr>
          <a:xfrm>
            <a:off x="11693856" y="2407051"/>
            <a:ext cx="174565" cy="165501"/>
            <a:chOff x="9607275" y="-1266912"/>
            <a:chExt cx="262425" cy="248800"/>
          </a:xfrm>
        </p:grpSpPr>
        <p:sp>
          <p:nvSpPr>
            <p:cNvPr id="1068" name="Google Shape;1068;p3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092" name="Google Shape;1092;p3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-993890">
            <a:off x="10775435" y="4795013"/>
            <a:ext cx="1288691" cy="268850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3" name="Google Shape;1093;p3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613895">
            <a:off x="-29202" y="5226083"/>
            <a:ext cx="1065267" cy="222238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4" name="Google Shape;1094;p3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 rot="9959136" flipH="1">
            <a:off x="10488538" y="3348911"/>
            <a:ext cx="1342585" cy="73979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5" name="Google Shape;1095;p3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3442429">
            <a:off x="858446" y="4835885"/>
            <a:ext cx="1415467" cy="7799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96" name="Google Shape;1096;p3"/>
          <p:cNvGrpSpPr/>
          <p:nvPr/>
        </p:nvGrpSpPr>
        <p:grpSpPr>
          <a:xfrm>
            <a:off x="5202856" y="6139274"/>
            <a:ext cx="186539" cy="184609"/>
            <a:chOff x="10220425" y="-1503412"/>
            <a:chExt cx="280425" cy="277525"/>
          </a:xfrm>
        </p:grpSpPr>
        <p:sp>
          <p:nvSpPr>
            <p:cNvPr id="1097" name="Google Shape;1097;p3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24" name="Google Shape;1124;p3"/>
          <p:cNvGrpSpPr/>
          <p:nvPr/>
        </p:nvGrpSpPr>
        <p:grpSpPr>
          <a:xfrm>
            <a:off x="9060750" y="2506191"/>
            <a:ext cx="159565" cy="163389"/>
            <a:chOff x="9646950" y="-1595337"/>
            <a:chExt cx="239875" cy="245625"/>
          </a:xfrm>
        </p:grpSpPr>
        <p:sp>
          <p:nvSpPr>
            <p:cNvPr id="1125" name="Google Shape;1125;p3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63" name="Google Shape;1163;p3"/>
          <p:cNvGrpSpPr/>
          <p:nvPr/>
        </p:nvGrpSpPr>
        <p:grpSpPr>
          <a:xfrm>
            <a:off x="10318698" y="5707257"/>
            <a:ext cx="100247" cy="103288"/>
            <a:chOff x="10113175" y="293163"/>
            <a:chExt cx="248875" cy="256425"/>
          </a:xfrm>
        </p:grpSpPr>
        <p:sp>
          <p:nvSpPr>
            <p:cNvPr id="1164" name="Google Shape;1164;p3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3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3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84" name="Google Shape;1184;p3"/>
          <p:cNvGrpSpPr/>
          <p:nvPr/>
        </p:nvGrpSpPr>
        <p:grpSpPr>
          <a:xfrm>
            <a:off x="8582356" y="6362884"/>
            <a:ext cx="174565" cy="165501"/>
            <a:chOff x="9607275" y="-1266912"/>
            <a:chExt cx="262425" cy="248800"/>
          </a:xfrm>
        </p:grpSpPr>
        <p:sp>
          <p:nvSpPr>
            <p:cNvPr id="1185" name="Google Shape;1185;p3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3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3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3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3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3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3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3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3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3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3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3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3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3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3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3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3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3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3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3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09" name="Google Shape;1209;p3"/>
          <p:cNvGrpSpPr/>
          <p:nvPr/>
        </p:nvGrpSpPr>
        <p:grpSpPr>
          <a:xfrm>
            <a:off x="6586884" y="301424"/>
            <a:ext cx="100229" cy="104041"/>
            <a:chOff x="9933675" y="-1395987"/>
            <a:chExt cx="264225" cy="274275"/>
          </a:xfrm>
        </p:grpSpPr>
        <p:sp>
          <p:nvSpPr>
            <p:cNvPr id="1210" name="Google Shape;1210;p3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3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3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3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3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3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3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3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3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3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3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3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3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3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3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3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3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3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3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3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3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3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3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3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3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3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3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3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618314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.xml"/><Relationship Id="rId13" Type="http://schemas.openxmlformats.org/officeDocument/2006/relationships/slideLayout" Target="../slideLayouts/slideLayout20.xml"/><Relationship Id="rId18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33.xml"/><Relationship Id="rId3" Type="http://schemas.openxmlformats.org/officeDocument/2006/relationships/slideLayout" Target="../slideLayouts/slideLayout10.xml"/><Relationship Id="rId21" Type="http://schemas.openxmlformats.org/officeDocument/2006/relationships/slideLayout" Target="../slideLayouts/slideLayout28.xml"/><Relationship Id="rId7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19.xml"/><Relationship Id="rId17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32.xml"/><Relationship Id="rId2" Type="http://schemas.openxmlformats.org/officeDocument/2006/relationships/slideLayout" Target="../slideLayouts/slideLayout9.xml"/><Relationship Id="rId16" Type="http://schemas.openxmlformats.org/officeDocument/2006/relationships/slideLayout" Target="../slideLayouts/slideLayout23.xml"/><Relationship Id="rId20" Type="http://schemas.openxmlformats.org/officeDocument/2006/relationships/slideLayout" Target="../slideLayouts/slideLayout27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11" Type="http://schemas.openxmlformats.org/officeDocument/2006/relationships/slideLayout" Target="../slideLayouts/slideLayout18.xml"/><Relationship Id="rId24" Type="http://schemas.openxmlformats.org/officeDocument/2006/relationships/slideLayout" Target="../slideLayouts/slideLayout31.xml"/><Relationship Id="rId5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22.xml"/><Relationship Id="rId23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17.xml"/><Relationship Id="rId19" Type="http://schemas.openxmlformats.org/officeDocument/2006/relationships/slideLayout" Target="../slideLayouts/slideLayout26.xml"/><Relationship Id="rId4" Type="http://schemas.openxmlformats.org/officeDocument/2006/relationships/slideLayout" Target="../slideLayouts/slideLayout11.xml"/><Relationship Id="rId9" Type="http://schemas.openxmlformats.org/officeDocument/2006/relationships/slideLayout" Target="../slideLayouts/slideLayout16.xml"/><Relationship Id="rId14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9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slideLayout" Target="../slideLayouts/slideLayout46.xml"/><Relationship Id="rId18" Type="http://schemas.openxmlformats.org/officeDocument/2006/relationships/slideLayout" Target="../slideLayouts/slideLayout51.xml"/><Relationship Id="rId26" Type="http://schemas.openxmlformats.org/officeDocument/2006/relationships/theme" Target="../theme/theme3.xml"/><Relationship Id="rId3" Type="http://schemas.openxmlformats.org/officeDocument/2006/relationships/slideLayout" Target="../slideLayouts/slideLayout36.xml"/><Relationship Id="rId21" Type="http://schemas.openxmlformats.org/officeDocument/2006/relationships/slideLayout" Target="../slideLayouts/slideLayout54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17" Type="http://schemas.openxmlformats.org/officeDocument/2006/relationships/slideLayout" Target="../slideLayouts/slideLayout50.xml"/><Relationship Id="rId25" Type="http://schemas.openxmlformats.org/officeDocument/2006/relationships/slideLayout" Target="../slideLayouts/slideLayout58.xml"/><Relationship Id="rId2" Type="http://schemas.openxmlformats.org/officeDocument/2006/relationships/slideLayout" Target="../slideLayouts/slideLayout35.xml"/><Relationship Id="rId16" Type="http://schemas.openxmlformats.org/officeDocument/2006/relationships/slideLayout" Target="../slideLayouts/slideLayout49.xml"/><Relationship Id="rId20" Type="http://schemas.openxmlformats.org/officeDocument/2006/relationships/slideLayout" Target="../slideLayouts/slideLayout53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24" Type="http://schemas.openxmlformats.org/officeDocument/2006/relationships/slideLayout" Target="../slideLayouts/slideLayout57.xml"/><Relationship Id="rId5" Type="http://schemas.openxmlformats.org/officeDocument/2006/relationships/slideLayout" Target="../slideLayouts/slideLayout38.xml"/><Relationship Id="rId15" Type="http://schemas.openxmlformats.org/officeDocument/2006/relationships/slideLayout" Target="../slideLayouts/slideLayout48.xml"/><Relationship Id="rId23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43.xml"/><Relationship Id="rId19" Type="http://schemas.openxmlformats.org/officeDocument/2006/relationships/slideLayout" Target="../slideLayouts/slideLayout52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slideLayout" Target="../slideLayouts/slideLayout47.xml"/><Relationship Id="rId22" Type="http://schemas.openxmlformats.org/officeDocument/2006/relationships/slideLayout" Target="../slideLayouts/slideLayout5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46367" y="593367"/>
            <a:ext cx="10899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fe Savers ExtraBold"/>
              <a:buNone/>
              <a:defRPr sz="3000">
                <a:solidFill>
                  <a:schemeClr val="dk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46367" y="1536633"/>
            <a:ext cx="10899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059569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2400" y="732800"/>
            <a:ext cx="10287200" cy="62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veat Brush"/>
              <a:buNone/>
              <a:defRPr sz="40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2400" y="1536633"/>
            <a:ext cx="10287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●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●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●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472422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3" r:id="rId4"/>
    <p:sldLayoutId id="2147483674" r:id="rId5"/>
    <p:sldLayoutId id="2147483675" r:id="rId6"/>
    <p:sldLayoutId id="2147483676" r:id="rId7"/>
    <p:sldLayoutId id="2147483677" r:id="rId8"/>
    <p:sldLayoutId id="2147483678" r:id="rId9"/>
    <p:sldLayoutId id="2147483679" r:id="rId10"/>
    <p:sldLayoutId id="2147483680" r:id="rId11"/>
    <p:sldLayoutId id="2147483681" r:id="rId12"/>
    <p:sldLayoutId id="2147483682" r:id="rId13"/>
    <p:sldLayoutId id="2147483683" r:id="rId14"/>
    <p:sldLayoutId id="2147483684" r:id="rId15"/>
    <p:sldLayoutId id="2147483685" r:id="rId16"/>
    <p:sldLayoutId id="2147483686" r:id="rId17"/>
    <p:sldLayoutId id="2147483687" r:id="rId18"/>
    <p:sldLayoutId id="2147483688" r:id="rId19"/>
    <p:sldLayoutId id="2147483689" r:id="rId20"/>
    <p:sldLayoutId id="2147483690" r:id="rId21"/>
    <p:sldLayoutId id="2147483692" r:id="rId22"/>
    <p:sldLayoutId id="2147483693" r:id="rId23"/>
    <p:sldLayoutId id="2147483694" r:id="rId24"/>
    <p:sldLayoutId id="2147483721" r:id="rId25"/>
    <p:sldLayoutId id="2147483722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949268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6" r:id="rId1"/>
    <p:sldLayoutId id="2147483697" r:id="rId2"/>
    <p:sldLayoutId id="2147483698" r:id="rId3"/>
    <p:sldLayoutId id="2147483699" r:id="rId4"/>
    <p:sldLayoutId id="2147483700" r:id="rId5"/>
    <p:sldLayoutId id="2147483701" r:id="rId6"/>
    <p:sldLayoutId id="2147483702" r:id="rId7"/>
    <p:sldLayoutId id="2147483703" r:id="rId8"/>
    <p:sldLayoutId id="2147483704" r:id="rId9"/>
    <p:sldLayoutId id="2147483705" r:id="rId10"/>
    <p:sldLayoutId id="2147483706" r:id="rId11"/>
    <p:sldLayoutId id="2147483707" r:id="rId12"/>
    <p:sldLayoutId id="2147483708" r:id="rId13"/>
    <p:sldLayoutId id="2147483709" r:id="rId14"/>
    <p:sldLayoutId id="2147483710" r:id="rId15"/>
    <p:sldLayoutId id="2147483711" r:id="rId16"/>
    <p:sldLayoutId id="2147483712" r:id="rId17"/>
    <p:sldLayoutId id="2147483713" r:id="rId18"/>
    <p:sldLayoutId id="2147483714" r:id="rId19"/>
    <p:sldLayoutId id="2147483715" r:id="rId20"/>
    <p:sldLayoutId id="2147483716" r:id="rId21"/>
    <p:sldLayoutId id="2147483717" r:id="rId22"/>
    <p:sldLayoutId id="2147483718" r:id="rId23"/>
    <p:sldLayoutId id="2147483719" r:id="rId24"/>
    <p:sldLayoutId id="2147483720" r:id="rId2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3" Type="http://schemas.microsoft.com/office/2007/relationships/hdphoto" Target="../media/hdphoto3.wdp"/><Relationship Id="rId18" Type="http://schemas.openxmlformats.org/officeDocument/2006/relationships/image" Target="../media/image20.png"/><Relationship Id="rId26" Type="http://schemas.openxmlformats.org/officeDocument/2006/relationships/image" Target="../media/image24.png"/><Relationship Id="rId39" Type="http://schemas.openxmlformats.org/officeDocument/2006/relationships/image" Target="../media/image33.png"/><Relationship Id="rId21" Type="http://schemas.microsoft.com/office/2007/relationships/hdphoto" Target="../media/hdphoto7.wdp"/><Relationship Id="rId34" Type="http://schemas.openxmlformats.org/officeDocument/2006/relationships/image" Target="../media/image29.emf"/><Relationship Id="rId42" Type="http://schemas.openxmlformats.org/officeDocument/2006/relationships/audio" Target="../media/audio1.wav"/><Relationship Id="rId7" Type="http://schemas.openxmlformats.org/officeDocument/2006/relationships/image" Target="../media/image14.png"/><Relationship Id="rId12" Type="http://schemas.openxmlformats.org/officeDocument/2006/relationships/image" Target="../media/image17.png"/><Relationship Id="rId17" Type="http://schemas.microsoft.com/office/2007/relationships/hdphoto" Target="../media/hdphoto5.wdp"/><Relationship Id="rId25" Type="http://schemas.microsoft.com/office/2007/relationships/hdphoto" Target="../media/hdphoto9.wdp"/><Relationship Id="rId33" Type="http://schemas.microsoft.com/office/2007/relationships/hdphoto" Target="../media/hdphoto12.wdp"/><Relationship Id="rId38" Type="http://schemas.microsoft.com/office/2007/relationships/hdphoto" Target="../media/hdphoto13.wdp"/><Relationship Id="rId2" Type="http://schemas.openxmlformats.org/officeDocument/2006/relationships/audio" Target="../media/media1.mp3"/><Relationship Id="rId16" Type="http://schemas.openxmlformats.org/officeDocument/2006/relationships/image" Target="../media/image19.png"/><Relationship Id="rId20" Type="http://schemas.openxmlformats.org/officeDocument/2006/relationships/image" Target="../media/image21.png"/><Relationship Id="rId29" Type="http://schemas.microsoft.com/office/2007/relationships/hdphoto" Target="../media/hdphoto11.wdp"/><Relationship Id="rId1" Type="http://schemas.microsoft.com/office/2007/relationships/media" Target="../media/media1.mp3"/><Relationship Id="rId6" Type="http://schemas.openxmlformats.org/officeDocument/2006/relationships/image" Target="../media/image13.png"/><Relationship Id="rId11" Type="http://schemas.microsoft.com/office/2007/relationships/hdphoto" Target="../media/hdphoto2.wdp"/><Relationship Id="rId24" Type="http://schemas.openxmlformats.org/officeDocument/2006/relationships/image" Target="../media/image23.png"/><Relationship Id="rId32" Type="http://schemas.openxmlformats.org/officeDocument/2006/relationships/image" Target="../media/image28.png"/><Relationship Id="rId37" Type="http://schemas.openxmlformats.org/officeDocument/2006/relationships/image" Target="../media/image32.png"/><Relationship Id="rId5" Type="http://schemas.openxmlformats.org/officeDocument/2006/relationships/audio" Target="../media/audio1.wav"/><Relationship Id="rId15" Type="http://schemas.microsoft.com/office/2007/relationships/hdphoto" Target="../media/hdphoto4.wdp"/><Relationship Id="rId23" Type="http://schemas.microsoft.com/office/2007/relationships/hdphoto" Target="../media/hdphoto8.wdp"/><Relationship Id="rId28" Type="http://schemas.openxmlformats.org/officeDocument/2006/relationships/image" Target="../media/image25.png"/><Relationship Id="rId36" Type="http://schemas.openxmlformats.org/officeDocument/2006/relationships/image" Target="../media/image31.gif"/><Relationship Id="rId10" Type="http://schemas.openxmlformats.org/officeDocument/2006/relationships/image" Target="../media/image16.png"/><Relationship Id="rId19" Type="http://schemas.microsoft.com/office/2007/relationships/hdphoto" Target="../media/hdphoto6.wdp"/><Relationship Id="rId31" Type="http://schemas.openxmlformats.org/officeDocument/2006/relationships/image" Target="../media/image27.png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15.png"/><Relationship Id="rId14" Type="http://schemas.openxmlformats.org/officeDocument/2006/relationships/image" Target="../media/image18.png"/><Relationship Id="rId22" Type="http://schemas.openxmlformats.org/officeDocument/2006/relationships/image" Target="../media/image22.png"/><Relationship Id="rId27" Type="http://schemas.microsoft.com/office/2007/relationships/hdphoto" Target="../media/hdphoto10.wdp"/><Relationship Id="rId30" Type="http://schemas.openxmlformats.org/officeDocument/2006/relationships/image" Target="../media/image26.png"/><Relationship Id="rId35" Type="http://schemas.openxmlformats.org/officeDocument/2006/relationships/image" Target="../media/image30.png"/><Relationship Id="rId8" Type="http://schemas.microsoft.com/office/2007/relationships/hdphoto" Target="../media/hdphoto1.wdp"/><Relationship Id="rId3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audio" Target="../media/audio1.wav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51.jpeg"/><Relationship Id="rId5" Type="http://schemas.openxmlformats.org/officeDocument/2006/relationships/image" Target="../media/image50.png"/><Relationship Id="rId4" Type="http://schemas.openxmlformats.org/officeDocument/2006/relationships/image" Target="../media/image35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13" Type="http://schemas.openxmlformats.org/officeDocument/2006/relationships/image" Target="../media/image55.png"/><Relationship Id="rId3" Type="http://schemas.openxmlformats.org/officeDocument/2006/relationships/audio" Target="../media/media2.wav"/><Relationship Id="rId7" Type="http://schemas.openxmlformats.org/officeDocument/2006/relationships/audio" Target="../media/audio3.wav"/><Relationship Id="rId12" Type="http://schemas.openxmlformats.org/officeDocument/2006/relationships/image" Target="../media/image54.png"/><Relationship Id="rId2" Type="http://schemas.microsoft.com/office/2007/relationships/media" Target="../media/media2.wav"/><Relationship Id="rId1" Type="http://schemas.openxmlformats.org/officeDocument/2006/relationships/tags" Target="../tags/tag2.xml"/><Relationship Id="rId6" Type="http://schemas.openxmlformats.org/officeDocument/2006/relationships/audio" Target="../media/audio1.wav"/><Relationship Id="rId11" Type="http://schemas.openxmlformats.org/officeDocument/2006/relationships/image" Target="../media/image36.png"/><Relationship Id="rId5" Type="http://schemas.openxmlformats.org/officeDocument/2006/relationships/notesSlide" Target="../notesSlides/notesSlide10.xml"/><Relationship Id="rId10" Type="http://schemas.openxmlformats.org/officeDocument/2006/relationships/image" Target="../media/image53.gif"/><Relationship Id="rId4" Type="http://schemas.openxmlformats.org/officeDocument/2006/relationships/slideLayout" Target="../slideLayouts/slideLayout17.xml"/><Relationship Id="rId9" Type="http://schemas.openxmlformats.org/officeDocument/2006/relationships/image" Target="../media/image52.png"/><Relationship Id="rId14" Type="http://schemas.openxmlformats.org/officeDocument/2006/relationships/audio" Target="../media/audio1.wav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13" Type="http://schemas.openxmlformats.org/officeDocument/2006/relationships/image" Target="../media/image55.png"/><Relationship Id="rId3" Type="http://schemas.openxmlformats.org/officeDocument/2006/relationships/audio" Target="../media/media3.wav"/><Relationship Id="rId7" Type="http://schemas.openxmlformats.org/officeDocument/2006/relationships/audio" Target="../media/audio3.wav"/><Relationship Id="rId12" Type="http://schemas.openxmlformats.org/officeDocument/2006/relationships/image" Target="../media/image56.png"/><Relationship Id="rId2" Type="http://schemas.microsoft.com/office/2007/relationships/media" Target="../media/media3.wav"/><Relationship Id="rId1" Type="http://schemas.openxmlformats.org/officeDocument/2006/relationships/tags" Target="../tags/tag3.xml"/><Relationship Id="rId6" Type="http://schemas.openxmlformats.org/officeDocument/2006/relationships/audio" Target="../media/audio1.wav"/><Relationship Id="rId11" Type="http://schemas.openxmlformats.org/officeDocument/2006/relationships/image" Target="../media/image36.png"/><Relationship Id="rId5" Type="http://schemas.openxmlformats.org/officeDocument/2006/relationships/notesSlide" Target="../notesSlides/notesSlide11.xml"/><Relationship Id="rId10" Type="http://schemas.openxmlformats.org/officeDocument/2006/relationships/image" Target="../media/image53.gif"/><Relationship Id="rId4" Type="http://schemas.openxmlformats.org/officeDocument/2006/relationships/slideLayout" Target="../slideLayouts/slideLayout17.xml"/><Relationship Id="rId9" Type="http://schemas.openxmlformats.org/officeDocument/2006/relationships/image" Target="../media/image52.png"/><Relationship Id="rId14" Type="http://schemas.openxmlformats.org/officeDocument/2006/relationships/audio" Target="../media/audio1.wav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13" Type="http://schemas.openxmlformats.org/officeDocument/2006/relationships/image" Target="../media/image55.png"/><Relationship Id="rId3" Type="http://schemas.openxmlformats.org/officeDocument/2006/relationships/audio" Target="../media/media4.wav"/><Relationship Id="rId7" Type="http://schemas.openxmlformats.org/officeDocument/2006/relationships/audio" Target="../media/audio3.wav"/><Relationship Id="rId12" Type="http://schemas.openxmlformats.org/officeDocument/2006/relationships/image" Target="../media/image57.jpeg"/><Relationship Id="rId2" Type="http://schemas.microsoft.com/office/2007/relationships/media" Target="../media/media4.wav"/><Relationship Id="rId1" Type="http://schemas.openxmlformats.org/officeDocument/2006/relationships/tags" Target="../tags/tag4.xml"/><Relationship Id="rId6" Type="http://schemas.openxmlformats.org/officeDocument/2006/relationships/audio" Target="../media/audio1.wav"/><Relationship Id="rId11" Type="http://schemas.openxmlformats.org/officeDocument/2006/relationships/image" Target="../media/image36.png"/><Relationship Id="rId5" Type="http://schemas.openxmlformats.org/officeDocument/2006/relationships/notesSlide" Target="../notesSlides/notesSlide12.xml"/><Relationship Id="rId10" Type="http://schemas.openxmlformats.org/officeDocument/2006/relationships/image" Target="../media/image53.gif"/><Relationship Id="rId4" Type="http://schemas.openxmlformats.org/officeDocument/2006/relationships/slideLayout" Target="../slideLayouts/slideLayout17.xml"/><Relationship Id="rId9" Type="http://schemas.openxmlformats.org/officeDocument/2006/relationships/image" Target="../media/image52.png"/><Relationship Id="rId14" Type="http://schemas.openxmlformats.org/officeDocument/2006/relationships/audio" Target="../media/audio1.wav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audio" Target="NULL" TargetMode="External"/><Relationship Id="rId7" Type="http://schemas.openxmlformats.org/officeDocument/2006/relationships/image" Target="../media/image58.png"/><Relationship Id="rId2" Type="http://schemas.openxmlformats.org/officeDocument/2006/relationships/audio" Target="../media/media5.wav"/><Relationship Id="rId1" Type="http://schemas.microsoft.com/office/2007/relationships/media" Target="../media/media5.wav"/><Relationship Id="rId6" Type="http://schemas.openxmlformats.org/officeDocument/2006/relationships/image" Target="../media/image36.png"/><Relationship Id="rId5" Type="http://schemas.openxmlformats.org/officeDocument/2006/relationships/audio" Target="../media/audio1.wav"/><Relationship Id="rId4" Type="http://schemas.openxmlformats.org/officeDocument/2006/relationships/slideLayout" Target="../slideLayouts/slideLayout32.xml"/><Relationship Id="rId9" Type="http://schemas.openxmlformats.org/officeDocument/2006/relationships/audio" Target="../media/audio1.wav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audio" Target="../media/audio1.wav"/><Relationship Id="rId7" Type="http://schemas.openxmlformats.org/officeDocument/2006/relationships/image" Target="../media/image5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51.jpeg"/><Relationship Id="rId5" Type="http://schemas.openxmlformats.org/officeDocument/2006/relationships/image" Target="../media/image36.png"/><Relationship Id="rId4" Type="http://schemas.openxmlformats.org/officeDocument/2006/relationships/image" Target="../media/image59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audio" Target="NULL" TargetMode="External"/><Relationship Id="rId7" Type="http://schemas.openxmlformats.org/officeDocument/2006/relationships/image" Target="../media/image36.png"/><Relationship Id="rId2" Type="http://schemas.openxmlformats.org/officeDocument/2006/relationships/audio" Target="../media/media6.wav"/><Relationship Id="rId1" Type="http://schemas.microsoft.com/office/2007/relationships/media" Target="../media/media6.wav"/><Relationship Id="rId6" Type="http://schemas.openxmlformats.org/officeDocument/2006/relationships/audio" Target="../media/audio1.wav"/><Relationship Id="rId11" Type="http://schemas.openxmlformats.org/officeDocument/2006/relationships/audio" Target="../media/audio1.wav"/><Relationship Id="rId5" Type="http://schemas.openxmlformats.org/officeDocument/2006/relationships/notesSlide" Target="../notesSlides/notesSlide14.xml"/><Relationship Id="rId4" Type="http://schemas.openxmlformats.org/officeDocument/2006/relationships/slideLayout" Target="../slideLayouts/slideLayout28.xml"/><Relationship Id="rId9" Type="http://schemas.openxmlformats.org/officeDocument/2006/relationships/image" Target="../media/image3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audio" Target="../media/audio1.wav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50.png"/><Relationship Id="rId5" Type="http://schemas.openxmlformats.org/officeDocument/2006/relationships/image" Target="../media/image36.png"/><Relationship Id="rId4" Type="http://schemas.openxmlformats.org/officeDocument/2006/relationships/image" Target="../media/image59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1.xml"/><Relationship Id="rId6" Type="http://schemas.openxmlformats.org/officeDocument/2006/relationships/audio" Target="../media/audio1.wav"/><Relationship Id="rId5" Type="http://schemas.openxmlformats.org/officeDocument/2006/relationships/image" Target="../media/image61.png"/><Relationship Id="rId4" Type="http://schemas.openxmlformats.org/officeDocument/2006/relationships/image" Target="../media/image36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.xml"/><Relationship Id="rId6" Type="http://schemas.openxmlformats.org/officeDocument/2006/relationships/audio" Target="../media/audio1.wav"/><Relationship Id="rId5" Type="http://schemas.openxmlformats.org/officeDocument/2006/relationships/image" Target="../media/image36.png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audio" Target="../media/audio1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34.jp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slideLayout" Target="../slideLayouts/slideLayout33.xml"/><Relationship Id="rId7" Type="http://schemas.openxmlformats.org/officeDocument/2006/relationships/image" Target="../media/image63.png"/><Relationship Id="rId2" Type="http://schemas.openxmlformats.org/officeDocument/2006/relationships/video" Target="../media/media7.mp4"/><Relationship Id="rId1" Type="http://schemas.microsoft.com/office/2007/relationships/media" Target="../media/media7.mp4"/><Relationship Id="rId6" Type="http://schemas.openxmlformats.org/officeDocument/2006/relationships/image" Target="../media/image62.png"/><Relationship Id="rId5" Type="http://schemas.openxmlformats.org/officeDocument/2006/relationships/audio" Target="../media/audio1.wav"/><Relationship Id="rId4" Type="http://schemas.openxmlformats.org/officeDocument/2006/relationships/notesSlide" Target="../notesSlides/notesSlide18.xml"/><Relationship Id="rId9" Type="http://schemas.openxmlformats.org/officeDocument/2006/relationships/audio" Target="../media/audio1.wav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3" Type="http://schemas.openxmlformats.org/officeDocument/2006/relationships/audio" Target="../media/audio5.wav"/><Relationship Id="rId7" Type="http://schemas.openxmlformats.org/officeDocument/2006/relationships/image" Target="../media/image6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64.png"/><Relationship Id="rId5" Type="http://schemas.openxmlformats.org/officeDocument/2006/relationships/image" Target="../media/image36.png"/><Relationship Id="rId4" Type="http://schemas.openxmlformats.org/officeDocument/2006/relationships/audio" Target="../media/audio2.wav"/><Relationship Id="rId9" Type="http://schemas.openxmlformats.org/officeDocument/2006/relationships/audio" Target="../media/audio1.wav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Relationship Id="rId5" Type="http://schemas.openxmlformats.org/officeDocument/2006/relationships/audio" Target="../media/audio1.wav"/><Relationship Id="rId4" Type="http://schemas.openxmlformats.org/officeDocument/2006/relationships/image" Target="../media/image3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Relationship Id="rId5" Type="http://schemas.openxmlformats.org/officeDocument/2006/relationships/audio" Target="../media/audio1.wav"/><Relationship Id="rId4" Type="http://schemas.openxmlformats.org/officeDocument/2006/relationships/image" Target="../media/image36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png"/><Relationship Id="rId3" Type="http://schemas.openxmlformats.org/officeDocument/2006/relationships/slideLayout" Target="../slideLayouts/slideLayout58.xml"/><Relationship Id="rId7" Type="http://schemas.openxmlformats.org/officeDocument/2006/relationships/image" Target="../media/image68.png"/><Relationship Id="rId2" Type="http://schemas.openxmlformats.org/officeDocument/2006/relationships/audio" Target="../media/media8.mp3"/><Relationship Id="rId1" Type="http://schemas.microsoft.com/office/2007/relationships/media" Target="../media/media8.mp3"/><Relationship Id="rId6" Type="http://schemas.openxmlformats.org/officeDocument/2006/relationships/image" Target="../media/image67.jpeg"/><Relationship Id="rId11" Type="http://schemas.openxmlformats.org/officeDocument/2006/relationships/image" Target="../media/image36.png"/><Relationship Id="rId5" Type="http://schemas.openxmlformats.org/officeDocument/2006/relationships/audio" Target="../media/audio1.wav"/><Relationship Id="rId10" Type="http://schemas.openxmlformats.org/officeDocument/2006/relationships/image" Target="../media/image30.png"/><Relationship Id="rId4" Type="http://schemas.openxmlformats.org/officeDocument/2006/relationships/notesSlide" Target="../notesSlides/notesSlide21.xml"/><Relationship Id="rId9" Type="http://schemas.openxmlformats.org/officeDocument/2006/relationships/image" Target="../media/image7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4" Type="http://schemas.openxmlformats.org/officeDocument/2006/relationships/audio" Target="../media/audio1.wav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audio" Target="../media/audio1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39.gif"/><Relationship Id="rId5" Type="http://schemas.openxmlformats.org/officeDocument/2006/relationships/image" Target="../media/image36.png"/><Relationship Id="rId4" Type="http://schemas.openxmlformats.org/officeDocument/2006/relationships/image" Target="../media/image38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audio" Target="../media/audio1.wav"/><Relationship Id="rId3" Type="http://schemas.openxmlformats.org/officeDocument/2006/relationships/audio" Target="../media/audio1.wav"/><Relationship Id="rId7" Type="http://schemas.openxmlformats.org/officeDocument/2006/relationships/image" Target="../media/image39.gif"/><Relationship Id="rId12" Type="http://schemas.openxmlformats.org/officeDocument/2006/relationships/image" Target="../media/image45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1.png"/><Relationship Id="rId11" Type="http://schemas.openxmlformats.org/officeDocument/2006/relationships/image" Target="../media/image44.gif"/><Relationship Id="rId5" Type="http://schemas.openxmlformats.org/officeDocument/2006/relationships/image" Target="../media/image36.png"/><Relationship Id="rId10" Type="http://schemas.microsoft.com/office/2007/relationships/hdphoto" Target="../media/hdphoto14.wdp"/><Relationship Id="rId4" Type="http://schemas.openxmlformats.org/officeDocument/2006/relationships/image" Target="../media/image40.jpg"/><Relationship Id="rId9" Type="http://schemas.openxmlformats.org/officeDocument/2006/relationships/image" Target="../media/image4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audio" Target="../media/audio1.wav"/><Relationship Id="rId3" Type="http://schemas.openxmlformats.org/officeDocument/2006/relationships/audio" Target="../media/audio1.wav"/><Relationship Id="rId7" Type="http://schemas.openxmlformats.org/officeDocument/2006/relationships/image" Target="../media/image39.gif"/><Relationship Id="rId12" Type="http://schemas.openxmlformats.org/officeDocument/2006/relationships/image" Target="../media/image46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1.png"/><Relationship Id="rId11" Type="http://schemas.openxmlformats.org/officeDocument/2006/relationships/image" Target="../media/image44.gif"/><Relationship Id="rId5" Type="http://schemas.openxmlformats.org/officeDocument/2006/relationships/image" Target="../media/image36.png"/><Relationship Id="rId10" Type="http://schemas.microsoft.com/office/2007/relationships/hdphoto" Target="../media/hdphoto14.wdp"/><Relationship Id="rId4" Type="http://schemas.openxmlformats.org/officeDocument/2006/relationships/image" Target="../media/image40.jpg"/><Relationship Id="rId9" Type="http://schemas.openxmlformats.org/officeDocument/2006/relationships/image" Target="../media/image43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audio" Target="../media/audio1.wav"/><Relationship Id="rId3" Type="http://schemas.openxmlformats.org/officeDocument/2006/relationships/audio" Target="../media/audio1.wav"/><Relationship Id="rId7" Type="http://schemas.openxmlformats.org/officeDocument/2006/relationships/image" Target="../media/image39.gif"/><Relationship Id="rId12" Type="http://schemas.openxmlformats.org/officeDocument/2006/relationships/image" Target="../media/image47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1.png"/><Relationship Id="rId11" Type="http://schemas.openxmlformats.org/officeDocument/2006/relationships/image" Target="../media/image44.gif"/><Relationship Id="rId5" Type="http://schemas.openxmlformats.org/officeDocument/2006/relationships/image" Target="../media/image36.png"/><Relationship Id="rId10" Type="http://schemas.microsoft.com/office/2007/relationships/hdphoto" Target="../media/hdphoto14.wdp"/><Relationship Id="rId4" Type="http://schemas.openxmlformats.org/officeDocument/2006/relationships/image" Target="../media/image40.jpg"/><Relationship Id="rId9" Type="http://schemas.openxmlformats.org/officeDocument/2006/relationships/image" Target="../media/image43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audio" Target="../media/audio1.wav"/><Relationship Id="rId3" Type="http://schemas.openxmlformats.org/officeDocument/2006/relationships/audio" Target="../media/audio1.wav"/><Relationship Id="rId7" Type="http://schemas.openxmlformats.org/officeDocument/2006/relationships/image" Target="../media/image39.gif"/><Relationship Id="rId12" Type="http://schemas.openxmlformats.org/officeDocument/2006/relationships/image" Target="../media/image48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1.png"/><Relationship Id="rId11" Type="http://schemas.openxmlformats.org/officeDocument/2006/relationships/image" Target="../media/image44.gif"/><Relationship Id="rId5" Type="http://schemas.openxmlformats.org/officeDocument/2006/relationships/image" Target="../media/image36.png"/><Relationship Id="rId10" Type="http://schemas.microsoft.com/office/2007/relationships/hdphoto" Target="../media/hdphoto14.wdp"/><Relationship Id="rId4" Type="http://schemas.openxmlformats.org/officeDocument/2006/relationships/image" Target="../media/image40.jpg"/><Relationship Id="rId9" Type="http://schemas.openxmlformats.org/officeDocument/2006/relationships/image" Target="../media/image43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3" Type="http://schemas.openxmlformats.org/officeDocument/2006/relationships/audio" Target="../media/audio1.wav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6.png"/><Relationship Id="rId5" Type="http://schemas.openxmlformats.org/officeDocument/2006/relationships/image" Target="../media/image40.jpg"/><Relationship Id="rId10" Type="http://schemas.openxmlformats.org/officeDocument/2006/relationships/audio" Target="../media/audio1.wav"/><Relationship Id="rId4" Type="http://schemas.openxmlformats.org/officeDocument/2006/relationships/audio" Target="../media/audio2.wav"/><Relationship Id="rId9" Type="http://schemas.openxmlformats.org/officeDocument/2006/relationships/image" Target="../media/image39.gi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" name="Picture 4" descr="136 Viet nam Vector Images, Viet nam Illustrations | Depositphotos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0315" y="2110699"/>
            <a:ext cx="1158268" cy="110373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4" name="图片 38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13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99246" y="4901491"/>
            <a:ext cx="14284619" cy="2150860"/>
          </a:xfrm>
          <a:prstGeom prst="rect">
            <a:avLst/>
          </a:prstGeom>
        </p:spPr>
      </p:pic>
      <p:pic>
        <p:nvPicPr>
          <p:cNvPr id="93" name="图片 8">
            <a:extLst>
              <a:ext uri="{FF2B5EF4-FFF2-40B4-BE49-F238E27FC236}">
                <a16:creationId xmlns:a16="http://schemas.microsoft.com/office/drawing/2014/main" id="{A70BE0F2-6240-46DC-B88B-5F8E34652B82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25565" y="4669465"/>
            <a:ext cx="1547892" cy="199279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057" name="Google Shape;1057;p41"/>
          <p:cNvSpPr/>
          <p:nvPr/>
        </p:nvSpPr>
        <p:spPr>
          <a:xfrm>
            <a:off x="10431309" y="483026"/>
            <a:ext cx="429503" cy="498143"/>
          </a:xfrm>
          <a:custGeom>
            <a:avLst/>
            <a:gdLst/>
            <a:ahLst/>
            <a:cxnLst/>
            <a:rect l="l" t="t" r="r" b="b"/>
            <a:pathLst>
              <a:path w="1940" h="2250" extrusionOk="0">
                <a:moveTo>
                  <a:pt x="440" y="0"/>
                </a:moveTo>
                <a:lnTo>
                  <a:pt x="880" y="957"/>
                </a:lnTo>
                <a:lnTo>
                  <a:pt x="1" y="1396"/>
                </a:lnTo>
                <a:lnTo>
                  <a:pt x="983" y="1293"/>
                </a:lnTo>
                <a:lnTo>
                  <a:pt x="1293" y="2249"/>
                </a:lnTo>
                <a:lnTo>
                  <a:pt x="1293" y="1293"/>
                </a:lnTo>
                <a:lnTo>
                  <a:pt x="1940" y="1500"/>
                </a:lnTo>
                <a:lnTo>
                  <a:pt x="1397" y="853"/>
                </a:lnTo>
                <a:lnTo>
                  <a:pt x="1836" y="104"/>
                </a:lnTo>
                <a:lnTo>
                  <a:pt x="1836" y="104"/>
                </a:lnTo>
                <a:lnTo>
                  <a:pt x="1086" y="647"/>
                </a:lnTo>
                <a:lnTo>
                  <a:pt x="44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85" name="图片 37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38908" y="4503088"/>
            <a:ext cx="8590048" cy="2009355"/>
          </a:xfrm>
          <a:prstGeom prst="rect">
            <a:avLst/>
          </a:prstGeom>
        </p:spPr>
      </p:pic>
      <p:pic>
        <p:nvPicPr>
          <p:cNvPr id="86" name="Picture 18" descr="School Building, School Clipart, School, Yellow PNG Transparent Clipart  Image and PSD File for Free Download"/>
          <p:cNvPicPr>
            <a:picLocks noChangeAspect="1" noChangeArrowheads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0" r="99375">
                        <a14:foregroundMark x1="15937" y1="50781" x2="18438" y2="53906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0131" r="3136" b="32682"/>
          <a:stretch/>
        </p:blipFill>
        <p:spPr bwMode="auto">
          <a:xfrm flipH="1">
            <a:off x="-32618" y="2700140"/>
            <a:ext cx="3465897" cy="20462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9" name="Picture 20" descr="Cute Flower Cartoon. Flower and Grass Clipart Vector Illustration Stock  Vector - Illustration of flower, clipart: 223759667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889" b="98222" l="9944" r="89916"/>
                    </a14:imgEffect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262" y="5323927"/>
            <a:ext cx="910340" cy="11474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" name="Picture 22" descr="Farm Cartoon Flowers Bouquet Decoration Background Stock Vector -  Illustration of botanical, invitation: 170046110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6250" b="90000" l="10000" r="90000">
                        <a14:foregroundMark x1="43000" y1="24250" x2="61250" y2="27750"/>
                        <a14:foregroundMark x1="50750" y1="12750" x2="59500" y2="35000"/>
                        <a14:foregroundMark x1="42250" y1="20000" x2="54750" y2="33500"/>
                        <a14:foregroundMark x1="58500" y1="16500" x2="65500" y2="24500"/>
                        <a14:foregroundMark x1="28500" y1="34000" x2="36250" y2="35000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2117" y="4542758"/>
            <a:ext cx="961796" cy="96179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8" descr="Vector Illustration Of School Children. Download a Free Preview or High  Quality Adobe Illustrator Ai, EPS, PDF and High Resolut… | Vector, Kids  clipart, Vector free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19" b="90000" l="2700" r="96400">
                        <a14:foregroundMark x1="15000" y1="9352" x2="27600" y2="32130"/>
                        <a14:foregroundMark x1="26400" y1="42315" x2="28000" y2="57778"/>
                        <a14:foregroundMark x1="20700" y1="64352" x2="19600" y2="76852"/>
                        <a14:foregroundMark x1="30100" y1="65370" x2="31900" y2="78333"/>
                        <a14:foregroundMark x1="12500" y1="83796" x2="15700" y2="85926"/>
                        <a14:foregroundMark x1="17300" y1="46944" x2="7900" y2="61389"/>
                        <a14:foregroundMark x1="18900" y1="40833" x2="34700" y2="45278"/>
                        <a14:foregroundMark x1="20500" y1="76389" x2="16600" y2="83426"/>
                        <a14:foregroundMark x1="63900" y1="24722" x2="79900" y2="28796"/>
                        <a14:foregroundMark x1="65300" y1="65185" x2="64400" y2="74259"/>
                        <a14:foregroundMark x1="55900" y1="86944" x2="59800" y2="84630"/>
                        <a14:foregroundMark x1="58700" y1="68981" x2="77600" y2="69444"/>
                        <a14:foregroundMark x1="73300" y1="75093" x2="74200" y2="76574"/>
                        <a14:foregroundMark x1="83600" y1="80463" x2="78500" y2="80000"/>
                        <a14:foregroundMark x1="69200" y1="43981" x2="78300" y2="46111"/>
                        <a14:foregroundMark x1="84500" y1="80833" x2="83300" y2="84259"/>
                        <a14:foregroundMark x1="67600" y1="32778" x2="72800" y2="34907"/>
                        <a14:foregroundMark x1="23700" y1="33611" x2="30300" y2="34537"/>
                        <a14:foregroundMark x1="66700" y1="34259" x2="68500" y2="36204"/>
                        <a14:foregroundMark x1="67000" y1="42130" x2="68200" y2="42593"/>
                        <a14:foregroundMark x1="62000" y1="80556" x2="59400" y2="85926"/>
                        <a14:backgroundMark x1="22200" y1="39537" x2="22900" y2="39259"/>
                        <a14:backgroundMark x1="23200" y1="39537" x2="24000" y2="39444"/>
                        <a14:backgroundMark x1="28500" y1="39537" x2="28500" y2="395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2223" y="3964867"/>
            <a:ext cx="2313109" cy="249815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 descr="138 Preschool Children Sharing Illustrations &amp;amp; Clip Art - iStock"/>
          <p:cNvPicPr>
            <a:picLocks noChangeAspect="1" noChangeArrowheads="1"/>
          </p:cNvPicPr>
          <p:nvPr/>
        </p:nvPicPr>
        <p:blipFill rotWithShape="1">
          <a:blip r:embed="rId20" cstate="print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804" b="89706" l="3268" r="98366">
                        <a14:foregroundMark x1="69281" y1="22712" x2="84641" y2="54739"/>
                        <a14:foregroundMark x1="81863" y1="38235" x2="69935" y2="68954"/>
                        <a14:foregroundMark x1="67974" y1="39216" x2="91830" y2="31536"/>
                        <a14:foregroundMark x1="70098" y1="58824" x2="66176" y2="73529"/>
                        <a14:foregroundMark x1="75490" y1="78431" x2="75490" y2="74837"/>
                        <a14:foregroundMark x1="20425" y1="78105" x2="21732" y2="77288"/>
                        <a14:foregroundMark x1="17810" y1="42157" x2="33007" y2="39542"/>
                        <a14:foregroundMark x1="58170" y1="50000" x2="59314" y2="51144"/>
                        <a14:foregroundMark x1="76307" y1="75490" x2="76797" y2="77288"/>
                        <a14:foregroundMark x1="76634" y1="76797" x2="76634" y2="77778"/>
                        <a14:backgroundMark x1="30392" y1="76797" x2="30392" y2="76797"/>
                        <a14:backgroundMark x1="25817" y1="78105" x2="25817" y2="78105"/>
                        <a14:backgroundMark x1="68464" y1="78431" x2="68464" y2="78431"/>
                        <a14:backgroundMark x1="64542" y1="75817" x2="64542" y2="75817"/>
                        <a14:backgroundMark x1="69444" y1="77451" x2="69444" y2="77451"/>
                        <a14:backgroundMark x1="69444" y1="77451" x2="69444" y2="77451"/>
                        <a14:backgroundMark x1="69444" y1="77451" x2="69444" y2="77451"/>
                        <a14:backgroundMark x1="27451" y1="79085" x2="27451" y2="79085"/>
                        <a14:backgroundMark x1="23366" y1="55392" x2="23366" y2="55392"/>
                        <a14:backgroundMark x1="27941" y1="55065" x2="27941" y2="5506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372"/>
          <a:stretch/>
        </p:blipFill>
        <p:spPr bwMode="auto">
          <a:xfrm>
            <a:off x="1519511" y="4613499"/>
            <a:ext cx="2531591" cy="21424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6" descr="Red mushroom cartoon Royalty Free Vector Image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3704" b="91852" l="5500" r="954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7040" y="6251717"/>
            <a:ext cx="572481" cy="618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8" descr="Carved autumn leaf. Nature bright leaves of trees. Cartoon style. 3015600  Vector Art at Vecteezy"/>
          <p:cNvPicPr>
            <a:picLocks noChangeAspect="1" noChangeArrowheads="1"/>
          </p:cNvPicPr>
          <p:nvPr/>
        </p:nvPicPr>
        <p:blipFill rotWithShape="1">
          <a:blip r:embed="rId24" cstate="print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10000" b="98061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0523" r="9333"/>
          <a:stretch/>
        </p:blipFill>
        <p:spPr bwMode="auto">
          <a:xfrm>
            <a:off x="10744103" y="2338594"/>
            <a:ext cx="419851" cy="5238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0" descr="Carved autumn leaf. Nature bright leaves of trees. Cartoon style. 3218131  Vector Art at Vecteezy"/>
          <p:cNvPicPr>
            <a:picLocks noChangeAspect="1" noChangeArrowheads="1"/>
          </p:cNvPicPr>
          <p:nvPr/>
        </p:nvPicPr>
        <p:blipFill rotWithShape="1">
          <a:blip r:embed="rId26" cstate="print"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2755" b="96735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191" r="19156"/>
          <a:stretch/>
        </p:blipFill>
        <p:spPr bwMode="auto">
          <a:xfrm rot="1402055">
            <a:off x="11593248" y="1968539"/>
            <a:ext cx="332189" cy="55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" name="Picture 2" descr="Children Playing Park Stock Vector Image by ©yusufdemirci #318430298"/>
          <p:cNvPicPr>
            <a:picLocks noChangeAspect="1" noChangeArrowheads="1"/>
          </p:cNvPicPr>
          <p:nvPr/>
        </p:nvPicPr>
        <p:blipFill rotWithShape="1">
          <a:blip r:embed="rId28" cstate="print"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36739" b="75258" l="2563" r="244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5199" r="74324" b="23028"/>
          <a:stretch/>
        </p:blipFill>
        <p:spPr bwMode="auto">
          <a:xfrm>
            <a:off x="3415850" y="3859416"/>
            <a:ext cx="978260" cy="10613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" name="Picture 22"/>
          <p:cNvPicPr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307832" y="3639986"/>
            <a:ext cx="1516713" cy="232163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0" name="Picture 22"/>
          <p:cNvPicPr>
            <a:picLocks noChangeAspect="1" noChangeArrowheads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167552" y="4033314"/>
            <a:ext cx="1419261" cy="255055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2" name="Picture 4" descr="Green bush with pink flowers Royalty Free Vector Image"/>
          <p:cNvPicPr>
            <a:picLocks noChangeAspect="1" noChangeArrowheads="1"/>
          </p:cNvPicPr>
          <p:nvPr/>
        </p:nvPicPr>
        <p:blipFill rotWithShape="1">
          <a:blip r:embed="rId32" cstate="print"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532" b="100000" l="0" r="100000">
                        <a14:backgroundMark x1="2100" y1="14468" x2="2100" y2="14468"/>
                        <a14:backgroundMark x1="91403" y1="5682" x2="95475" y2="17614"/>
                        <a14:backgroundMark x1="90498" y1="88636" x2="95928" y2="86932"/>
                        <a14:backgroundMark x1="4072" y1="83523" x2="18100" y2="8920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8601"/>
          <a:stretch/>
        </p:blipFill>
        <p:spPr bwMode="auto">
          <a:xfrm>
            <a:off x="2770214" y="4228441"/>
            <a:ext cx="784445" cy="5708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7" name="图片 5"/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95403" y="6301475"/>
            <a:ext cx="452861" cy="331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9" name="happy-ukulele-7464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35"/>
          <a:stretch>
            <a:fillRect/>
          </a:stretch>
        </p:blipFill>
        <p:spPr>
          <a:xfrm>
            <a:off x="13933839" y="1105228"/>
            <a:ext cx="812800" cy="812800"/>
          </a:xfrm>
          <a:prstGeom prst="rect">
            <a:avLst/>
          </a:prstGeom>
        </p:spPr>
      </p:pic>
      <p:pic>
        <p:nvPicPr>
          <p:cNvPr id="200" name="Picture 199" descr="200.gif"/>
          <p:cNvPicPr>
            <a:picLocks noChangeAspect="1"/>
          </p:cNvPicPr>
          <p:nvPr/>
        </p:nvPicPr>
        <p:blipFill>
          <a:blip r:embed="rId36" cstate="print"/>
          <a:stretch>
            <a:fillRect/>
          </a:stretch>
        </p:blipFill>
        <p:spPr>
          <a:xfrm>
            <a:off x="932781" y="857817"/>
            <a:ext cx="999691" cy="103060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147" name="Google Shape;1248;p47"/>
          <p:cNvGrpSpPr/>
          <p:nvPr/>
        </p:nvGrpSpPr>
        <p:grpSpPr>
          <a:xfrm>
            <a:off x="4660328" y="6275791"/>
            <a:ext cx="6618081" cy="636992"/>
            <a:chOff x="1610262" y="4439258"/>
            <a:chExt cx="7532671" cy="703746"/>
          </a:xfrm>
        </p:grpSpPr>
        <p:sp>
          <p:nvSpPr>
            <p:cNvPr id="149" name="Google Shape;1250;p47"/>
            <p:cNvSpPr/>
            <p:nvPr/>
          </p:nvSpPr>
          <p:spPr>
            <a:xfrm flipH="1">
              <a:off x="1610262" y="4704922"/>
              <a:ext cx="1428999" cy="438079"/>
            </a:xfrm>
            <a:custGeom>
              <a:avLst/>
              <a:gdLst/>
              <a:ahLst/>
              <a:cxnLst/>
              <a:rect l="l" t="t" r="r" b="b"/>
              <a:pathLst>
                <a:path w="13573" h="4161" extrusionOk="0">
                  <a:moveTo>
                    <a:pt x="6205" y="1"/>
                  </a:moveTo>
                  <a:cubicBezTo>
                    <a:pt x="5665" y="1"/>
                    <a:pt x="5118" y="141"/>
                    <a:pt x="4628" y="387"/>
                  </a:cubicBezTo>
                  <a:cubicBezTo>
                    <a:pt x="3878" y="929"/>
                    <a:pt x="3232" y="1679"/>
                    <a:pt x="2689" y="2429"/>
                  </a:cubicBezTo>
                  <a:cubicBezTo>
                    <a:pt x="2482" y="2119"/>
                    <a:pt x="2146" y="1783"/>
                    <a:pt x="1733" y="1576"/>
                  </a:cubicBezTo>
                  <a:cubicBezTo>
                    <a:pt x="1604" y="1545"/>
                    <a:pt x="1475" y="1533"/>
                    <a:pt x="1347" y="1533"/>
                  </a:cubicBezTo>
                  <a:cubicBezTo>
                    <a:pt x="1038" y="1533"/>
                    <a:pt x="733" y="1606"/>
                    <a:pt x="440" y="1679"/>
                  </a:cubicBezTo>
                  <a:cubicBezTo>
                    <a:pt x="337" y="1783"/>
                    <a:pt x="104" y="1886"/>
                    <a:pt x="1" y="1989"/>
                  </a:cubicBezTo>
                  <a:lnTo>
                    <a:pt x="1" y="4161"/>
                  </a:lnTo>
                  <a:lnTo>
                    <a:pt x="13572" y="4161"/>
                  </a:lnTo>
                  <a:cubicBezTo>
                    <a:pt x="13572" y="3928"/>
                    <a:pt x="13469" y="3825"/>
                    <a:pt x="13365" y="3618"/>
                  </a:cubicBezTo>
                  <a:cubicBezTo>
                    <a:pt x="13029" y="2765"/>
                    <a:pt x="12280" y="2119"/>
                    <a:pt x="11426" y="1886"/>
                  </a:cubicBezTo>
                  <a:cubicBezTo>
                    <a:pt x="11319" y="1873"/>
                    <a:pt x="11211" y="1867"/>
                    <a:pt x="11102" y="1867"/>
                  </a:cubicBezTo>
                  <a:cubicBezTo>
                    <a:pt x="10317" y="1867"/>
                    <a:pt x="9500" y="2182"/>
                    <a:pt x="8841" y="2636"/>
                  </a:cubicBezTo>
                  <a:cubicBezTo>
                    <a:pt x="8738" y="1679"/>
                    <a:pt x="8299" y="697"/>
                    <a:pt x="7446" y="283"/>
                  </a:cubicBezTo>
                  <a:cubicBezTo>
                    <a:pt x="7057" y="89"/>
                    <a:pt x="6633" y="1"/>
                    <a:pt x="6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251;p47"/>
            <p:cNvSpPr/>
            <p:nvPr/>
          </p:nvSpPr>
          <p:spPr>
            <a:xfrm>
              <a:off x="8236556" y="4776621"/>
              <a:ext cx="906377" cy="366383"/>
            </a:xfrm>
            <a:custGeom>
              <a:avLst/>
              <a:gdLst/>
              <a:ahLst/>
              <a:cxnLst/>
              <a:rect l="l" t="t" r="r" b="b"/>
              <a:pathLst>
                <a:path w="8609" h="3480" extrusionOk="0">
                  <a:moveTo>
                    <a:pt x="6202" y="1"/>
                  </a:moveTo>
                  <a:cubicBezTo>
                    <a:pt x="6108" y="1"/>
                    <a:pt x="6014" y="6"/>
                    <a:pt x="5920" y="16"/>
                  </a:cubicBezTo>
                  <a:cubicBezTo>
                    <a:pt x="4834" y="16"/>
                    <a:pt x="3748" y="895"/>
                    <a:pt x="3335" y="1851"/>
                  </a:cubicBezTo>
                  <a:cubicBezTo>
                    <a:pt x="3244" y="1844"/>
                    <a:pt x="3154" y="1840"/>
                    <a:pt x="3064" y="1840"/>
                  </a:cubicBezTo>
                  <a:cubicBezTo>
                    <a:pt x="1864" y="1840"/>
                    <a:pt x="697" y="2470"/>
                    <a:pt x="0" y="3480"/>
                  </a:cubicBezTo>
                  <a:lnTo>
                    <a:pt x="8608" y="3480"/>
                  </a:lnTo>
                  <a:lnTo>
                    <a:pt x="8608" y="998"/>
                  </a:lnTo>
                  <a:cubicBezTo>
                    <a:pt x="7932" y="415"/>
                    <a:pt x="7067" y="1"/>
                    <a:pt x="62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252;p47"/>
            <p:cNvSpPr/>
            <p:nvPr/>
          </p:nvSpPr>
          <p:spPr>
            <a:xfrm>
              <a:off x="2692644" y="4710185"/>
              <a:ext cx="827519" cy="432816"/>
            </a:xfrm>
            <a:custGeom>
              <a:avLst/>
              <a:gdLst/>
              <a:ahLst/>
              <a:cxnLst/>
              <a:rect l="l" t="t" r="r" b="b"/>
              <a:pathLst>
                <a:path w="7860" h="4111" extrusionOk="0">
                  <a:moveTo>
                    <a:pt x="3129" y="1"/>
                  </a:moveTo>
                  <a:cubicBezTo>
                    <a:pt x="2793" y="1"/>
                    <a:pt x="2482" y="130"/>
                    <a:pt x="2146" y="337"/>
                  </a:cubicBezTo>
                  <a:cubicBezTo>
                    <a:pt x="957" y="1190"/>
                    <a:pt x="311" y="2586"/>
                    <a:pt x="1" y="4111"/>
                  </a:cubicBezTo>
                  <a:lnTo>
                    <a:pt x="7859" y="4111"/>
                  </a:lnTo>
                  <a:cubicBezTo>
                    <a:pt x="7652" y="3568"/>
                    <a:pt x="7213" y="3128"/>
                    <a:pt x="6670" y="2922"/>
                  </a:cubicBezTo>
                  <a:cubicBezTo>
                    <a:pt x="6295" y="2702"/>
                    <a:pt x="5836" y="2592"/>
                    <a:pt x="5378" y="2592"/>
                  </a:cubicBezTo>
                  <a:cubicBezTo>
                    <a:pt x="4919" y="2592"/>
                    <a:pt x="4460" y="2702"/>
                    <a:pt x="4085" y="2922"/>
                  </a:cubicBezTo>
                  <a:cubicBezTo>
                    <a:pt x="4188" y="2379"/>
                    <a:pt x="4188" y="1733"/>
                    <a:pt x="3982" y="1086"/>
                  </a:cubicBezTo>
                  <a:cubicBezTo>
                    <a:pt x="3878" y="647"/>
                    <a:pt x="3646" y="130"/>
                    <a:pt x="3129" y="1"/>
                  </a:cubicBezTo>
                  <a:close/>
                </a:path>
              </a:pathLst>
            </a:custGeom>
            <a:solidFill>
              <a:srgbClr val="98DB7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253;p47"/>
            <p:cNvSpPr/>
            <p:nvPr/>
          </p:nvSpPr>
          <p:spPr>
            <a:xfrm>
              <a:off x="6034691" y="4514222"/>
              <a:ext cx="215092" cy="511778"/>
            </a:xfrm>
            <a:custGeom>
              <a:avLst/>
              <a:gdLst/>
              <a:ahLst/>
              <a:cxnLst/>
              <a:rect l="l" t="t" r="r" b="b"/>
              <a:pathLst>
                <a:path w="2043" h="4861" extrusionOk="0">
                  <a:moveTo>
                    <a:pt x="1939" y="0"/>
                  </a:moveTo>
                  <a:cubicBezTo>
                    <a:pt x="1939" y="0"/>
                    <a:pt x="1810" y="0"/>
                    <a:pt x="1810" y="130"/>
                  </a:cubicBezTo>
                  <a:cubicBezTo>
                    <a:pt x="750" y="1422"/>
                    <a:pt x="311" y="3128"/>
                    <a:pt x="1" y="4757"/>
                  </a:cubicBezTo>
                  <a:cubicBezTo>
                    <a:pt x="1" y="4860"/>
                    <a:pt x="1" y="4860"/>
                    <a:pt x="104" y="4860"/>
                  </a:cubicBezTo>
                  <a:lnTo>
                    <a:pt x="207" y="4860"/>
                  </a:lnTo>
                  <a:cubicBezTo>
                    <a:pt x="518" y="3128"/>
                    <a:pt x="957" y="1526"/>
                    <a:pt x="1939" y="233"/>
                  </a:cubicBezTo>
                  <a:cubicBezTo>
                    <a:pt x="2043" y="130"/>
                    <a:pt x="2043" y="130"/>
                    <a:pt x="19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254;p47"/>
            <p:cNvSpPr/>
            <p:nvPr/>
          </p:nvSpPr>
          <p:spPr>
            <a:xfrm>
              <a:off x="6271478" y="4527804"/>
              <a:ext cx="193299" cy="272261"/>
            </a:xfrm>
            <a:custGeom>
              <a:avLst/>
              <a:gdLst/>
              <a:ahLst/>
              <a:cxnLst/>
              <a:rect l="l" t="t" r="r" b="b"/>
              <a:pathLst>
                <a:path w="1836" h="2586" extrusionOk="0">
                  <a:moveTo>
                    <a:pt x="0" y="1"/>
                  </a:moveTo>
                  <a:lnTo>
                    <a:pt x="0" y="1"/>
                  </a:lnTo>
                  <a:cubicBezTo>
                    <a:pt x="207" y="647"/>
                    <a:pt x="543" y="1293"/>
                    <a:pt x="750" y="1940"/>
                  </a:cubicBezTo>
                  <a:cubicBezTo>
                    <a:pt x="854" y="2146"/>
                    <a:pt x="854" y="2250"/>
                    <a:pt x="983" y="2353"/>
                  </a:cubicBezTo>
                  <a:cubicBezTo>
                    <a:pt x="1086" y="2457"/>
                    <a:pt x="1190" y="2586"/>
                    <a:pt x="1293" y="2586"/>
                  </a:cubicBezTo>
                  <a:cubicBezTo>
                    <a:pt x="1500" y="2586"/>
                    <a:pt x="1732" y="2353"/>
                    <a:pt x="1732" y="2043"/>
                  </a:cubicBezTo>
                  <a:cubicBezTo>
                    <a:pt x="1836" y="1810"/>
                    <a:pt x="1629" y="1603"/>
                    <a:pt x="1500" y="1397"/>
                  </a:cubicBezTo>
                  <a:cubicBezTo>
                    <a:pt x="1190" y="854"/>
                    <a:pt x="647" y="2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255;p47"/>
            <p:cNvSpPr/>
            <p:nvPr/>
          </p:nvSpPr>
          <p:spPr>
            <a:xfrm>
              <a:off x="6238840" y="4527804"/>
              <a:ext cx="111705" cy="296897"/>
            </a:xfrm>
            <a:custGeom>
              <a:avLst/>
              <a:gdLst/>
              <a:ahLst/>
              <a:cxnLst/>
              <a:rect l="l" t="t" r="r" b="b"/>
              <a:pathLst>
                <a:path w="1061" h="2820" extrusionOk="0">
                  <a:moveTo>
                    <a:pt x="104" y="1"/>
                  </a:moveTo>
                  <a:cubicBezTo>
                    <a:pt x="0" y="647"/>
                    <a:pt x="104" y="1397"/>
                    <a:pt x="104" y="2043"/>
                  </a:cubicBezTo>
                  <a:cubicBezTo>
                    <a:pt x="104" y="2250"/>
                    <a:pt x="104" y="2353"/>
                    <a:pt x="207" y="2457"/>
                  </a:cubicBezTo>
                  <a:cubicBezTo>
                    <a:pt x="207" y="2586"/>
                    <a:pt x="310" y="2689"/>
                    <a:pt x="414" y="2793"/>
                  </a:cubicBezTo>
                  <a:cubicBezTo>
                    <a:pt x="456" y="2811"/>
                    <a:pt x="498" y="2820"/>
                    <a:pt x="538" y="2820"/>
                  </a:cubicBezTo>
                  <a:cubicBezTo>
                    <a:pt x="718" y="2820"/>
                    <a:pt x="872" y="2647"/>
                    <a:pt x="957" y="2457"/>
                  </a:cubicBezTo>
                  <a:cubicBezTo>
                    <a:pt x="1060" y="2250"/>
                    <a:pt x="1060" y="2043"/>
                    <a:pt x="957" y="1810"/>
                  </a:cubicBezTo>
                  <a:cubicBezTo>
                    <a:pt x="853" y="1164"/>
                    <a:pt x="517" y="414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256;p47"/>
            <p:cNvSpPr/>
            <p:nvPr/>
          </p:nvSpPr>
          <p:spPr>
            <a:xfrm>
              <a:off x="6135344" y="4514222"/>
              <a:ext cx="114442" cy="298476"/>
            </a:xfrm>
            <a:custGeom>
              <a:avLst/>
              <a:gdLst/>
              <a:ahLst/>
              <a:cxnLst/>
              <a:rect l="l" t="t" r="r" b="b"/>
              <a:pathLst>
                <a:path w="1087" h="2835" extrusionOk="0">
                  <a:moveTo>
                    <a:pt x="854" y="0"/>
                  </a:moveTo>
                  <a:cubicBezTo>
                    <a:pt x="544" y="647"/>
                    <a:pt x="337" y="1422"/>
                    <a:pt x="104" y="1939"/>
                  </a:cubicBezTo>
                  <a:cubicBezTo>
                    <a:pt x="104" y="2172"/>
                    <a:pt x="1" y="2275"/>
                    <a:pt x="1" y="2379"/>
                  </a:cubicBezTo>
                  <a:cubicBezTo>
                    <a:pt x="1" y="2482"/>
                    <a:pt x="1" y="2586"/>
                    <a:pt x="104" y="2715"/>
                  </a:cubicBezTo>
                  <a:cubicBezTo>
                    <a:pt x="148" y="2802"/>
                    <a:pt x="233" y="2834"/>
                    <a:pt x="333" y="2834"/>
                  </a:cubicBezTo>
                  <a:cubicBezTo>
                    <a:pt x="469" y="2834"/>
                    <a:pt x="631" y="2774"/>
                    <a:pt x="751" y="2715"/>
                  </a:cubicBezTo>
                  <a:cubicBezTo>
                    <a:pt x="854" y="2482"/>
                    <a:pt x="983" y="2275"/>
                    <a:pt x="983" y="2069"/>
                  </a:cubicBezTo>
                  <a:cubicBezTo>
                    <a:pt x="1087" y="1422"/>
                    <a:pt x="1087" y="647"/>
                    <a:pt x="8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257;p47"/>
            <p:cNvSpPr/>
            <p:nvPr/>
          </p:nvSpPr>
          <p:spPr>
            <a:xfrm>
              <a:off x="5999315" y="4503377"/>
              <a:ext cx="226042" cy="261311"/>
            </a:xfrm>
            <a:custGeom>
              <a:avLst/>
              <a:gdLst/>
              <a:ahLst/>
              <a:cxnLst/>
              <a:rect l="l" t="t" r="r" b="b"/>
              <a:pathLst>
                <a:path w="2147" h="2482" extrusionOk="0">
                  <a:moveTo>
                    <a:pt x="2146" y="0"/>
                  </a:moveTo>
                  <a:cubicBezTo>
                    <a:pt x="1500" y="233"/>
                    <a:pt x="854" y="750"/>
                    <a:pt x="440" y="1293"/>
                  </a:cubicBezTo>
                  <a:cubicBezTo>
                    <a:pt x="207" y="1525"/>
                    <a:pt x="104" y="1732"/>
                    <a:pt x="104" y="1939"/>
                  </a:cubicBezTo>
                  <a:cubicBezTo>
                    <a:pt x="0" y="2172"/>
                    <a:pt x="207" y="2482"/>
                    <a:pt x="440" y="2482"/>
                  </a:cubicBezTo>
                  <a:cubicBezTo>
                    <a:pt x="647" y="2482"/>
                    <a:pt x="750" y="2482"/>
                    <a:pt x="854" y="2378"/>
                  </a:cubicBezTo>
                  <a:cubicBezTo>
                    <a:pt x="983" y="2275"/>
                    <a:pt x="983" y="2172"/>
                    <a:pt x="1086" y="1939"/>
                  </a:cubicBezTo>
                  <a:cubicBezTo>
                    <a:pt x="1396" y="1396"/>
                    <a:pt x="1939" y="646"/>
                    <a:pt x="2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258;p47"/>
            <p:cNvSpPr/>
            <p:nvPr/>
          </p:nvSpPr>
          <p:spPr>
            <a:xfrm>
              <a:off x="5909506" y="4500429"/>
              <a:ext cx="294054" cy="163609"/>
            </a:xfrm>
            <a:custGeom>
              <a:avLst/>
              <a:gdLst/>
              <a:ahLst/>
              <a:cxnLst/>
              <a:rect l="l" t="t" r="r" b="b"/>
              <a:pathLst>
                <a:path w="2793" h="1554" extrusionOk="0">
                  <a:moveTo>
                    <a:pt x="2431" y="1"/>
                  </a:moveTo>
                  <a:cubicBezTo>
                    <a:pt x="1877" y="1"/>
                    <a:pt x="1279" y="174"/>
                    <a:pt x="750" y="364"/>
                  </a:cubicBezTo>
                  <a:cubicBezTo>
                    <a:pt x="414" y="468"/>
                    <a:pt x="207" y="571"/>
                    <a:pt x="104" y="778"/>
                  </a:cubicBezTo>
                  <a:cubicBezTo>
                    <a:pt x="0" y="1114"/>
                    <a:pt x="0" y="1424"/>
                    <a:pt x="207" y="1553"/>
                  </a:cubicBezTo>
                  <a:lnTo>
                    <a:pt x="647" y="1553"/>
                  </a:lnTo>
                  <a:cubicBezTo>
                    <a:pt x="750" y="1424"/>
                    <a:pt x="853" y="1424"/>
                    <a:pt x="957" y="1321"/>
                  </a:cubicBezTo>
                  <a:cubicBezTo>
                    <a:pt x="1603" y="907"/>
                    <a:pt x="2249" y="468"/>
                    <a:pt x="2792" y="28"/>
                  </a:cubicBezTo>
                  <a:cubicBezTo>
                    <a:pt x="2675" y="9"/>
                    <a:pt x="2554" y="1"/>
                    <a:pt x="2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259;p47"/>
            <p:cNvSpPr/>
            <p:nvPr/>
          </p:nvSpPr>
          <p:spPr>
            <a:xfrm>
              <a:off x="6124499" y="4439258"/>
              <a:ext cx="204248" cy="142447"/>
            </a:xfrm>
            <a:custGeom>
              <a:avLst/>
              <a:gdLst/>
              <a:ahLst/>
              <a:cxnLst/>
              <a:rect l="l" t="t" r="r" b="b"/>
              <a:pathLst>
                <a:path w="1940" h="1353" extrusionOk="0">
                  <a:moveTo>
                    <a:pt x="427" y="0"/>
                  </a:moveTo>
                  <a:cubicBezTo>
                    <a:pt x="269" y="0"/>
                    <a:pt x="125" y="25"/>
                    <a:pt x="1" y="66"/>
                  </a:cubicBezTo>
                  <a:cubicBezTo>
                    <a:pt x="104" y="506"/>
                    <a:pt x="311" y="842"/>
                    <a:pt x="750" y="1049"/>
                  </a:cubicBezTo>
                  <a:cubicBezTo>
                    <a:pt x="987" y="1194"/>
                    <a:pt x="1313" y="1352"/>
                    <a:pt x="1602" y="1352"/>
                  </a:cubicBezTo>
                  <a:cubicBezTo>
                    <a:pt x="1724" y="1352"/>
                    <a:pt x="1840" y="1324"/>
                    <a:pt x="1939" y="1255"/>
                  </a:cubicBezTo>
                  <a:cubicBezTo>
                    <a:pt x="1939" y="712"/>
                    <a:pt x="1500" y="402"/>
                    <a:pt x="1190" y="195"/>
                  </a:cubicBezTo>
                  <a:cubicBezTo>
                    <a:pt x="926" y="56"/>
                    <a:pt x="662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260;p47"/>
            <p:cNvSpPr/>
            <p:nvPr/>
          </p:nvSpPr>
          <p:spPr>
            <a:xfrm>
              <a:off x="5931300" y="4764592"/>
              <a:ext cx="136130" cy="125286"/>
            </a:xfrm>
            <a:custGeom>
              <a:avLst/>
              <a:gdLst/>
              <a:ahLst/>
              <a:cxnLst/>
              <a:rect l="l" t="t" r="r" b="b"/>
              <a:pathLst>
                <a:path w="1293" h="1190" extrusionOk="0">
                  <a:moveTo>
                    <a:pt x="0" y="1"/>
                  </a:moveTo>
                  <a:cubicBezTo>
                    <a:pt x="104" y="208"/>
                    <a:pt x="207" y="440"/>
                    <a:pt x="336" y="647"/>
                  </a:cubicBezTo>
                  <a:cubicBezTo>
                    <a:pt x="543" y="983"/>
                    <a:pt x="983" y="1190"/>
                    <a:pt x="1293" y="1190"/>
                  </a:cubicBezTo>
                  <a:cubicBezTo>
                    <a:pt x="1293" y="854"/>
                    <a:pt x="1086" y="544"/>
                    <a:pt x="853" y="337"/>
                  </a:cubicBezTo>
                  <a:cubicBezTo>
                    <a:pt x="646" y="104"/>
                    <a:pt x="336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261;p47"/>
            <p:cNvSpPr/>
            <p:nvPr/>
          </p:nvSpPr>
          <p:spPr>
            <a:xfrm>
              <a:off x="4861651" y="4647568"/>
              <a:ext cx="168873" cy="419235"/>
            </a:xfrm>
            <a:custGeom>
              <a:avLst/>
              <a:gdLst/>
              <a:ahLst/>
              <a:cxnLst/>
              <a:rect l="l" t="t" r="r" b="b"/>
              <a:pathLst>
                <a:path w="1604" h="3982" extrusionOk="0">
                  <a:moveTo>
                    <a:pt x="1" y="1"/>
                  </a:moveTo>
                  <a:lnTo>
                    <a:pt x="1" y="104"/>
                  </a:lnTo>
                  <a:cubicBezTo>
                    <a:pt x="1" y="208"/>
                    <a:pt x="104" y="208"/>
                    <a:pt x="104" y="311"/>
                  </a:cubicBezTo>
                  <a:cubicBezTo>
                    <a:pt x="207" y="414"/>
                    <a:pt x="311" y="518"/>
                    <a:pt x="414" y="750"/>
                  </a:cubicBezTo>
                  <a:cubicBezTo>
                    <a:pt x="957" y="1707"/>
                    <a:pt x="1293" y="2793"/>
                    <a:pt x="1603" y="3982"/>
                  </a:cubicBezTo>
                  <a:cubicBezTo>
                    <a:pt x="1603" y="3749"/>
                    <a:pt x="1603" y="3646"/>
                    <a:pt x="1500" y="3439"/>
                  </a:cubicBezTo>
                  <a:cubicBezTo>
                    <a:pt x="1293" y="2353"/>
                    <a:pt x="854" y="1293"/>
                    <a:pt x="207" y="311"/>
                  </a:cubicBezTo>
                  <a:cubicBezTo>
                    <a:pt x="104" y="208"/>
                    <a:pt x="104" y="10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262;p47"/>
            <p:cNvSpPr/>
            <p:nvPr/>
          </p:nvSpPr>
          <p:spPr>
            <a:xfrm>
              <a:off x="4872601" y="4537018"/>
              <a:ext cx="329324" cy="97070"/>
            </a:xfrm>
            <a:custGeom>
              <a:avLst/>
              <a:gdLst/>
              <a:ahLst/>
              <a:cxnLst/>
              <a:rect l="l" t="t" r="r" b="b"/>
              <a:pathLst>
                <a:path w="3128" h="922" extrusionOk="0">
                  <a:moveTo>
                    <a:pt x="2269" y="1"/>
                  </a:moveTo>
                  <a:cubicBezTo>
                    <a:pt x="2115" y="1"/>
                    <a:pt x="1964" y="26"/>
                    <a:pt x="1835" y="68"/>
                  </a:cubicBezTo>
                  <a:cubicBezTo>
                    <a:pt x="1293" y="68"/>
                    <a:pt x="646" y="275"/>
                    <a:pt x="310" y="611"/>
                  </a:cubicBezTo>
                  <a:cubicBezTo>
                    <a:pt x="0" y="818"/>
                    <a:pt x="543" y="818"/>
                    <a:pt x="646" y="818"/>
                  </a:cubicBezTo>
                  <a:cubicBezTo>
                    <a:pt x="853" y="818"/>
                    <a:pt x="1189" y="818"/>
                    <a:pt x="1396" y="922"/>
                  </a:cubicBezTo>
                  <a:cubicBezTo>
                    <a:pt x="1939" y="922"/>
                    <a:pt x="2482" y="922"/>
                    <a:pt x="2895" y="715"/>
                  </a:cubicBezTo>
                  <a:cubicBezTo>
                    <a:pt x="2999" y="611"/>
                    <a:pt x="3128" y="611"/>
                    <a:pt x="3128" y="508"/>
                  </a:cubicBezTo>
                  <a:cubicBezTo>
                    <a:pt x="3128" y="275"/>
                    <a:pt x="2999" y="172"/>
                    <a:pt x="2895" y="172"/>
                  </a:cubicBezTo>
                  <a:cubicBezTo>
                    <a:pt x="2714" y="51"/>
                    <a:pt x="2487" y="1"/>
                    <a:pt x="22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263;p47"/>
            <p:cNvSpPr/>
            <p:nvPr/>
          </p:nvSpPr>
          <p:spPr>
            <a:xfrm>
              <a:off x="4633076" y="4647568"/>
              <a:ext cx="182455" cy="272261"/>
            </a:xfrm>
            <a:custGeom>
              <a:avLst/>
              <a:gdLst/>
              <a:ahLst/>
              <a:cxnLst/>
              <a:rect l="l" t="t" r="r" b="b"/>
              <a:pathLst>
                <a:path w="1733" h="2586" extrusionOk="0">
                  <a:moveTo>
                    <a:pt x="1732" y="1"/>
                  </a:moveTo>
                  <a:lnTo>
                    <a:pt x="1732" y="1"/>
                  </a:lnTo>
                  <a:cubicBezTo>
                    <a:pt x="1189" y="311"/>
                    <a:pt x="646" y="854"/>
                    <a:pt x="233" y="1397"/>
                  </a:cubicBezTo>
                  <a:cubicBezTo>
                    <a:pt x="104" y="1604"/>
                    <a:pt x="0" y="1810"/>
                    <a:pt x="0" y="2043"/>
                  </a:cubicBezTo>
                  <a:cubicBezTo>
                    <a:pt x="0" y="2353"/>
                    <a:pt x="233" y="2586"/>
                    <a:pt x="440" y="2586"/>
                  </a:cubicBezTo>
                  <a:cubicBezTo>
                    <a:pt x="646" y="2586"/>
                    <a:pt x="750" y="2457"/>
                    <a:pt x="750" y="2353"/>
                  </a:cubicBezTo>
                  <a:cubicBezTo>
                    <a:pt x="879" y="2250"/>
                    <a:pt x="983" y="2146"/>
                    <a:pt x="983" y="2043"/>
                  </a:cubicBezTo>
                  <a:cubicBezTo>
                    <a:pt x="1293" y="1397"/>
                    <a:pt x="1629" y="647"/>
                    <a:pt x="1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264;p47"/>
            <p:cNvSpPr/>
            <p:nvPr/>
          </p:nvSpPr>
          <p:spPr>
            <a:xfrm>
              <a:off x="4736466" y="4647568"/>
              <a:ext cx="111705" cy="296897"/>
            </a:xfrm>
            <a:custGeom>
              <a:avLst/>
              <a:gdLst/>
              <a:ahLst/>
              <a:cxnLst/>
              <a:rect l="l" t="t" r="r" b="b"/>
              <a:pathLst>
                <a:path w="1061" h="2820" extrusionOk="0">
                  <a:moveTo>
                    <a:pt x="957" y="1"/>
                  </a:moveTo>
                  <a:cubicBezTo>
                    <a:pt x="543" y="518"/>
                    <a:pt x="207" y="1164"/>
                    <a:pt x="104" y="1810"/>
                  </a:cubicBezTo>
                  <a:cubicBezTo>
                    <a:pt x="104" y="2043"/>
                    <a:pt x="1" y="2250"/>
                    <a:pt x="104" y="2457"/>
                  </a:cubicBezTo>
                  <a:cubicBezTo>
                    <a:pt x="189" y="2647"/>
                    <a:pt x="429" y="2820"/>
                    <a:pt x="627" y="2820"/>
                  </a:cubicBezTo>
                  <a:cubicBezTo>
                    <a:pt x="671" y="2820"/>
                    <a:pt x="713" y="2811"/>
                    <a:pt x="750" y="2793"/>
                  </a:cubicBezTo>
                  <a:cubicBezTo>
                    <a:pt x="854" y="2689"/>
                    <a:pt x="957" y="2586"/>
                    <a:pt x="957" y="2457"/>
                  </a:cubicBezTo>
                  <a:lnTo>
                    <a:pt x="957" y="2146"/>
                  </a:lnTo>
                  <a:cubicBezTo>
                    <a:pt x="957" y="1397"/>
                    <a:pt x="1060" y="647"/>
                    <a:pt x="9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265;p47"/>
            <p:cNvSpPr/>
            <p:nvPr/>
          </p:nvSpPr>
          <p:spPr>
            <a:xfrm>
              <a:off x="4837119" y="4647568"/>
              <a:ext cx="125391" cy="288579"/>
            </a:xfrm>
            <a:custGeom>
              <a:avLst/>
              <a:gdLst/>
              <a:ahLst/>
              <a:cxnLst/>
              <a:rect l="l" t="t" r="r" b="b"/>
              <a:pathLst>
                <a:path w="1191" h="2741" extrusionOk="0">
                  <a:moveTo>
                    <a:pt x="234" y="1"/>
                  </a:moveTo>
                  <a:cubicBezTo>
                    <a:pt x="1" y="518"/>
                    <a:pt x="1" y="1293"/>
                    <a:pt x="104" y="1940"/>
                  </a:cubicBezTo>
                  <a:cubicBezTo>
                    <a:pt x="104" y="2146"/>
                    <a:pt x="234" y="2353"/>
                    <a:pt x="440" y="2586"/>
                  </a:cubicBezTo>
                  <a:cubicBezTo>
                    <a:pt x="492" y="2689"/>
                    <a:pt x="602" y="2741"/>
                    <a:pt x="725" y="2741"/>
                  </a:cubicBezTo>
                  <a:cubicBezTo>
                    <a:pt x="848" y="2741"/>
                    <a:pt x="983" y="2689"/>
                    <a:pt x="1087" y="2586"/>
                  </a:cubicBezTo>
                  <a:cubicBezTo>
                    <a:pt x="1087" y="2586"/>
                    <a:pt x="1190" y="2353"/>
                    <a:pt x="1190" y="2250"/>
                  </a:cubicBezTo>
                  <a:cubicBezTo>
                    <a:pt x="1087" y="2146"/>
                    <a:pt x="1087" y="2043"/>
                    <a:pt x="1087" y="1940"/>
                  </a:cubicBezTo>
                  <a:cubicBezTo>
                    <a:pt x="751" y="1293"/>
                    <a:pt x="544" y="518"/>
                    <a:pt x="2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266;p47"/>
            <p:cNvSpPr/>
            <p:nvPr/>
          </p:nvSpPr>
          <p:spPr>
            <a:xfrm>
              <a:off x="4861651" y="4623141"/>
              <a:ext cx="226042" cy="261311"/>
            </a:xfrm>
            <a:custGeom>
              <a:avLst/>
              <a:gdLst/>
              <a:ahLst/>
              <a:cxnLst/>
              <a:rect l="l" t="t" r="r" b="b"/>
              <a:pathLst>
                <a:path w="2147" h="2482" extrusionOk="0">
                  <a:moveTo>
                    <a:pt x="1" y="0"/>
                  </a:moveTo>
                  <a:cubicBezTo>
                    <a:pt x="311" y="750"/>
                    <a:pt x="750" y="1396"/>
                    <a:pt x="1060" y="2042"/>
                  </a:cubicBezTo>
                  <a:cubicBezTo>
                    <a:pt x="1164" y="2172"/>
                    <a:pt x="1293" y="2275"/>
                    <a:pt x="1397" y="2378"/>
                  </a:cubicBezTo>
                  <a:cubicBezTo>
                    <a:pt x="1500" y="2482"/>
                    <a:pt x="1603" y="2482"/>
                    <a:pt x="1707" y="2482"/>
                  </a:cubicBezTo>
                  <a:cubicBezTo>
                    <a:pt x="2043" y="2482"/>
                    <a:pt x="2146" y="2275"/>
                    <a:pt x="2146" y="1939"/>
                  </a:cubicBezTo>
                  <a:cubicBezTo>
                    <a:pt x="2146" y="1732"/>
                    <a:pt x="1939" y="1525"/>
                    <a:pt x="1810" y="1293"/>
                  </a:cubicBezTo>
                  <a:cubicBezTo>
                    <a:pt x="1293" y="750"/>
                    <a:pt x="647" y="23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267;p47"/>
            <p:cNvSpPr/>
            <p:nvPr/>
          </p:nvSpPr>
          <p:spPr>
            <a:xfrm>
              <a:off x="4883445" y="4620193"/>
              <a:ext cx="304898" cy="171716"/>
            </a:xfrm>
            <a:custGeom>
              <a:avLst/>
              <a:gdLst/>
              <a:ahLst/>
              <a:cxnLst/>
              <a:rect l="l" t="t" r="r" b="b"/>
              <a:pathLst>
                <a:path w="2896" h="1631" extrusionOk="0">
                  <a:moveTo>
                    <a:pt x="409" y="1"/>
                  </a:moveTo>
                  <a:cubicBezTo>
                    <a:pt x="273" y="1"/>
                    <a:pt x="137" y="9"/>
                    <a:pt x="0" y="28"/>
                  </a:cubicBezTo>
                  <a:cubicBezTo>
                    <a:pt x="543" y="468"/>
                    <a:pt x="1293" y="907"/>
                    <a:pt x="1836" y="1321"/>
                  </a:cubicBezTo>
                  <a:cubicBezTo>
                    <a:pt x="1939" y="1424"/>
                    <a:pt x="2043" y="1553"/>
                    <a:pt x="2146" y="1553"/>
                  </a:cubicBezTo>
                  <a:cubicBezTo>
                    <a:pt x="2262" y="1605"/>
                    <a:pt x="2346" y="1631"/>
                    <a:pt x="2414" y="1631"/>
                  </a:cubicBezTo>
                  <a:cubicBezTo>
                    <a:pt x="2482" y="1631"/>
                    <a:pt x="2534" y="1605"/>
                    <a:pt x="2585" y="1553"/>
                  </a:cubicBezTo>
                  <a:cubicBezTo>
                    <a:pt x="2792" y="1424"/>
                    <a:pt x="2896" y="1114"/>
                    <a:pt x="2689" y="907"/>
                  </a:cubicBezTo>
                  <a:cubicBezTo>
                    <a:pt x="2585" y="674"/>
                    <a:pt x="2379" y="468"/>
                    <a:pt x="2146" y="364"/>
                  </a:cubicBezTo>
                  <a:cubicBezTo>
                    <a:pt x="1617" y="174"/>
                    <a:pt x="1019" y="1"/>
                    <a:pt x="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268;p47"/>
            <p:cNvSpPr/>
            <p:nvPr/>
          </p:nvSpPr>
          <p:spPr>
            <a:xfrm>
              <a:off x="4758260" y="4561549"/>
              <a:ext cx="215092" cy="139920"/>
            </a:xfrm>
            <a:custGeom>
              <a:avLst/>
              <a:gdLst/>
              <a:ahLst/>
              <a:cxnLst/>
              <a:rect l="l" t="t" r="r" b="b"/>
              <a:pathLst>
                <a:path w="2043" h="1329" extrusionOk="0">
                  <a:moveTo>
                    <a:pt x="1685" y="0"/>
                  </a:moveTo>
                  <a:cubicBezTo>
                    <a:pt x="1386" y="0"/>
                    <a:pt x="1093" y="79"/>
                    <a:pt x="853" y="172"/>
                  </a:cubicBezTo>
                  <a:cubicBezTo>
                    <a:pt x="440" y="378"/>
                    <a:pt x="0" y="689"/>
                    <a:pt x="0" y="1231"/>
                  </a:cubicBezTo>
                  <a:cubicBezTo>
                    <a:pt x="131" y="1300"/>
                    <a:pt x="259" y="1328"/>
                    <a:pt x="386" y="1328"/>
                  </a:cubicBezTo>
                  <a:cubicBezTo>
                    <a:pt x="687" y="1328"/>
                    <a:pt x="984" y="1170"/>
                    <a:pt x="1293" y="1025"/>
                  </a:cubicBezTo>
                  <a:cubicBezTo>
                    <a:pt x="1629" y="921"/>
                    <a:pt x="1939" y="482"/>
                    <a:pt x="2042" y="42"/>
                  </a:cubicBezTo>
                  <a:cubicBezTo>
                    <a:pt x="1924" y="13"/>
                    <a:pt x="1804" y="0"/>
                    <a:pt x="1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269;p47"/>
            <p:cNvSpPr/>
            <p:nvPr/>
          </p:nvSpPr>
          <p:spPr>
            <a:xfrm>
              <a:off x="5019474" y="4884356"/>
              <a:ext cx="136236" cy="125286"/>
            </a:xfrm>
            <a:custGeom>
              <a:avLst/>
              <a:gdLst/>
              <a:ahLst/>
              <a:cxnLst/>
              <a:rect l="l" t="t" r="r" b="b"/>
              <a:pathLst>
                <a:path w="1294" h="1190" extrusionOk="0">
                  <a:moveTo>
                    <a:pt x="1293" y="1"/>
                  </a:moveTo>
                  <a:cubicBezTo>
                    <a:pt x="957" y="1"/>
                    <a:pt x="751" y="104"/>
                    <a:pt x="440" y="337"/>
                  </a:cubicBezTo>
                  <a:cubicBezTo>
                    <a:pt x="208" y="544"/>
                    <a:pt x="104" y="854"/>
                    <a:pt x="1" y="1190"/>
                  </a:cubicBezTo>
                  <a:cubicBezTo>
                    <a:pt x="440" y="1190"/>
                    <a:pt x="751" y="983"/>
                    <a:pt x="1087" y="647"/>
                  </a:cubicBezTo>
                  <a:cubicBezTo>
                    <a:pt x="1190" y="440"/>
                    <a:pt x="1293" y="208"/>
                    <a:pt x="12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270;p47"/>
            <p:cNvSpPr/>
            <p:nvPr/>
          </p:nvSpPr>
          <p:spPr>
            <a:xfrm>
              <a:off x="7202229" y="4699341"/>
              <a:ext cx="68223" cy="443660"/>
            </a:xfrm>
            <a:custGeom>
              <a:avLst/>
              <a:gdLst/>
              <a:ahLst/>
              <a:cxnLst/>
              <a:rect l="l" t="t" r="r" b="b"/>
              <a:pathLst>
                <a:path w="648" h="4214" extrusionOk="0">
                  <a:moveTo>
                    <a:pt x="647" y="0"/>
                  </a:moveTo>
                  <a:lnTo>
                    <a:pt x="544" y="104"/>
                  </a:lnTo>
                  <a:cubicBezTo>
                    <a:pt x="544" y="233"/>
                    <a:pt x="544" y="336"/>
                    <a:pt x="440" y="336"/>
                  </a:cubicBezTo>
                  <a:lnTo>
                    <a:pt x="440" y="440"/>
                  </a:lnTo>
                  <a:cubicBezTo>
                    <a:pt x="130" y="1525"/>
                    <a:pt x="1" y="2585"/>
                    <a:pt x="1" y="3774"/>
                  </a:cubicBezTo>
                  <a:lnTo>
                    <a:pt x="1" y="4214"/>
                  </a:lnTo>
                  <a:cubicBezTo>
                    <a:pt x="1" y="3025"/>
                    <a:pt x="130" y="1939"/>
                    <a:pt x="440" y="879"/>
                  </a:cubicBezTo>
                  <a:cubicBezTo>
                    <a:pt x="440" y="646"/>
                    <a:pt x="440" y="543"/>
                    <a:pt x="544" y="440"/>
                  </a:cubicBezTo>
                  <a:cubicBezTo>
                    <a:pt x="544" y="336"/>
                    <a:pt x="647" y="233"/>
                    <a:pt x="647" y="104"/>
                  </a:cubicBezTo>
                  <a:lnTo>
                    <a:pt x="6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271;p47"/>
            <p:cNvSpPr/>
            <p:nvPr/>
          </p:nvSpPr>
          <p:spPr>
            <a:xfrm>
              <a:off x="6919221" y="4646593"/>
              <a:ext cx="329429" cy="103598"/>
            </a:xfrm>
            <a:custGeom>
              <a:avLst/>
              <a:gdLst/>
              <a:ahLst/>
              <a:cxnLst/>
              <a:rect l="l" t="t" r="r" b="b"/>
              <a:pathLst>
                <a:path w="3129" h="984" extrusionOk="0">
                  <a:moveTo>
                    <a:pt x="1917" y="1"/>
                  </a:moveTo>
                  <a:cubicBezTo>
                    <a:pt x="1672" y="1"/>
                    <a:pt x="1421" y="32"/>
                    <a:pt x="1190" y="88"/>
                  </a:cubicBezTo>
                  <a:cubicBezTo>
                    <a:pt x="879" y="88"/>
                    <a:pt x="440" y="191"/>
                    <a:pt x="233" y="501"/>
                  </a:cubicBezTo>
                  <a:cubicBezTo>
                    <a:pt x="104" y="501"/>
                    <a:pt x="0" y="734"/>
                    <a:pt x="0" y="837"/>
                  </a:cubicBezTo>
                  <a:cubicBezTo>
                    <a:pt x="104" y="941"/>
                    <a:pt x="233" y="941"/>
                    <a:pt x="233" y="941"/>
                  </a:cubicBezTo>
                  <a:cubicBezTo>
                    <a:pt x="385" y="971"/>
                    <a:pt x="538" y="983"/>
                    <a:pt x="691" y="983"/>
                  </a:cubicBezTo>
                  <a:cubicBezTo>
                    <a:pt x="1059" y="983"/>
                    <a:pt x="1422" y="910"/>
                    <a:pt x="1732" y="837"/>
                  </a:cubicBezTo>
                  <a:cubicBezTo>
                    <a:pt x="2043" y="734"/>
                    <a:pt x="2275" y="605"/>
                    <a:pt x="2482" y="501"/>
                  </a:cubicBezTo>
                  <a:cubicBezTo>
                    <a:pt x="2689" y="398"/>
                    <a:pt x="3128" y="398"/>
                    <a:pt x="2818" y="191"/>
                  </a:cubicBezTo>
                  <a:cubicBezTo>
                    <a:pt x="2566" y="58"/>
                    <a:pt x="2247" y="1"/>
                    <a:pt x="1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272;p47"/>
            <p:cNvSpPr/>
            <p:nvPr/>
          </p:nvSpPr>
          <p:spPr>
            <a:xfrm>
              <a:off x="7305725" y="4688392"/>
              <a:ext cx="236886" cy="239623"/>
            </a:xfrm>
            <a:custGeom>
              <a:avLst/>
              <a:gdLst/>
              <a:ahLst/>
              <a:cxnLst/>
              <a:rect l="l" t="t" r="r" b="b"/>
              <a:pathLst>
                <a:path w="2250" h="2276" extrusionOk="0">
                  <a:moveTo>
                    <a:pt x="0" y="1"/>
                  </a:moveTo>
                  <a:cubicBezTo>
                    <a:pt x="310" y="647"/>
                    <a:pt x="853" y="1190"/>
                    <a:pt x="1293" y="1836"/>
                  </a:cubicBezTo>
                  <a:cubicBezTo>
                    <a:pt x="1293" y="1940"/>
                    <a:pt x="1396" y="2043"/>
                    <a:pt x="1500" y="2146"/>
                  </a:cubicBezTo>
                  <a:cubicBezTo>
                    <a:pt x="1603" y="2146"/>
                    <a:pt x="1732" y="2276"/>
                    <a:pt x="1939" y="2276"/>
                  </a:cubicBezTo>
                  <a:cubicBezTo>
                    <a:pt x="2146" y="2146"/>
                    <a:pt x="2249" y="1836"/>
                    <a:pt x="2249" y="1629"/>
                  </a:cubicBezTo>
                  <a:cubicBezTo>
                    <a:pt x="2146" y="1397"/>
                    <a:pt x="2042" y="1190"/>
                    <a:pt x="1836" y="1086"/>
                  </a:cubicBezTo>
                  <a:cubicBezTo>
                    <a:pt x="1293" y="647"/>
                    <a:pt x="646" y="2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273;p47"/>
            <p:cNvSpPr/>
            <p:nvPr/>
          </p:nvSpPr>
          <p:spPr>
            <a:xfrm>
              <a:off x="7283931" y="4699341"/>
              <a:ext cx="157924" cy="275103"/>
            </a:xfrm>
            <a:custGeom>
              <a:avLst/>
              <a:gdLst/>
              <a:ahLst/>
              <a:cxnLst/>
              <a:rect l="l" t="t" r="r" b="b"/>
              <a:pathLst>
                <a:path w="1500" h="2613" extrusionOk="0">
                  <a:moveTo>
                    <a:pt x="0" y="0"/>
                  </a:moveTo>
                  <a:lnTo>
                    <a:pt x="0" y="0"/>
                  </a:lnTo>
                  <a:cubicBezTo>
                    <a:pt x="104" y="646"/>
                    <a:pt x="311" y="1396"/>
                    <a:pt x="517" y="2042"/>
                  </a:cubicBezTo>
                  <a:cubicBezTo>
                    <a:pt x="517" y="2172"/>
                    <a:pt x="647" y="2275"/>
                    <a:pt x="647" y="2378"/>
                  </a:cubicBezTo>
                  <a:cubicBezTo>
                    <a:pt x="750" y="2482"/>
                    <a:pt x="853" y="2585"/>
                    <a:pt x="957" y="2585"/>
                  </a:cubicBezTo>
                  <a:cubicBezTo>
                    <a:pt x="995" y="2604"/>
                    <a:pt x="1034" y="2613"/>
                    <a:pt x="1072" y="2613"/>
                  </a:cubicBezTo>
                  <a:cubicBezTo>
                    <a:pt x="1245" y="2613"/>
                    <a:pt x="1415" y="2444"/>
                    <a:pt x="1500" y="2275"/>
                  </a:cubicBezTo>
                  <a:cubicBezTo>
                    <a:pt x="1500" y="2042"/>
                    <a:pt x="1396" y="1732"/>
                    <a:pt x="1293" y="1525"/>
                  </a:cubicBezTo>
                  <a:cubicBezTo>
                    <a:pt x="1060" y="982"/>
                    <a:pt x="517" y="33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274;p47"/>
            <p:cNvSpPr/>
            <p:nvPr/>
          </p:nvSpPr>
          <p:spPr>
            <a:xfrm>
              <a:off x="7226760" y="4699341"/>
              <a:ext cx="100755" cy="300897"/>
            </a:xfrm>
            <a:custGeom>
              <a:avLst/>
              <a:gdLst/>
              <a:ahLst/>
              <a:cxnLst/>
              <a:rect l="l" t="t" r="r" b="b"/>
              <a:pathLst>
                <a:path w="957" h="2858" extrusionOk="0">
                  <a:moveTo>
                    <a:pt x="311" y="0"/>
                  </a:moveTo>
                  <a:cubicBezTo>
                    <a:pt x="104" y="646"/>
                    <a:pt x="104" y="1396"/>
                    <a:pt x="104" y="2042"/>
                  </a:cubicBezTo>
                  <a:cubicBezTo>
                    <a:pt x="1" y="2275"/>
                    <a:pt x="1" y="2378"/>
                    <a:pt x="1" y="2482"/>
                  </a:cubicBezTo>
                  <a:cubicBezTo>
                    <a:pt x="104" y="2585"/>
                    <a:pt x="104" y="2689"/>
                    <a:pt x="207" y="2818"/>
                  </a:cubicBezTo>
                  <a:cubicBezTo>
                    <a:pt x="262" y="2845"/>
                    <a:pt x="325" y="2858"/>
                    <a:pt x="391" y="2858"/>
                  </a:cubicBezTo>
                  <a:cubicBezTo>
                    <a:pt x="575" y="2858"/>
                    <a:pt x="777" y="2757"/>
                    <a:pt x="854" y="2585"/>
                  </a:cubicBezTo>
                  <a:cubicBezTo>
                    <a:pt x="957" y="2378"/>
                    <a:pt x="957" y="2172"/>
                    <a:pt x="957" y="1939"/>
                  </a:cubicBezTo>
                  <a:cubicBezTo>
                    <a:pt x="854" y="1293"/>
                    <a:pt x="750" y="543"/>
                    <a:pt x="3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275;p47"/>
            <p:cNvSpPr/>
            <p:nvPr/>
          </p:nvSpPr>
          <p:spPr>
            <a:xfrm>
              <a:off x="7090731" y="4688392"/>
              <a:ext cx="168768" cy="297107"/>
            </a:xfrm>
            <a:custGeom>
              <a:avLst/>
              <a:gdLst/>
              <a:ahLst/>
              <a:cxnLst/>
              <a:rect l="l" t="t" r="r" b="b"/>
              <a:pathLst>
                <a:path w="1603" h="2822" extrusionOk="0">
                  <a:moveTo>
                    <a:pt x="1603" y="1"/>
                  </a:moveTo>
                  <a:lnTo>
                    <a:pt x="1603" y="1"/>
                  </a:lnTo>
                  <a:cubicBezTo>
                    <a:pt x="956" y="337"/>
                    <a:pt x="543" y="983"/>
                    <a:pt x="207" y="1629"/>
                  </a:cubicBezTo>
                  <a:cubicBezTo>
                    <a:pt x="103" y="1836"/>
                    <a:pt x="0" y="2146"/>
                    <a:pt x="0" y="2379"/>
                  </a:cubicBezTo>
                  <a:cubicBezTo>
                    <a:pt x="87" y="2554"/>
                    <a:pt x="249" y="2821"/>
                    <a:pt x="437" y="2821"/>
                  </a:cubicBezTo>
                  <a:cubicBezTo>
                    <a:pt x="472" y="2821"/>
                    <a:pt x="507" y="2812"/>
                    <a:pt x="543" y="2793"/>
                  </a:cubicBezTo>
                  <a:cubicBezTo>
                    <a:pt x="750" y="2793"/>
                    <a:pt x="853" y="2689"/>
                    <a:pt x="853" y="2586"/>
                  </a:cubicBezTo>
                  <a:cubicBezTo>
                    <a:pt x="956" y="2482"/>
                    <a:pt x="956" y="2276"/>
                    <a:pt x="1060" y="2146"/>
                  </a:cubicBezTo>
                  <a:cubicBezTo>
                    <a:pt x="1189" y="1500"/>
                    <a:pt x="1499" y="750"/>
                    <a:pt x="1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276;p47"/>
            <p:cNvSpPr/>
            <p:nvPr/>
          </p:nvSpPr>
          <p:spPr>
            <a:xfrm>
              <a:off x="6976391" y="4688392"/>
              <a:ext cx="261311" cy="226042"/>
            </a:xfrm>
            <a:custGeom>
              <a:avLst/>
              <a:gdLst/>
              <a:ahLst/>
              <a:cxnLst/>
              <a:rect l="l" t="t" r="r" b="b"/>
              <a:pathLst>
                <a:path w="2482" h="2147" extrusionOk="0">
                  <a:moveTo>
                    <a:pt x="2482" y="1"/>
                  </a:moveTo>
                  <a:lnTo>
                    <a:pt x="2482" y="1"/>
                  </a:lnTo>
                  <a:cubicBezTo>
                    <a:pt x="1732" y="104"/>
                    <a:pt x="1086" y="440"/>
                    <a:pt x="543" y="854"/>
                  </a:cubicBezTo>
                  <a:cubicBezTo>
                    <a:pt x="336" y="1086"/>
                    <a:pt x="104" y="1190"/>
                    <a:pt x="0" y="1500"/>
                  </a:cubicBezTo>
                  <a:cubicBezTo>
                    <a:pt x="0" y="1733"/>
                    <a:pt x="104" y="2043"/>
                    <a:pt x="336" y="2146"/>
                  </a:cubicBezTo>
                  <a:cubicBezTo>
                    <a:pt x="440" y="2146"/>
                    <a:pt x="647" y="2043"/>
                    <a:pt x="750" y="2043"/>
                  </a:cubicBezTo>
                  <a:cubicBezTo>
                    <a:pt x="853" y="1940"/>
                    <a:pt x="983" y="1836"/>
                    <a:pt x="1086" y="1733"/>
                  </a:cubicBezTo>
                  <a:cubicBezTo>
                    <a:pt x="1500" y="1190"/>
                    <a:pt x="2042" y="647"/>
                    <a:pt x="2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277;p47"/>
            <p:cNvSpPr/>
            <p:nvPr/>
          </p:nvSpPr>
          <p:spPr>
            <a:xfrm>
              <a:off x="7134214" y="4635222"/>
              <a:ext cx="239623" cy="110441"/>
            </a:xfrm>
            <a:custGeom>
              <a:avLst/>
              <a:gdLst/>
              <a:ahLst/>
              <a:cxnLst/>
              <a:rect l="l" t="t" r="r" b="b"/>
              <a:pathLst>
                <a:path w="2276" h="1049" extrusionOk="0">
                  <a:moveTo>
                    <a:pt x="734" y="0"/>
                  </a:moveTo>
                  <a:cubicBezTo>
                    <a:pt x="478" y="0"/>
                    <a:pt x="202" y="56"/>
                    <a:pt x="1" y="196"/>
                  </a:cubicBezTo>
                  <a:cubicBezTo>
                    <a:pt x="233" y="506"/>
                    <a:pt x="543" y="945"/>
                    <a:pt x="983" y="945"/>
                  </a:cubicBezTo>
                  <a:cubicBezTo>
                    <a:pt x="1203" y="997"/>
                    <a:pt x="1442" y="1049"/>
                    <a:pt x="1668" y="1049"/>
                  </a:cubicBezTo>
                  <a:cubicBezTo>
                    <a:pt x="1894" y="1049"/>
                    <a:pt x="2107" y="997"/>
                    <a:pt x="2275" y="842"/>
                  </a:cubicBezTo>
                  <a:cubicBezTo>
                    <a:pt x="2172" y="402"/>
                    <a:pt x="1629" y="66"/>
                    <a:pt x="1190" y="66"/>
                  </a:cubicBezTo>
                  <a:cubicBezTo>
                    <a:pt x="1066" y="25"/>
                    <a:pt x="904" y="0"/>
                    <a:pt x="7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278;p47"/>
            <p:cNvSpPr/>
            <p:nvPr/>
          </p:nvSpPr>
          <p:spPr>
            <a:xfrm>
              <a:off x="7033561" y="5006882"/>
              <a:ext cx="168768" cy="94017"/>
            </a:xfrm>
            <a:custGeom>
              <a:avLst/>
              <a:gdLst/>
              <a:ahLst/>
              <a:cxnLst/>
              <a:rect l="l" t="t" r="r" b="b"/>
              <a:pathLst>
                <a:path w="1603" h="893" extrusionOk="0">
                  <a:moveTo>
                    <a:pt x="0" y="0"/>
                  </a:moveTo>
                  <a:cubicBezTo>
                    <a:pt x="104" y="207"/>
                    <a:pt x="310" y="414"/>
                    <a:pt x="440" y="543"/>
                  </a:cubicBezTo>
                  <a:cubicBezTo>
                    <a:pt x="672" y="776"/>
                    <a:pt x="978" y="892"/>
                    <a:pt x="1290" y="892"/>
                  </a:cubicBezTo>
                  <a:cubicBezTo>
                    <a:pt x="1394" y="892"/>
                    <a:pt x="1499" y="879"/>
                    <a:pt x="1603" y="853"/>
                  </a:cubicBezTo>
                  <a:cubicBezTo>
                    <a:pt x="1499" y="543"/>
                    <a:pt x="1189" y="310"/>
                    <a:pt x="957" y="104"/>
                  </a:cubicBezTo>
                  <a:cubicBezTo>
                    <a:pt x="646" y="0"/>
                    <a:pt x="310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4" name="Picture 14" descr="Tree branch with dry leaves Royalty Free Vector Image"/>
          <p:cNvPicPr>
            <a:picLocks noChangeAspect="1" noChangeArrowheads="1"/>
          </p:cNvPicPr>
          <p:nvPr/>
        </p:nvPicPr>
        <p:blipFill>
          <a:blip r:embed="rId37" cstate="print">
            <a:extLst>
              <a:ext uri="{BEBA8EAE-BF5A-486C-A8C5-ECC9F3942E4B}">
                <a14:imgProps xmlns:a14="http://schemas.microsoft.com/office/drawing/2010/main">
                  <a14:imgLayer r:embed="rId38">
                    <a14:imgEffect>
                      <a14:backgroundRemoval t="0" b="89735" l="0" r="100000">
                        <a14:foregroundMark x1="60400" y1="23068" x2="65400" y2="22145"/>
                        <a14:foregroundMark x1="73200" y1="20531" x2="74600" y2="23299"/>
                        <a14:foregroundMark x1="84800" y1="14764" x2="92800" y2="15456"/>
                        <a14:foregroundMark x1="86400" y1="32065" x2="86400" y2="32065"/>
                        <a14:foregroundMark x1="90400" y1="34371" x2="90400" y2="34371"/>
                        <a14:foregroundMark x1="6000" y1="17070" x2="10000" y2="20761"/>
                        <a14:foregroundMark x1="48000" y1="37370" x2="48000" y2="37370"/>
                        <a14:backgroundMark x1="58000" y1="39446" x2="58000" y2="39446"/>
                        <a14:backgroundMark x1="62800" y1="28143" x2="62800" y2="2814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096705" flipH="1">
            <a:off x="10229378" y="513508"/>
            <a:ext cx="3003813" cy="2604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07" t="28323" r="29018" b="25384"/>
          <a:stretch/>
        </p:blipFill>
        <p:spPr>
          <a:xfrm>
            <a:off x="2094744" y="537552"/>
            <a:ext cx="7619750" cy="3317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8316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  <p:sndAc>
          <p:stSnd>
            <p:snd r:embed="rId5" name="chimes.wav"/>
          </p:stSnd>
        </p:sndAc>
      </p:transition>
    </mc:Choice>
    <mc:Fallback xmlns="">
      <p:transition spd="slow">
        <p:fade/>
        <p:sndAc>
          <p:stSnd>
            <p:snd r:embed="rId42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5033" fill="hold"/>
                                        <p:tgtEl>
                                          <p:spTgt spid="19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4.44444E-6 L 0.02057 0.00787 " pathEditMode="relative" rAng="0" ptsTypes="AA">
                                      <p:cBhvr>
                                        <p:cTn id="8" dur="12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9" y="394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85185E-6 L 0.02526 -1.85185E-6 " pathEditMode="relative" rAng="0" ptsTypes="AA">
                                      <p:cBhvr>
                                        <p:cTn id="10" dur="1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3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106 -0.00579 L -0.0625 0.00023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8" y="30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96296E-6 L -0.00017 0.00031 C -0.00173 0.0074 -0.00416 0.01419 -0.00503 0.02222 C -0.0059 0.03024 -0.00538 0.03889 -0.0059 0.04753 C -0.00625 0.05771 -0.00659 0.06759 -0.00694 0.07808 C -0.00902 0.09382 -0.01059 0.10956 -0.01284 0.12531 C -0.01319 0.12839 -0.01371 0.1321 -0.0151 0.13487 C -0.01632 0.13765 -0.0184 0.13858 -0.01996 0.14105 C -0.03177 0.16111 -0.02222 0.14815 -0.03402 0.17037 C -0.0368 0.175 -0.03975 0.1787 -0.0427 0.18364 C -0.04427 0.18642 -0.04583 0.1895 -0.04757 0.19228 C -0.05538 0.21913 -0.04375 0.17315 -0.04288 0.20432 C -0.04184 0.23889 -0.04375 0.24012 -0.05191 0.25555 C -0.05312 0.26481 -0.05416 0.27376 -0.05572 0.28271 C -0.05625 0.28611 -0.05711 0.28889 -0.05798 0.29259 C -0.05902 0.29784 -0.06007 0.3037 -0.06093 0.30895 C -0.06857 0.36234 -0.06232 0.32747 -0.06822 0.35895 C -0.06996 0.37222 -0.07135 0.38549 -0.07326 0.39876 C -0.07326 0.39907 -0.07691 0.41389 -0.0776 0.41543 C -0.08038 0.41882 -0.0842 0.41913 -0.08697 0.42315 L -0.0901 0.42747 L -0.09027 0.42777 " pathEditMode="relative" rAng="540000" ptsTypes="AAAAAAAAAAAAAAAAAAAAAA">
                                      <p:cBhvr>
                                        <p:cTn id="14" dur="3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14" y="21389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6.41975E-6 L -3.33333E-6 6.41975E-6 C -0.00052 0.00927 -0.00035 0.01852 -0.00156 0.02778 C -0.00191 0.03087 -0.00364 0.03272 -0.00434 0.0355 C -0.00555 0.03951 -0.00608 0.04414 -0.00729 0.04815 C -0.00799 0.05093 -0.0092 0.05309 -0.01007 0.05587 C -0.01736 0.0784 -0.00885 0.05494 -0.0158 0.07346 C -0.01441 0.07686 -0.01302 0.08056 -0.01146 0.08365 C -0.00972 0.08735 -0.00625 0.0892 -0.00573 0.09383 C -0.00382 0.11513 -0.00677 0.12686 -0.01007 0.14476 C -0.01215 0.15587 -0.01076 0.15001 -0.01441 0.16235 C -0.01892 0.20309 -0.01667 0.17809 -0.01441 0.26389 C -0.01406 0.27778 -0.01337 0.27902 -0.01146 0.28951 C -0.01198 0.2997 -0.01215 0.30988 -0.01302 0.31976 C -0.01319 0.32254 -0.01406 0.32501 -0.01441 0.32748 C -0.0151 0.33427 -0.01545 0.34106 -0.0158 0.34785 C -0.01788 0.3818 -0.0151 0.36636 -0.02014 0.38859 C -0.02257 0.41914 -0.02031 0.39476 -0.02292 0.41636 C -0.02378 0.42346 -0.02361 0.43149 -0.02726 0.43673 C -0.02847 0.43828 -0.03003 0.43828 -0.03142 0.4392 C -0.03333 0.44445 -0.03576 0.44908 -0.03715 0.45464 C -0.03854 0.45927 -0.03906 0.46482 -0.0401 0.46976 C -0.04062 0.47223 -0.0408 0.47501 -0.04149 0.47748 C -0.04531 0.49075 -0.04601 0.49198 -0.04861 0.50525 C -0.04965 0.51019 -0.05035 0.51575 -0.05156 0.52068 C -0.05278 0.52593 -0.05451 0.53056 -0.05573 0.53581 C -0.05677 0.53982 -0.05781 0.54414 -0.05868 0.54846 C -0.0592 0.55093 -0.0592 0.55402 -0.06007 0.55618 C -0.06111 0.55834 -0.06285 0.55957 -0.06441 0.56112 C -0.0658 0.56019 -0.06719 0.55865 -0.06858 0.55865 C -0.07205 0.55865 -0.07535 0.55957 -0.07864 0.56112 C -0.08212 0.56297 -0.0875 0.57007 -0.0901 0.57377 C -0.09305 0.57871 -0.09531 0.58519 -0.09861 0.5892 L -0.10295 0.59414 C -0.10364 0.59877 -0.10399 0.6068 -0.10868 0.60433 C -0.11094 0.60309 -0.11424 0.59661 -0.11424 0.59661 L -0.11424 0.59661 " pathEditMode="relative" ptsTypes="AAAAAAAAAAAAAAAAAAAAAAAAAAAAAAAAAAAAA">
                                      <p:cBhvr>
                                        <p:cTn id="16" dur="3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9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442575" y="1254973"/>
            <a:ext cx="7302673" cy="45195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pic>
        <p:nvPicPr>
          <p:cNvPr id="8192" name="Google Shape;8192;p33"/>
          <p:cNvPicPr preferRelativeResize="0"/>
          <p:nvPr/>
        </p:nvPicPr>
        <p:blipFill rotWithShape="1">
          <a:blip r:embed="rId4">
            <a:alphaModFix/>
          </a:blip>
          <a:srcRect l="4949" t="29064" r="6193" b="20397"/>
          <a:stretch/>
        </p:blipFill>
        <p:spPr>
          <a:xfrm rot="1996386" flipH="1">
            <a:off x="2042592" y="5311741"/>
            <a:ext cx="1360010" cy="598864"/>
          </a:xfrm>
          <a:prstGeom prst="rect">
            <a:avLst/>
          </a:prstGeom>
          <a:noFill/>
          <a:ln>
            <a:noFill/>
          </a:ln>
        </p:spPr>
      </p:pic>
      <p:sp>
        <p:nvSpPr>
          <p:cNvPr id="49" name="TextBox 48"/>
          <p:cNvSpPr txBox="1"/>
          <p:nvPr/>
        </p:nvSpPr>
        <p:spPr>
          <a:xfrm>
            <a:off x="2721634" y="1682604"/>
            <a:ext cx="659507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>
                <a:solidFill>
                  <a:srgbClr val="000000"/>
                </a:solidFill>
                <a:latin typeface="Comic Sans MS" pitchFamily="66" charset="0"/>
              </a:rPr>
              <a:t>2 PRESENTATION</a:t>
            </a:r>
          </a:p>
        </p:txBody>
      </p:sp>
      <p:grpSp>
        <p:nvGrpSpPr>
          <p:cNvPr id="50" name="Group 49"/>
          <p:cNvGrpSpPr/>
          <p:nvPr/>
        </p:nvGrpSpPr>
        <p:grpSpPr>
          <a:xfrm>
            <a:off x="5011116" y="4528330"/>
            <a:ext cx="2105526" cy="1082842"/>
            <a:chOff x="2983594" y="3130426"/>
            <a:chExt cx="2105526" cy="1082842"/>
          </a:xfrm>
        </p:grpSpPr>
        <p:sp>
          <p:nvSpPr>
            <p:cNvPr id="51" name="Rounded Rectangle 50"/>
            <p:cNvSpPr/>
            <p:nvPr/>
          </p:nvSpPr>
          <p:spPr>
            <a:xfrm>
              <a:off x="2983594" y="3130426"/>
              <a:ext cx="2105526" cy="1082842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solidFill>
                <a:srgbClr val="5B9BD5">
                  <a:shade val="50000"/>
                </a:srgbClr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srgbClr val="FFFFFF"/>
                </a:solidFill>
                <a:latin typeface="Calibri" panose="020F0502020204030204"/>
              </a:endParaRPr>
            </a:p>
          </p:txBody>
        </p:sp>
        <p:pic>
          <p:nvPicPr>
            <p:cNvPr id="52" name="Picture 6" descr="Say Icon #1566 - Free Icons Library">
              <a:extLst>
                <a:ext uri="{FF2B5EF4-FFF2-40B4-BE49-F238E27FC236}">
                  <a16:creationId xmlns:a16="http://schemas.microsoft.com/office/drawing/2014/main" id="{EDD622AB-EE07-4F4E-A65F-66B24E0774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2018" y="3348811"/>
              <a:ext cx="696734" cy="6967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3" name="Picture 52" descr="29,362 Listening Icon Stock Photos, Pictures &amp; Royalty-Free Images - iStock">
              <a:extLst>
                <a:ext uri="{FF2B5EF4-FFF2-40B4-BE49-F238E27FC236}">
                  <a16:creationId xmlns:a16="http://schemas.microsoft.com/office/drawing/2014/main" id="{24084AA4-EAF3-498D-9203-05F271DAD7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94916" y="3321130"/>
              <a:ext cx="696734" cy="6967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4" name="Rectangle 53"/>
          <p:cNvSpPr/>
          <p:nvPr/>
        </p:nvSpPr>
        <p:spPr>
          <a:xfrm>
            <a:off x="2564739" y="3041223"/>
            <a:ext cx="7058343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400" b="1" kern="0" dirty="0">
                <a:solidFill>
                  <a:srgbClr val="241826"/>
                </a:solidFill>
                <a:latin typeface="Comic Sans MS" panose="030F0702030302020204" pitchFamily="66" charset="0"/>
              </a:rPr>
              <a:t>Task 7 </a:t>
            </a:r>
            <a:r>
              <a:rPr lang="en-US" sz="4400" dirty="0">
                <a:solidFill>
                  <a:srgbClr val="191919"/>
                </a:solidFill>
                <a:latin typeface="Comic Sans MS" panose="030F0702030302020204" pitchFamily="66" charset="0"/>
              </a:rPr>
              <a:t>Listen and repeat.</a:t>
            </a:r>
          </a:p>
        </p:txBody>
      </p:sp>
      <p:pic>
        <p:nvPicPr>
          <p:cNvPr id="55" name="Google Shape;8192;p33"/>
          <p:cNvPicPr preferRelativeResize="0"/>
          <p:nvPr/>
        </p:nvPicPr>
        <p:blipFill rotWithShape="1">
          <a:blip r:embed="rId4">
            <a:alphaModFix/>
          </a:blip>
          <a:srcRect l="4949" t="29064" r="6193" b="20397"/>
          <a:stretch/>
        </p:blipFill>
        <p:spPr>
          <a:xfrm rot="2407649" flipH="1">
            <a:off x="8732433" y="1245294"/>
            <a:ext cx="1404849" cy="598864"/>
          </a:xfrm>
          <a:prstGeom prst="rect">
            <a:avLst/>
          </a:prstGeom>
          <a:noFill/>
          <a:ln>
            <a:noFill/>
          </a:ln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8855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2" descr="F:\1-原创素材\1_mm1102\PPT\PPT_014\materaials\pageimg_g2.png">
            <a:extLst>
              <a:ext uri="{FF2B5EF4-FFF2-40B4-BE49-F238E27FC236}">
                <a16:creationId xmlns:a16="http://schemas.microsoft.com/office/drawing/2014/main" id="{96EEC267-87CE-4C21-96C0-8D909B8F67D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443"/>
          <a:stretch/>
        </p:blipFill>
        <p:spPr bwMode="auto">
          <a:xfrm>
            <a:off x="721930" y="0"/>
            <a:ext cx="11470071" cy="67121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51F81DF-E0FD-4772-B772-F8FFB574AD38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680189" y="703861"/>
            <a:ext cx="1643907" cy="1350963"/>
          </a:xfrm>
        </p:spPr>
        <p:txBody>
          <a:bodyPr/>
          <a:lstStyle/>
          <a:p>
            <a:r>
              <a:rPr lang="en-US" sz="8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</a:rPr>
              <a:t>l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1265B4B1-58FE-42C7-A056-BC04CBD35C38}"/>
              </a:ext>
            </a:extLst>
          </p:cNvPr>
          <p:cNvSpPr txBox="1">
            <a:spLocks/>
          </p:cNvSpPr>
          <p:nvPr/>
        </p:nvSpPr>
        <p:spPr>
          <a:xfrm>
            <a:off x="1323474" y="1943317"/>
            <a:ext cx="5190238" cy="13502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60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r>
              <a:rPr lang="en-US" sz="8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</a:rPr>
              <a:t>lemonade</a:t>
            </a:r>
            <a:endParaRPr lang="en-US" sz="8000" dirty="0">
              <a:solidFill>
                <a:srgbClr val="FF0000"/>
              </a:solidFill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414730CB-14F0-4D74-9FFE-3A18D0690D5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941" y="103407"/>
            <a:ext cx="1447800" cy="115824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93153" y="102221"/>
            <a:ext cx="1072451" cy="51422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202EB782-C54F-44E1-8D39-59B25F33BBF9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432901" y="628146"/>
            <a:ext cx="3383019" cy="2163180"/>
          </a:xfrm>
          <a:prstGeom prst="rect">
            <a:avLst/>
          </a:prstGeom>
        </p:spPr>
      </p:pic>
      <p:pic>
        <p:nvPicPr>
          <p:cNvPr id="3" name="lemonade.wav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558620" y="2475186"/>
            <a:ext cx="609600" cy="609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4988612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6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orrec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incorrec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368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2" grpId="0"/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2" descr="F:\1-原创素材\1_mm1102\PPT\PPT_014\materaials\pageimg_g2.png">
            <a:extLst>
              <a:ext uri="{FF2B5EF4-FFF2-40B4-BE49-F238E27FC236}">
                <a16:creationId xmlns:a16="http://schemas.microsoft.com/office/drawing/2014/main" id="{96EEC267-87CE-4C21-96C0-8D909B8F67D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443"/>
          <a:stretch/>
        </p:blipFill>
        <p:spPr bwMode="auto">
          <a:xfrm>
            <a:off x="721930" y="0"/>
            <a:ext cx="11470071" cy="67121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51F81DF-E0FD-4772-B772-F8FFB574AD38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3102845" y="703861"/>
            <a:ext cx="1692675" cy="1350963"/>
          </a:xfrm>
        </p:spPr>
        <p:txBody>
          <a:bodyPr/>
          <a:lstStyle/>
          <a:p>
            <a:r>
              <a:rPr lang="en-US" sz="8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</a:rPr>
              <a:t>p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1265B4B1-58FE-42C7-A056-BC04CBD35C38}"/>
              </a:ext>
            </a:extLst>
          </p:cNvPr>
          <p:cNvSpPr txBox="1">
            <a:spLocks/>
          </p:cNvSpPr>
          <p:nvPr/>
        </p:nvSpPr>
        <p:spPr>
          <a:xfrm>
            <a:off x="2393481" y="1865209"/>
            <a:ext cx="2999134" cy="13502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60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r>
              <a:rPr lang="en-US" sz="8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</a:rPr>
              <a:t>pizza</a:t>
            </a:r>
            <a:endParaRPr lang="en-US" sz="8000" dirty="0">
              <a:solidFill>
                <a:srgbClr val="FF0000"/>
              </a:solidFill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414730CB-14F0-4D74-9FFE-3A18D0690D5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941" y="103407"/>
            <a:ext cx="1447800" cy="115824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93153" y="102221"/>
            <a:ext cx="1072451" cy="51422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30C627EC-DA02-4506-81D8-D7980965FE62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208542" y="616440"/>
            <a:ext cx="3640841" cy="2223013"/>
          </a:xfrm>
          <a:prstGeom prst="rect">
            <a:avLst/>
          </a:prstGeom>
        </p:spPr>
      </p:pic>
      <p:pic>
        <p:nvPicPr>
          <p:cNvPr id="3" name="pizaa.wav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1491941" y="2514600"/>
            <a:ext cx="609600" cy="609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814778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6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orrec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incorrec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254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2" grpId="0"/>
      <p:bldP spid="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2" descr="F:\1-原创素材\1_mm1102\PPT\PPT_014\materaials\pageimg_g2.png">
            <a:extLst>
              <a:ext uri="{FF2B5EF4-FFF2-40B4-BE49-F238E27FC236}">
                <a16:creationId xmlns:a16="http://schemas.microsoft.com/office/drawing/2014/main" id="{96EEC267-87CE-4C21-96C0-8D909B8F67D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443"/>
          <a:stretch/>
        </p:blipFill>
        <p:spPr bwMode="auto">
          <a:xfrm>
            <a:off x="721930" y="0"/>
            <a:ext cx="11470071" cy="67121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51F81DF-E0FD-4772-B772-F8FFB574AD38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3102845" y="703861"/>
            <a:ext cx="1692675" cy="1350963"/>
          </a:xfrm>
        </p:spPr>
        <p:txBody>
          <a:bodyPr/>
          <a:lstStyle/>
          <a:p>
            <a:r>
              <a:rPr lang="en-US" sz="80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</a:rPr>
              <a:t>ch</a:t>
            </a:r>
            <a:endParaRPr lang="en-US" sz="8000" b="1" dirty="0">
              <a:ln w="22225">
                <a:solidFill>
                  <a:schemeClr val="accent2"/>
                </a:solidFill>
                <a:prstDash val="solid"/>
              </a:ln>
              <a:solidFill>
                <a:srgbClr val="FF0000"/>
              </a:solidFill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1265B4B1-58FE-42C7-A056-BC04CBD35C38}"/>
              </a:ext>
            </a:extLst>
          </p:cNvPr>
          <p:cNvSpPr txBox="1">
            <a:spLocks/>
          </p:cNvSpPr>
          <p:nvPr/>
        </p:nvSpPr>
        <p:spPr>
          <a:xfrm>
            <a:off x="1580680" y="1865209"/>
            <a:ext cx="5349509" cy="13502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60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Fredoka One"/>
              <a:buNone/>
              <a:defRPr sz="5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r>
              <a:rPr lang="en-US" sz="8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</a:rPr>
              <a:t>sandwich</a:t>
            </a:r>
            <a:endParaRPr lang="en-US" sz="8000" dirty="0">
              <a:solidFill>
                <a:srgbClr val="FF0000"/>
              </a:solidFill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414730CB-14F0-4D74-9FFE-3A18D0690D5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941" y="103407"/>
            <a:ext cx="1447800" cy="115824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93153" y="102221"/>
            <a:ext cx="1072451" cy="514220"/>
          </a:xfrm>
          <a:prstGeom prst="rect">
            <a:avLst/>
          </a:prstGeom>
        </p:spPr>
      </p:pic>
      <p:pic>
        <p:nvPicPr>
          <p:cNvPr id="2050" name="Picture 2" descr="Sandwich Cartoon Images - Free Download on Freepik">
            <a:extLst>
              <a:ext uri="{FF2B5EF4-FFF2-40B4-BE49-F238E27FC236}">
                <a16:creationId xmlns:a16="http://schemas.microsoft.com/office/drawing/2014/main" id="{2E74EDCF-5D78-444C-B52D-A9DD0FD3E9B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261" b="6329"/>
          <a:stretch/>
        </p:blipFill>
        <p:spPr bwMode="auto">
          <a:xfrm>
            <a:off x="6676907" y="737255"/>
            <a:ext cx="2641234" cy="22559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sand.wav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971080" y="2235525"/>
            <a:ext cx="609600" cy="609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731877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6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orrec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incorrec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368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2" grpId="0"/>
      <p:bldP spid="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086;p43"/>
          <p:cNvGrpSpPr/>
          <p:nvPr/>
        </p:nvGrpSpPr>
        <p:grpSpPr>
          <a:xfrm>
            <a:off x="10788833" y="5003610"/>
            <a:ext cx="1591648" cy="1572213"/>
            <a:chOff x="-2708900" y="3174350"/>
            <a:chExt cx="350100" cy="345825"/>
          </a:xfrm>
        </p:grpSpPr>
        <p:sp>
          <p:nvSpPr>
            <p:cNvPr id="6" name="Google Shape;1087;p43"/>
            <p:cNvSpPr/>
            <p:nvPr/>
          </p:nvSpPr>
          <p:spPr>
            <a:xfrm>
              <a:off x="-2708900" y="3296700"/>
              <a:ext cx="173500" cy="221100"/>
            </a:xfrm>
            <a:custGeom>
              <a:avLst/>
              <a:gdLst/>
              <a:ahLst/>
              <a:cxnLst/>
              <a:rect l="l" t="t" r="r" b="b"/>
              <a:pathLst>
                <a:path w="6940" h="8844" extrusionOk="0">
                  <a:moveTo>
                    <a:pt x="1937" y="1"/>
                  </a:moveTo>
                  <a:cubicBezTo>
                    <a:pt x="725" y="1"/>
                    <a:pt x="0" y="1639"/>
                    <a:pt x="1903" y="4367"/>
                  </a:cubicBezTo>
                  <a:cubicBezTo>
                    <a:pt x="3082" y="6057"/>
                    <a:pt x="3868" y="7700"/>
                    <a:pt x="4344" y="8843"/>
                  </a:cubicBezTo>
                  <a:lnTo>
                    <a:pt x="6939" y="8796"/>
                  </a:lnTo>
                  <a:cubicBezTo>
                    <a:pt x="6046" y="4390"/>
                    <a:pt x="3760" y="509"/>
                    <a:pt x="2415" y="80"/>
                  </a:cubicBezTo>
                  <a:cubicBezTo>
                    <a:pt x="2251" y="27"/>
                    <a:pt x="2090" y="1"/>
                    <a:pt x="1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" name="Google Shape;1088;p43"/>
            <p:cNvSpPr/>
            <p:nvPr/>
          </p:nvSpPr>
          <p:spPr>
            <a:xfrm>
              <a:off x="-2678900" y="3301975"/>
              <a:ext cx="114325" cy="214625"/>
            </a:xfrm>
            <a:custGeom>
              <a:avLst/>
              <a:gdLst/>
              <a:ahLst/>
              <a:cxnLst/>
              <a:rect l="l" t="t" r="r" b="b"/>
              <a:pathLst>
                <a:path w="4573" h="8585" extrusionOk="0">
                  <a:moveTo>
                    <a:pt x="96" y="0"/>
                  </a:moveTo>
                  <a:lnTo>
                    <a:pt x="1" y="107"/>
                  </a:lnTo>
                  <a:cubicBezTo>
                    <a:pt x="13" y="119"/>
                    <a:pt x="632" y="643"/>
                    <a:pt x="1489" y="1953"/>
                  </a:cubicBezTo>
                  <a:cubicBezTo>
                    <a:pt x="2275" y="3155"/>
                    <a:pt x="3430" y="5287"/>
                    <a:pt x="4430" y="8585"/>
                  </a:cubicBezTo>
                  <a:lnTo>
                    <a:pt x="4573" y="8537"/>
                  </a:lnTo>
                  <a:cubicBezTo>
                    <a:pt x="3573" y="5215"/>
                    <a:pt x="2406" y="3072"/>
                    <a:pt x="1608" y="1858"/>
                  </a:cubicBezTo>
                  <a:cubicBezTo>
                    <a:pt x="739" y="536"/>
                    <a:pt x="120" y="24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" name="Google Shape;1089;p43"/>
            <p:cNvSpPr/>
            <p:nvPr/>
          </p:nvSpPr>
          <p:spPr>
            <a:xfrm>
              <a:off x="-2524425" y="3174350"/>
              <a:ext cx="165625" cy="342850"/>
            </a:xfrm>
            <a:custGeom>
              <a:avLst/>
              <a:gdLst/>
              <a:ahLst/>
              <a:cxnLst/>
              <a:rect l="l" t="t" r="r" b="b"/>
              <a:pathLst>
                <a:path w="6625" h="13714" extrusionOk="0">
                  <a:moveTo>
                    <a:pt x="4151" y="1"/>
                  </a:moveTo>
                  <a:cubicBezTo>
                    <a:pt x="3812" y="1"/>
                    <a:pt x="3457" y="115"/>
                    <a:pt x="3120" y="343"/>
                  </a:cubicBezTo>
                  <a:cubicBezTo>
                    <a:pt x="1525" y="1414"/>
                    <a:pt x="1" y="7546"/>
                    <a:pt x="644" y="13666"/>
                  </a:cubicBezTo>
                  <a:lnTo>
                    <a:pt x="3775" y="13713"/>
                  </a:lnTo>
                  <a:cubicBezTo>
                    <a:pt x="3835" y="12440"/>
                    <a:pt x="4109" y="9213"/>
                    <a:pt x="5347" y="5593"/>
                  </a:cubicBezTo>
                  <a:cubicBezTo>
                    <a:pt x="6624" y="1847"/>
                    <a:pt x="5512" y="1"/>
                    <a:pt x="4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" name="Google Shape;1090;p43"/>
            <p:cNvSpPr/>
            <p:nvPr/>
          </p:nvSpPr>
          <p:spPr>
            <a:xfrm>
              <a:off x="-2474100" y="3176950"/>
              <a:ext cx="68175" cy="343225"/>
            </a:xfrm>
            <a:custGeom>
              <a:avLst/>
              <a:gdLst/>
              <a:ahLst/>
              <a:cxnLst/>
              <a:rect l="l" t="t" r="r" b="b"/>
              <a:pathLst>
                <a:path w="2727" h="13729" extrusionOk="0">
                  <a:moveTo>
                    <a:pt x="2596" y="1"/>
                  </a:moveTo>
                  <a:cubicBezTo>
                    <a:pt x="2572" y="48"/>
                    <a:pt x="1929" y="1013"/>
                    <a:pt x="1286" y="3203"/>
                  </a:cubicBezTo>
                  <a:cubicBezTo>
                    <a:pt x="691" y="5216"/>
                    <a:pt x="0" y="8668"/>
                    <a:pt x="60" y="13729"/>
                  </a:cubicBezTo>
                  <a:lnTo>
                    <a:pt x="203" y="13729"/>
                  </a:lnTo>
                  <a:cubicBezTo>
                    <a:pt x="95" y="4096"/>
                    <a:pt x="2703" y="132"/>
                    <a:pt x="2727" y="84"/>
                  </a:cubicBezTo>
                  <a:lnTo>
                    <a:pt x="25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" name="Google Shape;1091;p43"/>
            <p:cNvSpPr/>
            <p:nvPr/>
          </p:nvSpPr>
          <p:spPr>
            <a:xfrm>
              <a:off x="-2619950" y="3198375"/>
              <a:ext cx="136925" cy="321200"/>
            </a:xfrm>
            <a:custGeom>
              <a:avLst/>
              <a:gdLst/>
              <a:ahLst/>
              <a:cxnLst/>
              <a:rect l="l" t="t" r="r" b="b"/>
              <a:pathLst>
                <a:path w="5477" h="12848" extrusionOk="0">
                  <a:moveTo>
                    <a:pt x="2339" y="1"/>
                  </a:moveTo>
                  <a:cubicBezTo>
                    <a:pt x="2205" y="1"/>
                    <a:pt x="2065" y="13"/>
                    <a:pt x="1917" y="37"/>
                  </a:cubicBezTo>
                  <a:cubicBezTo>
                    <a:pt x="703" y="227"/>
                    <a:pt x="0" y="2251"/>
                    <a:pt x="1345" y="7347"/>
                  </a:cubicBezTo>
                  <a:cubicBezTo>
                    <a:pt x="2036" y="9943"/>
                    <a:pt x="2560" y="11752"/>
                    <a:pt x="2893" y="12824"/>
                  </a:cubicBezTo>
                  <a:lnTo>
                    <a:pt x="5477" y="12848"/>
                  </a:lnTo>
                  <a:cubicBezTo>
                    <a:pt x="5465" y="10717"/>
                    <a:pt x="5358" y="4966"/>
                    <a:pt x="4667" y="2882"/>
                  </a:cubicBezTo>
                  <a:cubicBezTo>
                    <a:pt x="3925" y="665"/>
                    <a:pt x="3302" y="1"/>
                    <a:pt x="23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" name="Google Shape;1092;p43"/>
            <p:cNvSpPr/>
            <p:nvPr/>
          </p:nvSpPr>
          <p:spPr>
            <a:xfrm>
              <a:off x="-2574125" y="3198675"/>
              <a:ext cx="61950" cy="316450"/>
            </a:xfrm>
            <a:custGeom>
              <a:avLst/>
              <a:gdLst/>
              <a:ahLst/>
              <a:cxnLst/>
              <a:rect l="l" t="t" r="r" b="b"/>
              <a:pathLst>
                <a:path w="2478" h="12658" extrusionOk="0">
                  <a:moveTo>
                    <a:pt x="155" y="1"/>
                  </a:moveTo>
                  <a:lnTo>
                    <a:pt x="1" y="37"/>
                  </a:lnTo>
                  <a:cubicBezTo>
                    <a:pt x="24" y="108"/>
                    <a:pt x="1548" y="6859"/>
                    <a:pt x="2322" y="12657"/>
                  </a:cubicBezTo>
                  <a:lnTo>
                    <a:pt x="2477" y="12633"/>
                  </a:lnTo>
                  <a:cubicBezTo>
                    <a:pt x="1703" y="6835"/>
                    <a:pt x="167" y="72"/>
                    <a:pt x="1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" name="Google Shape;1093;p43"/>
          <p:cNvGrpSpPr/>
          <p:nvPr/>
        </p:nvGrpSpPr>
        <p:grpSpPr>
          <a:xfrm>
            <a:off x="537406" y="5644763"/>
            <a:ext cx="874783" cy="864148"/>
            <a:chOff x="5624415" y="3404280"/>
            <a:chExt cx="656087" cy="648111"/>
          </a:xfrm>
        </p:grpSpPr>
        <p:grpSp>
          <p:nvGrpSpPr>
            <p:cNvPr id="13" name="Google Shape;1094;p43"/>
            <p:cNvGrpSpPr/>
            <p:nvPr/>
          </p:nvGrpSpPr>
          <p:grpSpPr>
            <a:xfrm flipH="1">
              <a:off x="5624415" y="3404280"/>
              <a:ext cx="656087" cy="648111"/>
              <a:chOff x="-2708900" y="3174350"/>
              <a:chExt cx="350100" cy="345825"/>
            </a:xfrm>
          </p:grpSpPr>
          <p:sp>
            <p:nvSpPr>
              <p:cNvPr id="15" name="Google Shape;1095;p43"/>
              <p:cNvSpPr/>
              <p:nvPr/>
            </p:nvSpPr>
            <p:spPr>
              <a:xfrm>
                <a:off x="-2708900" y="3296700"/>
                <a:ext cx="173500" cy="221100"/>
              </a:xfrm>
              <a:custGeom>
                <a:avLst/>
                <a:gdLst/>
                <a:ahLst/>
                <a:cxnLst/>
                <a:rect l="l" t="t" r="r" b="b"/>
                <a:pathLst>
                  <a:path w="6940" h="8844" extrusionOk="0">
                    <a:moveTo>
                      <a:pt x="1937" y="1"/>
                    </a:moveTo>
                    <a:cubicBezTo>
                      <a:pt x="725" y="1"/>
                      <a:pt x="0" y="1639"/>
                      <a:pt x="1903" y="4367"/>
                    </a:cubicBezTo>
                    <a:cubicBezTo>
                      <a:pt x="3082" y="6057"/>
                      <a:pt x="3868" y="7700"/>
                      <a:pt x="4344" y="8843"/>
                    </a:cubicBezTo>
                    <a:lnTo>
                      <a:pt x="6939" y="8796"/>
                    </a:lnTo>
                    <a:cubicBezTo>
                      <a:pt x="6046" y="4390"/>
                      <a:pt x="3760" y="509"/>
                      <a:pt x="2415" y="80"/>
                    </a:cubicBezTo>
                    <a:cubicBezTo>
                      <a:pt x="2251" y="27"/>
                      <a:pt x="2090" y="1"/>
                      <a:pt x="19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" name="Google Shape;1096;p43"/>
              <p:cNvSpPr/>
              <p:nvPr/>
            </p:nvSpPr>
            <p:spPr>
              <a:xfrm>
                <a:off x="-2678900" y="3301975"/>
                <a:ext cx="114325" cy="214625"/>
              </a:xfrm>
              <a:custGeom>
                <a:avLst/>
                <a:gdLst/>
                <a:ahLst/>
                <a:cxnLst/>
                <a:rect l="l" t="t" r="r" b="b"/>
                <a:pathLst>
                  <a:path w="4573" h="8585" extrusionOk="0">
                    <a:moveTo>
                      <a:pt x="96" y="0"/>
                    </a:moveTo>
                    <a:lnTo>
                      <a:pt x="1" y="107"/>
                    </a:lnTo>
                    <a:cubicBezTo>
                      <a:pt x="13" y="119"/>
                      <a:pt x="632" y="643"/>
                      <a:pt x="1489" y="1953"/>
                    </a:cubicBezTo>
                    <a:cubicBezTo>
                      <a:pt x="2275" y="3155"/>
                      <a:pt x="3430" y="5287"/>
                      <a:pt x="4430" y="8585"/>
                    </a:cubicBezTo>
                    <a:lnTo>
                      <a:pt x="4573" y="8537"/>
                    </a:lnTo>
                    <a:cubicBezTo>
                      <a:pt x="3573" y="5215"/>
                      <a:pt x="2406" y="3072"/>
                      <a:pt x="1608" y="1858"/>
                    </a:cubicBezTo>
                    <a:cubicBezTo>
                      <a:pt x="739" y="536"/>
                      <a:pt x="120" y="24"/>
                      <a:pt x="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7" name="Google Shape;1097;p43"/>
              <p:cNvSpPr/>
              <p:nvPr/>
            </p:nvSpPr>
            <p:spPr>
              <a:xfrm>
                <a:off x="-2524425" y="3174350"/>
                <a:ext cx="165625" cy="342850"/>
              </a:xfrm>
              <a:custGeom>
                <a:avLst/>
                <a:gdLst/>
                <a:ahLst/>
                <a:cxnLst/>
                <a:rect l="l" t="t" r="r" b="b"/>
                <a:pathLst>
                  <a:path w="6625" h="13714" extrusionOk="0">
                    <a:moveTo>
                      <a:pt x="4151" y="1"/>
                    </a:moveTo>
                    <a:cubicBezTo>
                      <a:pt x="3812" y="1"/>
                      <a:pt x="3457" y="115"/>
                      <a:pt x="3120" y="343"/>
                    </a:cubicBezTo>
                    <a:cubicBezTo>
                      <a:pt x="1525" y="1414"/>
                      <a:pt x="1" y="7546"/>
                      <a:pt x="644" y="13666"/>
                    </a:cubicBezTo>
                    <a:lnTo>
                      <a:pt x="3775" y="13713"/>
                    </a:lnTo>
                    <a:cubicBezTo>
                      <a:pt x="3835" y="12440"/>
                      <a:pt x="4109" y="9213"/>
                      <a:pt x="5347" y="5593"/>
                    </a:cubicBezTo>
                    <a:cubicBezTo>
                      <a:pt x="6624" y="1847"/>
                      <a:pt x="5512" y="1"/>
                      <a:pt x="415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8" name="Google Shape;1098;p43"/>
              <p:cNvSpPr/>
              <p:nvPr/>
            </p:nvSpPr>
            <p:spPr>
              <a:xfrm>
                <a:off x="-2474100" y="3176950"/>
                <a:ext cx="68175" cy="3432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729" extrusionOk="0">
                    <a:moveTo>
                      <a:pt x="2596" y="1"/>
                    </a:moveTo>
                    <a:cubicBezTo>
                      <a:pt x="2572" y="48"/>
                      <a:pt x="1929" y="1013"/>
                      <a:pt x="1286" y="3203"/>
                    </a:cubicBezTo>
                    <a:cubicBezTo>
                      <a:pt x="691" y="5216"/>
                      <a:pt x="0" y="8668"/>
                      <a:pt x="60" y="13729"/>
                    </a:cubicBezTo>
                    <a:lnTo>
                      <a:pt x="203" y="13729"/>
                    </a:lnTo>
                    <a:cubicBezTo>
                      <a:pt x="95" y="4096"/>
                      <a:pt x="2703" y="132"/>
                      <a:pt x="2727" y="84"/>
                    </a:cubicBezTo>
                    <a:lnTo>
                      <a:pt x="259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9" name="Google Shape;1099;p43"/>
              <p:cNvSpPr/>
              <p:nvPr/>
            </p:nvSpPr>
            <p:spPr>
              <a:xfrm>
                <a:off x="-2619950" y="3198375"/>
                <a:ext cx="136925" cy="321200"/>
              </a:xfrm>
              <a:custGeom>
                <a:avLst/>
                <a:gdLst/>
                <a:ahLst/>
                <a:cxnLst/>
                <a:rect l="l" t="t" r="r" b="b"/>
                <a:pathLst>
                  <a:path w="5477" h="12848" extrusionOk="0">
                    <a:moveTo>
                      <a:pt x="2339" y="1"/>
                    </a:moveTo>
                    <a:cubicBezTo>
                      <a:pt x="2205" y="1"/>
                      <a:pt x="2065" y="13"/>
                      <a:pt x="1917" y="37"/>
                    </a:cubicBezTo>
                    <a:cubicBezTo>
                      <a:pt x="703" y="227"/>
                      <a:pt x="0" y="2251"/>
                      <a:pt x="1345" y="7347"/>
                    </a:cubicBezTo>
                    <a:cubicBezTo>
                      <a:pt x="2036" y="9943"/>
                      <a:pt x="2560" y="11752"/>
                      <a:pt x="2893" y="12824"/>
                    </a:cubicBezTo>
                    <a:lnTo>
                      <a:pt x="5477" y="12848"/>
                    </a:lnTo>
                    <a:cubicBezTo>
                      <a:pt x="5465" y="10717"/>
                      <a:pt x="5358" y="4966"/>
                      <a:pt x="4667" y="2882"/>
                    </a:cubicBezTo>
                    <a:cubicBezTo>
                      <a:pt x="3925" y="665"/>
                      <a:pt x="3302" y="1"/>
                      <a:pt x="23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0" name="Google Shape;1100;p43"/>
              <p:cNvSpPr/>
              <p:nvPr/>
            </p:nvSpPr>
            <p:spPr>
              <a:xfrm>
                <a:off x="-2574125" y="3198675"/>
                <a:ext cx="61950" cy="31645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12658" extrusionOk="0">
                    <a:moveTo>
                      <a:pt x="155" y="1"/>
                    </a:moveTo>
                    <a:lnTo>
                      <a:pt x="1" y="37"/>
                    </a:lnTo>
                    <a:cubicBezTo>
                      <a:pt x="24" y="108"/>
                      <a:pt x="1548" y="6859"/>
                      <a:pt x="2322" y="12657"/>
                    </a:cubicBezTo>
                    <a:lnTo>
                      <a:pt x="2477" y="12633"/>
                    </a:lnTo>
                    <a:cubicBezTo>
                      <a:pt x="1703" y="6835"/>
                      <a:pt x="167" y="72"/>
                      <a:pt x="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cxnSp>
          <p:nvCxnSpPr>
            <p:cNvPr id="14" name="Google Shape;1101;p43"/>
            <p:cNvCxnSpPr/>
            <p:nvPr/>
          </p:nvCxnSpPr>
          <p:spPr>
            <a:xfrm>
              <a:off x="5679725" y="4047784"/>
              <a:ext cx="5079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" name="Google Shape;1102;p43"/>
          <p:cNvSpPr/>
          <p:nvPr/>
        </p:nvSpPr>
        <p:spPr>
          <a:xfrm rot="3372310">
            <a:off x="10288049" y="1018056"/>
            <a:ext cx="598368" cy="609696"/>
          </a:xfrm>
          <a:custGeom>
            <a:avLst/>
            <a:gdLst/>
            <a:ahLst/>
            <a:cxnLst/>
            <a:rect l="l" t="t" r="r" b="b"/>
            <a:pathLst>
              <a:path w="4811" h="4902" extrusionOk="0">
                <a:moveTo>
                  <a:pt x="3279" y="1"/>
                </a:moveTo>
                <a:cubicBezTo>
                  <a:pt x="2201" y="1"/>
                  <a:pt x="2703" y="1985"/>
                  <a:pt x="2703" y="1985"/>
                </a:cubicBezTo>
                <a:cubicBezTo>
                  <a:pt x="2703" y="1985"/>
                  <a:pt x="1681" y="873"/>
                  <a:pt x="997" y="873"/>
                </a:cubicBezTo>
                <a:cubicBezTo>
                  <a:pt x="750" y="873"/>
                  <a:pt x="547" y="1018"/>
                  <a:pt x="453" y="1413"/>
                </a:cubicBezTo>
                <a:cubicBezTo>
                  <a:pt x="0" y="3259"/>
                  <a:pt x="4084" y="4902"/>
                  <a:pt x="4084" y="4902"/>
                </a:cubicBezTo>
                <a:cubicBezTo>
                  <a:pt x="4382" y="3045"/>
                  <a:pt x="4810" y="282"/>
                  <a:pt x="3477" y="20"/>
                </a:cubicBezTo>
                <a:cubicBezTo>
                  <a:pt x="3406" y="7"/>
                  <a:pt x="3340" y="1"/>
                  <a:pt x="327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D97FC21B-52F9-A6BF-70C3-4BEC420AF84D}"/>
              </a:ext>
            </a:extLst>
          </p:cNvPr>
          <p:cNvSpPr/>
          <p:nvPr/>
        </p:nvSpPr>
        <p:spPr>
          <a:xfrm>
            <a:off x="547600" y="104305"/>
            <a:ext cx="9021849" cy="615553"/>
          </a:xfrm>
          <a:prstGeom prst="rect">
            <a:avLst/>
          </a:prstGeom>
          <a:noFill/>
        </p:spPr>
        <p:txBody>
          <a:bodyPr wrap="square" lIns="121920" tIns="60960" rIns="121920" bIns="6096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r>
              <a:rPr lang="en-US" sz="3200" b="1" dirty="0">
                <a:ln/>
                <a:solidFill>
                  <a:srgbClr val="00B0F0"/>
                </a:solidFill>
                <a:latin typeface="Comic Sans MS" panose="030F0702030302020204" pitchFamily="66" charset="0"/>
              </a:rPr>
              <a:t>7. Listen and repeat. (</a:t>
            </a:r>
            <a:r>
              <a:rPr lang="en-US" sz="3200" b="1" dirty="0">
                <a:ln/>
                <a:solidFill>
                  <a:srgbClr val="00B0F0"/>
                </a:solidFill>
                <a:latin typeface="Comic Sans MS" panose="030F0702030302020204" pitchFamily="66" charset="0"/>
                <a:sym typeface="Wingdings"/>
              </a:rPr>
              <a:t>Track 4.12)</a:t>
            </a:r>
            <a:endParaRPr lang="en-US" sz="3200" b="1" dirty="0">
              <a:ln/>
              <a:solidFill>
                <a:srgbClr val="00B0F0"/>
              </a:solidFill>
              <a:latin typeface="Comic Sans MS" panose="030F0702030302020204" pitchFamily="66" charset="0"/>
            </a:endParaRP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36832FBD-9500-4BDD-9EE4-53358AF8A0F4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22577" y="173269"/>
            <a:ext cx="1429935" cy="685627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5C3B7708-85CD-4196-9141-AACA091EA58F}"/>
              </a:ext>
            </a:extLst>
          </p:cNvPr>
          <p:cNvSpPr txBox="1"/>
          <p:nvPr/>
        </p:nvSpPr>
        <p:spPr>
          <a:xfrm>
            <a:off x="781918" y="733040"/>
            <a:ext cx="10711587" cy="45243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accent6">
                    <a:lumMod val="50000"/>
                  </a:schemeClr>
                </a:solidFill>
                <a:latin typeface="Comic Sans MS" panose="030F0702030302020204" pitchFamily="66" charset="0"/>
              </a:rPr>
              <a:t>l</a:t>
            </a:r>
            <a:r>
              <a:rPr lang="en-US" sz="4800" dirty="0">
                <a:latin typeface="Comic Sans MS" panose="030F0702030302020204" pitchFamily="66" charset="0"/>
              </a:rPr>
              <a:t>emonade</a:t>
            </a:r>
          </a:p>
          <a:p>
            <a:r>
              <a:rPr lang="en-US" sz="4800" dirty="0">
                <a:solidFill>
                  <a:schemeClr val="accent6">
                    <a:lumMod val="50000"/>
                  </a:schemeClr>
                </a:solidFill>
                <a:latin typeface="Comic Sans MS" panose="030F0702030302020204" pitchFamily="66" charset="0"/>
              </a:rPr>
              <a:t>p</a:t>
            </a:r>
            <a:r>
              <a:rPr lang="en-US" sz="4800" dirty="0">
                <a:latin typeface="Comic Sans MS" panose="030F0702030302020204" pitchFamily="66" charset="0"/>
              </a:rPr>
              <a:t>izza</a:t>
            </a:r>
          </a:p>
          <a:p>
            <a:r>
              <a:rPr lang="en-US" sz="4800" dirty="0">
                <a:latin typeface="Comic Sans MS" panose="030F0702030302020204" pitchFamily="66" charset="0"/>
              </a:rPr>
              <a:t>sandwi</a:t>
            </a:r>
            <a:r>
              <a:rPr lang="en-US" sz="4800" dirty="0">
                <a:solidFill>
                  <a:schemeClr val="accent6">
                    <a:lumMod val="50000"/>
                  </a:schemeClr>
                </a:solidFill>
                <a:latin typeface="Comic Sans MS" panose="030F0702030302020204" pitchFamily="66" charset="0"/>
              </a:rPr>
              <a:t>ch</a:t>
            </a:r>
          </a:p>
          <a:p>
            <a:endParaRPr lang="en-US" sz="4800" dirty="0">
              <a:latin typeface="Comic Sans MS" panose="030F0702030302020204" pitchFamily="66" charset="0"/>
            </a:endParaRPr>
          </a:p>
          <a:p>
            <a:r>
              <a:rPr lang="en-US" sz="4800" dirty="0">
                <a:latin typeface="Comic Sans MS" panose="030F0702030302020204" pitchFamily="66" charset="0"/>
              </a:rPr>
              <a:t>I’ve got α </a:t>
            </a:r>
            <a:r>
              <a:rPr lang="en-US" sz="4800" dirty="0">
                <a:solidFill>
                  <a:srgbClr val="FF0000"/>
                </a:solidFill>
                <a:latin typeface="Comic Sans MS" panose="030F0702030302020204" pitchFamily="66" charset="0"/>
              </a:rPr>
              <a:t>p</a:t>
            </a:r>
            <a:r>
              <a:rPr lang="en-US" sz="4800" dirty="0">
                <a:latin typeface="Comic Sans MS" panose="030F0702030302020204" pitchFamily="66" charset="0"/>
              </a:rPr>
              <a:t>iece of </a:t>
            </a:r>
            <a:r>
              <a:rPr lang="en-US" sz="4800" dirty="0" err="1">
                <a:solidFill>
                  <a:srgbClr val="FF0000"/>
                </a:solidFill>
                <a:latin typeface="Comic Sans MS" panose="030F0702030302020204" pitchFamily="66" charset="0"/>
              </a:rPr>
              <a:t>p</a:t>
            </a:r>
            <a:r>
              <a:rPr lang="en-US" sz="4800" dirty="0" err="1">
                <a:latin typeface="Comic Sans MS" panose="030F0702030302020204" pitchFamily="66" charset="0"/>
              </a:rPr>
              <a:t>izz</a:t>
            </a:r>
            <a:r>
              <a:rPr lang="en-US" sz="4800" dirty="0">
                <a:latin typeface="Comic Sans MS" panose="030F0702030302020204" pitchFamily="66" charset="0"/>
              </a:rPr>
              <a:t>α, α sαndwi</a:t>
            </a:r>
            <a:r>
              <a:rPr lang="en-US" sz="4800" dirty="0">
                <a:solidFill>
                  <a:srgbClr val="FF0000"/>
                </a:solidFill>
                <a:latin typeface="Comic Sans MS" panose="030F0702030302020204" pitchFamily="66" charset="0"/>
              </a:rPr>
              <a:t>ch</a:t>
            </a:r>
            <a:r>
              <a:rPr lang="en-US" sz="4800" dirty="0">
                <a:latin typeface="Comic Sans MS" panose="030F0702030302020204" pitchFamily="66" charset="0"/>
              </a:rPr>
              <a:t> </a:t>
            </a:r>
          </a:p>
          <a:p>
            <a:r>
              <a:rPr lang="en-US" sz="4800" dirty="0">
                <a:latin typeface="Comic Sans MS" panose="030F0702030302020204" pitchFamily="66" charset="0"/>
              </a:rPr>
              <a:t>α</a:t>
            </a:r>
            <a:r>
              <a:rPr lang="en-US" sz="4800" dirty="0" err="1">
                <a:latin typeface="Comic Sans MS" panose="030F0702030302020204" pitchFamily="66" charset="0"/>
              </a:rPr>
              <a:t>nd</a:t>
            </a:r>
            <a:r>
              <a:rPr lang="en-US" sz="4800" dirty="0">
                <a:latin typeface="Comic Sans MS" panose="030F0702030302020204" pitchFamily="66" charset="0"/>
              </a:rPr>
              <a:t> </a:t>
            </a:r>
            <a:r>
              <a:rPr lang="en-US" sz="4800" dirty="0">
                <a:solidFill>
                  <a:srgbClr val="FF0000"/>
                </a:solidFill>
                <a:latin typeface="Comic Sans MS" panose="030F0702030302020204" pitchFamily="66" charset="0"/>
              </a:rPr>
              <a:t>l</a:t>
            </a:r>
            <a:r>
              <a:rPr lang="en-US" sz="4800" dirty="0">
                <a:latin typeface="Comic Sans MS" panose="030F0702030302020204" pitchFamily="66" charset="0"/>
              </a:rPr>
              <a:t>emonαde for my lunch.</a:t>
            </a:r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FF328F5D-1710-4E02-82D8-57BD9CDDD00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9030" y="971602"/>
            <a:ext cx="6138451" cy="1565360"/>
          </a:xfrm>
          <a:prstGeom prst="rect">
            <a:avLst/>
          </a:prstGeom>
        </p:spPr>
      </p:pic>
      <p:pic>
        <p:nvPicPr>
          <p:cNvPr id="2" name="track  4.12">
            <a:hlinkClick r:id="" action="ppaction://media"/>
            <a:extLst>
              <a:ext uri="{FF2B5EF4-FFF2-40B4-BE49-F238E27FC236}">
                <a16:creationId xmlns:a16="http://schemas.microsoft.com/office/drawing/2014/main" id="{ADB8313B-D599-41D8-9554-2F6EBA7C65E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7908758" y="173269"/>
            <a:ext cx="609600" cy="609600"/>
          </a:xfrm>
          <a:prstGeom prst="rect">
            <a:avLst/>
          </a:prstGeom>
        </p:spPr>
      </p:pic>
      <p:pic>
        <p:nvPicPr>
          <p:cNvPr id="3" name="track  4.12">
            <a:hlinkClick r:id="" action="ppaction://media"/>
            <a:extLst>
              <a:ext uri="{FF2B5EF4-FFF2-40B4-BE49-F238E27FC236}">
                <a16:creationId xmlns:a16="http://schemas.microsoft.com/office/drawing/2014/main" id="{6C73DF3D-F126-A044-252F-13DA784F2316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6602" end="17543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0" y="802466"/>
            <a:ext cx="609600" cy="609600"/>
          </a:xfrm>
          <a:prstGeom prst="rect">
            <a:avLst/>
          </a:prstGeom>
        </p:spPr>
      </p:pic>
      <p:pic>
        <p:nvPicPr>
          <p:cNvPr id="4" name="track  4.12">
            <a:hlinkClick r:id="" action="ppaction://media"/>
            <a:extLst>
              <a:ext uri="{FF2B5EF4-FFF2-40B4-BE49-F238E27FC236}">
                <a16:creationId xmlns:a16="http://schemas.microsoft.com/office/drawing/2014/main" id="{87BAEE5F-2F04-D4BD-DADA-EB0D57F863E7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9868" end="14672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44425" y="1542895"/>
            <a:ext cx="609600" cy="609600"/>
          </a:xfrm>
          <a:prstGeom prst="rect">
            <a:avLst/>
          </a:prstGeom>
        </p:spPr>
      </p:pic>
      <p:pic>
        <p:nvPicPr>
          <p:cNvPr id="22" name="track  4.12">
            <a:hlinkClick r:id="" action="ppaction://media"/>
            <a:extLst>
              <a:ext uri="{FF2B5EF4-FFF2-40B4-BE49-F238E27FC236}">
                <a16:creationId xmlns:a16="http://schemas.microsoft.com/office/drawing/2014/main" id="{09627894-9B60-556B-BB8C-6C0024D886D4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13085" end="11002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88895" y="2339615"/>
            <a:ext cx="609600" cy="609600"/>
          </a:xfrm>
          <a:prstGeom prst="rect">
            <a:avLst/>
          </a:prstGeom>
        </p:spPr>
      </p:pic>
      <p:pic>
        <p:nvPicPr>
          <p:cNvPr id="24" name="track  4.12">
            <a:hlinkClick r:id="" action="ppaction://media"/>
            <a:extLst>
              <a:ext uri="{FF2B5EF4-FFF2-40B4-BE49-F238E27FC236}">
                <a16:creationId xmlns:a16="http://schemas.microsoft.com/office/drawing/2014/main" id="{1BE3314C-0DAE-F94E-0FF6-CCD1379959D1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16448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55416" y="4107614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9957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600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855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46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1913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9552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2442575" y="1254973"/>
            <a:ext cx="7302673" cy="45195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pic>
        <p:nvPicPr>
          <p:cNvPr id="8663" name="Google Shape;8663;p43"/>
          <p:cNvPicPr preferRelativeResize="0"/>
          <p:nvPr/>
        </p:nvPicPr>
        <p:blipFill rotWithShape="1">
          <a:blip r:embed="rId4">
            <a:alphaModFix/>
          </a:blip>
          <a:srcRect l="4949" t="29064" r="6193" b="20397"/>
          <a:stretch/>
        </p:blipFill>
        <p:spPr>
          <a:xfrm rot="19422191" flipH="1">
            <a:off x="8265149" y="5093746"/>
            <a:ext cx="2103120" cy="510252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TextBox 7"/>
          <p:cNvSpPr txBox="1"/>
          <p:nvPr/>
        </p:nvSpPr>
        <p:spPr>
          <a:xfrm>
            <a:off x="3875618" y="1564619"/>
            <a:ext cx="437651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>
                <a:solidFill>
                  <a:srgbClr val="000000"/>
                </a:solidFill>
                <a:latin typeface="Comic Sans MS" pitchFamily="66" charset="0"/>
              </a:rPr>
              <a:t>3 PRACTICE</a:t>
            </a:r>
          </a:p>
        </p:txBody>
      </p:sp>
      <p:sp>
        <p:nvSpPr>
          <p:cNvPr id="9" name="Rectangle 8"/>
          <p:cNvSpPr/>
          <p:nvPr/>
        </p:nvSpPr>
        <p:spPr>
          <a:xfrm>
            <a:off x="2721634" y="2984955"/>
            <a:ext cx="6777817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400" b="1" kern="0" dirty="0">
                <a:solidFill>
                  <a:srgbClr val="241826"/>
                </a:solidFill>
                <a:latin typeface="Comic Sans MS" panose="030F0702030302020204" pitchFamily="66" charset="0"/>
              </a:rPr>
              <a:t>Task 8 </a:t>
            </a:r>
            <a:r>
              <a:rPr lang="en-US" sz="4400" dirty="0">
                <a:solidFill>
                  <a:srgbClr val="191919"/>
                </a:solidFill>
                <a:latin typeface="Comic Sans MS" panose="030F0702030302020204" pitchFamily="66" charset="0"/>
              </a:rPr>
              <a:t>Listen and chant.</a:t>
            </a:r>
          </a:p>
        </p:txBody>
      </p:sp>
      <p:pic>
        <p:nvPicPr>
          <p:cNvPr id="10" name="Google Shape;8663;p43"/>
          <p:cNvPicPr preferRelativeResize="0"/>
          <p:nvPr/>
        </p:nvPicPr>
        <p:blipFill rotWithShape="1">
          <a:blip r:embed="rId4">
            <a:alphaModFix/>
          </a:blip>
          <a:srcRect l="4949" t="29064" r="6193" b="20397"/>
          <a:stretch/>
        </p:blipFill>
        <p:spPr>
          <a:xfrm rot="19422191" flipH="1">
            <a:off x="1670074" y="1315191"/>
            <a:ext cx="2103120" cy="5102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  <p:grpSp>
        <p:nvGrpSpPr>
          <p:cNvPr id="12" name="Group 11"/>
          <p:cNvGrpSpPr/>
          <p:nvPr/>
        </p:nvGrpSpPr>
        <p:grpSpPr>
          <a:xfrm>
            <a:off x="5011114" y="4226219"/>
            <a:ext cx="2105526" cy="1082842"/>
            <a:chOff x="5975686" y="311182"/>
            <a:chExt cx="2105526" cy="1082842"/>
          </a:xfrm>
        </p:grpSpPr>
        <p:sp>
          <p:nvSpPr>
            <p:cNvPr id="13" name="Rounded Rectangle 12"/>
            <p:cNvSpPr/>
            <p:nvPr/>
          </p:nvSpPr>
          <p:spPr>
            <a:xfrm>
              <a:off x="5975686" y="311182"/>
              <a:ext cx="2105526" cy="1082842"/>
            </a:xfrm>
            <a:prstGeom prst="roundRect">
              <a:avLst/>
            </a:prstGeom>
            <a:solidFill>
              <a:schemeClr val="bg1"/>
            </a:solidFill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pic>
          <p:nvPicPr>
            <p:cNvPr id="14" name="Picture 13" descr="29,362 Listening Icon Stock Photos, Pictures &amp; Royalty-Free Images - iStock">
              <a:extLst>
                <a:ext uri="{FF2B5EF4-FFF2-40B4-BE49-F238E27FC236}">
                  <a16:creationId xmlns:a16="http://schemas.microsoft.com/office/drawing/2014/main" id="{24084AA4-EAF3-498D-9203-05F271DAD7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89849" y="521566"/>
              <a:ext cx="696734" cy="6967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5" name="Group 14"/>
            <p:cNvGrpSpPr/>
            <p:nvPr/>
          </p:nvGrpSpPr>
          <p:grpSpPr>
            <a:xfrm>
              <a:off x="7100746" y="546525"/>
              <a:ext cx="696734" cy="696734"/>
              <a:chOff x="4400457" y="4591387"/>
              <a:chExt cx="696734" cy="696734"/>
            </a:xfrm>
          </p:grpSpPr>
          <p:pic>
            <p:nvPicPr>
              <p:cNvPr id="16" name="Picture 6" descr="Say Icon #1566 - Free Icons Library">
                <a:extLst>
                  <a:ext uri="{FF2B5EF4-FFF2-40B4-BE49-F238E27FC236}">
                    <a16:creationId xmlns:a16="http://schemas.microsoft.com/office/drawing/2014/main" id="{EDD622AB-EE07-4F4E-A65F-66B24E0774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400457" y="4591387"/>
                <a:ext cx="696734" cy="69673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7" name="Oval 16"/>
              <p:cNvSpPr/>
              <p:nvPr/>
            </p:nvSpPr>
            <p:spPr>
              <a:xfrm>
                <a:off x="4496726" y="4654876"/>
                <a:ext cx="504196" cy="49041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8" name="Google Shape;8848;p65"/>
              <p:cNvGrpSpPr/>
              <p:nvPr/>
            </p:nvGrpSpPr>
            <p:grpSpPr>
              <a:xfrm>
                <a:off x="4543887" y="4691021"/>
                <a:ext cx="431117" cy="454265"/>
                <a:chOff x="-9089725" y="3180200"/>
                <a:chExt cx="353550" cy="351900"/>
              </a:xfrm>
              <a:solidFill>
                <a:schemeClr val="tx1"/>
              </a:solidFill>
            </p:grpSpPr>
            <p:sp>
              <p:nvSpPr>
                <p:cNvPr id="19" name="Google Shape;8849;p65"/>
                <p:cNvSpPr/>
                <p:nvPr/>
              </p:nvSpPr>
              <p:spPr>
                <a:xfrm>
                  <a:off x="-9089725" y="3180200"/>
                  <a:ext cx="165425" cy="25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7" h="10012" extrusionOk="0">
                      <a:moveTo>
                        <a:pt x="2945" y="1"/>
                      </a:moveTo>
                      <a:cubicBezTo>
                        <a:pt x="2900" y="1"/>
                        <a:pt x="2854" y="8"/>
                        <a:pt x="2805" y="25"/>
                      </a:cubicBezTo>
                      <a:cubicBezTo>
                        <a:pt x="2647" y="56"/>
                        <a:pt x="2521" y="214"/>
                        <a:pt x="2521" y="434"/>
                      </a:cubicBezTo>
                      <a:lnTo>
                        <a:pt x="2521" y="6924"/>
                      </a:lnTo>
                      <a:cubicBezTo>
                        <a:pt x="2301" y="6767"/>
                        <a:pt x="2017" y="6704"/>
                        <a:pt x="1702" y="6704"/>
                      </a:cubicBezTo>
                      <a:cubicBezTo>
                        <a:pt x="788" y="6704"/>
                        <a:pt x="64" y="7428"/>
                        <a:pt x="64" y="8342"/>
                      </a:cubicBezTo>
                      <a:cubicBezTo>
                        <a:pt x="1" y="9256"/>
                        <a:pt x="757" y="10012"/>
                        <a:pt x="1671" y="10012"/>
                      </a:cubicBezTo>
                      <a:cubicBezTo>
                        <a:pt x="2584" y="10012"/>
                        <a:pt x="3309" y="9256"/>
                        <a:pt x="3309" y="8342"/>
                      </a:cubicBezTo>
                      <a:lnTo>
                        <a:pt x="3309" y="1820"/>
                      </a:lnTo>
                      <a:cubicBezTo>
                        <a:pt x="3907" y="2545"/>
                        <a:pt x="4632" y="3144"/>
                        <a:pt x="5294" y="3616"/>
                      </a:cubicBezTo>
                      <a:cubicBezTo>
                        <a:pt x="5609" y="3868"/>
                        <a:pt x="5798" y="4215"/>
                        <a:pt x="5798" y="4593"/>
                      </a:cubicBezTo>
                      <a:cubicBezTo>
                        <a:pt x="5798" y="5286"/>
                        <a:pt x="5262" y="5822"/>
                        <a:pt x="4537" y="5822"/>
                      </a:cubicBezTo>
                      <a:cubicBezTo>
                        <a:pt x="4317" y="5822"/>
                        <a:pt x="4159" y="6011"/>
                        <a:pt x="4159" y="6263"/>
                      </a:cubicBezTo>
                      <a:cubicBezTo>
                        <a:pt x="4159" y="6483"/>
                        <a:pt x="4348" y="6704"/>
                        <a:pt x="4537" y="6704"/>
                      </a:cubicBezTo>
                      <a:cubicBezTo>
                        <a:pt x="5672" y="6704"/>
                        <a:pt x="6617" y="5727"/>
                        <a:pt x="6617" y="4593"/>
                      </a:cubicBezTo>
                      <a:cubicBezTo>
                        <a:pt x="6617" y="3931"/>
                        <a:pt x="6302" y="3333"/>
                        <a:pt x="5798" y="2955"/>
                      </a:cubicBezTo>
                      <a:cubicBezTo>
                        <a:pt x="5042" y="2388"/>
                        <a:pt x="4317" y="1726"/>
                        <a:pt x="3750" y="907"/>
                      </a:cubicBezTo>
                      <a:lnTo>
                        <a:pt x="3277" y="182"/>
                      </a:lnTo>
                      <a:cubicBezTo>
                        <a:pt x="3184" y="65"/>
                        <a:pt x="3073" y="1"/>
                        <a:pt x="294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191919"/>
                    </a:solidFill>
                  </a:endParaRPr>
                </a:p>
              </p:txBody>
            </p:sp>
            <p:sp>
              <p:nvSpPr>
                <p:cNvPr id="20" name="Google Shape;8850;p65"/>
                <p:cNvSpPr/>
                <p:nvPr/>
              </p:nvSpPr>
              <p:spPr>
                <a:xfrm>
                  <a:off x="-8965275" y="3264575"/>
                  <a:ext cx="229100" cy="26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64" h="10701" extrusionOk="0">
                      <a:moveTo>
                        <a:pt x="8747" y="0"/>
                      </a:moveTo>
                      <a:cubicBezTo>
                        <a:pt x="8709" y="0"/>
                        <a:pt x="8671" y="7"/>
                        <a:pt x="8633" y="21"/>
                      </a:cubicBezTo>
                      <a:lnTo>
                        <a:pt x="2804" y="1659"/>
                      </a:lnTo>
                      <a:cubicBezTo>
                        <a:pt x="2584" y="1690"/>
                        <a:pt x="2489" y="1848"/>
                        <a:pt x="2489" y="2069"/>
                      </a:cubicBezTo>
                      <a:lnTo>
                        <a:pt x="2489" y="7645"/>
                      </a:lnTo>
                      <a:cubicBezTo>
                        <a:pt x="2237" y="7487"/>
                        <a:pt x="1985" y="7424"/>
                        <a:pt x="1670" y="7424"/>
                      </a:cubicBezTo>
                      <a:cubicBezTo>
                        <a:pt x="757" y="7424"/>
                        <a:pt x="1" y="8149"/>
                        <a:pt x="1" y="9063"/>
                      </a:cubicBezTo>
                      <a:cubicBezTo>
                        <a:pt x="1" y="9976"/>
                        <a:pt x="757" y="10701"/>
                        <a:pt x="1670" y="10701"/>
                      </a:cubicBezTo>
                      <a:cubicBezTo>
                        <a:pt x="2552" y="10701"/>
                        <a:pt x="3309" y="9976"/>
                        <a:pt x="3309" y="9063"/>
                      </a:cubicBezTo>
                      <a:lnTo>
                        <a:pt x="3309" y="3990"/>
                      </a:lnTo>
                      <a:lnTo>
                        <a:pt x="8318" y="2573"/>
                      </a:lnTo>
                      <a:lnTo>
                        <a:pt x="8318" y="5944"/>
                      </a:lnTo>
                      <a:cubicBezTo>
                        <a:pt x="8066" y="5786"/>
                        <a:pt x="7814" y="5723"/>
                        <a:pt x="7499" y="5723"/>
                      </a:cubicBezTo>
                      <a:cubicBezTo>
                        <a:pt x="6585" y="5723"/>
                        <a:pt x="5829" y="6448"/>
                        <a:pt x="5829" y="7361"/>
                      </a:cubicBezTo>
                      <a:cubicBezTo>
                        <a:pt x="5829" y="8275"/>
                        <a:pt x="6585" y="9031"/>
                        <a:pt x="7499" y="9031"/>
                      </a:cubicBezTo>
                      <a:cubicBezTo>
                        <a:pt x="8381" y="9031"/>
                        <a:pt x="9137" y="8275"/>
                        <a:pt x="9137" y="7361"/>
                      </a:cubicBezTo>
                      <a:lnTo>
                        <a:pt x="9137" y="367"/>
                      </a:lnTo>
                      <a:cubicBezTo>
                        <a:pt x="9164" y="207"/>
                        <a:pt x="8963" y="0"/>
                        <a:pt x="874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191919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363607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020231" y="915188"/>
            <a:ext cx="4925737" cy="55092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/>
              <a:t>Lemonade, lemonade</a:t>
            </a:r>
          </a:p>
          <a:p>
            <a:r>
              <a:rPr lang="en-US" sz="3200" dirty="0"/>
              <a:t>It’s my </a:t>
            </a:r>
            <a:r>
              <a:rPr lang="en-US" sz="3200" dirty="0" err="1"/>
              <a:t>favourite</a:t>
            </a:r>
            <a:r>
              <a:rPr lang="en-US" sz="3200" dirty="0"/>
              <a:t>. </a:t>
            </a:r>
          </a:p>
          <a:p>
            <a:r>
              <a:rPr lang="en-US" sz="3200" dirty="0"/>
              <a:t>Let’s drink some! </a:t>
            </a:r>
          </a:p>
          <a:p>
            <a:endParaRPr lang="en-US" sz="3200" dirty="0"/>
          </a:p>
          <a:p>
            <a:r>
              <a:rPr lang="en-US" sz="3200" dirty="0"/>
              <a:t>Pizza</a:t>
            </a:r>
            <a:r>
              <a:rPr lang="el-GR" sz="3200" dirty="0"/>
              <a:t>, </a:t>
            </a:r>
            <a:r>
              <a:rPr lang="en-US" sz="3200" dirty="0"/>
              <a:t>pizza</a:t>
            </a:r>
            <a:r>
              <a:rPr lang="el-GR" sz="3200" dirty="0"/>
              <a:t> </a:t>
            </a:r>
            <a:endParaRPr lang="en-US" sz="3200" dirty="0"/>
          </a:p>
          <a:p>
            <a:r>
              <a:rPr lang="en-US" sz="3200" dirty="0"/>
              <a:t>It’s my </a:t>
            </a:r>
            <a:r>
              <a:rPr lang="en-US" sz="3200" dirty="0" err="1"/>
              <a:t>favourite</a:t>
            </a:r>
            <a:r>
              <a:rPr lang="en-US" sz="3200" dirty="0"/>
              <a:t>. </a:t>
            </a:r>
          </a:p>
          <a:p>
            <a:r>
              <a:rPr lang="en-US" sz="3200" dirty="0"/>
              <a:t>Let’s eat some!</a:t>
            </a:r>
          </a:p>
          <a:p>
            <a:endParaRPr lang="en-US" sz="3200" dirty="0"/>
          </a:p>
          <a:p>
            <a:r>
              <a:rPr lang="en-US" sz="3200" dirty="0"/>
              <a:t>Sandwich, sandwich </a:t>
            </a:r>
          </a:p>
          <a:p>
            <a:r>
              <a:rPr lang="en-US" sz="3200" dirty="0"/>
              <a:t>It’s my </a:t>
            </a:r>
            <a:r>
              <a:rPr lang="en-US" sz="3200" dirty="0" err="1"/>
              <a:t>favourite</a:t>
            </a:r>
            <a:r>
              <a:rPr lang="en-US" sz="3200" dirty="0"/>
              <a:t>.</a:t>
            </a:r>
          </a:p>
          <a:p>
            <a:r>
              <a:rPr lang="en-US" sz="3200" dirty="0"/>
              <a:t>Let’s buy some!</a:t>
            </a:r>
            <a:endParaRPr lang="en-US" sz="3200" dirty="0">
              <a:solidFill>
                <a:srgbClr val="191919"/>
              </a:solidFill>
              <a:latin typeface="Myriad Pro" panose="020B050303040302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  <p:sp>
        <p:nvSpPr>
          <p:cNvPr id="6" name="Rounded Rectangle 5"/>
          <p:cNvSpPr/>
          <p:nvPr/>
        </p:nvSpPr>
        <p:spPr>
          <a:xfrm>
            <a:off x="180475" y="180748"/>
            <a:ext cx="5915525" cy="60960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FFFFFF"/>
                </a:solidFill>
                <a:latin typeface="Comic Sans MS" panose="030F0702030302020204" pitchFamily="66" charset="0"/>
              </a:rPr>
              <a:t>Listen and chant. (track 4.13)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468DFB14-BCC4-4954-8982-F20EE124055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4816" y="1216391"/>
            <a:ext cx="2483339" cy="5057618"/>
          </a:xfrm>
          <a:prstGeom prst="rect">
            <a:avLst/>
          </a:prstGeom>
        </p:spPr>
      </p:pic>
      <p:pic>
        <p:nvPicPr>
          <p:cNvPr id="16" name="track 4.13">
            <a:hlinkClick r:id="" action="ppaction://media"/>
            <a:extLst>
              <a:ext uri="{FF2B5EF4-FFF2-40B4-BE49-F238E27FC236}">
                <a16:creationId xmlns:a16="http://schemas.microsoft.com/office/drawing/2014/main" id="{7BBFA197-E2D1-418E-ACF1-6690AA45A2A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6336368" y="186763"/>
            <a:ext cx="609600" cy="609600"/>
          </a:xfrm>
          <a:prstGeom prst="rect">
            <a:avLst/>
          </a:prstGeom>
        </p:spPr>
      </p:pic>
      <p:pic>
        <p:nvPicPr>
          <p:cNvPr id="2" name="track 4.13">
            <a:hlinkClick r:id="" action="ppaction://media"/>
            <a:extLst>
              <a:ext uri="{FF2B5EF4-FFF2-40B4-BE49-F238E27FC236}">
                <a16:creationId xmlns:a16="http://schemas.microsoft.com/office/drawing/2014/main" id="{D5D4CDFF-221E-CB59-4500-60D640C8176C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5539" end="21900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647033" y="1029792"/>
            <a:ext cx="373198" cy="373198"/>
          </a:xfrm>
          <a:prstGeom prst="rect">
            <a:avLst/>
          </a:prstGeom>
        </p:spPr>
      </p:pic>
      <p:pic>
        <p:nvPicPr>
          <p:cNvPr id="3" name="track 4.13">
            <a:hlinkClick r:id="" action="ppaction://media"/>
            <a:extLst>
              <a:ext uri="{FF2B5EF4-FFF2-40B4-BE49-F238E27FC236}">
                <a16:creationId xmlns:a16="http://schemas.microsoft.com/office/drawing/2014/main" id="{AEDA532C-D1CC-5E23-AEB6-9C719C560374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8200" end="20133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647033" y="1527830"/>
            <a:ext cx="373198" cy="373198"/>
          </a:xfrm>
          <a:prstGeom prst="rect">
            <a:avLst/>
          </a:prstGeom>
        </p:spPr>
      </p:pic>
      <p:pic>
        <p:nvPicPr>
          <p:cNvPr id="17" name="track 4.13">
            <a:hlinkClick r:id="" action="ppaction://media"/>
            <a:extLst>
              <a:ext uri="{FF2B5EF4-FFF2-40B4-BE49-F238E27FC236}">
                <a16:creationId xmlns:a16="http://schemas.microsoft.com/office/drawing/2014/main" id="{501C1A89-D27F-F620-D20D-C4ABD79D0150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9853" end="18081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647033" y="2019853"/>
            <a:ext cx="373198" cy="373198"/>
          </a:xfrm>
          <a:prstGeom prst="rect">
            <a:avLst/>
          </a:prstGeom>
        </p:spPr>
      </p:pic>
      <p:pic>
        <p:nvPicPr>
          <p:cNvPr id="18" name="track 4.13">
            <a:hlinkClick r:id="" action="ppaction://media"/>
            <a:extLst>
              <a:ext uri="{FF2B5EF4-FFF2-40B4-BE49-F238E27FC236}">
                <a16:creationId xmlns:a16="http://schemas.microsoft.com/office/drawing/2014/main" id="{8F019D7D-69A8-A850-F1AF-E764A98D5BDD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14019" end="13950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647033" y="2858861"/>
            <a:ext cx="373198" cy="373198"/>
          </a:xfrm>
          <a:prstGeom prst="rect">
            <a:avLst/>
          </a:prstGeom>
        </p:spPr>
      </p:pic>
      <p:pic>
        <p:nvPicPr>
          <p:cNvPr id="19" name="track 4.13">
            <a:hlinkClick r:id="" action="ppaction://media"/>
            <a:extLst>
              <a:ext uri="{FF2B5EF4-FFF2-40B4-BE49-F238E27FC236}">
                <a16:creationId xmlns:a16="http://schemas.microsoft.com/office/drawing/2014/main" id="{28F6E110-EF69-9486-D9F8-7D420664E1B7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15961" end="12110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647033" y="3372002"/>
            <a:ext cx="373198" cy="373198"/>
          </a:xfrm>
          <a:prstGeom prst="rect">
            <a:avLst/>
          </a:prstGeom>
        </p:spPr>
      </p:pic>
      <p:pic>
        <p:nvPicPr>
          <p:cNvPr id="20" name="track 4.13">
            <a:hlinkClick r:id="" action="ppaction://media"/>
            <a:extLst>
              <a:ext uri="{FF2B5EF4-FFF2-40B4-BE49-F238E27FC236}">
                <a16:creationId xmlns:a16="http://schemas.microsoft.com/office/drawing/2014/main" id="{7CAB7AD5-6C5C-11DE-4F02-D15E882C4744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17903" end="10057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644826" y="3918955"/>
            <a:ext cx="373198" cy="373198"/>
          </a:xfrm>
          <a:prstGeom prst="rect">
            <a:avLst/>
          </a:prstGeom>
        </p:spPr>
      </p:pic>
      <p:pic>
        <p:nvPicPr>
          <p:cNvPr id="21" name="track 4.13">
            <a:hlinkClick r:id="" action="ppaction://media"/>
            <a:extLst>
              <a:ext uri="{FF2B5EF4-FFF2-40B4-BE49-F238E27FC236}">
                <a16:creationId xmlns:a16="http://schemas.microsoft.com/office/drawing/2014/main" id="{DDE2A091-99BD-71C1-214C-93D2E4E6E2E6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20696" end="6800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644826" y="4798473"/>
            <a:ext cx="373198" cy="373198"/>
          </a:xfrm>
          <a:prstGeom prst="rect">
            <a:avLst/>
          </a:prstGeom>
        </p:spPr>
      </p:pic>
      <p:pic>
        <p:nvPicPr>
          <p:cNvPr id="22" name="track 4.13">
            <a:hlinkClick r:id="" action="ppaction://media"/>
            <a:extLst>
              <a:ext uri="{FF2B5EF4-FFF2-40B4-BE49-F238E27FC236}">
                <a16:creationId xmlns:a16="http://schemas.microsoft.com/office/drawing/2014/main" id="{BCD289D1-F017-C365-E87D-11BACFDA1F4E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23264" end="4690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644826" y="5330170"/>
            <a:ext cx="373198" cy="373198"/>
          </a:xfrm>
          <a:prstGeom prst="rect">
            <a:avLst/>
          </a:prstGeom>
        </p:spPr>
      </p:pic>
      <p:pic>
        <p:nvPicPr>
          <p:cNvPr id="23" name="track 4.13">
            <a:hlinkClick r:id="" action="ppaction://media"/>
            <a:extLst>
              <a:ext uri="{FF2B5EF4-FFF2-40B4-BE49-F238E27FC236}">
                <a16:creationId xmlns:a16="http://schemas.microsoft.com/office/drawing/2014/main" id="{EABA46E6-93A1-F82B-11E5-B3C25D50F87B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25206" end="2410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644826" y="5803627"/>
            <a:ext cx="373198" cy="3731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9155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6" name="chimes.wav"/>
          </p:stSnd>
        </p:sndAc>
      </p:transition>
    </mc:Choice>
    <mc:Fallback xmlns="">
      <p:transition spd="slow">
        <p:sndAc>
          <p:stSnd>
            <p:snd r:embed="rId11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1" dur="2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5" dur="2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9" dur="2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3" dur="2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7" dur="2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1" dur="20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5" dur="20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9" dur="20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3" dur="20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7" dur="30000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1" dur="256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1667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9" dur="2066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3" dur="2031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7" dur="1929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1" dur="2040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5" dur="2504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9" dur="2046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3" dur="2384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  <p:audio>
              <p:cMediaNode vol="80000">
                <p:cTn id="1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1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>
                <p:cTn id="1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  <p:audio>
              <p:cMediaNode vol="80000">
                <p:cTn id="1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  <p:audio>
              <p:cMediaNode vol="80000">
                <p:cTn id="1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  <p:audio>
              <p:cMediaNode vol="80000">
                <p:cTn id="1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"/>
                </p:tgtEl>
              </p:cMediaNode>
            </p:audio>
            <p:audio>
              <p:cMediaNode vol="80000">
                <p:cTn id="1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"/>
                </p:tgtEl>
              </p:cMediaNode>
            </p:audio>
            <p:audio>
              <p:cMediaNode vol="80000">
                <p:cTn id="1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  <p:audio>
              <p:cMediaNode vol="80000">
                <p:cTn id="1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</p:childTnLst>
        </p:cTn>
      </p:par>
    </p:tnLst>
    <p:bldLst>
      <p:bldP spid="4" grpId="0" build="allAtOnce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2442575" y="1254973"/>
            <a:ext cx="7302673" cy="45195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pic>
        <p:nvPicPr>
          <p:cNvPr id="8663" name="Google Shape;8663;p43"/>
          <p:cNvPicPr preferRelativeResize="0"/>
          <p:nvPr/>
        </p:nvPicPr>
        <p:blipFill rotWithShape="1">
          <a:blip r:embed="rId4">
            <a:alphaModFix/>
          </a:blip>
          <a:srcRect l="4949" t="29064" r="6193" b="20397"/>
          <a:stretch/>
        </p:blipFill>
        <p:spPr>
          <a:xfrm rot="19422191" flipH="1">
            <a:off x="8265149" y="5093746"/>
            <a:ext cx="2103120" cy="510252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TextBox 7"/>
          <p:cNvSpPr txBox="1"/>
          <p:nvPr/>
        </p:nvSpPr>
        <p:spPr>
          <a:xfrm>
            <a:off x="3875618" y="1564619"/>
            <a:ext cx="437651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>
                <a:solidFill>
                  <a:srgbClr val="000000"/>
                </a:solidFill>
                <a:latin typeface="Comic Sans MS" pitchFamily="66" charset="0"/>
              </a:rPr>
              <a:t>3 PRACTICE</a:t>
            </a:r>
          </a:p>
        </p:txBody>
      </p:sp>
      <p:sp>
        <p:nvSpPr>
          <p:cNvPr id="9" name="Rectangle 8"/>
          <p:cNvSpPr/>
          <p:nvPr/>
        </p:nvSpPr>
        <p:spPr>
          <a:xfrm>
            <a:off x="3990232" y="3000717"/>
            <a:ext cx="4147289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400" b="1" kern="0" dirty="0">
                <a:solidFill>
                  <a:srgbClr val="241826"/>
                </a:solidFill>
                <a:latin typeface="Comic Sans MS" panose="030F0702030302020204" pitchFamily="66" charset="0"/>
              </a:rPr>
              <a:t>Task 9 </a:t>
            </a:r>
            <a:r>
              <a:rPr lang="en-US" sz="4400" dirty="0">
                <a:solidFill>
                  <a:srgbClr val="191919"/>
                </a:solidFill>
                <a:latin typeface="Comic Sans MS" panose="030F0702030302020204" pitchFamily="66" charset="0"/>
              </a:rPr>
              <a:t>Say it!</a:t>
            </a:r>
          </a:p>
        </p:txBody>
      </p:sp>
      <p:pic>
        <p:nvPicPr>
          <p:cNvPr id="10" name="Google Shape;8663;p43"/>
          <p:cNvPicPr preferRelativeResize="0"/>
          <p:nvPr/>
        </p:nvPicPr>
        <p:blipFill rotWithShape="1">
          <a:blip r:embed="rId4">
            <a:alphaModFix/>
          </a:blip>
          <a:srcRect l="4949" t="29064" r="6193" b="20397"/>
          <a:stretch/>
        </p:blipFill>
        <p:spPr>
          <a:xfrm rot="19422191" flipH="1">
            <a:off x="1670074" y="1315191"/>
            <a:ext cx="2103120" cy="5102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  <p:grpSp>
        <p:nvGrpSpPr>
          <p:cNvPr id="21" name="Group 20"/>
          <p:cNvGrpSpPr/>
          <p:nvPr/>
        </p:nvGrpSpPr>
        <p:grpSpPr>
          <a:xfrm>
            <a:off x="5503048" y="3979339"/>
            <a:ext cx="1121655" cy="1082842"/>
            <a:chOff x="3967464" y="3130426"/>
            <a:chExt cx="1121655" cy="1082842"/>
          </a:xfrm>
        </p:grpSpPr>
        <p:sp>
          <p:nvSpPr>
            <p:cNvPr id="22" name="Rounded Rectangle 21"/>
            <p:cNvSpPr/>
            <p:nvPr/>
          </p:nvSpPr>
          <p:spPr>
            <a:xfrm>
              <a:off x="3967464" y="3130426"/>
              <a:ext cx="1121655" cy="1082842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solidFill>
                <a:srgbClr val="5B9BD5">
                  <a:shade val="50000"/>
                </a:srgbClr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srgbClr val="FFFFFF"/>
                </a:solidFill>
                <a:latin typeface="Calibri" panose="020F0502020204030204"/>
              </a:endParaRPr>
            </a:p>
          </p:txBody>
        </p:sp>
        <p:pic>
          <p:nvPicPr>
            <p:cNvPr id="23" name="Picture 6" descr="Say Icon #1566 - Free Icons Library">
              <a:extLst>
                <a:ext uri="{FF2B5EF4-FFF2-40B4-BE49-F238E27FC236}">
                  <a16:creationId xmlns:a16="http://schemas.microsoft.com/office/drawing/2014/main" id="{EDD622AB-EE07-4F4E-A65F-66B24E0774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2018" y="3348811"/>
              <a:ext cx="696734" cy="6967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430667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7" name="chimes.wav"/>
          </p:stSnd>
        </p:sndAc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3F56DC7D-4AC2-4B41-9CC7-8A47AD7C69D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33885" y="742159"/>
            <a:ext cx="9488134" cy="53736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3112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442575" y="1254973"/>
            <a:ext cx="7302673" cy="45195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250023" y="2881295"/>
            <a:ext cx="568777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>
                <a:solidFill>
                  <a:srgbClr val="000000"/>
                </a:solidFill>
                <a:latin typeface="Comic Sans MS" pitchFamily="66" charset="0"/>
              </a:rPr>
              <a:t>4 PRODUCTION</a:t>
            </a:r>
          </a:p>
        </p:txBody>
      </p:sp>
      <p:pic>
        <p:nvPicPr>
          <p:cNvPr id="6" name="Google Shape;7675;p3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2023980">
            <a:off x="8213625" y="904385"/>
            <a:ext cx="2320773" cy="1320467"/>
          </a:xfrm>
          <a:prstGeom prst="rect">
            <a:avLst/>
          </a:prstGeom>
          <a:noFill/>
          <a:ln>
            <a:noFill/>
          </a:ln>
        </p:spPr>
      </p:pic>
      <p:pic>
        <p:nvPicPr>
          <p:cNvPr id="7" name="Google Shape;7675;p3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1782628">
            <a:off x="1755495" y="4846379"/>
            <a:ext cx="2333515" cy="1320467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33403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4">
            <a:alphaModFix/>
          </a:blip>
          <a:stretch>
            <a:fillRect/>
          </a:stretch>
        </a:blipFill>
        <a:effectLst/>
      </p:bgPr>
    </p:bg>
    <p:spTree>
      <p:nvGrpSpPr>
        <p:cNvPr id="1" name="Shape 8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0" name="Google Shape;8630;p40"/>
          <p:cNvSpPr txBox="1">
            <a:spLocks noGrp="1"/>
          </p:cNvSpPr>
          <p:nvPr>
            <p:ph type="title"/>
          </p:nvPr>
        </p:nvSpPr>
        <p:spPr>
          <a:xfrm>
            <a:off x="1263316" y="1202031"/>
            <a:ext cx="9745579" cy="4236243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dirty="0"/>
          </a:p>
        </p:txBody>
      </p:sp>
      <p:pic>
        <p:nvPicPr>
          <p:cNvPr id="8631" name="Google Shape;8631;p40"/>
          <p:cNvPicPr preferRelativeResize="0"/>
          <p:nvPr/>
        </p:nvPicPr>
        <p:blipFill rotWithShape="1">
          <a:blip r:embed="rId5">
            <a:alphaModFix/>
          </a:blip>
          <a:srcRect l="4949" t="29064" r="6193" b="20397"/>
          <a:stretch/>
        </p:blipFill>
        <p:spPr>
          <a:xfrm rot="332907">
            <a:off x="4971846" y="966363"/>
            <a:ext cx="2485700" cy="5688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  <p:sp>
        <p:nvSpPr>
          <p:cNvPr id="5" name="Title 1"/>
          <p:cNvSpPr txBox="1">
            <a:spLocks/>
          </p:cNvSpPr>
          <p:nvPr/>
        </p:nvSpPr>
        <p:spPr>
          <a:xfrm>
            <a:off x="1609824" y="1541104"/>
            <a:ext cx="9091513" cy="19304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7200" dirty="0">
                <a:solidFill>
                  <a:srgbClr val="191919"/>
                </a:solidFill>
                <a:latin typeface="Comic Sans MS" panose="030F0702030302020204" pitchFamily="66" charset="0"/>
              </a:rPr>
              <a:t>Unit 4: </a:t>
            </a:r>
            <a:br>
              <a:rPr lang="en-US" sz="7200" dirty="0">
                <a:solidFill>
                  <a:srgbClr val="191919"/>
                </a:solidFill>
                <a:latin typeface="Comic Sans MS" panose="030F0702030302020204" pitchFamily="66" charset="0"/>
              </a:rPr>
            </a:br>
            <a:r>
              <a:rPr lang="en-US" sz="7200" dirty="0">
                <a:solidFill>
                  <a:srgbClr val="191919"/>
                </a:solidFill>
                <a:latin typeface="Comic Sans MS" panose="030F0702030302020204" pitchFamily="66" charset="0"/>
              </a:rPr>
              <a:t>Food and Drinks</a:t>
            </a:r>
          </a:p>
        </p:txBody>
      </p:sp>
      <p:sp>
        <p:nvSpPr>
          <p:cNvPr id="6" name="Google Shape;792;p29"/>
          <p:cNvSpPr txBox="1">
            <a:spLocks/>
          </p:cNvSpPr>
          <p:nvPr/>
        </p:nvSpPr>
        <p:spPr>
          <a:xfrm>
            <a:off x="3052396" y="4549866"/>
            <a:ext cx="6324599" cy="64351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600" b="1" dirty="0">
                <a:solidFill>
                  <a:srgbClr val="191919"/>
                </a:solidFill>
                <a:latin typeface="Comic Sans MS" panose="030F0702030302020204" pitchFamily="66" charset="0"/>
              </a:rPr>
              <a:t>Lesson 3 – Task 7, 8, 9</a:t>
            </a:r>
          </a:p>
        </p:txBody>
      </p:sp>
    </p:spTree>
    <p:extLst>
      <p:ext uri="{BB962C8B-B14F-4D97-AF65-F5344CB8AC3E}">
        <p14:creationId xmlns:p14="http://schemas.microsoft.com/office/powerpoint/2010/main" val="4223324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7" name="chimes.wav"/>
          </p:stSnd>
        </p:sndAc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010DFBB-F0D6-874B-A5F3-0170F8BBD978}"/>
              </a:ext>
            </a:extLst>
          </p:cNvPr>
          <p:cNvSpPr>
            <a:spLocks noGrp="1"/>
          </p:cNvSpPr>
          <p:nvPr>
            <p:ph type="ctrTitle" idx="4"/>
          </p:nvPr>
        </p:nvSpPr>
        <p:spPr>
          <a:xfrm>
            <a:off x="933133" y="522705"/>
            <a:ext cx="9851600" cy="848400"/>
          </a:xfrm>
        </p:spPr>
        <p:txBody>
          <a:bodyPr/>
          <a:lstStyle/>
          <a:p>
            <a:r>
              <a:rPr lang="en-US" sz="6667" dirty="0">
                <a:solidFill>
                  <a:srgbClr val="0070C0"/>
                </a:solidFill>
              </a:rPr>
              <a:t>Shopping list game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53A3FBFC-B902-0D43-B1D2-911FDFD2C72D}"/>
              </a:ext>
            </a:extLst>
          </p:cNvPr>
          <p:cNvSpPr/>
          <p:nvPr/>
        </p:nvSpPr>
        <p:spPr>
          <a:xfrm>
            <a:off x="0" y="1947333"/>
            <a:ext cx="12192000" cy="491066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pic>
        <p:nvPicPr>
          <p:cNvPr id="9218" name="Picture 2" descr="Trolley Clipart Cartoon - Green Shopping Cart Vector - (600x568) Png  Clipart Download">
            <a:extLst>
              <a:ext uri="{FF2B5EF4-FFF2-40B4-BE49-F238E27FC236}">
                <a16:creationId xmlns:a16="http://schemas.microsoft.com/office/drawing/2014/main" id="{59DB705D-067B-1844-ABAE-CF84D49281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067" y="3352800"/>
            <a:ext cx="3291715" cy="31157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2" descr="Trolley Clipart Cartoon - Green Shopping Cart Vector - (600x568) Png  Clipart Download">
            <a:extLst>
              <a:ext uri="{FF2B5EF4-FFF2-40B4-BE49-F238E27FC236}">
                <a16:creationId xmlns:a16="http://schemas.microsoft.com/office/drawing/2014/main" id="{DB57B270-41ED-CC4D-A076-7E419EEA05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56134" y="3352800"/>
            <a:ext cx="3291717" cy="3115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Title 2">
            <a:extLst>
              <a:ext uri="{FF2B5EF4-FFF2-40B4-BE49-F238E27FC236}">
                <a16:creationId xmlns:a16="http://schemas.microsoft.com/office/drawing/2014/main" id="{4CAD5BFC-08CA-324D-A8DC-51C93BCE41E7}"/>
              </a:ext>
            </a:extLst>
          </p:cNvPr>
          <p:cNvSpPr txBox="1">
            <a:spLocks/>
          </p:cNvSpPr>
          <p:nvPr/>
        </p:nvSpPr>
        <p:spPr>
          <a:xfrm>
            <a:off x="1119431" y="3111277"/>
            <a:ext cx="2148733" cy="84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Coming Soon"/>
              <a:buNone/>
              <a:defRPr sz="2700" b="1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Coming Soon"/>
              <a:buNone/>
              <a:defRPr sz="27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Coming Soon"/>
              <a:buNone/>
              <a:defRPr sz="27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Coming Soon"/>
              <a:buNone/>
              <a:defRPr sz="27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Coming Soon"/>
              <a:buNone/>
              <a:defRPr sz="27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Coming Soon"/>
              <a:buNone/>
              <a:defRPr sz="27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Coming Soon"/>
              <a:buNone/>
              <a:defRPr sz="27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Coming Soon"/>
              <a:buNone/>
              <a:defRPr sz="27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Coming Soon"/>
              <a:buNone/>
              <a:defRPr sz="27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r>
              <a:rPr lang="en-US" sz="6667" dirty="0">
                <a:solidFill>
                  <a:srgbClr val="FF0000"/>
                </a:solidFill>
              </a:rPr>
              <a:t>/</a:t>
            </a:r>
            <a:r>
              <a:rPr lang="en-US" sz="7200" spc="400" dirty="0">
                <a:solidFill>
                  <a:srgbClr val="FF0000"/>
                </a:solidFill>
                <a:latin typeface="Comic Sans MS" pitchFamily="66" charset="0"/>
                <a:sym typeface="Changa One"/>
              </a:rPr>
              <a:t>l</a:t>
            </a:r>
            <a:r>
              <a:rPr lang="en-US" sz="6667" dirty="0">
                <a:solidFill>
                  <a:srgbClr val="FF0000"/>
                </a:solidFill>
              </a:rPr>
              <a:t>/</a:t>
            </a:r>
          </a:p>
        </p:txBody>
      </p:sp>
      <p:sp>
        <p:nvSpPr>
          <p:cNvPr id="29" name="Title 2">
            <a:extLst>
              <a:ext uri="{FF2B5EF4-FFF2-40B4-BE49-F238E27FC236}">
                <a16:creationId xmlns:a16="http://schemas.microsoft.com/office/drawing/2014/main" id="{1C55571D-8E68-F347-A499-83A488A6A4BD}"/>
              </a:ext>
            </a:extLst>
          </p:cNvPr>
          <p:cNvSpPr txBox="1">
            <a:spLocks/>
          </p:cNvSpPr>
          <p:nvPr/>
        </p:nvSpPr>
        <p:spPr>
          <a:xfrm>
            <a:off x="9116751" y="3256548"/>
            <a:ext cx="2305228" cy="84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Coming Soon"/>
              <a:buNone/>
              <a:defRPr sz="2700" b="1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Coming Soon"/>
              <a:buNone/>
              <a:defRPr sz="27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Coming Soon"/>
              <a:buNone/>
              <a:defRPr sz="27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Coming Soon"/>
              <a:buNone/>
              <a:defRPr sz="27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Coming Soon"/>
              <a:buNone/>
              <a:defRPr sz="27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Coming Soon"/>
              <a:buNone/>
              <a:defRPr sz="27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Coming Soon"/>
              <a:buNone/>
              <a:defRPr sz="27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Coming Soon"/>
              <a:buNone/>
              <a:defRPr sz="27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Coming Soon"/>
              <a:buNone/>
              <a:defRPr sz="27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r>
              <a:rPr lang="en-US" sz="6667" dirty="0">
                <a:solidFill>
                  <a:srgbClr val="FF0000"/>
                </a:solidFill>
              </a:rPr>
              <a:t>/</a:t>
            </a:r>
            <a:r>
              <a:rPr lang="en-US" sz="7200" spc="400" dirty="0">
                <a:solidFill>
                  <a:srgbClr val="FF0000"/>
                </a:solidFill>
                <a:latin typeface="Comic Sans MS" pitchFamily="66" charset="0"/>
                <a:sym typeface="Changa One"/>
              </a:rPr>
              <a:t>p</a:t>
            </a:r>
            <a:r>
              <a:rPr lang="en-US" sz="6667" dirty="0">
                <a:solidFill>
                  <a:srgbClr val="FF0000"/>
                </a:solidFill>
              </a:rPr>
              <a:t>/</a:t>
            </a:r>
          </a:p>
        </p:txBody>
      </p:sp>
      <p:pic>
        <p:nvPicPr>
          <p:cNvPr id="18" name="Đồng hồ đếm ngược 4 phút - 4 minutes timer" descr="Đồng hồ đếm ngược 4 phút - 4 minutes timer">
            <a:hlinkClick r:id="" action="ppaction://media"/>
            <a:extLst>
              <a:ext uri="{FF2B5EF4-FFF2-40B4-BE49-F238E27FC236}">
                <a16:creationId xmlns:a16="http://schemas.microsoft.com/office/drawing/2014/main" id="{48FE8365-ED86-D24E-A8B7-491AB5F7D024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3842956" y="2547080"/>
            <a:ext cx="4503773" cy="3115736"/>
          </a:xfrm>
          <a:prstGeom prst="rect">
            <a:avLst/>
          </a:prstGeom>
          <a:ln>
            <a:noFill/>
          </a:ln>
          <a:effectLst/>
          <a:scene3d>
            <a:camera prst="orthographicFront"/>
            <a:lightRig rig="balanced" dir="t"/>
          </a:scene3d>
          <a:sp3d prstMaterial="softEdge">
            <a:bevelT w="203200" h="101600" prst="cross"/>
            <a:contourClr>
              <a:srgbClr val="FFFFFF"/>
            </a:contourClr>
          </a:sp3d>
        </p:spPr>
      </p:pic>
      <p:pic>
        <p:nvPicPr>
          <p:cNvPr id="31" name="Picture 62">
            <a:extLst>
              <a:ext uri="{FF2B5EF4-FFF2-40B4-BE49-F238E27FC236}">
                <a16:creationId xmlns:a16="http://schemas.microsoft.com/office/drawing/2014/main" id="{D10F2E92-E93B-8A4B-B208-D973FA1DBD41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1136" y="95401"/>
            <a:ext cx="1576504" cy="75590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51635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51635"/>
                            </p:stCondLst>
                            <p:childTnLst>
                              <p:par>
                                <p:cTn id="8" presetID="3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11" dur="1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18"/>
                </p:tgtEl>
              </p:cMediaNode>
            </p:video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7" dur="1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E3FFB6-9F0D-2BBE-BD01-BA74CFC21C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D8C91DF-E4DD-5B4C-71E5-E7BF42BA059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0" name="Picture 39">
            <a:extLst>
              <a:ext uri="{FF2B5EF4-FFF2-40B4-BE49-F238E27FC236}">
                <a16:creationId xmlns:a16="http://schemas.microsoft.com/office/drawing/2014/main" id="{5888EE12-7F5E-BEF1-A1C7-3F2BB4BA317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35" y="119888"/>
            <a:ext cx="1429935" cy="685627"/>
          </a:xfrm>
          <a:prstGeom prst="rect">
            <a:avLst/>
          </a:prstGeom>
        </p:spPr>
      </p:pic>
      <p:graphicFrame>
        <p:nvGraphicFramePr>
          <p:cNvPr id="41" name="Table 15">
            <a:extLst>
              <a:ext uri="{FF2B5EF4-FFF2-40B4-BE49-F238E27FC236}">
                <a16:creationId xmlns:a16="http://schemas.microsoft.com/office/drawing/2014/main" id="{E552ACF6-4EF7-4CEA-3157-EA1691BB6546}"/>
              </a:ext>
            </a:extLst>
          </p:cNvPr>
          <p:cNvGraphicFramePr>
            <a:graphicFrameLocks noGrp="1"/>
          </p:cNvGraphicFramePr>
          <p:nvPr/>
        </p:nvGraphicFramePr>
        <p:xfrm>
          <a:off x="2018220" y="1944971"/>
          <a:ext cx="7848796" cy="3311508"/>
        </p:xfrm>
        <a:graphic>
          <a:graphicData uri="http://schemas.openxmlformats.org/drawingml/2006/table">
            <a:tbl>
              <a:tblPr firstRow="1" bandRow="1"/>
              <a:tblGrid>
                <a:gridCol w="1962199">
                  <a:extLst>
                    <a:ext uri="{9D8B030D-6E8A-4147-A177-3AD203B41FA5}">
                      <a16:colId xmlns:a16="http://schemas.microsoft.com/office/drawing/2014/main" val="257416257"/>
                    </a:ext>
                  </a:extLst>
                </a:gridCol>
                <a:gridCol w="1962199">
                  <a:extLst>
                    <a:ext uri="{9D8B030D-6E8A-4147-A177-3AD203B41FA5}">
                      <a16:colId xmlns:a16="http://schemas.microsoft.com/office/drawing/2014/main" val="547786624"/>
                    </a:ext>
                  </a:extLst>
                </a:gridCol>
                <a:gridCol w="1962199">
                  <a:extLst>
                    <a:ext uri="{9D8B030D-6E8A-4147-A177-3AD203B41FA5}">
                      <a16:colId xmlns:a16="http://schemas.microsoft.com/office/drawing/2014/main" val="806567065"/>
                    </a:ext>
                  </a:extLst>
                </a:gridCol>
                <a:gridCol w="1962199">
                  <a:extLst>
                    <a:ext uri="{9D8B030D-6E8A-4147-A177-3AD203B41FA5}">
                      <a16:colId xmlns:a16="http://schemas.microsoft.com/office/drawing/2014/main" val="1347445215"/>
                    </a:ext>
                  </a:extLst>
                </a:gridCol>
              </a:tblGrid>
              <a:tr h="827877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algn="ctr"/>
                      <a:r>
                        <a:rPr lang="x-none" sz="2700" dirty="0">
                          <a:solidFill>
                            <a:srgbClr val="0070C0"/>
                          </a:solidFill>
                        </a:rPr>
                        <a:t>TEAM 1</a:t>
                      </a:r>
                      <a:endParaRPr lang="x-none" sz="2700" dirty="0">
                        <a:solidFill>
                          <a:srgbClr val="0070C0"/>
                        </a:solidFill>
                        <a:latin typeface="Comic Sans MS" panose="030F0902030302020204" pitchFamily="66" charset="0"/>
                      </a:endParaRPr>
                    </a:p>
                  </a:txBody>
                  <a:tcPr marL="121920" marR="121920" marT="60960" marB="60960" anchor="ctr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597CE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endParaRPr lang="x-none" sz="2400" dirty="0"/>
                    </a:p>
                  </a:txBody>
                  <a:tcPr marL="121920" marR="121920" marT="60960" marB="60960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597CE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endParaRPr lang="x-none" sz="2400"/>
                    </a:p>
                  </a:txBody>
                  <a:tcPr marL="121920" marR="121920" marT="60960" marB="60960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597CE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endParaRPr lang="x-none" sz="2400" dirty="0"/>
                    </a:p>
                  </a:txBody>
                  <a:tcPr marL="121920" marR="121920" marT="60960" marB="60960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597CE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403372"/>
                  </a:ext>
                </a:extLst>
              </a:tr>
              <a:tr h="827877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algn="ctr"/>
                      <a:r>
                        <a:rPr lang="x-none" sz="2700" dirty="0">
                          <a:solidFill>
                            <a:srgbClr val="0070C0"/>
                          </a:solidFill>
                        </a:rPr>
                        <a:t>TEAM 2</a:t>
                      </a:r>
                      <a:endParaRPr lang="x-none" sz="2700" dirty="0">
                        <a:solidFill>
                          <a:srgbClr val="0070C0"/>
                        </a:solidFill>
                        <a:latin typeface="Comic Sans MS" panose="030F0902030302020204" pitchFamily="66" charset="0"/>
                      </a:endParaRPr>
                    </a:p>
                  </a:txBody>
                  <a:tcPr marL="121920" marR="121920" marT="60960" marB="60960" anchor="ctr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597CE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endParaRPr lang="x-none" sz="2400" dirty="0"/>
                    </a:p>
                  </a:txBody>
                  <a:tcPr marL="121920" marR="121920" marT="60960" marB="60960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597CE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endParaRPr lang="x-none" sz="2400" dirty="0"/>
                    </a:p>
                  </a:txBody>
                  <a:tcPr marL="121920" marR="121920" marT="60960" marB="60960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597CE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endParaRPr lang="x-none" sz="2400" dirty="0"/>
                    </a:p>
                  </a:txBody>
                  <a:tcPr marL="121920" marR="121920" marT="60960" marB="60960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597CE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6324055"/>
                  </a:ext>
                </a:extLst>
              </a:tr>
              <a:tr h="827877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algn="ctr"/>
                      <a:r>
                        <a:rPr lang="x-none" sz="2700" dirty="0">
                          <a:solidFill>
                            <a:srgbClr val="0070C0"/>
                          </a:solidFill>
                        </a:rPr>
                        <a:t>TEAM 3</a:t>
                      </a:r>
                      <a:endParaRPr lang="x-none" sz="2700" dirty="0">
                        <a:solidFill>
                          <a:srgbClr val="0070C0"/>
                        </a:solidFill>
                        <a:latin typeface="Comic Sans MS" panose="030F0902030302020204" pitchFamily="66" charset="0"/>
                      </a:endParaRPr>
                    </a:p>
                  </a:txBody>
                  <a:tcPr marL="121920" marR="121920" marT="60960" marB="60960" anchor="ctr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597CE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endParaRPr lang="x-none" sz="2400" dirty="0"/>
                    </a:p>
                  </a:txBody>
                  <a:tcPr marL="121920" marR="121920" marT="60960" marB="60960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597CE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endParaRPr lang="x-none" sz="2400" dirty="0"/>
                    </a:p>
                  </a:txBody>
                  <a:tcPr marL="121920" marR="121920" marT="60960" marB="60960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597CE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endParaRPr lang="x-none" sz="2400" dirty="0"/>
                    </a:p>
                  </a:txBody>
                  <a:tcPr marL="121920" marR="121920" marT="60960" marB="60960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597CE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9118582"/>
                  </a:ext>
                </a:extLst>
              </a:tr>
              <a:tr h="827877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algn="ctr"/>
                      <a:r>
                        <a:rPr lang="x-none" sz="2700" dirty="0">
                          <a:solidFill>
                            <a:srgbClr val="0070C0"/>
                          </a:solidFill>
                        </a:rPr>
                        <a:t>TEAM 4</a:t>
                      </a:r>
                      <a:endParaRPr lang="x-none" sz="2700" dirty="0">
                        <a:solidFill>
                          <a:srgbClr val="0070C0"/>
                        </a:solidFill>
                        <a:latin typeface="Comic Sans MS" panose="030F0902030302020204" pitchFamily="66" charset="0"/>
                      </a:endParaRPr>
                    </a:p>
                  </a:txBody>
                  <a:tcPr marL="121920" marR="121920" marT="60960" marB="60960" anchor="ctr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597CE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endParaRPr lang="x-none" sz="2400" dirty="0"/>
                    </a:p>
                  </a:txBody>
                  <a:tcPr marL="121920" marR="121920" marT="60960" marB="60960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597CE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endParaRPr lang="x-none" sz="2400" dirty="0"/>
                    </a:p>
                  </a:txBody>
                  <a:tcPr marL="121920" marR="121920" marT="60960" marB="60960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597CE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endParaRPr lang="x-none" sz="2400" dirty="0"/>
                    </a:p>
                  </a:txBody>
                  <a:tcPr marL="121920" marR="121920" marT="60960" marB="60960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597CE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591639"/>
                  </a:ext>
                </a:extLst>
              </a:tr>
            </a:tbl>
          </a:graphicData>
        </a:graphic>
      </p:graphicFrame>
      <p:sp>
        <p:nvSpPr>
          <p:cNvPr id="42" name="Rectangle 41">
            <a:extLst>
              <a:ext uri="{FF2B5EF4-FFF2-40B4-BE49-F238E27FC236}">
                <a16:creationId xmlns:a16="http://schemas.microsoft.com/office/drawing/2014/main" id="{F2C8EF10-8203-F2F1-DBDB-950EB9D18AD5}"/>
              </a:ext>
            </a:extLst>
          </p:cNvPr>
          <p:cNvSpPr/>
          <p:nvPr/>
        </p:nvSpPr>
        <p:spPr>
          <a:xfrm>
            <a:off x="7992342" y="1996658"/>
            <a:ext cx="1820769" cy="695111"/>
          </a:xfrm>
          <a:prstGeom prst="rect">
            <a:avLst/>
          </a:prstGeom>
          <a:solidFill>
            <a:srgbClr val="DBEAF6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x-none" sz="2400" kern="0">
              <a:solidFill>
                <a:srgbClr val="261D2A"/>
              </a:solidFill>
              <a:latin typeface="Arial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C336FB4B-D7E5-4A91-C11D-91D5D6B8E5CF}"/>
              </a:ext>
            </a:extLst>
          </p:cNvPr>
          <p:cNvSpPr/>
          <p:nvPr/>
        </p:nvSpPr>
        <p:spPr>
          <a:xfrm>
            <a:off x="7969168" y="2836859"/>
            <a:ext cx="1820768" cy="721220"/>
          </a:xfrm>
          <a:prstGeom prst="rect">
            <a:avLst/>
          </a:prstGeom>
          <a:solidFill>
            <a:srgbClr val="DBEAF6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x-none" sz="2400" kern="0">
              <a:solidFill>
                <a:srgbClr val="261D2A"/>
              </a:solidFill>
              <a:latin typeface="Arial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E499D1F-B8FE-EF69-E5A7-D2D5E5F3EA68}"/>
              </a:ext>
            </a:extLst>
          </p:cNvPr>
          <p:cNvSpPr/>
          <p:nvPr/>
        </p:nvSpPr>
        <p:spPr>
          <a:xfrm>
            <a:off x="7969170" y="3647319"/>
            <a:ext cx="1820767" cy="721220"/>
          </a:xfrm>
          <a:prstGeom prst="rect">
            <a:avLst/>
          </a:prstGeom>
          <a:solidFill>
            <a:srgbClr val="DBEAF6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x-none" sz="2400" kern="0">
              <a:solidFill>
                <a:srgbClr val="261D2A"/>
              </a:solidFill>
              <a:latin typeface="Arial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C86E080B-D350-7D53-6E28-B9609B58101B}"/>
              </a:ext>
            </a:extLst>
          </p:cNvPr>
          <p:cNvSpPr/>
          <p:nvPr/>
        </p:nvSpPr>
        <p:spPr>
          <a:xfrm>
            <a:off x="7969169" y="4498448"/>
            <a:ext cx="1867115" cy="724801"/>
          </a:xfrm>
          <a:prstGeom prst="rect">
            <a:avLst/>
          </a:prstGeom>
          <a:solidFill>
            <a:srgbClr val="DBEAF6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x-none" sz="2400" kern="0">
              <a:solidFill>
                <a:srgbClr val="261D2A"/>
              </a:solidFill>
              <a:latin typeface="Arial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CFD8DD34-06ED-6785-57D8-07697C393C37}"/>
              </a:ext>
            </a:extLst>
          </p:cNvPr>
          <p:cNvSpPr/>
          <p:nvPr/>
        </p:nvSpPr>
        <p:spPr>
          <a:xfrm>
            <a:off x="6002571" y="1988159"/>
            <a:ext cx="1826484" cy="704692"/>
          </a:xfrm>
          <a:prstGeom prst="rect">
            <a:avLst/>
          </a:prstGeom>
          <a:solidFill>
            <a:srgbClr val="DBEAF6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x-none" sz="2400" kern="0">
              <a:solidFill>
                <a:srgbClr val="261D2A"/>
              </a:solidFill>
              <a:latin typeface="Arial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3EB983B6-DF71-7231-14EF-3E3B2664F043}"/>
              </a:ext>
            </a:extLst>
          </p:cNvPr>
          <p:cNvSpPr/>
          <p:nvPr/>
        </p:nvSpPr>
        <p:spPr>
          <a:xfrm>
            <a:off x="6002571" y="2831603"/>
            <a:ext cx="1826484" cy="704692"/>
          </a:xfrm>
          <a:prstGeom prst="rect">
            <a:avLst/>
          </a:prstGeom>
          <a:solidFill>
            <a:srgbClr val="DBEAF6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x-none" sz="2400" kern="0" dirty="0">
              <a:solidFill>
                <a:srgbClr val="261D2A"/>
              </a:solidFill>
              <a:latin typeface="Arial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60C850DB-1C9D-204D-8ED1-FD83CB5D3EC8}"/>
              </a:ext>
            </a:extLst>
          </p:cNvPr>
          <p:cNvSpPr/>
          <p:nvPr/>
        </p:nvSpPr>
        <p:spPr>
          <a:xfrm>
            <a:off x="6033350" y="3670090"/>
            <a:ext cx="1795705" cy="704692"/>
          </a:xfrm>
          <a:prstGeom prst="rect">
            <a:avLst/>
          </a:prstGeom>
          <a:solidFill>
            <a:srgbClr val="DBEAF6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x-none" sz="2400" kern="0">
              <a:solidFill>
                <a:srgbClr val="261D2A"/>
              </a:solidFill>
              <a:latin typeface="Arial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0E0DDD6F-099B-3128-D773-D1C5A1BD97C5}"/>
              </a:ext>
            </a:extLst>
          </p:cNvPr>
          <p:cNvSpPr/>
          <p:nvPr/>
        </p:nvSpPr>
        <p:spPr>
          <a:xfrm>
            <a:off x="5979066" y="4482810"/>
            <a:ext cx="1873492" cy="704692"/>
          </a:xfrm>
          <a:prstGeom prst="rect">
            <a:avLst/>
          </a:prstGeom>
          <a:solidFill>
            <a:srgbClr val="DBEAF6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x-none" sz="2400" kern="0">
              <a:solidFill>
                <a:srgbClr val="261D2A"/>
              </a:solidFill>
              <a:latin typeface="Arial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A5344B02-69A1-D15C-2161-175979A1018E}"/>
              </a:ext>
            </a:extLst>
          </p:cNvPr>
          <p:cNvSpPr/>
          <p:nvPr/>
        </p:nvSpPr>
        <p:spPr>
          <a:xfrm>
            <a:off x="4013699" y="3654427"/>
            <a:ext cx="1821615" cy="704692"/>
          </a:xfrm>
          <a:prstGeom prst="rect">
            <a:avLst/>
          </a:prstGeom>
          <a:solidFill>
            <a:srgbClr val="DBEAF6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x-none" sz="2400" kern="0">
              <a:solidFill>
                <a:srgbClr val="261D2A"/>
              </a:solidFill>
              <a:latin typeface="Arial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11FC26D7-3863-345B-7216-E2599F6648FB}"/>
              </a:ext>
            </a:extLst>
          </p:cNvPr>
          <p:cNvSpPr/>
          <p:nvPr/>
        </p:nvSpPr>
        <p:spPr>
          <a:xfrm>
            <a:off x="4056330" y="2837923"/>
            <a:ext cx="1821615" cy="693021"/>
          </a:xfrm>
          <a:prstGeom prst="rect">
            <a:avLst/>
          </a:prstGeom>
          <a:solidFill>
            <a:srgbClr val="DBEAF6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x-none" sz="2400" kern="0">
              <a:solidFill>
                <a:srgbClr val="261D2A"/>
              </a:solidFill>
              <a:latin typeface="Arial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5194FB02-ED49-BABA-A982-C7B363225E92}"/>
              </a:ext>
            </a:extLst>
          </p:cNvPr>
          <p:cNvSpPr/>
          <p:nvPr/>
        </p:nvSpPr>
        <p:spPr>
          <a:xfrm>
            <a:off x="4091032" y="4492864"/>
            <a:ext cx="1666953" cy="704691"/>
          </a:xfrm>
          <a:prstGeom prst="rect">
            <a:avLst/>
          </a:prstGeom>
          <a:solidFill>
            <a:srgbClr val="DBEAF6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x-none" sz="2400" kern="0">
              <a:solidFill>
                <a:srgbClr val="261D2A"/>
              </a:solidFill>
              <a:latin typeface="Arial"/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F6DFD3B3-9961-3952-B21D-B558F3711369}"/>
              </a:ext>
            </a:extLst>
          </p:cNvPr>
          <p:cNvSpPr/>
          <p:nvPr/>
        </p:nvSpPr>
        <p:spPr>
          <a:xfrm>
            <a:off x="4051459" y="1996039"/>
            <a:ext cx="1826485" cy="704692"/>
          </a:xfrm>
          <a:prstGeom prst="rect">
            <a:avLst/>
          </a:prstGeom>
          <a:solidFill>
            <a:srgbClr val="DBEAF6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x-none" sz="2400" kern="0">
              <a:solidFill>
                <a:srgbClr val="261D2A"/>
              </a:solidFill>
              <a:latin typeface="Arial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C8B7133-F4EA-E376-19F5-C47C71102643}"/>
              </a:ext>
            </a:extLst>
          </p:cNvPr>
          <p:cNvSpPr txBox="1"/>
          <p:nvPr/>
        </p:nvSpPr>
        <p:spPr>
          <a:xfrm>
            <a:off x="-1" y="6023441"/>
            <a:ext cx="3996084" cy="748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x-none" sz="2133" kern="0" dirty="0">
                <a:solidFill>
                  <a:sysClr val="windowText" lastClr="000000"/>
                </a:solidFill>
                <a:highlight>
                  <a:srgbClr val="DBEAF6"/>
                </a:highlight>
              </a:rPr>
              <a:t>Vận dụng xuất sắc những kiến thức đã học vào thực hành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386A8AC9-D185-7A9D-4BB2-FEF1599C0FFC}"/>
              </a:ext>
            </a:extLst>
          </p:cNvPr>
          <p:cNvSpPr txBox="1"/>
          <p:nvPr/>
        </p:nvSpPr>
        <p:spPr>
          <a:xfrm>
            <a:off x="4042415" y="6021744"/>
            <a:ext cx="3996084" cy="748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x-none" sz="2133" kern="0" dirty="0">
                <a:solidFill>
                  <a:sysClr val="windowText" lastClr="000000"/>
                </a:solidFill>
                <a:highlight>
                  <a:srgbClr val="DBEAF6"/>
                </a:highlight>
              </a:rPr>
              <a:t>Vận dụng tốt những kiến thức đã học vào thực hành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597AC1C0-0090-6639-80AC-03E174D3D30F}"/>
              </a:ext>
            </a:extLst>
          </p:cNvPr>
          <p:cNvSpPr txBox="1"/>
          <p:nvPr/>
        </p:nvSpPr>
        <p:spPr>
          <a:xfrm>
            <a:off x="8219083" y="6021744"/>
            <a:ext cx="3996084" cy="748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x-none" sz="2133" kern="0" dirty="0">
                <a:solidFill>
                  <a:sysClr val="windowText" lastClr="000000"/>
                </a:solidFill>
                <a:highlight>
                  <a:srgbClr val="DBEAF6"/>
                </a:highlight>
              </a:rPr>
              <a:t>Biết cách vận dụng những kiến thức đã học vào thực hành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FB8EE37-514D-575D-DB37-772F31FEB358}"/>
              </a:ext>
            </a:extLst>
          </p:cNvPr>
          <p:cNvSpPr txBox="1"/>
          <p:nvPr/>
        </p:nvSpPr>
        <p:spPr>
          <a:xfrm>
            <a:off x="3996084" y="326825"/>
            <a:ext cx="5185273" cy="7386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>
              <a:buClr>
                <a:schemeClr val="accent2"/>
              </a:buClr>
              <a:buSzPts val="3000"/>
              <a:buFont typeface="Changa One"/>
              <a:buNone/>
              <a:defRPr sz="3000">
                <a:solidFill>
                  <a:schemeClr val="accent2"/>
                </a:solidFill>
                <a:latin typeface="Changa One"/>
                <a:ea typeface="Changa One"/>
                <a:cs typeface="Changa One"/>
                <a:sym typeface="Changa One"/>
              </a:defRPr>
            </a:lvl1pPr>
            <a:lvl2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2pPr>
            <a:lvl3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3pPr>
            <a:lvl4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4pPr>
            <a:lvl5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5pPr>
            <a:lvl6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6pPr>
            <a:lvl7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7pPr>
            <a:lvl8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8pPr>
            <a:lvl9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9pPr>
          </a:lstStyle>
          <a:p>
            <a:pPr defTabSz="1219170">
              <a:buClr>
                <a:srgbClr val="F7AE54"/>
              </a:buClr>
              <a:defRPr/>
            </a:pPr>
            <a:r>
              <a:rPr lang="x-none" sz="4267" b="1" kern="0" spc="400" dirty="0">
                <a:solidFill>
                  <a:schemeClr val="accent6">
                    <a:lumMod val="50000"/>
                  </a:schemeClr>
                </a:solidFill>
                <a:latin typeface="Comic Sans MS" pitchFamily="66" charset="0"/>
              </a:rPr>
              <a:t>ASSESSMENT</a:t>
            </a:r>
          </a:p>
        </p:txBody>
      </p:sp>
      <p:pic>
        <p:nvPicPr>
          <p:cNvPr id="58" name="Picture 57">
            <a:extLst>
              <a:ext uri="{FF2B5EF4-FFF2-40B4-BE49-F238E27FC236}">
                <a16:creationId xmlns:a16="http://schemas.microsoft.com/office/drawing/2014/main" id="{D28D7C71-AE27-D670-C3E5-8DD29BA6D41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693408" y="5412477"/>
            <a:ext cx="609267" cy="609267"/>
          </a:xfrm>
          <a:prstGeom prst="rect">
            <a:avLst/>
          </a:prstGeom>
        </p:spPr>
      </p:pic>
      <p:pic>
        <p:nvPicPr>
          <p:cNvPr id="59" name="Picture 58">
            <a:extLst>
              <a:ext uri="{FF2B5EF4-FFF2-40B4-BE49-F238E27FC236}">
                <a16:creationId xmlns:a16="http://schemas.microsoft.com/office/drawing/2014/main" id="{8B9BAF36-B1B9-CB14-A57D-B9299AA89FF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528644" y="1115491"/>
            <a:ext cx="739248" cy="739248"/>
          </a:xfrm>
          <a:prstGeom prst="rect">
            <a:avLst/>
          </a:prstGeom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52875BDA-5466-2CEB-CCB8-E2464B0ED33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528644" y="1115491"/>
            <a:ext cx="739248" cy="739248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DD9CB08C-DCF1-C412-3C86-4ADE50BE228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519093" y="1106651"/>
            <a:ext cx="739248" cy="739248"/>
          </a:xfrm>
          <a:prstGeom prst="rect">
            <a:avLst/>
          </a:prstGeom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068BF6B9-AE30-C7A3-AF3F-436A4D2CFD6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771317" y="5405055"/>
            <a:ext cx="649364" cy="649364"/>
          </a:xfrm>
          <a:prstGeom prst="rect">
            <a:avLst/>
          </a:pr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DE1FEEBF-9017-AFA9-E36A-7725CF94CB3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504547" y="1105107"/>
            <a:ext cx="739248" cy="704693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32387846-A268-DE68-AB95-226B3603F8B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606519" y="1097695"/>
            <a:ext cx="739248" cy="739248"/>
          </a:xfrm>
          <a:prstGeom prst="rect">
            <a:avLst/>
          </a:prstGeom>
        </p:spPr>
      </p:pic>
      <p:pic>
        <p:nvPicPr>
          <p:cNvPr id="65" name="Picture 64">
            <a:extLst>
              <a:ext uri="{FF2B5EF4-FFF2-40B4-BE49-F238E27FC236}">
                <a16:creationId xmlns:a16="http://schemas.microsoft.com/office/drawing/2014/main" id="{F2558DBC-F791-78E1-49A9-6E2B02CBD39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606519" y="1103004"/>
            <a:ext cx="739248" cy="739248"/>
          </a:xfrm>
          <a:prstGeom prst="rect">
            <a:avLst/>
          </a:prstGeom>
        </p:spPr>
      </p:pic>
      <p:pic>
        <p:nvPicPr>
          <p:cNvPr id="66" name="Picture 65">
            <a:extLst>
              <a:ext uri="{FF2B5EF4-FFF2-40B4-BE49-F238E27FC236}">
                <a16:creationId xmlns:a16="http://schemas.microsoft.com/office/drawing/2014/main" id="{0632FC82-3184-75C8-21E2-4DD62132D73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606519" y="1091152"/>
            <a:ext cx="739248" cy="739248"/>
          </a:xfrm>
          <a:prstGeom prst="rect">
            <a:avLst/>
          </a:prstGeom>
        </p:spPr>
      </p:pic>
      <p:pic>
        <p:nvPicPr>
          <p:cNvPr id="67" name="Picture 66">
            <a:extLst>
              <a:ext uri="{FF2B5EF4-FFF2-40B4-BE49-F238E27FC236}">
                <a16:creationId xmlns:a16="http://schemas.microsoft.com/office/drawing/2014/main" id="{68C62BF1-5B85-37B0-EBFE-202E322731D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606519" y="1091152"/>
            <a:ext cx="739248" cy="739248"/>
          </a:xfrm>
          <a:prstGeom prst="rect">
            <a:avLst/>
          </a:prstGeom>
        </p:spPr>
      </p:pic>
      <p:pic>
        <p:nvPicPr>
          <p:cNvPr id="68" name="Picture 67">
            <a:extLst>
              <a:ext uri="{FF2B5EF4-FFF2-40B4-BE49-F238E27FC236}">
                <a16:creationId xmlns:a16="http://schemas.microsoft.com/office/drawing/2014/main" id="{8410C1EF-67F4-CC1D-7E6C-9619344049D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606519" y="1097695"/>
            <a:ext cx="739248" cy="739248"/>
          </a:xfrm>
          <a:prstGeom prst="rect">
            <a:avLst/>
          </a:prstGeom>
        </p:spPr>
      </p:pic>
      <p:pic>
        <p:nvPicPr>
          <p:cNvPr id="69" name="Picture 68">
            <a:extLst>
              <a:ext uri="{FF2B5EF4-FFF2-40B4-BE49-F238E27FC236}">
                <a16:creationId xmlns:a16="http://schemas.microsoft.com/office/drawing/2014/main" id="{0674A185-9593-4ECC-AB79-79589FCB0E0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950113" y="5372381"/>
            <a:ext cx="649364" cy="649364"/>
          </a:xfrm>
          <a:prstGeom prst="rect">
            <a:avLst/>
          </a:pr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id="{37DE720D-B393-00DC-6CAD-3B65BF9D4E6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18285" y="1091152"/>
            <a:ext cx="739248" cy="739248"/>
          </a:xfrm>
          <a:prstGeom prst="rect">
            <a:avLst/>
          </a:prstGeom>
        </p:spPr>
      </p:pic>
      <p:pic>
        <p:nvPicPr>
          <p:cNvPr id="71" name="Picture 70">
            <a:extLst>
              <a:ext uri="{FF2B5EF4-FFF2-40B4-BE49-F238E27FC236}">
                <a16:creationId xmlns:a16="http://schemas.microsoft.com/office/drawing/2014/main" id="{87585DC2-BF13-E3F0-E1BF-14A21DE2873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18285" y="1099289"/>
            <a:ext cx="739248" cy="739248"/>
          </a:xfrm>
          <a:prstGeom prst="rect">
            <a:avLst/>
          </a:prstGeom>
        </p:spPr>
      </p:pic>
      <p:pic>
        <p:nvPicPr>
          <p:cNvPr id="72" name="Picture 71">
            <a:extLst>
              <a:ext uri="{FF2B5EF4-FFF2-40B4-BE49-F238E27FC236}">
                <a16:creationId xmlns:a16="http://schemas.microsoft.com/office/drawing/2014/main" id="{97A31437-D3EF-E10C-EC54-BBD1311ED9B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18285" y="1097695"/>
            <a:ext cx="739248" cy="739248"/>
          </a:xfrm>
          <a:prstGeom prst="rect">
            <a:avLst/>
          </a:prstGeom>
        </p:spPr>
      </p:pic>
      <p:pic>
        <p:nvPicPr>
          <p:cNvPr id="73" name="Picture 72">
            <a:extLst>
              <a:ext uri="{FF2B5EF4-FFF2-40B4-BE49-F238E27FC236}">
                <a16:creationId xmlns:a16="http://schemas.microsoft.com/office/drawing/2014/main" id="{B6CC01D5-FF4C-5F80-E91A-C16E3CA5948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18285" y="1083408"/>
            <a:ext cx="739248" cy="739248"/>
          </a:xfrm>
          <a:prstGeom prst="rect">
            <a:avLst/>
          </a:prstGeom>
        </p:spPr>
      </p:pic>
      <p:pic>
        <p:nvPicPr>
          <p:cNvPr id="74" name="Picture 73">
            <a:extLst>
              <a:ext uri="{FF2B5EF4-FFF2-40B4-BE49-F238E27FC236}">
                <a16:creationId xmlns:a16="http://schemas.microsoft.com/office/drawing/2014/main" id="{88B5DBD7-82C5-6B7E-974B-E0620ADC404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98592" y="1086957"/>
            <a:ext cx="778635" cy="778635"/>
          </a:xfrm>
          <a:prstGeom prst="rect">
            <a:avLst/>
          </a:prstGeom>
        </p:spPr>
      </p:pic>
      <p:pic>
        <p:nvPicPr>
          <p:cNvPr id="75" name="Picture 74">
            <a:extLst>
              <a:ext uri="{FF2B5EF4-FFF2-40B4-BE49-F238E27FC236}">
                <a16:creationId xmlns:a16="http://schemas.microsoft.com/office/drawing/2014/main" id="{1E143C33-3390-45CA-AF8C-DCEC1379493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508951" y="1116044"/>
            <a:ext cx="739248" cy="7046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2674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694 0.00617 L -0.00694 0.4969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53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3.45679E-6 L -8.33333E-7 0.25186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9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YEA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7 0.01018 L 0.00017 0.37068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802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YEA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7 0.01019 L 0.00017 0.4892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95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YEA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47 -0.00093 L -0.00347 0.12747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42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47 -0.00093 L -0.00347 0.25185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62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47 0.00525 L -0.00347 0.37192 " pathEditMode="relative" rAng="0" ptsTypes="AA">
                                      <p:cBhvr>
                                        <p:cTn id="76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833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47 0.00216 L -0.00347 0.48951 " pathEditMode="relative" rAng="0" ptsTypes="AA">
                                      <p:cBhvr>
                                        <p:cTn id="81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352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694 -2.96296E-6 L -0.00694 0.12809 " pathEditMode="relative" ptsTypes="AA">
                                      <p:cBhvr>
                                        <p:cTn id="86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"/>
                  </p:tgtEl>
                </p:cond>
              </p:nextCondLst>
            </p:seq>
            <p:seq concurrent="1" nextAc="seek">
              <p:cTn id="97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" fill="hold">
                      <p:stCondLst>
                        <p:cond delay="0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694 2.46914E-6 L -0.00694 0.25 " pathEditMode="relative" rAng="0" ptsTypes="AA">
                                      <p:cBhvr>
                                        <p:cTn id="101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694 0.00617 L -0.00694 0.37099 " pathEditMode="relative" rAng="0" ptsTypes="AA">
                                      <p:cBhvr>
                                        <p:cTn id="111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824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17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8" fill="hold">
                      <p:stCondLst>
                        <p:cond delay="0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.00463 L 0 0.12839 " pathEditMode="relative" rAng="0" ptsTypes="AA">
                                      <p:cBhvr>
                                        <p:cTn id="126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17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YEA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0FC5AB8D-CB73-4676-B5DF-F11B2C8D620F}"/>
              </a:ext>
            </a:extLst>
          </p:cNvPr>
          <p:cNvSpPr txBox="1"/>
          <p:nvPr/>
        </p:nvSpPr>
        <p:spPr>
          <a:xfrm>
            <a:off x="1303564" y="901886"/>
            <a:ext cx="95122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chemeClr val="accent6">
                    <a:lumMod val="50000"/>
                  </a:schemeClr>
                </a:solidFill>
                <a:latin typeface="Comic Sans MS" panose="030F0702030302020204" pitchFamily="66" charset="0"/>
              </a:rPr>
              <a:t>Fill in the blanks. Using “ p” or “l”. </a:t>
            </a:r>
          </a:p>
        </p:txBody>
      </p:sp>
      <p:grpSp>
        <p:nvGrpSpPr>
          <p:cNvPr id="29" name="Google Shape;1719;p54">
            <a:extLst>
              <a:ext uri="{FF2B5EF4-FFF2-40B4-BE49-F238E27FC236}">
                <a16:creationId xmlns:a16="http://schemas.microsoft.com/office/drawing/2014/main" id="{A9F5B0FA-1D0D-4119-875E-77B758F8AA6C}"/>
              </a:ext>
            </a:extLst>
          </p:cNvPr>
          <p:cNvGrpSpPr/>
          <p:nvPr/>
        </p:nvGrpSpPr>
        <p:grpSpPr>
          <a:xfrm>
            <a:off x="9685445" y="4246249"/>
            <a:ext cx="732452" cy="771092"/>
            <a:chOff x="5624415" y="3404280"/>
            <a:chExt cx="656087" cy="648111"/>
          </a:xfrm>
        </p:grpSpPr>
        <p:grpSp>
          <p:nvGrpSpPr>
            <p:cNvPr id="30" name="Google Shape;1720;p54">
              <a:extLst>
                <a:ext uri="{FF2B5EF4-FFF2-40B4-BE49-F238E27FC236}">
                  <a16:creationId xmlns:a16="http://schemas.microsoft.com/office/drawing/2014/main" id="{E5DA792D-ACA4-438E-A916-46FD4452F13F}"/>
                </a:ext>
              </a:extLst>
            </p:cNvPr>
            <p:cNvGrpSpPr/>
            <p:nvPr/>
          </p:nvGrpSpPr>
          <p:grpSpPr>
            <a:xfrm flipH="1">
              <a:off x="5624415" y="3404280"/>
              <a:ext cx="656087" cy="648111"/>
              <a:chOff x="-2708900" y="3174350"/>
              <a:chExt cx="350100" cy="345825"/>
            </a:xfrm>
          </p:grpSpPr>
          <p:sp>
            <p:nvSpPr>
              <p:cNvPr id="32" name="Google Shape;1721;p54">
                <a:extLst>
                  <a:ext uri="{FF2B5EF4-FFF2-40B4-BE49-F238E27FC236}">
                    <a16:creationId xmlns:a16="http://schemas.microsoft.com/office/drawing/2014/main" id="{6988E0B6-2CC3-400F-B436-E961517B236B}"/>
                  </a:ext>
                </a:extLst>
              </p:cNvPr>
              <p:cNvSpPr/>
              <p:nvPr/>
            </p:nvSpPr>
            <p:spPr>
              <a:xfrm>
                <a:off x="-2708900" y="3296700"/>
                <a:ext cx="173500" cy="221100"/>
              </a:xfrm>
              <a:custGeom>
                <a:avLst/>
                <a:gdLst/>
                <a:ahLst/>
                <a:cxnLst/>
                <a:rect l="l" t="t" r="r" b="b"/>
                <a:pathLst>
                  <a:path w="6940" h="8844" extrusionOk="0">
                    <a:moveTo>
                      <a:pt x="1937" y="1"/>
                    </a:moveTo>
                    <a:cubicBezTo>
                      <a:pt x="725" y="1"/>
                      <a:pt x="0" y="1639"/>
                      <a:pt x="1903" y="4367"/>
                    </a:cubicBezTo>
                    <a:cubicBezTo>
                      <a:pt x="3082" y="6057"/>
                      <a:pt x="3868" y="7700"/>
                      <a:pt x="4344" y="8843"/>
                    </a:cubicBezTo>
                    <a:lnTo>
                      <a:pt x="6939" y="8796"/>
                    </a:lnTo>
                    <a:cubicBezTo>
                      <a:pt x="6046" y="4390"/>
                      <a:pt x="3760" y="509"/>
                      <a:pt x="2415" y="80"/>
                    </a:cubicBezTo>
                    <a:cubicBezTo>
                      <a:pt x="2251" y="27"/>
                      <a:pt x="2090" y="1"/>
                      <a:pt x="19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722;p54">
                <a:extLst>
                  <a:ext uri="{FF2B5EF4-FFF2-40B4-BE49-F238E27FC236}">
                    <a16:creationId xmlns:a16="http://schemas.microsoft.com/office/drawing/2014/main" id="{E480D334-82D7-46CE-A559-2C5A7B0E8C3B}"/>
                  </a:ext>
                </a:extLst>
              </p:cNvPr>
              <p:cNvSpPr/>
              <p:nvPr/>
            </p:nvSpPr>
            <p:spPr>
              <a:xfrm>
                <a:off x="-2678900" y="3301975"/>
                <a:ext cx="114325" cy="214625"/>
              </a:xfrm>
              <a:custGeom>
                <a:avLst/>
                <a:gdLst/>
                <a:ahLst/>
                <a:cxnLst/>
                <a:rect l="l" t="t" r="r" b="b"/>
                <a:pathLst>
                  <a:path w="4573" h="8585" extrusionOk="0">
                    <a:moveTo>
                      <a:pt x="96" y="0"/>
                    </a:moveTo>
                    <a:lnTo>
                      <a:pt x="1" y="107"/>
                    </a:lnTo>
                    <a:cubicBezTo>
                      <a:pt x="13" y="119"/>
                      <a:pt x="632" y="643"/>
                      <a:pt x="1489" y="1953"/>
                    </a:cubicBezTo>
                    <a:cubicBezTo>
                      <a:pt x="2275" y="3155"/>
                      <a:pt x="3430" y="5287"/>
                      <a:pt x="4430" y="8585"/>
                    </a:cubicBezTo>
                    <a:lnTo>
                      <a:pt x="4573" y="8537"/>
                    </a:lnTo>
                    <a:cubicBezTo>
                      <a:pt x="3573" y="5215"/>
                      <a:pt x="2406" y="3072"/>
                      <a:pt x="1608" y="1858"/>
                    </a:cubicBezTo>
                    <a:cubicBezTo>
                      <a:pt x="739" y="536"/>
                      <a:pt x="120" y="24"/>
                      <a:pt x="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723;p54">
                <a:extLst>
                  <a:ext uri="{FF2B5EF4-FFF2-40B4-BE49-F238E27FC236}">
                    <a16:creationId xmlns:a16="http://schemas.microsoft.com/office/drawing/2014/main" id="{3122F942-A460-4CF1-BD34-F80B3563E561}"/>
                  </a:ext>
                </a:extLst>
              </p:cNvPr>
              <p:cNvSpPr/>
              <p:nvPr/>
            </p:nvSpPr>
            <p:spPr>
              <a:xfrm>
                <a:off x="-2524425" y="3174350"/>
                <a:ext cx="165625" cy="342850"/>
              </a:xfrm>
              <a:custGeom>
                <a:avLst/>
                <a:gdLst/>
                <a:ahLst/>
                <a:cxnLst/>
                <a:rect l="l" t="t" r="r" b="b"/>
                <a:pathLst>
                  <a:path w="6625" h="13714" extrusionOk="0">
                    <a:moveTo>
                      <a:pt x="4151" y="1"/>
                    </a:moveTo>
                    <a:cubicBezTo>
                      <a:pt x="3812" y="1"/>
                      <a:pt x="3457" y="115"/>
                      <a:pt x="3120" y="343"/>
                    </a:cubicBezTo>
                    <a:cubicBezTo>
                      <a:pt x="1525" y="1414"/>
                      <a:pt x="1" y="7546"/>
                      <a:pt x="644" y="13666"/>
                    </a:cubicBezTo>
                    <a:lnTo>
                      <a:pt x="3775" y="13713"/>
                    </a:lnTo>
                    <a:cubicBezTo>
                      <a:pt x="3835" y="12440"/>
                      <a:pt x="4109" y="9213"/>
                      <a:pt x="5347" y="5593"/>
                    </a:cubicBezTo>
                    <a:cubicBezTo>
                      <a:pt x="6624" y="1847"/>
                      <a:pt x="5512" y="1"/>
                      <a:pt x="415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724;p54">
                <a:extLst>
                  <a:ext uri="{FF2B5EF4-FFF2-40B4-BE49-F238E27FC236}">
                    <a16:creationId xmlns:a16="http://schemas.microsoft.com/office/drawing/2014/main" id="{674DBB96-39CF-4818-A382-4EC7E07544D9}"/>
                  </a:ext>
                </a:extLst>
              </p:cNvPr>
              <p:cNvSpPr/>
              <p:nvPr/>
            </p:nvSpPr>
            <p:spPr>
              <a:xfrm>
                <a:off x="-2474100" y="3176950"/>
                <a:ext cx="68175" cy="3432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729" extrusionOk="0">
                    <a:moveTo>
                      <a:pt x="2596" y="1"/>
                    </a:moveTo>
                    <a:cubicBezTo>
                      <a:pt x="2572" y="48"/>
                      <a:pt x="1929" y="1013"/>
                      <a:pt x="1286" y="3203"/>
                    </a:cubicBezTo>
                    <a:cubicBezTo>
                      <a:pt x="691" y="5216"/>
                      <a:pt x="0" y="8668"/>
                      <a:pt x="60" y="13729"/>
                    </a:cubicBezTo>
                    <a:lnTo>
                      <a:pt x="203" y="13729"/>
                    </a:lnTo>
                    <a:cubicBezTo>
                      <a:pt x="95" y="4096"/>
                      <a:pt x="2703" y="132"/>
                      <a:pt x="2727" y="84"/>
                    </a:cubicBezTo>
                    <a:lnTo>
                      <a:pt x="259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725;p54">
                <a:extLst>
                  <a:ext uri="{FF2B5EF4-FFF2-40B4-BE49-F238E27FC236}">
                    <a16:creationId xmlns:a16="http://schemas.microsoft.com/office/drawing/2014/main" id="{09AB9F86-72D2-4AD1-A44A-80DBF853D48A}"/>
                  </a:ext>
                </a:extLst>
              </p:cNvPr>
              <p:cNvSpPr/>
              <p:nvPr/>
            </p:nvSpPr>
            <p:spPr>
              <a:xfrm>
                <a:off x="-2619950" y="3198375"/>
                <a:ext cx="136925" cy="321200"/>
              </a:xfrm>
              <a:custGeom>
                <a:avLst/>
                <a:gdLst/>
                <a:ahLst/>
                <a:cxnLst/>
                <a:rect l="l" t="t" r="r" b="b"/>
                <a:pathLst>
                  <a:path w="5477" h="12848" extrusionOk="0">
                    <a:moveTo>
                      <a:pt x="2339" y="1"/>
                    </a:moveTo>
                    <a:cubicBezTo>
                      <a:pt x="2205" y="1"/>
                      <a:pt x="2065" y="13"/>
                      <a:pt x="1917" y="37"/>
                    </a:cubicBezTo>
                    <a:cubicBezTo>
                      <a:pt x="703" y="227"/>
                      <a:pt x="0" y="2251"/>
                      <a:pt x="1345" y="7347"/>
                    </a:cubicBezTo>
                    <a:cubicBezTo>
                      <a:pt x="2036" y="9943"/>
                      <a:pt x="2560" y="11752"/>
                      <a:pt x="2893" y="12824"/>
                    </a:cubicBezTo>
                    <a:lnTo>
                      <a:pt x="5477" y="12848"/>
                    </a:lnTo>
                    <a:cubicBezTo>
                      <a:pt x="5465" y="10717"/>
                      <a:pt x="5358" y="4966"/>
                      <a:pt x="4667" y="2882"/>
                    </a:cubicBezTo>
                    <a:cubicBezTo>
                      <a:pt x="3925" y="665"/>
                      <a:pt x="3302" y="1"/>
                      <a:pt x="23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726;p54">
                <a:extLst>
                  <a:ext uri="{FF2B5EF4-FFF2-40B4-BE49-F238E27FC236}">
                    <a16:creationId xmlns:a16="http://schemas.microsoft.com/office/drawing/2014/main" id="{8E59D950-12C9-486D-98E1-7EE71C44FB5B}"/>
                  </a:ext>
                </a:extLst>
              </p:cNvPr>
              <p:cNvSpPr/>
              <p:nvPr/>
            </p:nvSpPr>
            <p:spPr>
              <a:xfrm>
                <a:off x="-2574125" y="3198675"/>
                <a:ext cx="61950" cy="31645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12658" extrusionOk="0">
                    <a:moveTo>
                      <a:pt x="155" y="1"/>
                    </a:moveTo>
                    <a:lnTo>
                      <a:pt x="1" y="37"/>
                    </a:lnTo>
                    <a:cubicBezTo>
                      <a:pt x="24" y="108"/>
                      <a:pt x="1548" y="6859"/>
                      <a:pt x="2322" y="12657"/>
                    </a:cubicBezTo>
                    <a:lnTo>
                      <a:pt x="2477" y="12633"/>
                    </a:lnTo>
                    <a:cubicBezTo>
                      <a:pt x="1703" y="6835"/>
                      <a:pt x="167" y="72"/>
                      <a:pt x="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cxnSp>
          <p:nvCxnSpPr>
            <p:cNvPr id="31" name="Google Shape;1727;p54">
              <a:extLst>
                <a:ext uri="{FF2B5EF4-FFF2-40B4-BE49-F238E27FC236}">
                  <a16:creationId xmlns:a16="http://schemas.microsoft.com/office/drawing/2014/main" id="{B731EA40-40D5-4EF1-8650-003252E7D903}"/>
                </a:ext>
              </a:extLst>
            </p:cNvPr>
            <p:cNvCxnSpPr/>
            <p:nvPr/>
          </p:nvCxnSpPr>
          <p:spPr>
            <a:xfrm>
              <a:off x="5679725" y="4047784"/>
              <a:ext cx="5079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8" name="Rounded Rectangle 1">
            <a:extLst>
              <a:ext uri="{FF2B5EF4-FFF2-40B4-BE49-F238E27FC236}">
                <a16:creationId xmlns:a16="http://schemas.microsoft.com/office/drawing/2014/main" id="{5291CA4E-CD16-4FAD-AB84-9B8C1A18C8E1}"/>
              </a:ext>
            </a:extLst>
          </p:cNvPr>
          <p:cNvSpPr/>
          <p:nvPr/>
        </p:nvSpPr>
        <p:spPr>
          <a:xfrm>
            <a:off x="660967" y="4111122"/>
            <a:ext cx="2351800" cy="964200"/>
          </a:xfrm>
          <a:prstGeom prst="round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chemeClr val="bg1"/>
                </a:solidFill>
                <a:latin typeface="Comic Sans MS" pitchFamily="66" charset="0"/>
              </a:rPr>
              <a:t>___</a:t>
            </a:r>
            <a:r>
              <a:rPr lang="en-US" sz="2800" b="1" dirty="0" err="1">
                <a:solidFill>
                  <a:schemeClr val="bg1"/>
                </a:solidFill>
                <a:latin typeface="Comic Sans MS" pitchFamily="66" charset="0"/>
              </a:rPr>
              <a:t>izza</a:t>
            </a:r>
            <a:endParaRPr lang="en-US" sz="2800" b="1" dirty="0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39" name="Rounded Rectangle 1">
            <a:extLst>
              <a:ext uri="{FF2B5EF4-FFF2-40B4-BE49-F238E27FC236}">
                <a16:creationId xmlns:a16="http://schemas.microsoft.com/office/drawing/2014/main" id="{C88EDE2C-1359-43B8-96D6-11D7B4C95C30}"/>
              </a:ext>
            </a:extLst>
          </p:cNvPr>
          <p:cNvSpPr/>
          <p:nvPr/>
        </p:nvSpPr>
        <p:spPr>
          <a:xfrm>
            <a:off x="6059712" y="4115941"/>
            <a:ext cx="2351800" cy="964200"/>
          </a:xfrm>
          <a:prstGeom prst="round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u="sng" dirty="0">
                <a:solidFill>
                  <a:schemeClr val="bg1"/>
                </a:solidFill>
                <a:latin typeface="Comic Sans MS" pitchFamily="66" charset="0"/>
              </a:rPr>
              <a:t>__</a:t>
            </a:r>
            <a:r>
              <a:rPr lang="en-US" sz="2800" b="1" dirty="0" err="1">
                <a:solidFill>
                  <a:schemeClr val="bg1"/>
                </a:solidFill>
                <a:latin typeface="Comic Sans MS" pitchFamily="66" charset="0"/>
              </a:rPr>
              <a:t>ike</a:t>
            </a:r>
            <a:endParaRPr lang="en-US" sz="2800" b="1" dirty="0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40" name="Rounded Rectangle 1">
            <a:extLst>
              <a:ext uri="{FF2B5EF4-FFF2-40B4-BE49-F238E27FC236}">
                <a16:creationId xmlns:a16="http://schemas.microsoft.com/office/drawing/2014/main" id="{5517336B-D84A-4FE4-8F14-C7A4ABE69533}"/>
              </a:ext>
            </a:extLst>
          </p:cNvPr>
          <p:cNvSpPr/>
          <p:nvPr/>
        </p:nvSpPr>
        <p:spPr>
          <a:xfrm>
            <a:off x="8748685" y="4115941"/>
            <a:ext cx="2351800" cy="964200"/>
          </a:xfrm>
          <a:prstGeom prst="round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chemeClr val="bg1"/>
                </a:solidFill>
                <a:latin typeface="Comic Sans MS" pitchFamily="66" charset="0"/>
              </a:rPr>
              <a:t>s__</a:t>
            </a:r>
            <a:r>
              <a:rPr lang="en-US" sz="2800" b="1" dirty="0" err="1">
                <a:solidFill>
                  <a:schemeClr val="bg1"/>
                </a:solidFill>
                <a:latin typeface="Comic Sans MS" pitchFamily="66" charset="0"/>
              </a:rPr>
              <a:t>aghetii</a:t>
            </a:r>
            <a:endParaRPr lang="en-US" sz="2800" b="1" dirty="0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41" name="Rounded Rectangle 1">
            <a:extLst>
              <a:ext uri="{FF2B5EF4-FFF2-40B4-BE49-F238E27FC236}">
                <a16:creationId xmlns:a16="http://schemas.microsoft.com/office/drawing/2014/main" id="{CD094B80-8D62-475B-BA6F-418E37957B31}"/>
              </a:ext>
            </a:extLst>
          </p:cNvPr>
          <p:cNvSpPr/>
          <p:nvPr/>
        </p:nvSpPr>
        <p:spPr>
          <a:xfrm>
            <a:off x="3370738" y="4115941"/>
            <a:ext cx="2351800" cy="964200"/>
          </a:xfrm>
          <a:prstGeom prst="round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chemeClr val="bg1"/>
                </a:solidFill>
                <a:latin typeface="Comic Sans MS" pitchFamily="66" charset="0"/>
              </a:rPr>
              <a:t>__</a:t>
            </a:r>
            <a:r>
              <a:rPr lang="en-US" sz="2800" b="1" dirty="0" err="1">
                <a:solidFill>
                  <a:schemeClr val="bg1"/>
                </a:solidFill>
                <a:latin typeface="Comic Sans MS" pitchFamily="66" charset="0"/>
              </a:rPr>
              <a:t>emonade</a:t>
            </a:r>
            <a:endParaRPr lang="en-US" sz="2800" b="1" dirty="0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42" name="Rounded Rectangle 1">
            <a:extLst>
              <a:ext uri="{FF2B5EF4-FFF2-40B4-BE49-F238E27FC236}">
                <a16:creationId xmlns:a16="http://schemas.microsoft.com/office/drawing/2014/main" id="{0C6C7E47-CBD6-4ACC-AAE3-D7F2F56E0298}"/>
              </a:ext>
            </a:extLst>
          </p:cNvPr>
          <p:cNvSpPr/>
          <p:nvPr/>
        </p:nvSpPr>
        <p:spPr>
          <a:xfrm>
            <a:off x="2496727" y="2421001"/>
            <a:ext cx="2351800" cy="964200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Comic Sans MS" pitchFamily="66" charset="0"/>
              </a:rPr>
              <a:t>p</a:t>
            </a:r>
          </a:p>
        </p:txBody>
      </p:sp>
      <p:sp>
        <p:nvSpPr>
          <p:cNvPr id="43" name="Rounded Rectangle 1">
            <a:extLst>
              <a:ext uri="{FF2B5EF4-FFF2-40B4-BE49-F238E27FC236}">
                <a16:creationId xmlns:a16="http://schemas.microsoft.com/office/drawing/2014/main" id="{AD3FCCF6-94A2-4A35-851A-E0B768666974}"/>
              </a:ext>
            </a:extLst>
          </p:cNvPr>
          <p:cNvSpPr/>
          <p:nvPr/>
        </p:nvSpPr>
        <p:spPr>
          <a:xfrm>
            <a:off x="5906616" y="2454443"/>
            <a:ext cx="2351800" cy="964200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Comic Sans MS" pitchFamily="66" charset="0"/>
              </a:rPr>
              <a:t>l</a:t>
            </a:r>
          </a:p>
        </p:txBody>
      </p:sp>
      <p:sp>
        <p:nvSpPr>
          <p:cNvPr id="44" name="Rounded Rectangle 1">
            <a:extLst>
              <a:ext uri="{FF2B5EF4-FFF2-40B4-BE49-F238E27FC236}">
                <a16:creationId xmlns:a16="http://schemas.microsoft.com/office/drawing/2014/main" id="{BBA7F285-9DB7-4F56-BD3C-CB405529F11C}"/>
              </a:ext>
            </a:extLst>
          </p:cNvPr>
          <p:cNvSpPr/>
          <p:nvPr/>
        </p:nvSpPr>
        <p:spPr>
          <a:xfrm>
            <a:off x="1806915" y="6838997"/>
            <a:ext cx="1768429" cy="964200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omic Sans MS" pitchFamily="66" charset="0"/>
              </a:rPr>
              <a:t>p</a:t>
            </a:r>
          </a:p>
        </p:txBody>
      </p:sp>
      <p:sp>
        <p:nvSpPr>
          <p:cNvPr id="45" name="Rounded Rectangle 1">
            <a:extLst>
              <a:ext uri="{FF2B5EF4-FFF2-40B4-BE49-F238E27FC236}">
                <a16:creationId xmlns:a16="http://schemas.microsoft.com/office/drawing/2014/main" id="{32ECD066-930A-4100-B246-8A604FAB9906}"/>
              </a:ext>
            </a:extLst>
          </p:cNvPr>
          <p:cNvSpPr/>
          <p:nvPr/>
        </p:nvSpPr>
        <p:spPr>
          <a:xfrm>
            <a:off x="7517209" y="6857004"/>
            <a:ext cx="1716968" cy="964200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omic Sans MS" pitchFamily="66" charset="0"/>
              </a:rPr>
              <a:t>p</a:t>
            </a:r>
          </a:p>
        </p:txBody>
      </p:sp>
      <p:sp>
        <p:nvSpPr>
          <p:cNvPr id="46" name="Rounded Rectangle 1">
            <a:extLst>
              <a:ext uri="{FF2B5EF4-FFF2-40B4-BE49-F238E27FC236}">
                <a16:creationId xmlns:a16="http://schemas.microsoft.com/office/drawing/2014/main" id="{F219C554-5B0E-4400-AA73-CCAAF9593B3B}"/>
              </a:ext>
            </a:extLst>
          </p:cNvPr>
          <p:cNvSpPr/>
          <p:nvPr/>
        </p:nvSpPr>
        <p:spPr>
          <a:xfrm>
            <a:off x="3483214" y="6811003"/>
            <a:ext cx="1716968" cy="964200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omic Sans MS" pitchFamily="66" charset="0"/>
              </a:rPr>
              <a:t>l</a:t>
            </a:r>
          </a:p>
        </p:txBody>
      </p:sp>
      <p:sp>
        <p:nvSpPr>
          <p:cNvPr id="47" name="Rounded Rectangle 1">
            <a:extLst>
              <a:ext uri="{FF2B5EF4-FFF2-40B4-BE49-F238E27FC236}">
                <a16:creationId xmlns:a16="http://schemas.microsoft.com/office/drawing/2014/main" id="{C1C8E587-B312-4D07-BB8F-451585F60FD1}"/>
              </a:ext>
            </a:extLst>
          </p:cNvPr>
          <p:cNvSpPr/>
          <p:nvPr/>
        </p:nvSpPr>
        <p:spPr>
          <a:xfrm>
            <a:off x="5532006" y="6804947"/>
            <a:ext cx="1716968" cy="964200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omic Sans MS" pitchFamily="66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1643316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302 -0.01852 L -0.0957 -0.40671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41" y="-194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6 0.01852 L 0.09101 -0.40949 " pathEditMode="relative" rAng="0" ptsTypes="AA">
                                      <p:cBhvr>
                                        <p:cTn id="17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14" y="-214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0.02314 L -0.03568 -0.40278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-2129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6 0.01852 L 0.04935 -0.40185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31" y="-210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</p:childTnLst>
        </p:cTn>
      </p:par>
    </p:tnLst>
    <p:bldLst>
      <p:bldP spid="42" grpId="0" animBg="1"/>
      <p:bldP spid="43" grpId="0" animBg="1"/>
      <p:bldP spid="44" grpId="0"/>
      <p:bldP spid="45" grpId="0"/>
      <p:bldP spid="46" grpId="0"/>
      <p:bldP spid="4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34" y="119887"/>
            <a:ext cx="1429935" cy="685627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3ADF6FF1-3AE2-7AE3-6C57-0EA4BE703AC2}"/>
              </a:ext>
            </a:extLst>
          </p:cNvPr>
          <p:cNvSpPr txBox="1"/>
          <p:nvPr/>
        </p:nvSpPr>
        <p:spPr>
          <a:xfrm>
            <a:off x="441434" y="245506"/>
            <a:ext cx="10252600" cy="11200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>
              <a:buClr>
                <a:schemeClr val="accent2"/>
              </a:buClr>
              <a:buSzPts val="3000"/>
              <a:buFont typeface="Changa One"/>
              <a:buNone/>
              <a:defRPr sz="3000">
                <a:solidFill>
                  <a:schemeClr val="accent2"/>
                </a:solidFill>
                <a:latin typeface="Changa One"/>
                <a:ea typeface="Changa One"/>
                <a:cs typeface="Changa One"/>
                <a:sym typeface="Changa One"/>
              </a:defRPr>
            </a:lvl1pPr>
            <a:lvl2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2pPr>
            <a:lvl3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3pPr>
            <a:lvl4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4pPr>
            <a:lvl5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5pPr>
            <a:lvl6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6pPr>
            <a:lvl7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7pPr>
            <a:lvl8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8pPr>
            <a:lvl9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9pPr>
          </a:lstStyle>
          <a:p>
            <a:r>
              <a:rPr lang="x-none" sz="5867" spc="400" dirty="0">
                <a:solidFill>
                  <a:schemeClr val="accent6">
                    <a:lumMod val="50000"/>
                  </a:schemeClr>
                </a:solidFill>
                <a:latin typeface="Comic Sans MS" pitchFamily="66" charset="0"/>
              </a:rPr>
              <a:t>UNIT </a:t>
            </a:r>
            <a:r>
              <a:rPr lang="en-US" sz="5867" spc="400" dirty="0">
                <a:solidFill>
                  <a:schemeClr val="accent6">
                    <a:lumMod val="50000"/>
                  </a:schemeClr>
                </a:solidFill>
                <a:latin typeface="Comic Sans MS" pitchFamily="66" charset="0"/>
              </a:rPr>
              <a:t>4</a:t>
            </a:r>
            <a:r>
              <a:rPr lang="x-none" sz="5867" spc="400" dirty="0">
                <a:solidFill>
                  <a:schemeClr val="accent6">
                    <a:lumMod val="50000"/>
                  </a:schemeClr>
                </a:solidFill>
                <a:latin typeface="Comic Sans MS" pitchFamily="66" charset="0"/>
              </a:rPr>
              <a:t>: </a:t>
            </a:r>
            <a:r>
              <a:rPr lang="en-US" sz="5867" spc="400" dirty="0">
                <a:solidFill>
                  <a:schemeClr val="accent6">
                    <a:lumMod val="50000"/>
                  </a:schemeClr>
                </a:solidFill>
                <a:latin typeface="Comic Sans MS" pitchFamily="66" charset="0"/>
              </a:rPr>
              <a:t>Food and drinks</a:t>
            </a:r>
            <a:endParaRPr lang="x-none" sz="5867" spc="400" dirty="0">
              <a:solidFill>
                <a:schemeClr val="accent6">
                  <a:lumMod val="50000"/>
                </a:schemeClr>
              </a:solidFill>
              <a:latin typeface="Comic Sans MS" pitchFamily="66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C11D9B7-75EF-8690-D099-B9CC79F9E957}"/>
              </a:ext>
            </a:extLst>
          </p:cNvPr>
          <p:cNvSpPr txBox="1"/>
          <p:nvPr/>
        </p:nvSpPr>
        <p:spPr>
          <a:xfrm>
            <a:off x="4307903" y="1350554"/>
            <a:ext cx="26965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x-none" sz="2400" b="1" dirty="0">
                <a:solidFill>
                  <a:schemeClr val="accent2">
                    <a:lumMod val="50000"/>
                  </a:schemeClr>
                </a:solidFill>
                <a:latin typeface="Comic Sans MS" panose="030F0902030302020204" pitchFamily="66" charset="0"/>
              </a:rPr>
              <a:t>LESSON</a:t>
            </a:r>
            <a:r>
              <a:rPr lang="en-US" sz="2400" b="1" dirty="0">
                <a:solidFill>
                  <a:schemeClr val="accent2">
                    <a:lumMod val="50000"/>
                  </a:schemeClr>
                </a:solidFill>
                <a:latin typeface="Comic Sans MS" panose="030F0902030302020204" pitchFamily="66" charset="0"/>
              </a:rPr>
              <a:t> 7 8 9  </a:t>
            </a:r>
            <a:endParaRPr lang="x-none" sz="2400" b="1" dirty="0">
              <a:solidFill>
                <a:schemeClr val="accent2">
                  <a:lumMod val="50000"/>
                </a:schemeClr>
              </a:solidFill>
              <a:latin typeface="Comic Sans MS" panose="030F0902030302020204" pitchFamily="66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18C7ABC-BA6C-E5E6-DCB7-4EE18A54F8FC}"/>
              </a:ext>
            </a:extLst>
          </p:cNvPr>
          <p:cNvSpPr txBox="1"/>
          <p:nvPr/>
        </p:nvSpPr>
        <p:spPr>
          <a:xfrm>
            <a:off x="3166563" y="1870944"/>
            <a:ext cx="6351419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x-none" sz="3733" b="1" spc="400" dirty="0">
                <a:solidFill>
                  <a:srgbClr val="E20000"/>
                </a:solidFill>
                <a:latin typeface="Comic Sans MS" pitchFamily="66" charset="0"/>
              </a:rPr>
              <a:t>What we learnt today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3DBA092-3582-1CDC-59AC-03C8FF91DBED}"/>
              </a:ext>
            </a:extLst>
          </p:cNvPr>
          <p:cNvGrpSpPr/>
          <p:nvPr/>
        </p:nvGrpSpPr>
        <p:grpSpPr>
          <a:xfrm>
            <a:off x="580412" y="2620764"/>
            <a:ext cx="11807568" cy="3746070"/>
            <a:chOff x="1296196" y="2624696"/>
            <a:chExt cx="7327252" cy="815539"/>
          </a:xfrm>
          <a:solidFill>
            <a:schemeClr val="bg2"/>
          </a:solidFill>
        </p:grpSpPr>
        <p:sp>
          <p:nvSpPr>
            <p:cNvPr id="7" name="Rounded Rectangle 6">
              <a:extLst>
                <a:ext uri="{FF2B5EF4-FFF2-40B4-BE49-F238E27FC236}">
                  <a16:creationId xmlns:a16="http://schemas.microsoft.com/office/drawing/2014/main" id="{B88B4249-2D06-D882-0405-83537EE30136}"/>
                </a:ext>
              </a:extLst>
            </p:cNvPr>
            <p:cNvSpPr/>
            <p:nvPr/>
          </p:nvSpPr>
          <p:spPr>
            <a:xfrm>
              <a:off x="1296196" y="2624696"/>
              <a:ext cx="7204563" cy="815539"/>
            </a:xfrm>
            <a:prstGeom prst="roundRect">
              <a:avLst>
                <a:gd name="adj" fmla="val 6956"/>
              </a:avLst>
            </a:prstGeom>
            <a:grp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 sz="2400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F6448DA-D9C0-EA48-FA75-9CF96856B8EB}"/>
                </a:ext>
              </a:extLst>
            </p:cNvPr>
            <p:cNvSpPr txBox="1"/>
            <p:nvPr/>
          </p:nvSpPr>
          <p:spPr>
            <a:xfrm>
              <a:off x="1296197" y="2654392"/>
              <a:ext cx="7327251" cy="58289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609585" indent="-609585">
                <a:lnSpc>
                  <a:spcPct val="150000"/>
                </a:lnSpc>
                <a:buClr>
                  <a:schemeClr val="accent2"/>
                </a:buClr>
                <a:buSzPts val="3000"/>
                <a:buFontTx/>
                <a:buChar char="-"/>
              </a:pPr>
              <a:r>
                <a:rPr lang="en-US" sz="3733" b="1" spc="400" dirty="0">
                  <a:solidFill>
                    <a:schemeClr val="tx1">
                      <a:lumMod val="50000"/>
                    </a:schemeClr>
                  </a:solidFill>
                  <a:latin typeface="Comic Sans MS" pitchFamily="66" charset="0"/>
                  <a:sym typeface="Changa One"/>
                </a:rPr>
                <a:t>identify and write </a:t>
              </a:r>
              <a:r>
                <a:rPr lang="en-US" sz="3733" b="1" spc="400" dirty="0" err="1">
                  <a:solidFill>
                    <a:srgbClr val="FF0000"/>
                  </a:solidFill>
                  <a:latin typeface="Comic Sans MS" pitchFamily="66" charset="0"/>
                  <a:sym typeface="Changa One"/>
                </a:rPr>
                <a:t>l,p</a:t>
              </a:r>
              <a:r>
                <a:rPr lang="en-US" sz="3733" b="1" spc="400" dirty="0">
                  <a:solidFill>
                    <a:srgbClr val="FF0000"/>
                  </a:solidFill>
                  <a:latin typeface="Comic Sans MS" pitchFamily="66" charset="0"/>
                  <a:sym typeface="Changa One"/>
                </a:rPr>
                <a:t> and </a:t>
              </a:r>
              <a:r>
                <a:rPr lang="en-US" sz="3733" b="1" spc="400" dirty="0" err="1">
                  <a:solidFill>
                    <a:srgbClr val="FF0000"/>
                  </a:solidFill>
                  <a:latin typeface="Comic Sans MS" pitchFamily="66" charset="0"/>
                  <a:sym typeface="Changa One"/>
                </a:rPr>
                <a:t>ch</a:t>
              </a:r>
              <a:r>
                <a:rPr lang="en-US" sz="3733" b="1" spc="400" dirty="0">
                  <a:solidFill>
                    <a:srgbClr val="FF0000"/>
                  </a:solidFill>
                  <a:latin typeface="Comic Sans MS" pitchFamily="66" charset="0"/>
                  <a:sym typeface="Changa One"/>
                </a:rPr>
                <a:t> </a:t>
              </a:r>
            </a:p>
            <a:p>
              <a:pPr marL="609585" indent="-609585">
                <a:lnSpc>
                  <a:spcPct val="150000"/>
                </a:lnSpc>
                <a:buClr>
                  <a:schemeClr val="accent2"/>
                </a:buClr>
                <a:buSzPts val="3000"/>
                <a:buFontTx/>
                <a:buChar char="-"/>
              </a:pPr>
              <a:r>
                <a:rPr lang="en-US" sz="3733" b="1" spc="400" dirty="0">
                  <a:solidFill>
                    <a:schemeClr val="tx1">
                      <a:lumMod val="50000"/>
                    </a:schemeClr>
                  </a:solidFill>
                  <a:latin typeface="Comic Sans MS" pitchFamily="66" charset="0"/>
                  <a:sym typeface="Changa One"/>
                </a:rPr>
                <a:t>identify and pronounce words with sounds </a:t>
              </a:r>
              <a:r>
                <a:rPr lang="en-US" sz="3733" b="1" spc="400" dirty="0">
                  <a:solidFill>
                    <a:srgbClr val="FF0000"/>
                  </a:solidFill>
                  <a:latin typeface="Comic Sans MS" pitchFamily="66" charset="0"/>
                  <a:sym typeface="Changa One"/>
                </a:rPr>
                <a:t>/l /, /p / and /ch /</a:t>
              </a:r>
              <a:endParaRPr lang="en-US" sz="3200" b="1" spc="400" dirty="0">
                <a:solidFill>
                  <a:srgbClr val="FF0000"/>
                </a:solidFill>
                <a:latin typeface="Comic Sans MS" panose="030F0702030302020204" pitchFamily="66" charset="0"/>
                <a:sym typeface="Changa One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21036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5" name="chimes.wav"/>
          </p:stSnd>
        </p:sndAc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42" name="图片 64541" descr="封面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5" name="图片 64544" descr="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118279" y="1605064"/>
            <a:ext cx="2233532" cy="74680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6" name="图片 64545" descr="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07129" y="1094936"/>
            <a:ext cx="11569787" cy="1152612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8" name="图片 64547" descr="1-1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8738" y="700852"/>
            <a:ext cx="1693532" cy="788171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4534" name="文本框 64533"/>
          <p:cNvSpPr txBox="1"/>
          <p:nvPr/>
        </p:nvSpPr>
        <p:spPr>
          <a:xfrm>
            <a:off x="2328275" y="3272655"/>
            <a:ext cx="6786995" cy="2308324"/>
          </a:xfrm>
          <a:prstGeom prst="rect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defTabSz="1085912">
              <a:spcBef>
                <a:spcPct val="50000"/>
              </a:spcBef>
            </a:pPr>
            <a:r>
              <a:rPr lang="en-US" altLang="zh-CN" sz="7200" b="1" dirty="0">
                <a:solidFill>
                  <a:srgbClr val="E15C7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ea typeface="黑体" panose="02010609060101010101" pitchFamily="2" charset="-122"/>
              </a:rPr>
              <a:t>Thank you &amp; goodbye!</a:t>
            </a:r>
            <a:endParaRPr lang="zh-CN" altLang="en-US" sz="7200" b="1" dirty="0">
              <a:solidFill>
                <a:srgbClr val="E15C7A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anose="030F0702030302020204" pitchFamily="66" charset="0"/>
              <a:ea typeface="黑体" panose="02010609060101010101" pitchFamily="2" charset="-122"/>
            </a:endParaRPr>
          </a:p>
        </p:txBody>
      </p:sp>
      <p:pic>
        <p:nvPicPr>
          <p:cNvPr id="2" name="🎵 Mr. Sunny Face - Wayne Jones 🎧 No Copyright Music 🎶 YouTube Audio Library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665145" y="874340"/>
            <a:ext cx="441192" cy="44119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1043348"/>
      </p:ext>
    </p:extLst>
  </p:cSld>
  <p:clrMapOvr>
    <a:masterClrMapping/>
  </p:clrMapOvr>
  <p:transition spd="slow">
    <p:fade/>
    <p:sndAc>
      <p:stSnd>
        <p:snd r:embed="rId5" name="chimes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1" dur="10000" fill="hold"/>
                                        <p:tgtEl>
                                          <p:spTgt spid="645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45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1175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453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FB67AE3-F9CF-41DB-9E4D-7C5BDFD9A8B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9631" y="0"/>
            <a:ext cx="12293600" cy="6858000"/>
          </a:xfrm>
          <a:prstGeom prst="rect">
            <a:avLst/>
          </a:prstGeom>
        </p:spPr>
      </p:pic>
      <p:sp>
        <p:nvSpPr>
          <p:cNvPr id="6" name="Rounded Rectangle 211">
            <a:extLst>
              <a:ext uri="{FF2B5EF4-FFF2-40B4-BE49-F238E27FC236}">
                <a16:creationId xmlns:a16="http://schemas.microsoft.com/office/drawing/2014/main" id="{A1A6C41C-80F1-4BA3-BAC6-9188129AAB58}"/>
              </a:ext>
            </a:extLst>
          </p:cNvPr>
          <p:cNvSpPr/>
          <p:nvPr/>
        </p:nvSpPr>
        <p:spPr>
          <a:xfrm>
            <a:off x="2819445" y="1803400"/>
            <a:ext cx="6121356" cy="1418403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867" kern="0">
              <a:solidFill>
                <a:srgbClr val="261D2A"/>
              </a:solidFill>
              <a:sym typeface="Arial"/>
            </a:endParaRPr>
          </a:p>
        </p:txBody>
      </p:sp>
      <p:sp>
        <p:nvSpPr>
          <p:cNvPr id="7" name="Google Shape;158;p24">
            <a:extLst>
              <a:ext uri="{FF2B5EF4-FFF2-40B4-BE49-F238E27FC236}">
                <a16:creationId xmlns:a16="http://schemas.microsoft.com/office/drawing/2014/main" id="{FC5871B5-1604-4DF1-8022-BA9636AE6A1E}"/>
              </a:ext>
            </a:extLst>
          </p:cNvPr>
          <p:cNvSpPr txBox="1">
            <a:spLocks/>
          </p:cNvSpPr>
          <p:nvPr/>
        </p:nvSpPr>
        <p:spPr>
          <a:xfrm>
            <a:off x="4325563" y="1878901"/>
            <a:ext cx="3907348" cy="1047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Barrio"/>
              <a:buNone/>
              <a:defRPr sz="3600" b="0" i="0" u="none" strike="noStrike" cap="none">
                <a:solidFill>
                  <a:schemeClr val="dk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buClr>
                <a:srgbClr val="4597CE"/>
              </a:buClr>
            </a:pPr>
            <a:r>
              <a:rPr lang="en-US" sz="5867" b="1" kern="0" dirty="0">
                <a:solidFill>
                  <a:srgbClr val="FF0000"/>
                </a:solidFill>
                <a:latin typeface="Comic Sans MS" panose="030F0702030302020204" pitchFamily="66" charset="0"/>
              </a:rPr>
              <a:t>Warm up </a:t>
            </a:r>
          </a:p>
        </p:txBody>
      </p:sp>
      <p:sp>
        <p:nvSpPr>
          <p:cNvPr id="8" name="Google Shape;1262;p37">
            <a:extLst>
              <a:ext uri="{FF2B5EF4-FFF2-40B4-BE49-F238E27FC236}">
                <a16:creationId xmlns:a16="http://schemas.microsoft.com/office/drawing/2014/main" id="{E9233D6B-0DC8-43F1-AD90-0A58A117B886}"/>
              </a:ext>
            </a:extLst>
          </p:cNvPr>
          <p:cNvSpPr txBox="1">
            <a:spLocks/>
          </p:cNvSpPr>
          <p:nvPr/>
        </p:nvSpPr>
        <p:spPr>
          <a:xfrm>
            <a:off x="2937898" y="1844672"/>
            <a:ext cx="1361201" cy="108144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5867" kern="0">
                <a:solidFill>
                  <a:srgbClr val="FF0000"/>
                </a:solidFill>
                <a:latin typeface="Comic Sans MS" panose="030F0702030302020204" pitchFamily="66" charset="0"/>
                <a:cs typeface="Barrio" panose="020B0604020202020204" charset="0"/>
              </a:rPr>
              <a:t>1</a:t>
            </a:r>
            <a:endParaRPr lang="en" sz="5867" kern="0" dirty="0">
              <a:solidFill>
                <a:srgbClr val="FF0000"/>
              </a:solidFill>
              <a:latin typeface="Comic Sans MS" panose="030F0702030302020204" pitchFamily="66" charset="0"/>
              <a:cs typeface="Barrio" panose="020B060402020202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4294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4" name="chimes.wav"/>
          </p:stSnd>
        </p:sndAc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4E5"/>
        </a:solidFill>
        <a:effectLst/>
      </p:bgPr>
    </p:bg>
    <p:spTree>
      <p:nvGrpSpPr>
        <p:cNvPr id="1" name="Shape 7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3" name="Google Shape;7673;p30"/>
          <p:cNvSpPr txBox="1">
            <a:spLocks noGrp="1"/>
          </p:cNvSpPr>
          <p:nvPr>
            <p:ph type="ctrTitle"/>
          </p:nvPr>
        </p:nvSpPr>
        <p:spPr>
          <a:xfrm>
            <a:off x="1894387" y="1040755"/>
            <a:ext cx="8972395" cy="469743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600" dirty="0"/>
              <a:t>Finding the way home</a:t>
            </a:r>
            <a:endParaRPr sz="6600" dirty="0"/>
          </a:p>
        </p:txBody>
      </p:sp>
      <p:pic>
        <p:nvPicPr>
          <p:cNvPr id="7675" name="Google Shape;7675;p3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210173">
            <a:off x="4636621" y="289738"/>
            <a:ext cx="2885067" cy="1320467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TextBox 5"/>
          <p:cNvSpPr txBox="1"/>
          <p:nvPr/>
        </p:nvSpPr>
        <p:spPr>
          <a:xfrm>
            <a:off x="5255912" y="2264390"/>
            <a:ext cx="256672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>
                <a:solidFill>
                  <a:srgbClr val="000000"/>
                </a:solidFill>
                <a:latin typeface="Comic Sans MS" pitchFamily="66" charset="0"/>
              </a:rPr>
              <a:t>Game: 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396736" y="3755002"/>
            <a:ext cx="2575389" cy="2004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6474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7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1.48148E-6 L -3.54167E-6 0.00069 L 0.04701 0.00648 C 0.05144 0.00717 0.05547 0.00879 0.05964 0.01296 C 0.06524 0.01875 0.07058 0.03194 0.07631 0.03356 L 0.09714 0.04097 L 0.35847 0.03356 C 0.35964 0.03356 0.3612 0.02778 0.36263 0.02685 C 0.36719 0.02361 0.37175 0.02037 0.37644 0.01944 C 0.39649 0.01782 0.41628 0.01944 0.4362 0.01944 L 0.44193 0.01944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02018" y="108770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6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54189" y="4331912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9009623" y="323908"/>
            <a:ext cx="2095801" cy="2340244"/>
            <a:chOff x="7966887" y="323908"/>
            <a:chExt cx="2095801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985915" y="323908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7966887" y="1742134"/>
              <a:ext cx="123944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milk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8923144" y="2143945"/>
            <a:ext cx="2306002" cy="2340244"/>
            <a:chOff x="7880408" y="2143945"/>
            <a:chExt cx="2306002" cy="2340244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880408" y="2143945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7956312" y="3553697"/>
              <a:ext cx="2230098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yoghurt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chemeClr val="bg2">
                  <a:lumMod val="50000"/>
                </a:scheme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8641372" y="4196484"/>
            <a:ext cx="2464052" cy="2220749"/>
            <a:chOff x="7598636" y="3975002"/>
            <a:chExt cx="2484978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598636" y="3975002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7648331" y="5420566"/>
              <a:ext cx="1057591" cy="8461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tea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93731" y="901941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88224" y="4698781"/>
            <a:ext cx="1746611" cy="1746611"/>
          </a:xfrm>
          <a:prstGeom prst="rect">
            <a:avLst/>
          </a:prstGeom>
        </p:spPr>
      </p:pic>
      <p:pic>
        <p:nvPicPr>
          <p:cNvPr id="1026" name="Picture 2" descr="Penguin Sticker by CARE Kita App for iOS &amp; Android | GIPHY">
            <a:extLst>
              <a:ext uri="{FF2B5EF4-FFF2-40B4-BE49-F238E27FC236}">
                <a16:creationId xmlns:a16="http://schemas.microsoft.com/office/drawing/2014/main" id="{03E7E8FD-0856-473C-83C9-4C50A470D50F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8902" y="612067"/>
            <a:ext cx="1746611" cy="1746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Speech Bubble: Rectangle with Corners Rounded 27">
            <a:extLst>
              <a:ext uri="{FF2B5EF4-FFF2-40B4-BE49-F238E27FC236}">
                <a16:creationId xmlns:a16="http://schemas.microsoft.com/office/drawing/2014/main" id="{B75428EF-EC4B-4F18-ADE2-587A1F03EBDB}"/>
              </a:ext>
            </a:extLst>
          </p:cNvPr>
          <p:cNvSpPr/>
          <p:nvPr/>
        </p:nvSpPr>
        <p:spPr>
          <a:xfrm flipH="1">
            <a:off x="3569669" y="125074"/>
            <a:ext cx="5120977" cy="773404"/>
          </a:xfrm>
          <a:prstGeom prst="wedgeRoundRectCallout">
            <a:avLst>
              <a:gd name="adj1" fmla="val 4318"/>
              <a:gd name="adj2" fmla="val 40735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002060"/>
                </a:solidFill>
                <a:latin typeface="Comic Sans MS" pitchFamily="66" charset="0"/>
              </a:rPr>
              <a:t>What’s your </a:t>
            </a:r>
            <a:r>
              <a:rPr lang="en-US" sz="2800" dirty="0" err="1">
                <a:solidFill>
                  <a:srgbClr val="002060"/>
                </a:solidFill>
                <a:latin typeface="Comic Sans MS" pitchFamily="66" charset="0"/>
              </a:rPr>
              <a:t>favourite</a:t>
            </a:r>
            <a:r>
              <a:rPr lang="en-US" sz="2800" dirty="0">
                <a:solidFill>
                  <a:srgbClr val="002060"/>
                </a:solidFill>
                <a:latin typeface="Comic Sans MS" pitchFamily="66" charset="0"/>
              </a:rPr>
              <a:t> food</a:t>
            </a:r>
            <a:r>
              <a:rPr lang="en-US" sz="2800" dirty="0">
                <a:latin typeface="Comic Sans MS" pitchFamily="66" charset="0"/>
              </a:rPr>
              <a:t>?</a:t>
            </a:r>
          </a:p>
        </p:txBody>
      </p:sp>
      <p:sp>
        <p:nvSpPr>
          <p:cNvPr id="31" name="Speech Bubble: Rectangle with Corners Rounded 30">
            <a:extLst>
              <a:ext uri="{FF2B5EF4-FFF2-40B4-BE49-F238E27FC236}">
                <a16:creationId xmlns:a16="http://schemas.microsoft.com/office/drawing/2014/main" id="{53891E74-E5AF-4B70-867B-CCCBFA14277C}"/>
              </a:ext>
            </a:extLst>
          </p:cNvPr>
          <p:cNvSpPr/>
          <p:nvPr/>
        </p:nvSpPr>
        <p:spPr>
          <a:xfrm flipH="1">
            <a:off x="3621991" y="1202303"/>
            <a:ext cx="5034493" cy="744283"/>
          </a:xfrm>
          <a:prstGeom prst="wedgeRoundRectCallout">
            <a:avLst>
              <a:gd name="adj1" fmla="val 11965"/>
              <a:gd name="adj2" fmla="val 45033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002060"/>
                </a:solidFill>
                <a:latin typeface="Comic Sans MS" panose="030F0702030302020204" pitchFamily="66" charset="0"/>
              </a:rPr>
              <a:t>My </a:t>
            </a:r>
            <a:r>
              <a:rPr lang="en-US" sz="2800" dirty="0" err="1">
                <a:solidFill>
                  <a:srgbClr val="002060"/>
                </a:solidFill>
                <a:latin typeface="Comic Sans MS" panose="030F0702030302020204" pitchFamily="66" charset="0"/>
              </a:rPr>
              <a:t>favourite</a:t>
            </a:r>
            <a:r>
              <a:rPr lang="en-US" sz="2800" dirty="0">
                <a:solidFill>
                  <a:srgbClr val="002060"/>
                </a:solidFill>
                <a:latin typeface="Comic Sans MS" panose="030F0702030302020204" pitchFamily="66" charset="0"/>
              </a:rPr>
              <a:t> food is ….</a:t>
            </a:r>
          </a:p>
        </p:txBody>
      </p:sp>
      <p:sp>
        <p:nvSpPr>
          <p:cNvPr id="5" name="Thought Bubble: Cloud 4">
            <a:extLst>
              <a:ext uri="{FF2B5EF4-FFF2-40B4-BE49-F238E27FC236}">
                <a16:creationId xmlns:a16="http://schemas.microsoft.com/office/drawing/2014/main" id="{AC0C8589-575D-40DD-BC4F-B2322BB89E7C}"/>
              </a:ext>
            </a:extLst>
          </p:cNvPr>
          <p:cNvSpPr/>
          <p:nvPr/>
        </p:nvSpPr>
        <p:spPr>
          <a:xfrm>
            <a:off x="0" y="0"/>
            <a:ext cx="2221200" cy="1614395"/>
          </a:xfrm>
          <a:prstGeom prst="cloudCallout">
            <a:avLst>
              <a:gd name="adj1" fmla="val 48501"/>
              <a:gd name="adj2" fmla="val 56538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3" name="Picture 2" descr="2,197 Yoghurt Cartoon Stock Photos and Images - 123RF">
            <a:extLst>
              <a:ext uri="{FF2B5EF4-FFF2-40B4-BE49-F238E27FC236}">
                <a16:creationId xmlns:a16="http://schemas.microsoft.com/office/drawing/2014/main" id="{76A17260-93A3-4A6F-A469-B910FD11937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288" t="2397" r="11491"/>
          <a:stretch/>
        </p:blipFill>
        <p:spPr bwMode="auto">
          <a:xfrm>
            <a:off x="482641" y="88760"/>
            <a:ext cx="1219783" cy="14368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32153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3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2.22222E-6 L -2.5E-6 0.00069 L 0.04701 0.00648 C 0.05143 0.00717 0.05547 0.00879 0.05964 0.01296 C 0.06524 0.01875 0.07058 0.03194 0.0763 0.03356 L 0.09714 0.04097 L 0.35847 0.03356 C 0.35964 0.03356 0.3612 0.02778 0.36263 0.02685 C 0.36719 0.02361 0.37175 0.02037 0.37643 0.01944 C 0.39649 0.01782 0.41628 0.01944 0.4362 0.01944 L 0.44193 0.01944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4 L 0.6017 -0.28009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82" y="-1497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017 -0.28009 L 1.01068 -0.27384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3" y="301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6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20449" y="2491178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9367171" y="345864"/>
            <a:ext cx="2534668" cy="2340244"/>
            <a:chOff x="7966887" y="323908"/>
            <a:chExt cx="2534668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985915" y="323908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7966887" y="1742134"/>
              <a:ext cx="2534668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sandwich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9280692" y="2610699"/>
            <a:ext cx="2002279" cy="1895446"/>
            <a:chOff x="7880408" y="2143945"/>
            <a:chExt cx="2085855" cy="2340244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880408" y="2143945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8598270" y="3504007"/>
              <a:ext cx="1367993" cy="9500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nuts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rgbClr val="FB9EA0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9016632" y="4209762"/>
            <a:ext cx="3004349" cy="2175557"/>
            <a:chOff x="10539872" y="3914528"/>
            <a:chExt cx="3029865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10539874" y="3914528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10539872" y="5426254"/>
              <a:ext cx="3029865" cy="8637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vegetables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33149" y="1073280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57590" y="4775442"/>
            <a:ext cx="1746611" cy="1746611"/>
          </a:xfrm>
          <a:prstGeom prst="rect">
            <a:avLst/>
          </a:prstGeom>
        </p:spPr>
      </p:pic>
      <p:pic>
        <p:nvPicPr>
          <p:cNvPr id="25" name="Picture 2" descr="Penguin Sticker by CARE Kita App for iOS &amp; Android | GIPHY">
            <a:extLst>
              <a:ext uri="{FF2B5EF4-FFF2-40B4-BE49-F238E27FC236}">
                <a16:creationId xmlns:a16="http://schemas.microsoft.com/office/drawing/2014/main" id="{9A78C68C-4910-4DE8-BE6A-3FBC7306355E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8902" y="612067"/>
            <a:ext cx="1746611" cy="1746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Speech Bubble: Rectangle with Corners Rounded 27">
            <a:extLst>
              <a:ext uri="{FF2B5EF4-FFF2-40B4-BE49-F238E27FC236}">
                <a16:creationId xmlns:a16="http://schemas.microsoft.com/office/drawing/2014/main" id="{319BE866-59E8-41A0-8B44-D88D1CD20604}"/>
              </a:ext>
            </a:extLst>
          </p:cNvPr>
          <p:cNvSpPr/>
          <p:nvPr/>
        </p:nvSpPr>
        <p:spPr>
          <a:xfrm flipH="1">
            <a:off x="3569669" y="125074"/>
            <a:ext cx="5120977" cy="773404"/>
          </a:xfrm>
          <a:prstGeom prst="wedgeRoundRectCallout">
            <a:avLst>
              <a:gd name="adj1" fmla="val 4318"/>
              <a:gd name="adj2" fmla="val 40735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002060"/>
                </a:solidFill>
                <a:latin typeface="Comic Sans MS" pitchFamily="66" charset="0"/>
              </a:rPr>
              <a:t>What’s your </a:t>
            </a:r>
            <a:r>
              <a:rPr lang="en-US" sz="2800" dirty="0" err="1">
                <a:solidFill>
                  <a:srgbClr val="002060"/>
                </a:solidFill>
                <a:latin typeface="Comic Sans MS" pitchFamily="66" charset="0"/>
              </a:rPr>
              <a:t>favourite</a:t>
            </a:r>
            <a:r>
              <a:rPr lang="en-US" sz="2800" dirty="0">
                <a:solidFill>
                  <a:srgbClr val="002060"/>
                </a:solidFill>
                <a:latin typeface="Comic Sans MS" pitchFamily="66" charset="0"/>
              </a:rPr>
              <a:t> food</a:t>
            </a:r>
            <a:r>
              <a:rPr lang="en-US" sz="2800" dirty="0">
                <a:latin typeface="Comic Sans MS" pitchFamily="66" charset="0"/>
              </a:rPr>
              <a:t>?</a:t>
            </a:r>
          </a:p>
        </p:txBody>
      </p:sp>
      <p:sp>
        <p:nvSpPr>
          <p:cNvPr id="31" name="Speech Bubble: Rectangle with Corners Rounded 30">
            <a:extLst>
              <a:ext uri="{FF2B5EF4-FFF2-40B4-BE49-F238E27FC236}">
                <a16:creationId xmlns:a16="http://schemas.microsoft.com/office/drawing/2014/main" id="{EBDBD86C-A511-4A6A-A842-12084AB3A937}"/>
              </a:ext>
            </a:extLst>
          </p:cNvPr>
          <p:cNvSpPr/>
          <p:nvPr/>
        </p:nvSpPr>
        <p:spPr>
          <a:xfrm flipH="1">
            <a:off x="3621991" y="1202303"/>
            <a:ext cx="5034493" cy="744283"/>
          </a:xfrm>
          <a:prstGeom prst="wedgeRoundRectCallout">
            <a:avLst>
              <a:gd name="adj1" fmla="val 11965"/>
              <a:gd name="adj2" fmla="val 45033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002060"/>
                </a:solidFill>
                <a:latin typeface="Comic Sans MS" panose="030F0702030302020204" pitchFamily="66" charset="0"/>
              </a:rPr>
              <a:t>My </a:t>
            </a:r>
            <a:r>
              <a:rPr lang="en-US" sz="2800" dirty="0" err="1">
                <a:solidFill>
                  <a:srgbClr val="002060"/>
                </a:solidFill>
                <a:latin typeface="Comic Sans MS" panose="030F0702030302020204" pitchFamily="66" charset="0"/>
              </a:rPr>
              <a:t>favourite</a:t>
            </a:r>
            <a:r>
              <a:rPr lang="en-US" sz="2800" dirty="0">
                <a:solidFill>
                  <a:srgbClr val="002060"/>
                </a:solidFill>
                <a:latin typeface="Comic Sans MS" panose="030F0702030302020204" pitchFamily="66" charset="0"/>
              </a:rPr>
              <a:t> food is ….</a:t>
            </a:r>
          </a:p>
        </p:txBody>
      </p:sp>
      <p:sp>
        <p:nvSpPr>
          <p:cNvPr id="32" name="Thought Bubble: Cloud 31">
            <a:extLst>
              <a:ext uri="{FF2B5EF4-FFF2-40B4-BE49-F238E27FC236}">
                <a16:creationId xmlns:a16="http://schemas.microsoft.com/office/drawing/2014/main" id="{D89F2762-E669-4C8A-BAA3-19D32E6EB6EC}"/>
              </a:ext>
            </a:extLst>
          </p:cNvPr>
          <p:cNvSpPr/>
          <p:nvPr/>
        </p:nvSpPr>
        <p:spPr>
          <a:xfrm>
            <a:off x="0" y="0"/>
            <a:ext cx="2221200" cy="1614395"/>
          </a:xfrm>
          <a:prstGeom prst="cloudCallout">
            <a:avLst>
              <a:gd name="adj1" fmla="val 48501"/>
              <a:gd name="adj2" fmla="val 56538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4" name="Picture 2" descr="3,700+ Mixed Nuts Illustrations, Royalty-Free Vector Graphics &amp; Clip Art -  iStock | Bowl of mixed nuts, Mixed nuts overhead isolated, Mixed nuts  isolated">
            <a:extLst>
              <a:ext uri="{FF2B5EF4-FFF2-40B4-BE49-F238E27FC236}">
                <a16:creationId xmlns:a16="http://schemas.microsoft.com/office/drawing/2014/main" id="{C04BB76E-5E92-4F48-8243-2EFB2D717FA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5" t="23887" r="6404"/>
          <a:stretch/>
        </p:blipFill>
        <p:spPr bwMode="auto">
          <a:xfrm>
            <a:off x="167137" y="180292"/>
            <a:ext cx="1861714" cy="11559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3532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3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7.40741E-7 L -3.75E-6 0.00069 L 0.04701 0.00648 C 0.05144 0.00718 0.05547 0.0088 0.05964 0.01296 C 0.06524 0.01875 0.07058 0.03194 0.07631 0.03356 L 0.09714 0.04097 L 0.35847 0.03356 C 0.35964 0.03356 0.3612 0.02778 0.36263 0.02685 C 0.36719 0.02361 0.37175 0.02037 0.37644 0.01944 C 0.39649 0.01782 0.41628 0.01944 0.4362 0.01944 L 0.44193 0.01944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4 L 1.01146 0.03727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477" y="88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20019" y="13129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6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93109" y="2428569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9554006" y="312703"/>
            <a:ext cx="2606804" cy="2340244"/>
            <a:chOff x="6246790" y="311312"/>
            <a:chExt cx="2606804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6406282" y="311312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6246790" y="1687698"/>
              <a:ext cx="2606804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lemonade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9213748" y="2615940"/>
            <a:ext cx="2999539" cy="2018441"/>
            <a:chOff x="9166234" y="2318083"/>
            <a:chExt cx="2892652" cy="2340244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9574174" y="2318083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9166234" y="3638767"/>
              <a:ext cx="2892652" cy="8921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bubble tea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chemeClr val="bg2">
                  <a:lumMod val="50000"/>
                </a:scheme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9548193" y="4634579"/>
            <a:ext cx="2435284" cy="1900191"/>
            <a:chOff x="9587975" y="4126067"/>
            <a:chExt cx="2484978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9587975" y="4126067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10282241" y="5481196"/>
              <a:ext cx="1264734" cy="9889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milk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26412" y="2808993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92530" y="4653445"/>
            <a:ext cx="1746611" cy="1746611"/>
          </a:xfrm>
          <a:prstGeom prst="rect">
            <a:avLst/>
          </a:prstGeom>
        </p:spPr>
      </p:pic>
      <p:pic>
        <p:nvPicPr>
          <p:cNvPr id="28" name="Picture 2" descr="Penguin Sticker by CARE Kita App for iOS &amp; Android | GIPHY">
            <a:extLst>
              <a:ext uri="{FF2B5EF4-FFF2-40B4-BE49-F238E27FC236}">
                <a16:creationId xmlns:a16="http://schemas.microsoft.com/office/drawing/2014/main" id="{5CDDEC6A-4227-4239-AC2A-97C466C68CF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8902" y="612067"/>
            <a:ext cx="1746611" cy="1746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Speech Bubble: Rectangle with Corners Rounded 30">
            <a:extLst>
              <a:ext uri="{FF2B5EF4-FFF2-40B4-BE49-F238E27FC236}">
                <a16:creationId xmlns:a16="http://schemas.microsoft.com/office/drawing/2014/main" id="{B5AE7ADE-DEAC-4DB0-96CF-A61DD18EE408}"/>
              </a:ext>
            </a:extLst>
          </p:cNvPr>
          <p:cNvSpPr/>
          <p:nvPr/>
        </p:nvSpPr>
        <p:spPr>
          <a:xfrm flipH="1">
            <a:off x="3569668" y="125074"/>
            <a:ext cx="5333699" cy="773404"/>
          </a:xfrm>
          <a:prstGeom prst="wedgeRoundRectCallout">
            <a:avLst>
              <a:gd name="adj1" fmla="val 4318"/>
              <a:gd name="adj2" fmla="val 40735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002060"/>
                </a:solidFill>
                <a:latin typeface="Comic Sans MS" pitchFamily="66" charset="0"/>
              </a:rPr>
              <a:t>What’s your </a:t>
            </a:r>
            <a:r>
              <a:rPr lang="en-US" sz="2800" dirty="0" err="1">
                <a:solidFill>
                  <a:srgbClr val="002060"/>
                </a:solidFill>
                <a:latin typeface="Comic Sans MS" pitchFamily="66" charset="0"/>
              </a:rPr>
              <a:t>favourite</a:t>
            </a:r>
            <a:r>
              <a:rPr lang="en-US" sz="2800" dirty="0">
                <a:solidFill>
                  <a:srgbClr val="002060"/>
                </a:solidFill>
                <a:latin typeface="Comic Sans MS" pitchFamily="66" charset="0"/>
              </a:rPr>
              <a:t> drink?</a:t>
            </a:r>
            <a:r>
              <a:rPr lang="en-US" sz="2800" dirty="0">
                <a:latin typeface="Comic Sans MS" pitchFamily="66" charset="0"/>
              </a:rPr>
              <a:t>?</a:t>
            </a:r>
          </a:p>
        </p:txBody>
      </p:sp>
      <p:sp>
        <p:nvSpPr>
          <p:cNvPr id="32" name="Speech Bubble: Rectangle with Corners Rounded 31">
            <a:extLst>
              <a:ext uri="{FF2B5EF4-FFF2-40B4-BE49-F238E27FC236}">
                <a16:creationId xmlns:a16="http://schemas.microsoft.com/office/drawing/2014/main" id="{7FD3B6FC-9240-41A4-9349-8444C16366D9}"/>
              </a:ext>
            </a:extLst>
          </p:cNvPr>
          <p:cNvSpPr/>
          <p:nvPr/>
        </p:nvSpPr>
        <p:spPr>
          <a:xfrm flipH="1">
            <a:off x="3621990" y="1202303"/>
            <a:ext cx="5281376" cy="744283"/>
          </a:xfrm>
          <a:prstGeom prst="wedgeRoundRectCallout">
            <a:avLst>
              <a:gd name="adj1" fmla="val 11965"/>
              <a:gd name="adj2" fmla="val 45033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002060"/>
                </a:solidFill>
                <a:latin typeface="Comic Sans MS" panose="030F0702030302020204" pitchFamily="66" charset="0"/>
              </a:rPr>
              <a:t>My </a:t>
            </a:r>
            <a:r>
              <a:rPr lang="en-US" sz="2800" dirty="0" err="1">
                <a:solidFill>
                  <a:srgbClr val="002060"/>
                </a:solidFill>
                <a:latin typeface="Comic Sans MS" panose="030F0702030302020204" pitchFamily="66" charset="0"/>
              </a:rPr>
              <a:t>favourite</a:t>
            </a:r>
            <a:r>
              <a:rPr lang="en-US" sz="2800" dirty="0">
                <a:solidFill>
                  <a:srgbClr val="002060"/>
                </a:solidFill>
                <a:latin typeface="Comic Sans MS" panose="030F0702030302020204" pitchFamily="66" charset="0"/>
              </a:rPr>
              <a:t> drink is ….</a:t>
            </a:r>
          </a:p>
        </p:txBody>
      </p:sp>
      <p:sp>
        <p:nvSpPr>
          <p:cNvPr id="33" name="Thought Bubble: Cloud 32">
            <a:extLst>
              <a:ext uri="{FF2B5EF4-FFF2-40B4-BE49-F238E27FC236}">
                <a16:creationId xmlns:a16="http://schemas.microsoft.com/office/drawing/2014/main" id="{C659EF31-E67B-458A-8138-E38FFE5C10E5}"/>
              </a:ext>
            </a:extLst>
          </p:cNvPr>
          <p:cNvSpPr/>
          <p:nvPr/>
        </p:nvSpPr>
        <p:spPr>
          <a:xfrm>
            <a:off x="0" y="0"/>
            <a:ext cx="2221200" cy="1614395"/>
          </a:xfrm>
          <a:prstGeom prst="cloudCallout">
            <a:avLst>
              <a:gd name="adj1" fmla="val 48501"/>
              <a:gd name="adj2" fmla="val 56538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4" name="Picture 2" descr="Lemonade Cartoon free vector eps, cdr, ai, svg vector illustration graphic  art">
            <a:extLst>
              <a:ext uri="{FF2B5EF4-FFF2-40B4-BE49-F238E27FC236}">
                <a16:creationId xmlns:a16="http://schemas.microsoft.com/office/drawing/2014/main" id="{D094986D-6C2B-471B-9B4D-068D370FC53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087" t="-1850" b="-1"/>
          <a:stretch/>
        </p:blipFill>
        <p:spPr bwMode="auto">
          <a:xfrm>
            <a:off x="370215" y="13129"/>
            <a:ext cx="1310850" cy="14703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97969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3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1.48148E-6 L 2.70833E-6 0.0007 L 0.047 0.00648 C 0.05143 0.00718 0.05547 0.0088 0.05963 0.01296 C 0.06523 0.01875 0.07057 0.03195 0.0763 0.03357 L 0.09713 0.04097 L 0.35846 0.03357 C 0.35976 0.03357 0.3612 0.02778 0.36263 0.02685 C 0.36718 0.02361 0.37174 0.02037 0.37643 0.01945 C 0.39648 0.01783 0.41627 0.01945 0.4362 0.01945 L 0.44192 0.01945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5 L 0.60169 -0.28009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92" y="-13727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0169 -0.28009 L 1.01067 -0.27384 " pathEditMode="relative" rAng="0" ptsTypes="AA">
                                      <p:cBhvr>
                                        <p:cTn id="15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3" y="301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6"/>
          <a:srcRect l="2324" r="2026" b="41524"/>
          <a:stretch/>
        </p:blipFill>
        <p:spPr>
          <a:xfrm>
            <a:off x="-4" y="5724522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67003" y="2286032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9779755" y="350206"/>
            <a:ext cx="2076773" cy="2340244"/>
            <a:chOff x="9779755" y="350206"/>
            <a:chExt cx="2076773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9779755" y="350206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9952340" y="1679950"/>
              <a:ext cx="1705916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water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9187807" y="2726033"/>
            <a:ext cx="3324529" cy="1756630"/>
            <a:chOff x="9112780" y="2080474"/>
            <a:chExt cx="3133748" cy="2401629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9285384" y="2080474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9112780" y="3430139"/>
              <a:ext cx="3133748" cy="10519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soft drink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rgbClr val="FB9EA0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9053932" y="4706102"/>
            <a:ext cx="3159490" cy="1800929"/>
            <a:chOff x="9053932" y="4096777"/>
            <a:chExt cx="3159490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9053932" y="4096777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9187807" y="5356077"/>
              <a:ext cx="3025615" cy="10434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bubble tea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65223" y="2888327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45700" y="729749"/>
            <a:ext cx="1746611" cy="1746611"/>
          </a:xfrm>
          <a:prstGeom prst="rect">
            <a:avLst/>
          </a:prstGeom>
        </p:spPr>
      </p:pic>
      <p:pic>
        <p:nvPicPr>
          <p:cNvPr id="25" name="Picture 2" descr="Penguin Sticker by CARE Kita App for iOS &amp; Android | GIPHY">
            <a:extLst>
              <a:ext uri="{FF2B5EF4-FFF2-40B4-BE49-F238E27FC236}">
                <a16:creationId xmlns:a16="http://schemas.microsoft.com/office/drawing/2014/main" id="{052B6AF8-8830-4CFD-A309-A4979663FBE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8902" y="612067"/>
            <a:ext cx="1746611" cy="1746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Speech Bubble: Rectangle with Corners Rounded 27">
            <a:extLst>
              <a:ext uri="{FF2B5EF4-FFF2-40B4-BE49-F238E27FC236}">
                <a16:creationId xmlns:a16="http://schemas.microsoft.com/office/drawing/2014/main" id="{94E0E2C8-9130-491C-AB97-3C16F362BC1B}"/>
              </a:ext>
            </a:extLst>
          </p:cNvPr>
          <p:cNvSpPr/>
          <p:nvPr/>
        </p:nvSpPr>
        <p:spPr>
          <a:xfrm flipH="1">
            <a:off x="3569669" y="125074"/>
            <a:ext cx="5120977" cy="773404"/>
          </a:xfrm>
          <a:prstGeom prst="wedgeRoundRectCallout">
            <a:avLst>
              <a:gd name="adj1" fmla="val 4318"/>
              <a:gd name="adj2" fmla="val 40735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002060"/>
                </a:solidFill>
                <a:latin typeface="Comic Sans MS" pitchFamily="66" charset="0"/>
              </a:rPr>
              <a:t>What’s your </a:t>
            </a:r>
            <a:r>
              <a:rPr lang="en-US" sz="2800" dirty="0" err="1">
                <a:solidFill>
                  <a:srgbClr val="002060"/>
                </a:solidFill>
                <a:latin typeface="Comic Sans MS" pitchFamily="66" charset="0"/>
              </a:rPr>
              <a:t>favourite</a:t>
            </a:r>
            <a:r>
              <a:rPr lang="en-US" sz="2800" dirty="0">
                <a:solidFill>
                  <a:srgbClr val="002060"/>
                </a:solidFill>
                <a:latin typeface="Comic Sans MS" pitchFamily="66" charset="0"/>
              </a:rPr>
              <a:t> drink</a:t>
            </a:r>
            <a:r>
              <a:rPr lang="en-US" sz="2800" dirty="0">
                <a:latin typeface="Comic Sans MS" pitchFamily="66" charset="0"/>
              </a:rPr>
              <a:t>?</a:t>
            </a:r>
          </a:p>
        </p:txBody>
      </p:sp>
      <p:sp>
        <p:nvSpPr>
          <p:cNvPr id="31" name="Speech Bubble: Rectangle with Corners Rounded 30">
            <a:extLst>
              <a:ext uri="{FF2B5EF4-FFF2-40B4-BE49-F238E27FC236}">
                <a16:creationId xmlns:a16="http://schemas.microsoft.com/office/drawing/2014/main" id="{022B9C91-B749-4729-AE36-9A78E22E2E42}"/>
              </a:ext>
            </a:extLst>
          </p:cNvPr>
          <p:cNvSpPr/>
          <p:nvPr/>
        </p:nvSpPr>
        <p:spPr>
          <a:xfrm flipH="1">
            <a:off x="3621991" y="1202303"/>
            <a:ext cx="5034493" cy="744283"/>
          </a:xfrm>
          <a:prstGeom prst="wedgeRoundRectCallout">
            <a:avLst>
              <a:gd name="adj1" fmla="val 11965"/>
              <a:gd name="adj2" fmla="val 45033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002060"/>
                </a:solidFill>
                <a:latin typeface="Comic Sans MS" panose="030F0702030302020204" pitchFamily="66" charset="0"/>
              </a:rPr>
              <a:t>My </a:t>
            </a:r>
            <a:r>
              <a:rPr lang="en-US" sz="2800" dirty="0" err="1">
                <a:solidFill>
                  <a:srgbClr val="002060"/>
                </a:solidFill>
                <a:latin typeface="Comic Sans MS" panose="030F0702030302020204" pitchFamily="66" charset="0"/>
              </a:rPr>
              <a:t>favourite</a:t>
            </a:r>
            <a:r>
              <a:rPr lang="en-US" sz="2800" dirty="0">
                <a:solidFill>
                  <a:srgbClr val="002060"/>
                </a:solidFill>
                <a:latin typeface="Comic Sans MS" panose="030F0702030302020204" pitchFamily="66" charset="0"/>
              </a:rPr>
              <a:t> drink is ….</a:t>
            </a:r>
          </a:p>
        </p:txBody>
      </p:sp>
      <p:sp>
        <p:nvSpPr>
          <p:cNvPr id="32" name="Thought Bubble: Cloud 31">
            <a:extLst>
              <a:ext uri="{FF2B5EF4-FFF2-40B4-BE49-F238E27FC236}">
                <a16:creationId xmlns:a16="http://schemas.microsoft.com/office/drawing/2014/main" id="{05E8CA78-D515-45CC-9D42-01CB10A0E411}"/>
              </a:ext>
            </a:extLst>
          </p:cNvPr>
          <p:cNvSpPr/>
          <p:nvPr/>
        </p:nvSpPr>
        <p:spPr>
          <a:xfrm>
            <a:off x="0" y="0"/>
            <a:ext cx="2221200" cy="1614395"/>
          </a:xfrm>
          <a:prstGeom prst="cloudCallout">
            <a:avLst>
              <a:gd name="adj1" fmla="val 48501"/>
              <a:gd name="adj2" fmla="val 56538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3" name="Picture 6" descr="Bubble Milk Tea Cup With Tapioca Pearls Stock Illustration - Download Image  Now - Bubble Tea, Pink Color, Disposable Cup - iStock">
            <a:extLst>
              <a:ext uri="{FF2B5EF4-FFF2-40B4-BE49-F238E27FC236}">
                <a16:creationId xmlns:a16="http://schemas.microsoft.com/office/drawing/2014/main" id="{5558B84C-6A84-4755-BF7E-C0131514F63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963" t="2222" r="21372"/>
          <a:stretch/>
        </p:blipFill>
        <p:spPr bwMode="auto">
          <a:xfrm>
            <a:off x="505910" y="-157924"/>
            <a:ext cx="1118221" cy="18960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85920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3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1.85185E-6 L 2.29167E-6 0.00069 L 0.047 0.00648 C 0.05143 0.00717 0.05547 0.00879 0.05963 0.01296 C 0.06523 0.01875 0.07057 0.03194 0.0763 0.03356 L 0.09713 0.04097 L 0.35846 0.03356 C 0.35963 0.03356 0.3612 0.02778 0.36263 0.02685 C 0.36719 0.02361 0.37174 0.02037 0.37643 0.01944 C 0.39648 0.01782 0.41627 0.01944 0.4362 0.01944 L 0.44192 0.01944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2 0.01944 L 0.50312 0.34537 " pathEditMode="relative" rAng="0" ptsTypes="AA">
                                      <p:cBhvr>
                                        <p:cTn id="27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60" y="16296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0313 0.34537 L 1.00247 0.32106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318" y="-1227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7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7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7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rgbClr val="FB9EA0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8060" y="1796565"/>
            <a:ext cx="5550419" cy="3132467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20449" y="2491178"/>
            <a:ext cx="2575389" cy="2004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5467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7.40741E-7 L -3.75E-6 7.40741E-7 L 0.05808 0.00116 C 0.06355 0.00139 0.06849 0.00162 0.0737 0.00255 C 0.0806 0.0037 0.08724 0.00648 0.09427 0.00694 L 0.12006 0.00856 L 0.4431 0.00694 C 0.44454 0.00694 0.44649 0.00579 0.44831 0.00555 C 0.45391 0.00486 0.45951 0.00417 0.46537 0.00393 C 0.49011 0.0037 0.51459 0.00393 0.5392 0.00393 L 0.54636 0.00393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18" y="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COURSE_TITLE" val="109.Unit 9 - Lesson 3 - Period 3"/>
  <p:tag name="ISPRING_PLAYERS_CUSTOMIZATION_2" val="UEsDBBQAAgAIAIxeVlE2YVgCRwMAAOEJAAAUAAAAdW5pdmVyc2FsL3BsYXllci54bWytVl1P2zAUfS4S/yHyO3FLxwYoATEktIcxIXVse6vc5DbxmtiZ7RC6X78b5zukbEir1Cq5vuf4fhxf17t+ThPnCZTmUvhk4c6JAyKQIReRTx6/3p2ck+ur4yMvS9gelMNDn+SClwCWECcEHSieGQQ/MBP7pGdwkZk4meJScbP3yXKO3O1Oyzk5Ppqhi9A+iY3JLiktisLlGhEi0jLJSxLtBjKlmQINwoCiVRjEabCX5u9o/KZSULPPQPeQmXn7xjVJy/Gs+YCkWLpSRfR0Pl/QH/efV0EMKTvhQhsmAiAOVnJmS7lhwe5ehnkCurTNvCrIFRhTBmFtM89c8sW5cLQKfFI5rFPQmkWg3UREhLZ+DWdDUGEa65qJcC3YE49Ymdta1162RR2JjqUyQW5q9A72G8lUuG7tPX+PTkTsbROm45pPD3Kx/DteJ2P91uX7ZCw2o3yTcB3jUh/SWaeToMNdvdTW2Mr2sZHtXclEHAW/cq4gtK/f2hMwX5Bqw1bmNk5XFwEu4NMdC4xU+1uEoXRr2bitUtxKKa4FtRxuu/uqoyBNtltgJlfQlGrmPfEQ5BemlO3XlVE5eHRkrLF0CPZolXLdpK4hXmzS5OwfelP6jVrzU7/WGQv4H435hERtTbgI4fmOo4+BFGtqAItd2lyTJW65ZxeTzjdp7zANTN1JwKZgIo5hKgI8+yEzjHZ2eggKiml0CXI1wvYWDoJjHsUJfs0kw3j1IE3K1G6SobdwEJzIYDcBbc0HgRslC8xQ51mGA+Bl8V6utx2h45aMdNmK0aMT49ALcm1kyn9bpQ/mpLm0kn7l9B4fOYc+Degm4y3kw/w1xGgSDOJq5sL2NQKcC08citWA56S2uhkO8YlZXz6NBnxpeihnTDOdS8M6qyzjOQ4mzyqv5hzn2cgnhC3LE3PbT2h4eVjoKOHpe2OK6zueVVms+G9wCh6Wfw0WSyy1E0Opd5+8P1/2GFCLOBkH21vToR23UjR1cF1q36pf247mhqq1UsnskKS8uhcVppoHH1GOkZK5CEcCsA2r6XWC8/hGAXMS2GJGi1M8HjLzyTt8qHO+OLvoUv6wuGiwNq6HauMqljdcR3XAnfxofZDaRLx6ruHjH1BLAwQUAAIACABgUm9WnF4yCBQGAAA3FwAAHQAAAHVuaXZlcnNhbC9jb21tb25fbWVzc2FnZXMubG5nrVjbbuM2EH0vsP9AGAjQAtvsboFdFEXiBS0xsRBZ9Ep0vGlRCIxE20Qk0dXFifvUr+mH9Us6pGTH3gskJXmwYVGeM0PynJkhzz4+pAnaiLyQKjsfvDt9O0Aii1Qss+X5YMYufv51gIqSZzFPVCbOB5kaoI/DVz+cJTxbVnwp4PerHxA6S0VRwGMx1E+Pz0jG54PpKMSWRYLAGbkkxDPboaGHfR8zh3qhi0fEHQxxFUuFMp7nvIRgzt40CO2AUxffED8MLAKgGpqyMJhNp9RnxB4M2UqgQqZVYnCRLFCmSlRU67XKSxEjmaES/sKjCDzIW5nIcotSFYseIQRXjheCezO/ZthxHXYTTqhNBkOS8dsEwohyITKUCx6L/Dk+POpPsNuA27J4IfSpTwLiMVjM6ZgyOhhOc1GIrAS49UqVqg+e69gQZ0gvQovOPDYYBomMBTr5NCOB2XdvNhkR/wSpBTphlMF0dq+Ckx6OrsHPN+h0Dc6eRqc5hgWYYP+qXhPLJzBgh3OHjQdDC1ZXk+Zeliskg3UOQkFiw5OqZlcjpTZ3I2xdhYyGeDoNRzPGHuMe8eiuzdqikyn2bkKXXtJw5FxCWCpd82yLXLVUP/7y4cPDu/cffuoFEwCf3GMgZJDev+0A5DGfuiGgETf0yGfYbf3dz47OmOt4wOfmRz9roO418BW+W+1mvg8kbxjqBCZf6LVwickXN6pCK74RqFRoI8W9yQ4gApmDxAyH4UWkYCCrWhVm0wkGEoGumO9YmqAgBJXn29d10qnKlcrBXYHiWsWx8alZpd+va/3V3FI6UUH6ilXKZXba7nruuRTbhmQTYDe+hMVl+0kB0hG8ofRGy+Y1uLjPEsVjtICUgiQNEF+vExk1KbTh/TTh29YofDx3vEsgO3UDSF/2bkQnxRjZOdeT7Yni44D4AJDzQuRPsA0N1405wknSD2HsXI5d+DAdwlguVwl8yr5xTAkwYSpaM0WTjnEQzKlv60XT2ZijNS+Ke5XHRyw93M82YMezKAjBYgfgulTugYEfElqBPBdR2Q4GUWLD70ZXMFUgYMhMMtCSSquiBNmk60SUwkQr9VR4ZCh1KxYK9JUIvqm5D96N2Fpp7uKZZ43DEdunUJdXWbTqaAfi/KY+DtVQAU0OOd8aU4MWjuhnyC6QDGkfC3oFOfCqj8UNCWCRSdBm4+Fr57Iuk5D3dklpl/QirnNMsm1aIc2mjVRVASN6SSA1mR0pTvu5CQjUdY852P1Obq1Rd33YUm6giQECirzVEaR7i9haVJ9mzu/hBXZcU6m/pB7fmp6PxxueRQLIFnG9p1t4F8vYvNO0N/7/quTfiJdNqj9pqoRnk88nfeM5KizfUQQvS5GuyzbXesGa8J8ShZb4d0PoMvWn+d+35C+yMwdN/LP35+iw0GePWoN45kp1362XjqTp/Ak0LLo4Qo+RdLcaa7cjh+qK2H7ueLRzvIujY4aTLVR3a482AJ5CT8UIxrDGJvIAWp0UqlB3W3P2OAzfnDq628/JKHAYVJ25uC1k2erZ6LlzfTVyfnphPehZj4oNc5gLIXsAuNwfqROZQvxxB8zZhOxWoC4RRzOZqyqJjfwTeWfKBKxtlYqvu+FFrlIzmvBiR/+6TH18ThT15Pza6bRHP7VXcOf9ORDw03cpINiHNsbCnqV7H0urPeloBPLRS+GyYNc6gY5SXkYrKMcLVWVxR6D6CGaTCwxgzZwDwfP2LqwB+CKMehQ1o7/1AtEdHSRRsgf7w1OlKP7sDaKnsceoLy9K8VC2A81GhkVBSC8uoJNbLNosGB4dh2weulg1R+WdXceTM3OA/S9yJOV1UUxVCkOn7X6Zvq4zZMGMYWs8Af0FRm6qyqHp7IOwo5tFZz4c6RrlWgAEDQSTZSIQeeBab31Q9cUPZGZzSBsMJzy/g7TOlEp6xWY2UMup7DenxzuQqkxk1ivy5xVVPWHmTENs2+ZCCFYSzvt3dQ8Rw4Ezam6GErXsDGaNsQdV4ws8EcuyL6BPyP7CR19qmAsEV3F9Uf3fP/+22deXhE1OhrRXPz8mvc3XdXv/VJgr7rM3Bzfe/wNQSwMEFAACAAgAYFJvVhUeYBujAAAAfwEAAC4AAAB1bml2ZXJzYWwvcGxheWJhY2tfYW5kX25hdmlnYXRpb25fc2V0dGluZ3MueG1sdZBBCoMwEEX3nsIbCF2HQNelRagXGHGUQJIJmVHw9k1EbWnTZd77P8OMYhQxfmJd1bWCWegpEEVLnFE173e2DAtevXEghnzCgrznSiY3LFFoIzJ62ZQewXLK//BjeGthPT/iI14w5UJnHOpLqbCZXPKwmGlj3RpQjxHTgC+Yc+iht3jDtSeIw+MM7Bv/1bmbNpsd3mlAHSK5IKr5QFW613H0F1BLAwQUAAIACABgUm9Wp6dX6HwEAABvFwAAJwAAAHVuaXZlcnNhbC9mbGFzaF9wdWJsaXNoaW5nX3NldHRpbmdzLnhtbOVY3W7bNhS+91MQGnpZK2mTNQ1kB5ktI0YdO7PUrsEwBLREW1woUiUpu+7VnmYPtifZoeg4duK0dFYPaXsROCLP+c7hd354pODkY87QlEhFBW94+/U9DxGeiJTyScN7G3eeH3lIacxTzAQnDY8LD500a0FRjhhVWUS0BlGFAIar40I3vEzr4tj3Z7NZnapCml3BSg34qp6I3C8kUYRrIv2C4Tn86HlBlLdAcACAv1zwhVqzVkMosEjnIi0ZQTQFzzk1h8Ksw7DKPN+KjXByPZGi5GlLMCGRnIwa3k+tsL3ffnkjY6HaNCfccKKasGiW9TFOU2q8wCyinwjKCJ1k4O7hgYdmNNVZw3txYFBA2r+PUmHbo2OD0hLAAdcL+JxonGKN7aO1p8lHrW4W7FI65zinSQw7yJy/4bXjq6jXbYdX/UEcRldn8XnP+rCFUhy+j7dQirtxL9xG3hX+7PIiHPa6/TdX8WDQi7sXt1rA6Bohgb/OWADMilImZElYoLMyH3FMGeToHRoV0ZDlDMsJiUWHQhDHmCnioT8LMvm1xIzqORTDHhTDNSHFqSpIoocmbA1Py5J4t3AWEByDWN6mxOtlSrw6Wju6b63fHmujlwHWGicZJA+sVa4F/urSjRg1ZYQTTaeQmOTOIcclY1FZFELqpnG6sr26uPThAZhgLPgac+YZjQRLl3yRfETSPs7JSsVF15R3QHLfQ2OIMQMmBwXhKMIcqpxqYDdZAqhypDTVVXV3FtKnkmKGAA/aEEHn0T22kwxLtRbUZWBNbSXN3/tCE/WHZdsuPSgaMQpWTGo5yYc8RW2JZ9CVXMQvCHcRO4O8YSZ3iHRyQmK1hSQ6ZcxF+DdRshTNRYkYvQZOBIKqKnP4LyNotXehsRR5tQrdVSNVUTilZEbSExdDl2AiL0ETWnnBiLYWPpT0ExqRsZCAS/AUKIZ1qix+fSvgAit1C4pvfHxmO1K33w7fPzMHxOkU82RLcChFkhd6J/h4jrjQN3pAR4JLiKAJSkrTas/lbPXHh2HZDSDOXykaa/iK5iXDXxN+ScgK9A5Dvhsr2wT+ix44m83wtCp0U7wVNJQ4hZBYTNhIoJNTvrg9HAATzJHgbI5wApexMm1jSkWpYMU2CAutHu+h1Yc0rZ4mcOuARZkS6QS5t//i5cHhz6+OXh/X/X/++vv5Z5UWY8oFw8acnVNaD85Bblp3pqEvKH1mJrqn2xEyN4ma3jO6ec5zUO/243B42oq777rx5QaAir3793Hgm1lh8+hQDVBPdXKIwtNh6wwNw+htL46OXTKqL6B4dZJBTo7Nq4XTWDAM3zlhA+FOhRJGTnADF6nBGxepoR0NLlbGAicXoNVPbOuCZs9oTiHhvonCdaqhR9X8t1G3/3nkt4W/o7olWCbZzvLox+isuwzQd0z7034X/p5fWM+xvCYSxUIw5XSzlZpRTv7XNrGecFF43v1l0Gv/AC35iTJon5afEde+Gwb+xi+0ZiennOZAq3n5WH7WbR4e7AX+5q1aDdDWP5I3a/8CUEsDBBQAAgAIAGBSb1blX+THbQMAAKEMAAAhAAAAdW5pdmVyc2FsL2ZsYXNoX3NraW5fc2V0dGluZ3MueG1slVfbbuIwEH3vV0Tse9lSdmmlgMRtpWq7bbVFvDtkAAvHjmyHLn+/YzsXB5KGNqpUz5xjz+V4rIbqQHlwBKmo4OPeoDe5CYJwk0kJXK8gSRnREHCSwLi3elq+BMvF06rXdyjBhHwHrSnfKWMpbAGNx70o01rw243gGre65UImhPUm337Zn7BvkV0sgZFdy9mSDVTH/Bg8zBZXUfIzhrPRYv7YRtiIJCX89Cx24jYim8NOiozHJrR787XR9qcUJKP80BkRo0o/aUhqMS3vloPl4DpKKkEpMCE9LqaD6c9OFiMRsDL70fBhOL2SUx31eWPOaEeqqLa00WB0Pxq20VKyg3qR58vF3eK+Hc9x93pXPo3LETT8052Zo/5PIL+0uUiz9CsaSaXYmYKecUbm6+QwQWK8fkhYPJqvk2ASMgd1ClIxGmMbhIydFL+brw3cVsv8T39IhOZuS8HeTBPOpodRSMRgsiVMQdgvls6p9uLjNdN4m0qAb6pAb5jiG8kUTLTMclRlq3B/4YPy2APlhgqxFixLYO4C9oB1e4Wfz2d2sPjxlTYvQAnH3OhFWBkr5AvW9QLpGSvku2nXK2enC/i5x3EKQcxI3k2v/I5bqz56gRNcFvUqVoXXnPRsrrnyjs4NBSYRMUysrlY0AdO1sG9tLqT+RUwhJ0e6Ixrfpj8GF51sMirsnzlyqTULK9RUM2jS20ZkUmEw6F7XpdfgcRT3cqipfoatLtB1Y9UU81z4WrDrm65aF2eUdXPrQONjMu4lRB5AroRgqhfkPLyAuI17li8ZZlzjYwryiW+Fx7GBtZG40KCuBQt3B6+Mh2hNNvsEQ2o9oCyp62xzA8P82KbO8iyJQC5REBQKRdZtDrenuz3DX72m8AFxndDidEy9x+04oaXgPUOuACBysy+ug1s4T5IxTRkcoRgqnsEm3JZZqFD+TfkaddU16VmuEmQ+gyql+Li6o4GwxrhEfZr5jivGuyaRspnVRkrXwC/mpFGrPyLtOpdSbWf0N5UQm1WrJ8m0eNdE6nzTap0nT44w5TSxIwgd3vENHsdhQqR5XayzSOrCXoVgnq1yM1UQGjxtFDNoJ4MmivWcT9kVXtDJVgL4E9Yab7w34DecIkFk/FJCao9Cg9uxMUd8Nu3AxlGfpDrseybXnLIN+Df+azL5D1BLAwQUAAIACABgUm9WF9vd2HcEAAD5FgAAJgAAAHVuaXZlcnNhbC9odG1sX3B1Ymxpc2hpbmdfc2V0dGluZ3MueG1s3VhRU9s4EH7nV2h808fG0NIrZZwwXGKGTEOSi91emZsbRrGVWIcsuZKcNH26X3M/7H7JrawkJBCowpB26AMDXu9+u9rdb7U4OPmSMzQhUlHB695Bbd9DhCcipXxc9z7EZy+PPKQ05ilmgpO6x4WHThp7QVEOGVVZRLQGVYUAhqvjQte9TOvi2Pen02mNqkKat4KVGvBVLRG5X0iiCNdE+gXDM/ilZwVR3hzBAQB+csHnZo29PYQCi3Qh0pIRRFOInFNzKMzOdc4832oNcXI9lqLkaVMwIZEcD+veL82wddB6vdCxSC2aE25SohogNGJ9jNOUmiAwi+hXgjJCxxlE++bQQ1Oa6qzuvTo0KKDt30WpsO3JsUFpCkgB13P4nGicYo3to/WnyRetFgIrSmcc5zSJ4Q0yx697rfgq6rRb4VW3F4fR1Xl80bExbGEUh5/iLYzidtwJt9F3hT+/7IeDTrv7/iru9Tpxu39jBRldS0jgr2csgMyKUiZkmbBAZ2U+5JgyaNFbaVREQ5MzLMckFmcUijjCTBEP/V2Q8e8lZlTPgAv7wIVrQopTVZBED0zZ6p6WJfFu4CwgBAa1vGmJd8uWeHu0dnTfer851sYoA6w1TjJoHpBVoQX+qmihRg2LcKLpBBqT3DrkqGQsKotCSN0wQVe+V4XLGO6BCUaCr2XOPKOhYOkyXyQfkrSLc6hf/4x7aARFZZC6XkE4ijAHVlMN6UyWFqocKk11xeazufappJghYCyMHYIuojvpTTIs1VoVl5U0ZEoaf3aFJuovm14rulc1YhS8mF5y0g95iloST2EKuaj3CXdRO4dGYaZZiHQKQmK1hSY6ZcxF+Q9RshTNRIkYvYacCAQ0KnP4KyNodVihkRR5JWVYaaSqFE4omZL0xMXRJbjIS7CE0V0woq2HzyX9ioZkJCTgEjyBFIOcKotf2wq4wErdgOJFjC/sCGp3W+GnF+aAOJ1gnmwJDtwjeaF3go9niAu9sIN0JLiECpqipDSt3rmcrfb4MizpD3V+omqs4Sualww/JfwyISvQOyz5brxsU/hvRuDsNsOTiuiGvBU0UJxCSSwmvEhgyFM+vy4cABPMkeBshnACt68yY2NCRalAYgeEhVaPj9DaQ5tWT2PY68CjTIl0gtw/ePX68M2vb4/eHdf8//759+WDRvO9pM+wcWcXk+a9i4+b1a315xtGDyxBd2zPhMxNo6Z3nG5e7BzM2904HJw24/bHdny5AaDK3t37OPDNcrB5V6g2plurwvDH7QpReDponqNBGH3oxNGxSw91BdBVJxl04cj89+C0CAzCj07YkGInaoSRE1zPRav33kVrYJeB/soi4BQCDPexHVYw3hnNKbTYs6CqE2sexfLnwdSNWz19kKqW3DtiKsEyyXbWOc94ev64mvzEmd7Y/WrTTYUiklNj9J2urJ/5f9ALLK+JRLEQTDldXaVmlJPvOhXWmy0KL9q/9TqtnXYddWu7Z0H1p02ffVp+B1z78Bf4Gz+x7oF8/XN1Y+9/UEsDBBQAAgAIAGBSb1YlH/EHqgEAAGgGAAAfAAAAdW5pdmVyc2FsL2h0bWxfc2tpbl9zZXR0aW5ncy5qc42UwW+CMBTG7/4Vhl0XM9EN3U3FJUs8LJm3ZYcCTySWtmkLkxn/91F02kK7SS/288f3eA/6HXr9+vJir//cPzS/m/2buW80UJrkBdybOnboudI9gbME1lkOOCPgtZDy99aLfLwSNmOPNKZR9a5shebnUfXPBmGh48xiwS2asGilzfDLAu5t4LfR2rmtU0vanKNCSkoGMSUSiBwQynPUMN7dS3PpHbZgWgL/B92gGAzTR38yD53k1XE8D8LFVOdimjNEqhVN6SBC8S7ltCDJuf5ILZ3eVgx4/cZ3rrI4E/JVQt4uvBwu/aXvJhkHIeBcdxrO/NmTFcYoAqw3FIwn49kfqGHcHWiLLjORyV868INRMNZphlLoTGmxDIfhyMRI7dWZZqf4iZOwl65mGEYV8FusKCvYDS+QcZqqiXTRQC0riilKMpKeuHCqlpVTD6tsXd9GExmDiPLk8lU8qKUznWEYx4y2jtnWcmpzV7rcEA3SerhFq+rKlgvYJtrquvOsLV6Dyngc2c4atf+oG0d8B3xNKa7zs65TyCaa+596KlgfM765ITPYj73jD1BLAwQUAAIACABgUm9We8ZnLmYAAABoAAAAHAAAAHVuaXZlcnNhbC9sb2NhbF9zZXR0aW5ncy54bWyzsa/IzVEoSy0qzszPs1Uy1DNQUkjNS85PycxLt1UKDXHTtVBSKC5JzEtJzMnPS7VVystXUrC347LJyU9OzAlOLSkBKixWKMhJrEwtCknNBTJKUv0Sc4EqQzxd/RRcXTxDlPTtuABQSwMEFAACAAgAYFJvVhbuq+5BBgAAWxwAABcAAAB1bml2ZXJzYWwvdW5pdmVyc2FsLnBuZ+2Ya1ATVxTHV4mFgKAVFUUUHx0fYxFiEAmCCYoiVYllHJzUUEAwQYMirkggJhFbxWeog0rCK0zpDM6oSREfxNREEWSUkMA4EhAwSnTXNEBkFoKweTRJq7XTdqadfux+2Ltz9t7f+Z977znnw57aFh/r7envCQCAd9ymmAQAwGUAgNtBj08cX9amWNc7XhPAhNh1gEQdYHAYOGb01mgAqC3ysqROctj4A5toIAD4PHA+E5qzLqcDwJy3cTHR29lfD/TUChbRZlNSn/vEeCzEnZ+47OShDZ6Nmyf/QPmpUT42bcXmkK6YYpWbqorfmNRLePrklsFMi9Qtse7NvXiFfquas71Xl+flEKF8UTXB8TqJD3WMAKHAGdz8xW1OoxHn7xiPCiluAHAvKR+Bzslelkfkq5tDtNMcOwHql8eeYYDyobl0vz2upYOP24919ew/4j7R22EFyqqbrhOa6C6BF/sDgi6cWwYluKZyX2fUZu5frXDj9+EcZqGXy42HM4QD9Slht8uGnu6wR/aM1qpWfez4BAUkOQM8Kj94I0UCGaX2EfOIUVuIKrYiF7QkRVAB1BJsz663ymD/9zr3LZ1Hxg2Bz23mXCW5Z3U3096uaIZKlOMjxRuPyQQk2EDncFlQADWnQl9KIRa8CeZbu/l3pZsb2ltKgnWoVa5DbS/1cCXLFV7PxepJSBqR8MKdbGmXr4kzDyBoptiKmkGmgCORh1euDI98nSNgTWw9TQTnstZOVwugYioPeW5CmcN03YN2+nrXcUgCgoSBZXi3WEJKb1Sde6lmLYqu1tj1YpvluRkf4esP1cvK0qYE1mVNbLiz6BUSrGDnWlQBcnXdoL9ooOZ+qriaUicGGcrq9Hkm1JxSmwxHZkmYlURYPkwVP1xVwFjXaZgbQiTbHlGVeCbS1f/pPgnIPYyIpMIwTdk+lHmDX4j0kDTjn0NrdqIMaLRaY+iRnfj1rklfhZDD6tji8BAvCxfV8Gxncr2GudnkM6N4P2IdP2iQSSArNeabl5Nfpi1s5hWqLeVwPF1oNeZ0EIz1URvL1XuqaFJC9i5BhbFLyiGb6PrI3KYS6wgDzZ8CCnbiSvOujU0WmAcWZCbBz1Z3axVdCqVOZCVGcCObWwlE34LENyIT2ND57DY/Hlb/ngRjtTQvdEw282cEDOqj+tlYZkoIWVsxhwXVzzjYkceEfAQk0ziXrIlgDHAy4t1avz1OMin29XJXEotGuUjPjBJoFZy/OKE1L9h7GnrWcU0k8dAddTU3Fn63rapLp+dV4leyUJWBVUnUTv0tyb2gZkZQ/5LvrzYj4LEmxVtxGyF3h8pE9I3qaOAlv5LSNKS7Xmm3qDdosIg2gTlP7ItzKK+XkuGI034oMqotDw81ZTdVWIUgw0LGlY6wGWRNfxnSDxrgA94fEpqXaT5ubbxA65fa7deDLUwdb4lK8aMuUCrSL2arzNZVHWarDFVErYsMrTmfKjEO+1Seovj6LQ6tsOHbI0eHfUq59ggGXwmr2BJ7NJhfgTIVfCpL4h1qb5kb88ftJHdS64Ubxj2Xog18nuQy4cw7cLCKFp26q/kZuT3N7n7Pd37i9M6isbbyjSdmbE98JQTVI9esdVl3a3IGjDKUNXg+XTI0HBUV5qwZMUrX824/tszuyNyp1Ixc1fAZEk6Sjm43iJdETd8dT5Zb5d32YRZUbuo7JFng7C0HdghmqopaefAj3Okn7OtmjZ52jzpLCG/JoOUK+4u0quzl4Vumi/SJgMgjROk44W5HLCpCTTc0oh2DIkYRlf5mFkP5DZPfaiUh84LvlqXTfTMYZqNYlHFdaaPrbWMaTicZuZnFTUbYA5w3Qypbb6vxGnK1S8xRf1SDrQMM+pyMwd0fhQUdJuJKW/Dvq71O1ju5ADr4oZ84+tb6Kln5h0Ip6z5nojj9HX3gXPvOx5Ws4fR/O8GGM9ozK/mHY1HyCdklp3tgqq/zyoBdLm3Klr9o1Ie/rMob6jtOeDgr7axryEtfkZPtWvgi9e+xP/f3f6CFQRiEQRiEQRiEQRiEQRiEQRiEQRiEQRiEQRiEQRj0v4F6P2t7/9uV8FBYCD+9ssO+bBksX+ri3w7/Z9Xv8lGzzjZtedDeby8VO2fjNsTHSNalHPsFUEsDBBQAAgAIAGBSb1ahbY9iTAAAAGsAAAAbAAAAdW5pdmVyc2FsL3VuaXZlcnNhbC5wbmcueG1ss7GvyM1RKEstKs7Mz7NVMtQzULK34+WyKShKLctMLVeoAIoBBSFASaHSVsnECMEtz0wpyQCpMDBBCGakZqZnlNgqWRhZwAX1gWYCAFBLAQIAABQAAgAIAIxeVlE2YVgCRwMAAOEJAAAUAAAAAAAAAAEAAAAAAAAAAAB1bml2ZXJzYWwvcGxheWVyLnhtbFBLAQIAABQAAgAIAGBSb1acXjIIFAYAADcXAAAdAAAAAAAAAAEAAAAAAHkDAAB1bml2ZXJzYWwvY29tbW9uX21lc3NhZ2VzLmxuZ1BLAQIAABQAAgAIAGBSb1YVHmAbowAAAH8BAAAuAAAAAAAAAAEAAAAAAMgJAAB1bml2ZXJzYWwvcGxheWJhY2tfYW5kX25hdmlnYXRpb25fc2V0dGluZ3MueG1sUEsBAgAAFAACAAgAYFJvVqenV+h8BAAAbxcAACcAAAAAAAAAAQAAAAAAtwoAAHVuaXZlcnNhbC9mbGFzaF9wdWJsaXNoaW5nX3NldHRpbmdzLnhtbFBLAQIAABQAAgAIAGBSb1blX+THbQMAAKEMAAAhAAAAAAAAAAEAAAAAAHgPAAB1bml2ZXJzYWwvZmxhc2hfc2tpbl9zZXR0aW5ncy54bWxQSwECAAAUAAIACABgUm9WF9vd2HcEAAD5FgAAJgAAAAAAAAABAAAAAAAkEwAAdW5pdmVyc2FsL2h0bWxfcHVibGlzaGluZ19zZXR0aW5ncy54bWxQSwECAAAUAAIACABgUm9WJR/xB6oBAABoBgAAHwAAAAAAAAABAAAAAADfFwAAdW5pdmVyc2FsL2h0bWxfc2tpbl9zZXR0aW5ncy5qc1BLAQIAABQAAgAIAGBSb1Z7xmcuZgAAAGgAAAAcAAAAAAAAAAEAAAAAAMYZAAB1bml2ZXJzYWwvbG9jYWxfc2V0dGluZ3MueG1sUEsBAgAAFAACAAgAYFJvVhbuq+5BBgAAWxwAABcAAAAAAAAAAAAAAAAAZhoAAHVuaXZlcnNhbC91bml2ZXJzYWwucG5nUEsBAgAAFAACAAgAYFJvVqFtj2JMAAAAawAAABsAAAAAAAAAAQAAAAAA3CAAAHVuaXZlcnNhbC91bml2ZXJzYWwucG5nLnhtbFBLBQYAAAAACgAKAAYDAABhIQAAAAA="/>
  <p:tag name="ISPRING_LMS_API_VERSION" val="SCORM 2004 (2nd edition)"/>
  <p:tag name="ISPRING_ULTRA_SCORM_COURSE_ID" val="DDE92CD1-35FE-403C-9CEA-656EA26A9785"/>
  <p:tag name="ISPRING_CMI5_LAUNCH_METHOD" val="any window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CLOUDFOLDERID" val="1"/>
  <p:tag name="ISPRINGONLINEFOLDERID" val="1"/>
  <p:tag name="ISPRING_OUTPUT_FOLDER" val="[[&quot;_?W|{83D05A9D-9715-44CA-971B-DEB65F17E09F}&quot;,&quot;D:\\Myschool\\Sach dien tu tieng anh Wonderful world 3\\Hoc lieu tieng anh 3 Wonderful world\\Giáo án và Bài giảng điện tử chạy demo\\GIAO AN VA BAI GIANG WW3&quot;]]"/>
  <p:tag name="ISPRING_PUBLISH_SETTINGS" val="{&quot;commonSettings&quot;:{&quot;webSettings&quot;:{&quot;useMobileViewer&quot;:&quot;T_FALSE&quot;},&quot;lmsSettings&quot;:{&quot;useMobileViewer&quot;:&quot;T_FALSE&quot;},&quot;cloudSettings&quot;:{&quot;useMobileViewer&quot;:&quot;T_FALSE&quot;},&quot;ispringLmsSettings&quot;:{&quot;useMobileViewer&quot;:&quot;T_FALSE&quot;},&quot;playerId&quot;:&quot;universal&quot;,&quot;studioSettings&quot;:{&quot;useMobileViewer&quot;:&quot;T_FALSE&quot;}},&quot;advancedSettings&quot;:{&quot;enableTextAllocation&quot;:&quot;T_TRUE&quot;,&quot;viewingFromLocalDrive&quot;:&quot;T_TRUE&quot;,&quot;contentScale&quot;:75,&quot;contentScaleMode&quot;:&quot;FIT_TO_WINDOW&quot;},&quot;accessibilitySettings&quot;:{&quot;enabled&quot;:&quot;T_FALSE&quot;},&quot;compressionSettings&quot;:{&quot;imageSettings&quot;:{&quot;jpegQuality&quot;:70,&quot;optimizeImageForResolution&quot;:&quot;T_FALSE&quot;},&quot;audioQuality&quot;:70,&quot;videoQuality&quot;:65},&quot;protectionSettings&quot;:{&quot;watermarkEnabled&quot;:&quot;T_FALSE&quot;,&quot;watermarkPosition&quot;:&quot;MIDDLE_CENTER&quot;,&quot;openWatermarkUrl&quot;:&quot;T_FALSE&quot;,&quot;openWatermarkWebPageInNewWindow&quot;:&quot;T_FALSE&quot;,&quot;displayAfterEnabled&quot;:&quot;T_FALSE&quot;,&quot;displayUntilEnabled&quot;:&quot;T_FALSE&quot;,&quot;domainRestrictionEnabled&quot;:&quot;T_FALSE&quot;,&quot;enablePassword&quot;:&quot;T_FALSE&quot;},&quot;videoSettings&quot;:{&quot;videoCompressionSettings&quot;:{&quot;audioQuality&quot;:70,&quot;videoQuality&quot;:75},&quot;secondsOnEachSlide&quot;:5,&quot;hostingSettings&quot;:{}},&quot;ispringOnlineSettings&quot;:{&quot;onlineDestinationFolderId&quot;:&quot;1&quot;},&quot;cloudSettings&quot;:{&quot;onlineDestinationFolderId&quot;:&quot;1&quot;},&quot;wordSettings&quot;:{&quot;printCopies&quot;:1},&quot;studioSettings&quot;:{&quot;onlineDestinationFolderId&quot;:&quot;1&quot;}}"/>
  <p:tag name="ISPRING_SCORM_RATE_SLIDES" val="0"/>
  <p:tag name="ISPRING_SCORM_RATE_QUIZZES" val="0"/>
  <p:tag name="ISPRING_SCORM_PASSING_SCORE" val="0.000000"/>
  <p:tag name="ISPRING_CURRENT_PLAYER_ID" val="universal"/>
  <p:tag name="ISPRING_PRESENTATION_TITLE" val="109.Unit 9 - Lesson 3 - Period 3"/>
  <p:tag name="ISPRING_FIRST_PUBLISH" val="1"/>
  <p:tag name="MMPROD_UIDATA" val="&lt;database version=&quot;11.0&quot;&gt;&lt;object type=&quot;1&quot; unique_id=&quot;10001&quot;&gt;&lt;object type=&quot;2&quot; unique_id=&quot;10002&quot;&gt;&lt;object type=&quot;3&quot; unique_id=&quot;10003&quot;&gt;&lt;property id=&quot;20148&quot; value=&quot;5&quot;/&gt;&lt;property id=&quot;20300&quot; value=&quot;Slide 1&quot;/&gt;&lt;property id=&quot;20307&quot; value=&quot;257&quot;/&gt;&lt;/object&gt;&lt;object type=&quot;3&quot; unique_id=&quot;10004&quot;&gt;&lt;property id=&quot;20148&quot; value=&quot;5&quot;/&gt;&lt;property id=&quot;20300&quot; value=&quot;Slide 2&quot;/&gt;&lt;property id=&quot;20307&quot; value=&quot;258&quot;/&gt;&lt;/object&gt;&lt;object type=&quot;3&quot; unique_id=&quot;10005&quot;&gt;&lt;property id=&quot;20148&quot; value=&quot;5&quot;/&gt;&lt;property id=&quot;20300&quot; value=&quot;Slide 3&quot;/&gt;&lt;property id=&quot;20307&quot; value=&quot;282&quot;/&gt;&lt;/object&gt;&lt;object type=&quot;3&quot; unique_id=&quot;10006&quot;&gt;&lt;property id=&quot;20148&quot; value=&quot;5&quot;/&gt;&lt;property id=&quot;20300&quot; value=&quot;Slide 4 - &amp;quot;Finding the way home&amp;quot;&quot;/&gt;&lt;property id=&quot;20307&quot; value=&quot;259&quot;/&gt;&lt;/object&gt;&lt;object type=&quot;3&quot; unique_id=&quot;10007&quot;&gt;&lt;property id=&quot;20148&quot; value=&quot;5&quot;/&gt;&lt;property id=&quot;20300&quot; value=&quot;Slide 5&quot;/&gt;&lt;property id=&quot;20307&quot; value=&quot;271&quot;/&gt;&lt;/object&gt;&lt;object type=&quot;3&quot; unique_id=&quot;10008&quot;&gt;&lt;property id=&quot;20148&quot; value=&quot;5&quot;/&gt;&lt;property id=&quot;20300&quot; value=&quot;Slide 6&quot;/&gt;&lt;property id=&quot;20307&quot; value=&quot;273&quot;/&gt;&lt;/object&gt;&lt;object type=&quot;3&quot; unique_id=&quot;10009&quot;&gt;&lt;property id=&quot;20148&quot; value=&quot;5&quot;/&gt;&lt;property id=&quot;20300&quot; value=&quot;Slide 7&quot;/&gt;&lt;property id=&quot;20307&quot; value=&quot;274&quot;/&gt;&lt;/object&gt;&lt;object type=&quot;3&quot; unique_id=&quot;10010&quot;&gt;&lt;property id=&quot;20148&quot; value=&quot;5&quot;/&gt;&lt;property id=&quot;20300&quot; value=&quot;Slide 8&quot;/&gt;&lt;property id=&quot;20307&quot; value=&quot;275&quot;/&gt;&lt;/object&gt;&lt;object type=&quot;3&quot; unique_id=&quot;10011&quot;&gt;&lt;property id=&quot;20148&quot; value=&quot;5&quot;/&gt;&lt;property id=&quot;20300&quot; value=&quot;Slide 9&quot;/&gt;&lt;property id=&quot;20307&quot; value=&quot;277&quot;/&gt;&lt;/object&gt;&lt;object type=&quot;3&quot; unique_id=&quot;10012&quot;&gt;&lt;property id=&quot;20148&quot; value=&quot;5&quot;/&gt;&lt;property id=&quot;20300&quot; value=&quot;Slide 10&quot;/&gt;&lt;property id=&quot;20307&quot; value=&quot;260&quot;/&gt;&lt;/object&gt;&lt;object type=&quot;3&quot; unique_id=&quot;10013&quot;&gt;&lt;property id=&quot;20148&quot; value=&quot;5&quot;/&gt;&lt;property id=&quot;20300&quot; value=&quot;Slide 11 - &amp;quot;l&amp;quot;&quot;/&gt;&lt;property id=&quot;20307&quot; value=&quot;332&quot;/&gt;&lt;/object&gt;&lt;object type=&quot;3&quot; unique_id=&quot;10014&quot;&gt;&lt;property id=&quot;20148&quot; value=&quot;5&quot;/&gt;&lt;property id=&quot;20300&quot; value=&quot;Slide 12 - &amp;quot;p&amp;quot;&quot;/&gt;&lt;property id=&quot;20307&quot; value=&quot;438&quot;/&gt;&lt;/object&gt;&lt;object type=&quot;3&quot; unique_id=&quot;10015&quot;&gt;&lt;property id=&quot;20148&quot; value=&quot;5&quot;/&gt;&lt;property id=&quot;20300&quot; value=&quot;Slide 13 - &amp;quot;ch&amp;quot;&quot;/&gt;&lt;property id=&quot;20307&quot; value=&quot;439&quot;/&gt;&lt;/object&gt;&lt;object type=&quot;3&quot; unique_id=&quot;10016&quot;&gt;&lt;property id=&quot;20148&quot; value=&quot;5&quot;/&gt;&lt;property id=&quot;20300&quot; value=&quot;Slide 14&quot;/&gt;&lt;property id=&quot;20307&quot; value=&quot;412&quot;/&gt;&lt;/object&gt;&lt;object type=&quot;3&quot; unique_id=&quot;10017&quot;&gt;&lt;property id=&quot;20148&quot; value=&quot;5&quot;/&gt;&lt;property id=&quot;20300&quot; value=&quot;Slide 15&quot;/&gt;&lt;property id=&quot;20307&quot; value=&quot;262&quot;/&gt;&lt;/object&gt;&lt;object type=&quot;3&quot; unique_id=&quot;10018&quot;&gt;&lt;property id=&quot;20148&quot; value=&quot;5&quot;/&gt;&lt;property id=&quot;20300&quot; value=&quot;Slide 16&quot;/&gt;&lt;property id=&quot;20307&quot; value=&quot;263&quot;/&gt;&lt;/object&gt;&lt;object type=&quot;3&quot; unique_id=&quot;10019&quot;&gt;&lt;property id=&quot;20148&quot; value=&quot;5&quot;/&gt;&lt;property id=&quot;20300&quot; value=&quot;Slide 17&quot;/&gt;&lt;property id=&quot;20307&quot; value=&quot;267&quot;/&gt;&lt;/object&gt;&lt;object type=&quot;3&quot; unique_id=&quot;10020&quot;&gt;&lt;property id=&quot;20148&quot; value=&quot;5&quot;/&gt;&lt;property id=&quot;20300&quot; value=&quot;Slide 18&quot;/&gt;&lt;property id=&quot;20307&quot; value=&quot;268&quot;/&gt;&lt;/object&gt;&lt;object type=&quot;3&quot; unique_id=&quot;10021&quot;&gt;&lt;property id=&quot;20148&quot; value=&quot;5&quot;/&gt;&lt;property id=&quot;20300&quot; value=&quot;Slide 19&quot;/&gt;&lt;property id=&quot;20307&quot; value=&quot;264&quot;/&gt;&lt;/object&gt;&lt;object type=&quot;3&quot; unique_id=&quot;10022&quot;&gt;&lt;property id=&quot;20148&quot; value=&quot;5&quot;/&gt;&lt;property id=&quot;20300&quot; value=&quot;Slide 20 - &amp;quot;Shopping list game&amp;quot;&quot;/&gt;&lt;property id=&quot;20307&quot; value=&quot;440&quot;/&gt;&lt;/object&gt;&lt;object type=&quot;3&quot; unique_id=&quot;10023&quot;&gt;&lt;property id=&quot;20148&quot; value=&quot;5&quot;/&gt;&lt;property id=&quot;20300&quot; value=&quot;Slide 21&quot;/&gt;&lt;property id=&quot;20307&quot; value=&quot;407&quot;/&gt;&lt;/object&gt;&lt;object type=&quot;3&quot; unique_id=&quot;10024&quot;&gt;&lt;property id=&quot;20148&quot; value=&quot;5&quot;/&gt;&lt;property id=&quot;20300&quot; value=&quot;Slide 22&quot;/&gt;&lt;property id=&quot;20307&quot; value=&quot;265&quot;/&gt;&lt;/object&gt;&lt;object type=&quot;3&quot; unique_id=&quot;10025&quot;&gt;&lt;property id=&quot;20148&quot; value=&quot;5&quot;/&gt;&lt;property id=&quot;20300&quot; value=&quot;Slide 23&quot;/&gt;&lt;property id=&quot;20307&quot; value=&quot;421&quot;/&gt;&lt;/object&gt;&lt;object type=&quot;3&quot; unique_id=&quot;10026&quot;&gt;&lt;property id=&quot;20148&quot; value=&quot;5&quot;/&gt;&lt;property id=&quot;20300&quot; value=&quot;Slide 24&quot;/&gt;&lt;property id=&quot;20307&quot; value=&quot;266&quot;/&gt;&lt;/object&gt;&lt;/object&gt;&lt;object type=&quot;8&quot; unique_id=&quot;10052&quot;&gt;&lt;/object&gt;&lt;/object&gt;&lt;/database&gt;"/>
  <p:tag name="MMPROD_NEXTUNIQUEID" val="10009"/>
  <p:tag name="SECTOMILLISECCONVERTED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987C83CB-3442-45CD-9418-D518DECCE52C}:33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987C83CB-3442-45CD-9418-D518DECCE52C}:33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987C83CB-3442-45CD-9418-D518DECCE52C}:332"/>
</p:tagLst>
</file>

<file path=ppt/theme/theme1.xml><?xml version="1.0" encoding="utf-8"?>
<a:theme xmlns:a="http://schemas.openxmlformats.org/drawingml/2006/main" name="Science Subject for Elementary - 3rd Grade: Physical, Life, and Earth by Slidesgo">
  <a:themeElements>
    <a:clrScheme name="Simple Light">
      <a:dk1>
        <a:srgbClr val="1C0505"/>
      </a:dk1>
      <a:lt1>
        <a:srgbClr val="5A1D1D"/>
      </a:lt1>
      <a:dk2>
        <a:srgbClr val="FFFFFF"/>
      </a:dk2>
      <a:lt2>
        <a:srgbClr val="FF6D5D"/>
      </a:lt2>
      <a:accent1>
        <a:srgbClr val="FFB348"/>
      </a:accent1>
      <a:accent2>
        <a:srgbClr val="F9EFD2"/>
      </a:accent2>
      <a:accent3>
        <a:srgbClr val="98DB7D"/>
      </a:accent3>
      <a:accent4>
        <a:srgbClr val="00A165"/>
      </a:accent4>
      <a:accent5>
        <a:srgbClr val="00D9F6"/>
      </a:accent5>
      <a:accent6>
        <a:srgbClr val="B8E5F4"/>
      </a:accent6>
      <a:hlink>
        <a:srgbClr val="1C05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andy &amp; Sweets Marketing Campaign by Slidesgo">
  <a:themeElements>
    <a:clrScheme name="Simple Light">
      <a:dk1>
        <a:srgbClr val="191919"/>
      </a:dk1>
      <a:lt1>
        <a:srgbClr val="FFFFFF"/>
      </a:lt1>
      <a:dk2>
        <a:srgbClr val="FB9EA0"/>
      </a:dk2>
      <a:lt2>
        <a:srgbClr val="D52E38"/>
      </a:lt2>
      <a:accent1>
        <a:srgbClr val="6540B7"/>
      </a:accent1>
      <a:accent2>
        <a:srgbClr val="4CCDE5"/>
      </a:accent2>
      <a:accent3>
        <a:srgbClr val="53B561"/>
      </a:accent3>
      <a:accent4>
        <a:srgbClr val="FFC215"/>
      </a:accent4>
      <a:accent5>
        <a:srgbClr val="803C33"/>
      </a:accent5>
      <a:accent6>
        <a:srgbClr val="FFE4E5"/>
      </a:accent6>
      <a:hlink>
        <a:srgbClr val="04060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P.E. Subject for Middle School - 6th Grade: Sports &amp; Games by Slidesgo">
  <a:themeElements>
    <a:clrScheme name="Simple Light">
      <a:dk1>
        <a:srgbClr val="241826"/>
      </a:dk1>
      <a:lt1>
        <a:srgbClr val="FFFFFF"/>
      </a:lt1>
      <a:dk2>
        <a:srgbClr val="EA942B"/>
      </a:dk2>
      <a:lt2>
        <a:srgbClr val="F5D550"/>
      </a:lt2>
      <a:accent1>
        <a:srgbClr val="DE5344"/>
      </a:accent1>
      <a:accent2>
        <a:srgbClr val="E15C7A"/>
      </a:accent2>
      <a:accent3>
        <a:srgbClr val="E5859B"/>
      </a:accent3>
      <a:accent4>
        <a:srgbClr val="01A7CF"/>
      </a:accent4>
      <a:accent5>
        <a:srgbClr val="C9E0E6"/>
      </a:accent5>
      <a:accent6>
        <a:srgbClr val="E7E8ED"/>
      </a:accent6>
      <a:hlink>
        <a:srgbClr val="24182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2344</TotalTime>
  <Words>639</Words>
  <Application>Microsoft Office PowerPoint</Application>
  <PresentationFormat>Widescreen</PresentationFormat>
  <Paragraphs>124</Paragraphs>
  <Slides>24</Slides>
  <Notes>21</Notes>
  <HiddenSlides>0</HiddenSlides>
  <MMClips>21</MMClips>
  <ScaleCrop>false</ScaleCrop>
  <HeadingPairs>
    <vt:vector size="6" baseType="variant">
      <vt:variant>
        <vt:lpstr>Fonts Used</vt:lpstr>
      </vt:variant>
      <vt:variant>
        <vt:i4>17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24</vt:i4>
      </vt:variant>
    </vt:vector>
  </HeadingPairs>
  <TitlesOfParts>
    <vt:vector size="44" baseType="lpstr">
      <vt:lpstr>Arial</vt:lpstr>
      <vt:lpstr>Bebas Neue</vt:lpstr>
      <vt:lpstr>Calibri</vt:lpstr>
      <vt:lpstr>Caveat Brush</vt:lpstr>
      <vt:lpstr>Comic Sans MS</vt:lpstr>
      <vt:lpstr>Didact Gothic</vt:lpstr>
      <vt:lpstr>Life Savers</vt:lpstr>
      <vt:lpstr>Life Savers ExtraBold</vt:lpstr>
      <vt:lpstr>Myriad Pro</vt:lpstr>
      <vt:lpstr>Nunito</vt:lpstr>
      <vt:lpstr>PT Sans</vt:lpstr>
      <vt:lpstr>Quicksand</vt:lpstr>
      <vt:lpstr>Quicksand Medium</vt:lpstr>
      <vt:lpstr>Quicksand SemiBold</vt:lpstr>
      <vt:lpstr>Roboto</vt:lpstr>
      <vt:lpstr>Roboto Condensed Light</vt:lpstr>
      <vt:lpstr>Times New Roman</vt:lpstr>
      <vt:lpstr>Science Subject for Elementary - 3rd Grade: Physical, Life, and Earth by Slidesgo</vt:lpstr>
      <vt:lpstr>Candy &amp; Sweets Marketing Campaign by Slidesgo</vt:lpstr>
      <vt:lpstr>P.E. Subject for Middle School - 6th Grade: Sports &amp; Games by Slidesgo</vt:lpstr>
      <vt:lpstr>PowerPoint Presentation</vt:lpstr>
      <vt:lpstr>PowerPoint Presentation</vt:lpstr>
      <vt:lpstr>PowerPoint Presentation</vt:lpstr>
      <vt:lpstr>Finding the way home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</vt:lpstr>
      <vt:lpstr>p</vt:lpstr>
      <vt:lpstr>ch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Shopping list game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109.Unit 9 - Lesson 3 - Period 3</dc:title>
  <dc:creator>Le Thi Phep</dc:creator>
  <cp:lastModifiedBy>Admin</cp:lastModifiedBy>
  <cp:revision>56</cp:revision>
  <dcterms:created xsi:type="dcterms:W3CDTF">2022-05-02T11:50:49Z</dcterms:created>
  <dcterms:modified xsi:type="dcterms:W3CDTF">2025-06-09T03:12:31Z</dcterms:modified>
</cp:coreProperties>
</file>