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6.wav" ContentType="audio/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60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1.jpg" ContentType="image/jpe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5"/>
  </p:notesMasterIdLst>
  <p:sldIdLst>
    <p:sldId id="343" r:id="rId2"/>
    <p:sldId id="256" r:id="rId3"/>
    <p:sldId id="539" r:id="rId4"/>
    <p:sldId id="507" r:id="rId5"/>
    <p:sldId id="508" r:id="rId6"/>
    <p:sldId id="516" r:id="rId7"/>
    <p:sldId id="520" r:id="rId8"/>
    <p:sldId id="523" r:id="rId9"/>
    <p:sldId id="517" r:id="rId10"/>
    <p:sldId id="518" r:id="rId11"/>
    <p:sldId id="541" r:id="rId12"/>
    <p:sldId id="538" r:id="rId13"/>
    <p:sldId id="540" r:id="rId14"/>
    <p:sldId id="542" r:id="rId15"/>
    <p:sldId id="497" r:id="rId16"/>
    <p:sldId id="531" r:id="rId17"/>
    <p:sldId id="543" r:id="rId18"/>
    <p:sldId id="534" r:id="rId19"/>
    <p:sldId id="386" r:id="rId20"/>
    <p:sldId id="441" r:id="rId21"/>
    <p:sldId id="537" r:id="rId22"/>
    <p:sldId id="395" r:id="rId23"/>
    <p:sldId id="345" r:id="rId24"/>
  </p:sldIdLst>
  <p:sldSz cx="9144000" cy="5143500" type="screen16x9"/>
  <p:notesSz cx="6858000" cy="9144000"/>
  <p:embeddedFontLst>
    <p:embeddedFont>
      <p:font typeface="Barrio" panose="020B0604020202020204" charset="0"/>
      <p:regular r:id="rId26"/>
    </p:embeddedFont>
    <p:embeddedFont>
      <p:font typeface="Catamaran" panose="020B0604020202020204" charset="0"/>
      <p:regular r:id="rId27"/>
      <p:bold r:id="rId28"/>
    </p:embeddedFont>
    <p:embeddedFont>
      <p:font typeface="Changa One" panose="020B0604020202020204" charset="0"/>
      <p:regular r:id="rId29"/>
      <p:italic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Montserrat" panose="02000505000000020004" pitchFamily="2" charset="0"/>
      <p:regular r:id="rId35"/>
      <p:bold r:id="rId36"/>
    </p:embeddedFont>
    <p:embeddedFont>
      <p:font typeface="Nunito ExtraBold" pitchFamily="2" charset="0"/>
      <p:bold r:id="rId37"/>
      <p:boldItalic r:id="rId38"/>
    </p:embeddedFont>
    <p:embeddedFont>
      <p:font typeface="PT Sans" panose="020B0503020203020204" pitchFamily="3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Tahoma" panose="020B0604030504040204" pitchFamily="34" charset="0"/>
      <p:regular r:id="rId47"/>
      <p:bold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9F6C2C"/>
    <a:srgbClr val="FFFC00"/>
    <a:srgbClr val="945200"/>
    <a:srgbClr val="D9ECFB"/>
    <a:srgbClr val="DBEAF6"/>
    <a:srgbClr val="FDD432"/>
    <a:srgbClr val="FB910F"/>
    <a:srgbClr val="AFC985"/>
    <a:srgbClr val="F4F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3" autoAdjust="0"/>
    <p:restoredTop sz="89136" autoAdjust="0"/>
  </p:normalViewPr>
  <p:slideViewPr>
    <p:cSldViewPr snapToGrid="0">
      <p:cViewPr varScale="1">
        <p:scale>
          <a:sx n="62" d="100"/>
          <a:sy n="62" d="100"/>
        </p:scale>
        <p:origin x="67" y="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1637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22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00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g124fd301bec_0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8" name="Google Shape;1688;g124fd301bec_0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7672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2884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F3A79-709D-45A9-8873-0B7CC76BC72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740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91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Warm-up: Play a small game </a:t>
            </a:r>
            <a:r>
              <a:rPr lang="en-A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Puzzle game”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teacher asks SS to identify different colors and choose a color to guess the image behind the puzzles.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calls Ss to answer and check their answers.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A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asks Ss to repeat names of objects in the image.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 keys: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	rope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	horse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	seesaw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	hide-and-seek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9251290-5F4F-4259-8CC9-04BDED659992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5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8"/>
          <p:cNvSpPr/>
          <p:nvPr/>
        </p:nvSpPr>
        <p:spPr>
          <a:xfrm flipH="1">
            <a:off x="-583549" y="3313750"/>
            <a:ext cx="3431209" cy="2306266"/>
          </a:xfrm>
          <a:custGeom>
            <a:avLst/>
            <a:gdLst/>
            <a:ahLst/>
            <a:cxnLst/>
            <a:rect l="l" t="t" r="r" b="b"/>
            <a:pathLst>
              <a:path w="67938" h="49435" extrusionOk="0">
                <a:moveTo>
                  <a:pt x="19861" y="0"/>
                </a:moveTo>
                <a:cubicBezTo>
                  <a:pt x="10467" y="0"/>
                  <a:pt x="2847" y="7608"/>
                  <a:pt x="2847" y="17014"/>
                </a:cubicBezTo>
                <a:cubicBezTo>
                  <a:pt x="2847" y="20848"/>
                  <a:pt x="4109" y="24384"/>
                  <a:pt x="6252" y="27230"/>
                </a:cubicBezTo>
                <a:cubicBezTo>
                  <a:pt x="2394" y="31135"/>
                  <a:pt x="1" y="36505"/>
                  <a:pt x="1" y="42434"/>
                </a:cubicBezTo>
                <a:cubicBezTo>
                  <a:pt x="1" y="44887"/>
                  <a:pt x="418" y="47244"/>
                  <a:pt x="1168" y="49435"/>
                </a:cubicBezTo>
                <a:lnTo>
                  <a:pt x="66628" y="49435"/>
                </a:lnTo>
                <a:cubicBezTo>
                  <a:pt x="67474" y="47399"/>
                  <a:pt x="67938" y="45160"/>
                  <a:pt x="67938" y="42815"/>
                </a:cubicBezTo>
                <a:cubicBezTo>
                  <a:pt x="67938" y="37826"/>
                  <a:pt x="65831" y="33326"/>
                  <a:pt x="62461" y="30171"/>
                </a:cubicBezTo>
                <a:cubicBezTo>
                  <a:pt x="63283" y="27873"/>
                  <a:pt x="63747" y="25396"/>
                  <a:pt x="63747" y="22801"/>
                </a:cubicBezTo>
                <a:cubicBezTo>
                  <a:pt x="63747" y="10835"/>
                  <a:pt x="54032" y="1119"/>
                  <a:pt x="42054" y="1119"/>
                </a:cubicBezTo>
                <a:cubicBezTo>
                  <a:pt x="38018" y="1119"/>
                  <a:pt x="34243" y="2227"/>
                  <a:pt x="31005" y="4155"/>
                </a:cubicBezTo>
                <a:cubicBezTo>
                  <a:pt x="28016" y="1560"/>
                  <a:pt x="24123" y="0"/>
                  <a:pt x="198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title" hasCustomPrompt="1"/>
          </p:nvPr>
        </p:nvSpPr>
        <p:spPr>
          <a:xfrm>
            <a:off x="877375" y="10276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6" name="Google Shape;356;p28"/>
          <p:cNvSpPr txBox="1">
            <a:spLocks noGrp="1"/>
          </p:cNvSpPr>
          <p:nvPr>
            <p:ph type="subTitle" idx="1"/>
          </p:nvPr>
        </p:nvSpPr>
        <p:spPr>
          <a:xfrm>
            <a:off x="877375" y="2216343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title" idx="2" hasCustomPrompt="1"/>
          </p:nvPr>
        </p:nvSpPr>
        <p:spPr>
          <a:xfrm>
            <a:off x="3381375" y="24365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8" name="Google Shape;358;p28"/>
          <p:cNvSpPr txBox="1">
            <a:spLocks noGrp="1"/>
          </p:cNvSpPr>
          <p:nvPr>
            <p:ph type="subTitle" idx="3"/>
          </p:nvPr>
        </p:nvSpPr>
        <p:spPr>
          <a:xfrm>
            <a:off x="3381375" y="3625237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title" idx="4" hasCustomPrompt="1"/>
          </p:nvPr>
        </p:nvSpPr>
        <p:spPr>
          <a:xfrm>
            <a:off x="5885225" y="1027638"/>
            <a:ext cx="2381400" cy="8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60" name="Google Shape;360;p28"/>
          <p:cNvSpPr txBox="1">
            <a:spLocks noGrp="1"/>
          </p:cNvSpPr>
          <p:nvPr>
            <p:ph type="subTitle" idx="5"/>
          </p:nvPr>
        </p:nvSpPr>
        <p:spPr>
          <a:xfrm>
            <a:off x="5885225" y="2216337"/>
            <a:ext cx="23814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361" name="Google Shape;361;p28"/>
          <p:cNvGrpSpPr/>
          <p:nvPr/>
        </p:nvGrpSpPr>
        <p:grpSpPr>
          <a:xfrm>
            <a:off x="3258773" y="-722299"/>
            <a:ext cx="2365418" cy="2387440"/>
            <a:chOff x="2074049" y="378339"/>
            <a:chExt cx="5083640" cy="5130970"/>
          </a:xfrm>
        </p:grpSpPr>
        <p:sp>
          <p:nvSpPr>
            <p:cNvPr id="362" name="Google Shape;362;p28"/>
            <p:cNvSpPr/>
            <p:nvPr/>
          </p:nvSpPr>
          <p:spPr>
            <a:xfrm>
              <a:off x="2074049" y="378339"/>
              <a:ext cx="3863700" cy="38637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4121389" y="2473009"/>
              <a:ext cx="3036300" cy="3036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28"/>
          <p:cNvSpPr/>
          <p:nvPr/>
        </p:nvSpPr>
        <p:spPr>
          <a:xfrm>
            <a:off x="7240200" y="3266700"/>
            <a:ext cx="2381400" cy="238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8"/>
          <p:cNvSpPr/>
          <p:nvPr/>
        </p:nvSpPr>
        <p:spPr>
          <a:xfrm>
            <a:off x="8600100" y="484875"/>
            <a:ext cx="1123200" cy="112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8"/>
          <p:cNvSpPr/>
          <p:nvPr/>
        </p:nvSpPr>
        <p:spPr>
          <a:xfrm rot="3698333">
            <a:off x="353248" y="2768125"/>
            <a:ext cx="295353" cy="300940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8"/>
          <p:cNvSpPr/>
          <p:nvPr/>
        </p:nvSpPr>
        <p:spPr>
          <a:xfrm rot="3027457">
            <a:off x="5773550" y="4453626"/>
            <a:ext cx="295356" cy="300942"/>
          </a:xfrm>
          <a:custGeom>
            <a:avLst/>
            <a:gdLst/>
            <a:ahLst/>
            <a:cxnLst/>
            <a:rect l="l" t="t" r="r" b="b"/>
            <a:pathLst>
              <a:path w="4811" h="4902" extrusionOk="0">
                <a:moveTo>
                  <a:pt x="3279" y="1"/>
                </a:moveTo>
                <a:cubicBezTo>
                  <a:pt x="2201" y="1"/>
                  <a:pt x="2703" y="1985"/>
                  <a:pt x="2703" y="1985"/>
                </a:cubicBezTo>
                <a:cubicBezTo>
                  <a:pt x="2703" y="1985"/>
                  <a:pt x="1681" y="873"/>
                  <a:pt x="997" y="873"/>
                </a:cubicBezTo>
                <a:cubicBezTo>
                  <a:pt x="750" y="873"/>
                  <a:pt x="547" y="1018"/>
                  <a:pt x="453" y="1413"/>
                </a:cubicBezTo>
                <a:cubicBezTo>
                  <a:pt x="0" y="3259"/>
                  <a:pt x="4084" y="4902"/>
                  <a:pt x="4084" y="4902"/>
                </a:cubicBezTo>
                <a:cubicBezTo>
                  <a:pt x="4382" y="3045"/>
                  <a:pt x="4810" y="282"/>
                  <a:pt x="3477" y="20"/>
                </a:cubicBezTo>
                <a:cubicBezTo>
                  <a:pt x="3406" y="7"/>
                  <a:pt x="3340" y="1"/>
                  <a:pt x="32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3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83" r:id="rId4"/>
    <p:sldLayoutId id="2147483684" r:id="rId5"/>
    <p:sldLayoutId id="214748368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40" Type="http://schemas.openxmlformats.org/officeDocument/2006/relationships/image" Target="../media/image22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jpe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28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audio" Target="../media/audio7.wav"/><Relationship Id="rId4" Type="http://schemas.openxmlformats.org/officeDocument/2006/relationships/audio" Target="../media/audio4.wav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17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7" Type="http://schemas.microsoft.com/office/2007/relationships/hdphoto" Target="../media/hdphoto15.wdp"/><Relationship Id="rId12" Type="http://schemas.microsoft.com/office/2007/relationships/hdphoto" Target="../media/hdphoto16.wdp"/><Relationship Id="rId17" Type="http://schemas.microsoft.com/office/2007/relationships/hdphoto" Target="../media/hdphoto3.wdp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24" Type="http://schemas.openxmlformats.org/officeDocument/2006/relationships/image" Target="../media/image1.png"/><Relationship Id="rId5" Type="http://schemas.openxmlformats.org/officeDocument/2006/relationships/image" Target="../media/image23.gif"/><Relationship Id="rId15" Type="http://schemas.openxmlformats.org/officeDocument/2006/relationships/image" Target="../media/image29.gif"/><Relationship Id="rId23" Type="http://schemas.microsoft.com/office/2007/relationships/hdphoto" Target="../media/hdphoto12.wdp"/><Relationship Id="rId10" Type="http://schemas.openxmlformats.org/officeDocument/2006/relationships/image" Target="../media/image27.gif"/><Relationship Id="rId19" Type="http://schemas.microsoft.com/office/2007/relationships/hdphoto" Target="../media/hdphoto6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gif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60.jpg"/><Relationship Id="rId5" Type="http://schemas.microsoft.com/office/2007/relationships/hdphoto" Target="../media/hdphoto16.wdp"/><Relationship Id="rId10" Type="http://schemas.openxmlformats.org/officeDocument/2006/relationships/image" Target="../media/image18.gif"/><Relationship Id="rId4" Type="http://schemas.openxmlformats.org/officeDocument/2006/relationships/image" Target="../media/image28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2.jpeg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slide" Target="slide5.xml"/><Relationship Id="rId26" Type="http://schemas.openxmlformats.org/officeDocument/2006/relationships/image" Target="../media/image42.gif"/><Relationship Id="rId3" Type="http://schemas.openxmlformats.org/officeDocument/2006/relationships/slideLayout" Target="../slideLayouts/slideLayout5.xml"/><Relationship Id="rId21" Type="http://schemas.openxmlformats.org/officeDocument/2006/relationships/slide" Target="slide8.xml"/><Relationship Id="rId7" Type="http://schemas.openxmlformats.org/officeDocument/2006/relationships/audio" Target="../media/audio4.wav"/><Relationship Id="rId12" Type="http://schemas.openxmlformats.org/officeDocument/2006/relationships/image" Target="../media/image36.png"/><Relationship Id="rId17" Type="http://schemas.openxmlformats.org/officeDocument/2006/relationships/slide" Target="slide6.xml"/><Relationship Id="rId25" Type="http://schemas.openxmlformats.org/officeDocument/2006/relationships/image" Target="../media/image41.gif"/><Relationship Id="rId2" Type="http://schemas.openxmlformats.org/officeDocument/2006/relationships/audio" Target="../media/media3.wav"/><Relationship Id="rId16" Type="http://schemas.openxmlformats.org/officeDocument/2006/relationships/slide" Target="slide7.xml"/><Relationship Id="rId20" Type="http://schemas.openxmlformats.org/officeDocument/2006/relationships/slide" Target="slide9.xml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35.png"/><Relationship Id="rId24" Type="http://schemas.openxmlformats.org/officeDocument/2006/relationships/slide" Target="slide16.xml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23" Type="http://schemas.openxmlformats.org/officeDocument/2006/relationships/image" Target="../media/image40.gif"/><Relationship Id="rId10" Type="http://schemas.openxmlformats.org/officeDocument/2006/relationships/image" Target="../media/image34.png"/><Relationship Id="rId19" Type="http://schemas.openxmlformats.org/officeDocument/2006/relationships/slide" Target="slide10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17.png"/><Relationship Id="rId27" Type="http://schemas.openxmlformats.org/officeDocument/2006/relationships/image" Target="../media/image4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gif"/><Relationship Id="rId5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audio" Target="../media/audio5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99FF78C-4FF8-4AB3-A8A2-7ECC132E3B1B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21066996">
            <a:off x="7433897" y="3699153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26329"/>
            <a:ext cx="6288833" cy="502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30167" y="3543975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957037" y="1687510"/>
            <a:ext cx="4470242" cy="689642"/>
            <a:chOff x="1181456" y="3454947"/>
            <a:chExt cx="5960322" cy="919522"/>
          </a:xfrm>
        </p:grpSpPr>
        <p:sp>
          <p:nvSpPr>
            <p:cNvPr id="12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rgbClr val="00B0F0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9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  <p:sp>
          <p:nvSpPr>
            <p:cNvPr id="20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6" y="3676299"/>
              <a:ext cx="4914952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Yes, please.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78415" y="2637076"/>
            <a:ext cx="4348865" cy="679041"/>
            <a:chOff x="1364170" y="2236849"/>
            <a:chExt cx="5798487" cy="905388"/>
          </a:xfrm>
        </p:grpSpPr>
        <p:sp>
          <p:nvSpPr>
            <p:cNvPr id="1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rgbClr val="FFC000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271073" y="2435368"/>
              <a:ext cx="4891584" cy="508351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No, thanks.</a:t>
              </a:r>
            </a:p>
          </p:txBody>
        </p:sp>
        <p:sp>
          <p:nvSpPr>
            <p:cNvPr id="21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31" name="Rounded Rectangle 30">
            <a:hlinkClick r:id="rId7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21517" y="793957"/>
            <a:ext cx="4379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3. Would you like an egg?</a:t>
            </a:r>
          </a:p>
        </p:txBody>
      </p:sp>
      <p:pic>
        <p:nvPicPr>
          <p:cNvPr id="5" name="Picture 2" descr="Egg Cartoon Images - Free Download on Freepik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237" y="1156090"/>
            <a:ext cx="2463954" cy="24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936205" y="2119710"/>
            <a:ext cx="76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35441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3461428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2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790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D3E9-55BB-BB82-1C56-07B4357BE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8EA48-E54D-B3DB-6E39-7354523AF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3B97B5-4EAC-906F-72EA-C04CB92319EF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9901F5-A201-91B5-AB2B-EFCCBBB0E334}"/>
              </a:ext>
            </a:extLst>
          </p:cNvPr>
          <p:cNvSpPr/>
          <p:nvPr/>
        </p:nvSpPr>
        <p:spPr>
          <a:xfrm>
            <a:off x="22578" y="23527"/>
            <a:ext cx="8016522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0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A. Watch the video. Video 2: Let’s go to savanna in Africa</a:t>
            </a:r>
          </a:p>
        </p:txBody>
      </p:sp>
      <p:pic>
        <p:nvPicPr>
          <p:cNvPr id="7" name="Review 2 - Unit 3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7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B26CC8-721B-DD75-7F33-C2CA7CE2B2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28685"/>
            <a:ext cx="804338" cy="3856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79" y="514350"/>
            <a:ext cx="7309045" cy="430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2579413" y="1612484"/>
            <a:ext cx="1834988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5792254" y="2828574"/>
            <a:ext cx="1834988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3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97904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0B26CC8-721B-DD75-7F33-C2CA7CE2B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1" y="128685"/>
            <a:ext cx="804338" cy="385665"/>
          </a:xfrm>
          <a:prstGeom prst="rect">
            <a:avLst/>
          </a:prstGeom>
        </p:spPr>
      </p:pic>
      <p:pic>
        <p:nvPicPr>
          <p:cNvPr id="1026" name="Picture 2" descr="Cartoon Black Modern Tv Isolated On White Stock Illustration - Download  Image Now - Television Set, Television Industry, Cartoon - iStock">
            <a:extLst>
              <a:ext uri="{FF2B5EF4-FFF2-40B4-BE49-F238E27FC236}">
                <a16:creationId xmlns:a16="http://schemas.microsoft.com/office/drawing/2014/main" id="{44675FC9-1186-F562-3FD0-4FFBC3A0B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13101"/>
          <a:stretch/>
        </p:blipFill>
        <p:spPr bwMode="auto">
          <a:xfrm>
            <a:off x="1808839" y="293511"/>
            <a:ext cx="5325739" cy="330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D18DFD-3B06-4808-7D29-E9D6B985074C}"/>
              </a:ext>
            </a:extLst>
          </p:cNvPr>
          <p:cNvSpPr/>
          <p:nvPr/>
        </p:nvSpPr>
        <p:spPr>
          <a:xfrm>
            <a:off x="1380931" y="0"/>
            <a:ext cx="6176865" cy="40011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0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2. What can you see in the video? Circle?  </a:t>
            </a:r>
            <a:endParaRPr lang="en-US" sz="20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1" name="Review 2 - Unit 3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2674" y="568059"/>
            <a:ext cx="4710966" cy="264991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94321" y="3712308"/>
            <a:ext cx="6795344" cy="136354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vegetables	       pizza	    nuts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omic Sans MS" pitchFamily="66" charset="0"/>
              </a:rPr>
              <a:t>     fruit	      cheese		yoghurt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4471707" y="3923823"/>
            <a:ext cx="1389161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1933302" y="4523799"/>
            <a:ext cx="1297577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6000605" y="3899085"/>
            <a:ext cx="1133973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6000604" y="4543213"/>
            <a:ext cx="1557191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3E7EFA-C1EB-DFA7-5937-BE31DAFD4610}"/>
              </a:ext>
            </a:extLst>
          </p:cNvPr>
          <p:cNvSpPr/>
          <p:nvPr/>
        </p:nvSpPr>
        <p:spPr>
          <a:xfrm>
            <a:off x="1933302" y="3899085"/>
            <a:ext cx="2286485" cy="451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5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8" y="4183263"/>
            <a:ext cx="1572620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F74C7D-BA3D-7F60-CA98-756B9ABA41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96" y="952635"/>
            <a:ext cx="8751868" cy="323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EB31B-BD5A-E1DD-5463-6C7E4F3FDE57}"/>
              </a:ext>
            </a:extLst>
          </p:cNvPr>
          <p:cNvSpPr/>
          <p:nvPr/>
        </p:nvSpPr>
        <p:spPr>
          <a:xfrm>
            <a:off x="8412440" y="1729505"/>
            <a:ext cx="400634" cy="386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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EB31B-BD5A-E1DD-5463-6C7E4F3FDE57}"/>
              </a:ext>
            </a:extLst>
          </p:cNvPr>
          <p:cNvSpPr/>
          <p:nvPr/>
        </p:nvSpPr>
        <p:spPr>
          <a:xfrm>
            <a:off x="7907298" y="2339848"/>
            <a:ext cx="400634" cy="386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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AEEB31B-BD5A-E1DD-5463-6C7E4F3FDE57}"/>
              </a:ext>
            </a:extLst>
          </p:cNvPr>
          <p:cNvSpPr/>
          <p:nvPr/>
        </p:nvSpPr>
        <p:spPr>
          <a:xfrm>
            <a:off x="7907298" y="2955399"/>
            <a:ext cx="400634" cy="386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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EEB31B-BD5A-E1DD-5463-6C7E4F3FDE57}"/>
              </a:ext>
            </a:extLst>
          </p:cNvPr>
          <p:cNvSpPr/>
          <p:nvPr/>
        </p:nvSpPr>
        <p:spPr>
          <a:xfrm>
            <a:off x="7915967" y="3502442"/>
            <a:ext cx="400634" cy="386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  <a:sym typeface="Wingdings"/>
              </a:rPr>
              <a:t>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30278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0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4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063849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90A7-CDD8-713B-1338-5CD8C9EE42E5}"/>
              </a:ext>
            </a:extLst>
          </p:cNvPr>
          <p:cNvSpPr/>
          <p:nvPr/>
        </p:nvSpPr>
        <p:spPr>
          <a:xfrm>
            <a:off x="354774" y="200058"/>
            <a:ext cx="4591695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rgbClr val="00B0F0"/>
                </a:solidFill>
                <a:latin typeface="Comic Sans MS" panose="030F0702030302020204" pitchFamily="66" charset="0"/>
              </a:rPr>
              <a:t>Food for class party.</a:t>
            </a:r>
            <a:endParaRPr lang="en-US" sz="2800" b="1" cap="none" spc="0" dirty="0">
              <a:ln/>
              <a:solidFill>
                <a:srgbClr val="00B0F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5" y="952500"/>
            <a:ext cx="875033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peech Bubble: Rectangle with Corners Rounded 9">
            <a:extLst>
              <a:ext uri="{FF2B5EF4-FFF2-40B4-BE49-F238E27FC236}">
                <a16:creationId xmlns:a16="http://schemas.microsoft.com/office/drawing/2014/main" id="{4038EF9F-7ADB-5FCB-6771-55440F5A0802}"/>
              </a:ext>
            </a:extLst>
          </p:cNvPr>
          <p:cNvSpPr/>
          <p:nvPr/>
        </p:nvSpPr>
        <p:spPr>
          <a:xfrm>
            <a:off x="158536" y="1210491"/>
            <a:ext cx="3821281" cy="1419497"/>
          </a:xfrm>
          <a:prstGeom prst="wedgeEllipseCallout">
            <a:avLst>
              <a:gd name="adj1" fmla="val 52679"/>
              <a:gd name="adj2" fmla="val 58536"/>
            </a:avLst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Would you like some pizza? </a:t>
            </a:r>
          </a:p>
        </p:txBody>
      </p:sp>
      <p:sp>
        <p:nvSpPr>
          <p:cNvPr id="13" name="Speech Bubble: Rectangle with Corners Rounded 9">
            <a:extLst>
              <a:ext uri="{FF2B5EF4-FFF2-40B4-BE49-F238E27FC236}">
                <a16:creationId xmlns:a16="http://schemas.microsoft.com/office/drawing/2014/main" id="{4038EF9F-7ADB-5FCB-6771-55440F5A0802}"/>
              </a:ext>
            </a:extLst>
          </p:cNvPr>
          <p:cNvSpPr/>
          <p:nvPr/>
        </p:nvSpPr>
        <p:spPr>
          <a:xfrm>
            <a:off x="6574972" y="1184367"/>
            <a:ext cx="2255519" cy="1001483"/>
          </a:xfrm>
          <a:prstGeom prst="wedgeEllipseCallout">
            <a:avLst>
              <a:gd name="adj1" fmla="val -36739"/>
              <a:gd name="adj2" fmla="val 72860"/>
            </a:avLst>
          </a:prstGeom>
          <a:solidFill>
            <a:schemeClr val="tx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Yes, please.</a:t>
            </a:r>
          </a:p>
        </p:txBody>
      </p:sp>
    </p:spTree>
    <p:extLst>
      <p:ext uri="{BB962C8B-B14F-4D97-AF65-F5344CB8AC3E}">
        <p14:creationId xmlns:p14="http://schemas.microsoft.com/office/powerpoint/2010/main" val="135034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6" y="89916"/>
            <a:ext cx="1072451" cy="514220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7183092-5B42-7E14-C06B-7D10F7EDF484}"/>
              </a:ext>
            </a:extLst>
          </p:cNvPr>
          <p:cNvGraphicFramePr>
            <a:graphicFrameLocks noGrp="1"/>
          </p:cNvGraphicFramePr>
          <p:nvPr/>
        </p:nvGraphicFramePr>
        <p:xfrm>
          <a:off x="1513665" y="1458728"/>
          <a:ext cx="5886596" cy="2483632"/>
        </p:xfrm>
        <a:graphic>
          <a:graphicData uri="http://schemas.openxmlformats.org/drawingml/2006/table">
            <a:tbl>
              <a:tblPr firstRow="1" bandRow="1">
                <a:tableStyleId>{6F0A7707-5260-418D-8732-686F5DF8055C}</a:tableStyleId>
              </a:tblPr>
              <a:tblGrid>
                <a:gridCol w="1471649">
                  <a:extLst>
                    <a:ext uri="{9D8B030D-6E8A-4147-A177-3AD203B41FA5}">
                      <a16:colId xmlns:a16="http://schemas.microsoft.com/office/drawing/2014/main" val="257416257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547786624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806567065"/>
                    </a:ext>
                  </a:extLst>
                </a:gridCol>
                <a:gridCol w="1471649">
                  <a:extLst>
                    <a:ext uri="{9D8B030D-6E8A-4147-A177-3AD203B41FA5}">
                      <a16:colId xmlns:a16="http://schemas.microsoft.com/office/drawing/2014/main" val="1347445215"/>
                    </a:ext>
                  </a:extLst>
                </a:gridCol>
              </a:tblGrid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1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40337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2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324055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3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18582"/>
                  </a:ext>
                </a:extLst>
              </a:tr>
              <a:tr h="620908">
                <a:tc>
                  <a:txBody>
                    <a:bodyPr/>
                    <a:lstStyle/>
                    <a:p>
                      <a:pPr algn="ctr"/>
                      <a:r>
                        <a:rPr lang="x-none" sz="20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TEAM 4</a:t>
                      </a:r>
                      <a:endParaRPr lang="x-none" sz="2000" dirty="0">
                        <a:solidFill>
                          <a:schemeClr val="bg2">
                            <a:lumMod val="75000"/>
                          </a:schemeClr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x-none" sz="1800" dirty="0"/>
                    </a:p>
                  </a:txBody>
                  <a:tcPr>
                    <a:lnL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91639"/>
                  </a:ext>
                </a:extLst>
              </a:tr>
            </a:tbl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60288F20-9CB0-1E11-19D5-6F4DC2699B42}"/>
              </a:ext>
            </a:extLst>
          </p:cNvPr>
          <p:cNvSpPr/>
          <p:nvPr/>
        </p:nvSpPr>
        <p:spPr>
          <a:xfrm>
            <a:off x="5994256" y="1497493"/>
            <a:ext cx="1365577" cy="521333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B800B7D-2E93-E0C4-CAC4-24A982708410}"/>
              </a:ext>
            </a:extLst>
          </p:cNvPr>
          <p:cNvSpPr/>
          <p:nvPr/>
        </p:nvSpPr>
        <p:spPr>
          <a:xfrm>
            <a:off x="5976876" y="2127644"/>
            <a:ext cx="1365576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274DA1-1492-63BA-DA1B-A80E7B252019}"/>
              </a:ext>
            </a:extLst>
          </p:cNvPr>
          <p:cNvSpPr/>
          <p:nvPr/>
        </p:nvSpPr>
        <p:spPr>
          <a:xfrm>
            <a:off x="5976877" y="2735489"/>
            <a:ext cx="1365575" cy="540915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6883A66-68E4-0F8F-8E58-6620F0D5BE06}"/>
              </a:ext>
            </a:extLst>
          </p:cNvPr>
          <p:cNvSpPr/>
          <p:nvPr/>
        </p:nvSpPr>
        <p:spPr>
          <a:xfrm>
            <a:off x="5976877" y="3373835"/>
            <a:ext cx="1400336" cy="543601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0FD4DEF-3ED8-83DE-7CC9-4610140493D6}"/>
              </a:ext>
            </a:extLst>
          </p:cNvPr>
          <p:cNvSpPr/>
          <p:nvPr/>
        </p:nvSpPr>
        <p:spPr>
          <a:xfrm>
            <a:off x="4501928" y="1491119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F4EBA83-326A-F653-162B-3F5CEDD70757}"/>
              </a:ext>
            </a:extLst>
          </p:cNvPr>
          <p:cNvSpPr/>
          <p:nvPr/>
        </p:nvSpPr>
        <p:spPr>
          <a:xfrm>
            <a:off x="4501928" y="2123702"/>
            <a:ext cx="1369863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E4731F1-FDE9-FF7C-8DA4-5559A034D188}"/>
              </a:ext>
            </a:extLst>
          </p:cNvPr>
          <p:cNvSpPr/>
          <p:nvPr/>
        </p:nvSpPr>
        <p:spPr>
          <a:xfrm>
            <a:off x="4525012" y="2752567"/>
            <a:ext cx="134677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0E4D52-789F-7BBF-55AA-9C6D008DBDAD}"/>
              </a:ext>
            </a:extLst>
          </p:cNvPr>
          <p:cNvSpPr/>
          <p:nvPr/>
        </p:nvSpPr>
        <p:spPr>
          <a:xfrm>
            <a:off x="4484299" y="3362107"/>
            <a:ext cx="1405119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5DF9A03-809A-64BA-6D72-43D196701926}"/>
              </a:ext>
            </a:extLst>
          </p:cNvPr>
          <p:cNvSpPr/>
          <p:nvPr/>
        </p:nvSpPr>
        <p:spPr>
          <a:xfrm>
            <a:off x="3010274" y="2740820"/>
            <a:ext cx="1366211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5F44DF6-6EE2-1193-CEA5-0B4E46443E00}"/>
              </a:ext>
            </a:extLst>
          </p:cNvPr>
          <p:cNvSpPr/>
          <p:nvPr/>
        </p:nvSpPr>
        <p:spPr>
          <a:xfrm>
            <a:off x="3042247" y="2128442"/>
            <a:ext cx="1366211" cy="519766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891EE70-EA87-96FB-B92B-14723AA81410}"/>
              </a:ext>
            </a:extLst>
          </p:cNvPr>
          <p:cNvSpPr/>
          <p:nvPr/>
        </p:nvSpPr>
        <p:spPr>
          <a:xfrm>
            <a:off x="3068273" y="3369648"/>
            <a:ext cx="1250215" cy="528518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F825185-6817-43AC-29AD-9F5E6E1B74BC}"/>
              </a:ext>
            </a:extLst>
          </p:cNvPr>
          <p:cNvSpPr/>
          <p:nvPr/>
        </p:nvSpPr>
        <p:spPr>
          <a:xfrm>
            <a:off x="3038594" y="1497029"/>
            <a:ext cx="1369864" cy="528519"/>
          </a:xfrm>
          <a:prstGeom prst="rect">
            <a:avLst/>
          </a:prstGeom>
          <a:solidFill>
            <a:srgbClr val="D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C712C5-5995-4E90-B813-86EB59F9FADE}"/>
              </a:ext>
            </a:extLst>
          </p:cNvPr>
          <p:cNvSpPr txBox="1"/>
          <p:nvPr/>
        </p:nvSpPr>
        <p:spPr>
          <a:xfrm>
            <a:off x="-1" y="4517581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xuất sắc những kiến thức đã học vào thực hành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BB0BE2-82D3-9773-1AE5-C09AB68368C4}"/>
              </a:ext>
            </a:extLst>
          </p:cNvPr>
          <p:cNvSpPr txBox="1"/>
          <p:nvPr/>
        </p:nvSpPr>
        <p:spPr>
          <a:xfrm>
            <a:off x="3031811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Vận dụng tốt những kiến thức đã học vào thực hành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A80287E-570A-FC5D-817B-E86BDB306A61}"/>
              </a:ext>
            </a:extLst>
          </p:cNvPr>
          <p:cNvSpPr txBox="1"/>
          <p:nvPr/>
        </p:nvSpPr>
        <p:spPr>
          <a:xfrm>
            <a:off x="6164312" y="4516308"/>
            <a:ext cx="299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dirty="0">
                <a:highlight>
                  <a:srgbClr val="DBEAF6"/>
                </a:highlight>
                <a:latin typeface="+mj-lt"/>
              </a:rPr>
              <a:t>Biết cách vận dụng những kiến thức đã học vào thực hành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8E9EF1-4E5E-A33E-2774-D93938B5170C}"/>
              </a:ext>
            </a:extLst>
          </p:cNvPr>
          <p:cNvSpPr txBox="1"/>
          <p:nvPr/>
        </p:nvSpPr>
        <p:spPr>
          <a:xfrm>
            <a:off x="2627523" y="125106"/>
            <a:ext cx="388895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x-none" sz="4400" spc="300" dirty="0">
                <a:solidFill>
                  <a:schemeClr val="accent2">
                    <a:lumMod val="75000"/>
                  </a:schemeClr>
                </a:solidFill>
              </a:rPr>
              <a:t>ASSESSMENT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9BB542-0413-75F0-64D7-1F148D56B1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56" y="4059358"/>
            <a:ext cx="456950" cy="4569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FF9AFA-CB18-2CB0-9EE5-AE211402C1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04CBD8-EE55-4022-F19C-AF2531AAB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483" y="836618"/>
            <a:ext cx="554436" cy="554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FAB8CE-190A-887C-42DD-D51203A5DA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9320" y="829988"/>
            <a:ext cx="554436" cy="5544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29D49C-08F1-0B97-F40F-113C3018C2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8487" y="4053791"/>
            <a:ext cx="487023" cy="487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91E55-B5D3-0629-6A5C-C97602C397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8410" y="828830"/>
            <a:ext cx="554436" cy="528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007873-5D86-04D1-FD17-E6AD422BE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96C5A9-CA59-28C6-BF99-E53B35723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7253"/>
            <a:ext cx="554436" cy="5544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6020-AB98-17C8-9C24-3417DA170B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ADC0BA-C9BA-3B07-63A3-F5235E3F0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18364"/>
            <a:ext cx="554436" cy="5544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B5B05D-2516-ADB5-22CE-12CB8CBAC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889" y="823271"/>
            <a:ext cx="554436" cy="5544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777E58-2C0E-024F-A2C4-BB50EE6E8D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2584" y="4029285"/>
            <a:ext cx="487023" cy="4870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9093E7-C78F-FF9A-B267-BAB5887D81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8364"/>
            <a:ext cx="554436" cy="5544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CCB51E-8FEB-6B99-E76C-5EB6B37F14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4467"/>
            <a:ext cx="554436" cy="5544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850A937-3086-22EF-B318-5625E7049E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23271"/>
            <a:ext cx="554436" cy="554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1C48E08-9E2A-47B1-8C8A-298A9A30C8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3714" y="812556"/>
            <a:ext cx="554436" cy="5544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DF3C00-5007-B909-DCB1-4358504A4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8944" y="815218"/>
            <a:ext cx="583976" cy="5839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D13D869-B94A-60B1-AEA3-39C53EDA4D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1713" y="837033"/>
            <a:ext cx="554436" cy="52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7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496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5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45679E-6 L -8.33333E-7 0.2518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8 L 0.00017 0.370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0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019 L 0.00017 0.489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9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127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93 L -0.00347 0.2518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525 L -0.00347 0.3719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00216 L -0.00347 0.4895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-2.96296E-6 L -0.00694 0.12809 " pathEditMode="relative" ptsTypes="AA">
                                      <p:cBhvr>
                                        <p:cTn id="8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2.46914E-6 L -0.00694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94 0.00617 L -0.00694 0.37099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63 L 0 0.1283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1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89948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50" y="1780651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45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grpSp>
        <p:nvGrpSpPr>
          <p:cNvPr id="67" name="Google Shape;3452;p36"/>
          <p:cNvGrpSpPr/>
          <p:nvPr/>
        </p:nvGrpSpPr>
        <p:grpSpPr>
          <a:xfrm>
            <a:off x="243884" y="867463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72" y="617852"/>
            <a:ext cx="992409" cy="96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533" y="2840446"/>
            <a:ext cx="1420947" cy="153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28240" y="2991858"/>
            <a:ext cx="1610869" cy="1363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4015415" y="2923242"/>
            <a:ext cx="1058196" cy="1778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Google Shape;3284;p36"/>
          <p:cNvSpPr txBox="1">
            <a:spLocks/>
          </p:cNvSpPr>
          <p:nvPr/>
        </p:nvSpPr>
        <p:spPr>
          <a:xfrm>
            <a:off x="997126" y="269360"/>
            <a:ext cx="7387662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REVIEW 2:  PART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4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07" y="418326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2649933" y="1147785"/>
            <a:ext cx="493100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3445" y="835661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3018506" y="1297710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65143" y="1156116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1298663" y="1261022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FF0000"/>
                </a:solidFill>
                <a:latin typeface="Barrio" panose="020B0604020202020204" charset="0"/>
                <a:cs typeface="Barrio" panose="020B0604020202020204" charset="0"/>
              </a:rPr>
              <a:t>4</a:t>
            </a:r>
            <a:endParaRPr sz="6000" dirty="0">
              <a:solidFill>
                <a:srgbClr val="FF0000"/>
              </a:solidFill>
              <a:latin typeface="Barrio" panose="020B0604020202020204" charset="0"/>
              <a:cs typeface="Barrio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AA8463-2EA1-053A-9AD4-8A8DA27ED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814" y="1679686"/>
            <a:ext cx="5732614" cy="328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9" name="Google Shape;1719;p54"/>
          <p:cNvGrpSpPr/>
          <p:nvPr/>
        </p:nvGrpSpPr>
        <p:grpSpPr>
          <a:xfrm>
            <a:off x="8641224" y="3042272"/>
            <a:ext cx="651495" cy="643574"/>
            <a:chOff x="5624415" y="3404280"/>
            <a:chExt cx="656087" cy="648111"/>
          </a:xfrm>
        </p:grpSpPr>
        <p:grpSp>
          <p:nvGrpSpPr>
            <p:cNvPr id="1720" name="Google Shape;1720;p54"/>
            <p:cNvGrpSpPr/>
            <p:nvPr/>
          </p:nvGrpSpPr>
          <p:grpSpPr>
            <a:xfrm flipH="1">
              <a:off x="5624415" y="3404280"/>
              <a:ext cx="656087" cy="648111"/>
              <a:chOff x="-2708900" y="3174350"/>
              <a:chExt cx="350100" cy="345825"/>
            </a:xfrm>
          </p:grpSpPr>
          <p:sp>
            <p:nvSpPr>
              <p:cNvPr id="1721" name="Google Shape;1721;p54"/>
              <p:cNvSpPr/>
              <p:nvPr/>
            </p:nvSpPr>
            <p:spPr>
              <a:xfrm>
                <a:off x="-2708900" y="3296700"/>
                <a:ext cx="173500" cy="221100"/>
              </a:xfrm>
              <a:custGeom>
                <a:avLst/>
                <a:gdLst/>
                <a:ahLst/>
                <a:cxnLst/>
                <a:rect l="l" t="t" r="r" b="b"/>
                <a:pathLst>
                  <a:path w="6940" h="8844" extrusionOk="0">
                    <a:moveTo>
                      <a:pt x="1937" y="1"/>
                    </a:moveTo>
                    <a:cubicBezTo>
                      <a:pt x="725" y="1"/>
                      <a:pt x="0" y="1639"/>
                      <a:pt x="1903" y="4367"/>
                    </a:cubicBezTo>
                    <a:cubicBezTo>
                      <a:pt x="3082" y="6057"/>
                      <a:pt x="3868" y="7700"/>
                      <a:pt x="4344" y="8843"/>
                    </a:cubicBezTo>
                    <a:lnTo>
                      <a:pt x="6939" y="8796"/>
                    </a:lnTo>
                    <a:cubicBezTo>
                      <a:pt x="6046" y="4390"/>
                      <a:pt x="3760" y="509"/>
                      <a:pt x="2415" y="80"/>
                    </a:cubicBezTo>
                    <a:cubicBezTo>
                      <a:pt x="2251" y="27"/>
                      <a:pt x="2090" y="1"/>
                      <a:pt x="19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4"/>
              <p:cNvSpPr/>
              <p:nvPr/>
            </p:nvSpPr>
            <p:spPr>
              <a:xfrm>
                <a:off x="-2678900" y="3301975"/>
                <a:ext cx="114325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8585" extrusionOk="0">
                    <a:moveTo>
                      <a:pt x="96" y="0"/>
                    </a:moveTo>
                    <a:lnTo>
                      <a:pt x="1" y="107"/>
                    </a:lnTo>
                    <a:cubicBezTo>
                      <a:pt x="13" y="119"/>
                      <a:pt x="632" y="643"/>
                      <a:pt x="1489" y="1953"/>
                    </a:cubicBezTo>
                    <a:cubicBezTo>
                      <a:pt x="2275" y="3155"/>
                      <a:pt x="3430" y="5287"/>
                      <a:pt x="4430" y="8585"/>
                    </a:cubicBezTo>
                    <a:lnTo>
                      <a:pt x="4573" y="8537"/>
                    </a:lnTo>
                    <a:cubicBezTo>
                      <a:pt x="3573" y="5215"/>
                      <a:pt x="2406" y="3072"/>
                      <a:pt x="1608" y="1858"/>
                    </a:cubicBezTo>
                    <a:cubicBezTo>
                      <a:pt x="739" y="536"/>
                      <a:pt x="120" y="24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4"/>
              <p:cNvSpPr/>
              <p:nvPr/>
            </p:nvSpPr>
            <p:spPr>
              <a:xfrm>
                <a:off x="-2524425" y="3174350"/>
                <a:ext cx="165625" cy="342850"/>
              </a:xfrm>
              <a:custGeom>
                <a:avLst/>
                <a:gdLst/>
                <a:ahLst/>
                <a:cxnLst/>
                <a:rect l="l" t="t" r="r" b="b"/>
                <a:pathLst>
                  <a:path w="6625" h="13714" extrusionOk="0">
                    <a:moveTo>
                      <a:pt x="4151" y="1"/>
                    </a:moveTo>
                    <a:cubicBezTo>
                      <a:pt x="3812" y="1"/>
                      <a:pt x="3457" y="115"/>
                      <a:pt x="3120" y="343"/>
                    </a:cubicBezTo>
                    <a:cubicBezTo>
                      <a:pt x="1525" y="1414"/>
                      <a:pt x="1" y="7546"/>
                      <a:pt x="644" y="13666"/>
                    </a:cubicBezTo>
                    <a:lnTo>
                      <a:pt x="3775" y="13713"/>
                    </a:lnTo>
                    <a:cubicBezTo>
                      <a:pt x="3835" y="12440"/>
                      <a:pt x="4109" y="9213"/>
                      <a:pt x="5347" y="5593"/>
                    </a:cubicBezTo>
                    <a:cubicBezTo>
                      <a:pt x="6624" y="1847"/>
                      <a:pt x="5512" y="1"/>
                      <a:pt x="41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4"/>
              <p:cNvSpPr/>
              <p:nvPr/>
            </p:nvSpPr>
            <p:spPr>
              <a:xfrm>
                <a:off x="-2474100" y="3176950"/>
                <a:ext cx="68175" cy="343225"/>
              </a:xfrm>
              <a:custGeom>
                <a:avLst/>
                <a:gdLst/>
                <a:ahLst/>
                <a:cxnLst/>
                <a:rect l="l" t="t" r="r" b="b"/>
                <a:pathLst>
                  <a:path w="2727" h="13729" extrusionOk="0">
                    <a:moveTo>
                      <a:pt x="2596" y="1"/>
                    </a:moveTo>
                    <a:cubicBezTo>
                      <a:pt x="2572" y="48"/>
                      <a:pt x="1929" y="1013"/>
                      <a:pt x="1286" y="3203"/>
                    </a:cubicBezTo>
                    <a:cubicBezTo>
                      <a:pt x="691" y="5216"/>
                      <a:pt x="0" y="8668"/>
                      <a:pt x="60" y="13729"/>
                    </a:cubicBezTo>
                    <a:lnTo>
                      <a:pt x="203" y="13729"/>
                    </a:lnTo>
                    <a:cubicBezTo>
                      <a:pt x="95" y="4096"/>
                      <a:pt x="2703" y="132"/>
                      <a:pt x="2727" y="84"/>
                    </a:cubicBezTo>
                    <a:lnTo>
                      <a:pt x="259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4"/>
              <p:cNvSpPr/>
              <p:nvPr/>
            </p:nvSpPr>
            <p:spPr>
              <a:xfrm>
                <a:off x="-2619950" y="3198375"/>
                <a:ext cx="136925" cy="321200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12848" extrusionOk="0">
                    <a:moveTo>
                      <a:pt x="2339" y="1"/>
                    </a:moveTo>
                    <a:cubicBezTo>
                      <a:pt x="2205" y="1"/>
                      <a:pt x="2065" y="13"/>
                      <a:pt x="1917" y="37"/>
                    </a:cubicBezTo>
                    <a:cubicBezTo>
                      <a:pt x="703" y="227"/>
                      <a:pt x="0" y="2251"/>
                      <a:pt x="1345" y="7347"/>
                    </a:cubicBezTo>
                    <a:cubicBezTo>
                      <a:pt x="2036" y="9943"/>
                      <a:pt x="2560" y="11752"/>
                      <a:pt x="2893" y="12824"/>
                    </a:cubicBezTo>
                    <a:lnTo>
                      <a:pt x="5477" y="12848"/>
                    </a:lnTo>
                    <a:cubicBezTo>
                      <a:pt x="5465" y="10717"/>
                      <a:pt x="5358" y="4966"/>
                      <a:pt x="4667" y="2882"/>
                    </a:cubicBezTo>
                    <a:cubicBezTo>
                      <a:pt x="3925" y="665"/>
                      <a:pt x="3302" y="1"/>
                      <a:pt x="23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4"/>
              <p:cNvSpPr/>
              <p:nvPr/>
            </p:nvSpPr>
            <p:spPr>
              <a:xfrm>
                <a:off x="-2574125" y="3198675"/>
                <a:ext cx="61950" cy="3164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2658" extrusionOk="0">
                    <a:moveTo>
                      <a:pt x="155" y="1"/>
                    </a:moveTo>
                    <a:lnTo>
                      <a:pt x="1" y="37"/>
                    </a:lnTo>
                    <a:cubicBezTo>
                      <a:pt x="24" y="108"/>
                      <a:pt x="1548" y="6859"/>
                      <a:pt x="2322" y="12657"/>
                    </a:cubicBezTo>
                    <a:lnTo>
                      <a:pt x="2477" y="12633"/>
                    </a:lnTo>
                    <a:cubicBezTo>
                      <a:pt x="1703" y="6835"/>
                      <a:pt x="167" y="72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727" name="Google Shape;1727;p54"/>
            <p:cNvCxnSpPr/>
            <p:nvPr/>
          </p:nvCxnSpPr>
          <p:spPr>
            <a:xfrm>
              <a:off x="5679725" y="4047784"/>
              <a:ext cx="507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E2B577F-5E8D-485A-61F9-CCBFA4F109F3}"/>
              </a:ext>
            </a:extLst>
          </p:cNvPr>
          <p:cNvSpPr txBox="1"/>
          <p:nvPr/>
        </p:nvSpPr>
        <p:spPr>
          <a:xfrm>
            <a:off x="939403" y="71435"/>
            <a:ext cx="7531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Nunito ExtraBold" pitchFamily="2" charset="0"/>
              </a:rPr>
              <a:t>Look and fill in the blank.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117669" y="844424"/>
            <a:ext cx="5852188" cy="6650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1. ______is your favourite food?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117669" y="1948885"/>
            <a:ext cx="5852188" cy="6650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2. Her favourite _____ is water.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117669" y="3053346"/>
            <a:ext cx="5852188" cy="6650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3. _____ you like some vegetables?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117669" y="4157806"/>
            <a:ext cx="5852188" cy="66501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70C0"/>
                </a:solidFill>
                <a:latin typeface="Comic Sans MS" pitchFamily="66" charset="0"/>
              </a:rPr>
              <a:t>4. My favourite _____ is spaghetti.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36832FBD-9500-4BDD-9EE4-53358AF8A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32" y="129952"/>
            <a:ext cx="1072451" cy="51422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713772" y="1080227"/>
            <a:ext cx="1550458" cy="665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What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713772" y="2009636"/>
            <a:ext cx="1550458" cy="665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Would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13772" y="2927598"/>
            <a:ext cx="1550458" cy="665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food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13772" y="3857007"/>
            <a:ext cx="1550458" cy="6650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Comic Sans MS" pitchFamily="66" charset="0"/>
              </a:rPr>
              <a:t>drink</a:t>
            </a:r>
          </a:p>
        </p:txBody>
      </p:sp>
    </p:spTree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384E-6 L 0.28819 -0.045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2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8.17649E-7 L 0.28733 0.20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103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53286E-6 L 0.50903 0.235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51" y="11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85961E-6 L 0.52621 -0.3690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02" y="-18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2204988" y="381397"/>
            <a:ext cx="5527928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 lang="x-none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43516" y="1244815"/>
            <a:ext cx="317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REVIEW 2: PART 3</a:t>
            </a:r>
            <a:endParaRPr lang="x-none" sz="2400" b="1" dirty="0">
              <a:solidFill>
                <a:schemeClr val="accent2">
                  <a:lumMod val="50000"/>
                </a:schemeClr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618309" y="2112222"/>
            <a:ext cx="7938441" cy="2385262"/>
            <a:chOff x="751417" y="2568552"/>
            <a:chExt cx="8675414" cy="692379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751417" y="2568552"/>
              <a:ext cx="8675414" cy="692379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1019379" y="2588652"/>
              <a:ext cx="8105544" cy="40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b="1" spc="300" dirty="0">
                  <a:solidFill>
                    <a:schemeClr val="bg1"/>
                  </a:solidFill>
                  <a:latin typeface="Comic Sans MS" panose="030F0702030302020204" pitchFamily="66" charset="0"/>
                  <a:sym typeface="Changa One"/>
                </a:rPr>
                <a:t>- Watch a video about food.</a:t>
              </a:r>
            </a:p>
            <a:p>
              <a:pPr>
                <a:buClr>
                  <a:schemeClr val="accent2"/>
                </a:buClr>
                <a:buSzPts val="3000"/>
              </a:pPr>
              <a:r>
                <a:rPr lang="en-US" sz="2800" b="1" spc="300" dirty="0">
                  <a:solidFill>
                    <a:schemeClr val="bg1"/>
                  </a:solidFill>
                  <a:latin typeface="Comic Sans MS" panose="030F0702030302020204" pitchFamily="66" charset="0"/>
                  <a:sym typeface="Changa One"/>
                </a:rPr>
                <a:t>- Review words and structures from Unit 3,4.</a:t>
              </a:r>
              <a:endParaRPr lang="en-US" sz="2400" b="1" spc="300" dirty="0">
                <a:solidFill>
                  <a:schemeClr val="bg1"/>
                </a:solidFill>
                <a:latin typeface="Comic Sans MS" panose="030F0702030302020204" pitchFamily="66" charset="0"/>
                <a:sym typeface="Changa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746206" y="2454491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59124"/>
      </p:ext>
    </p:extLst>
  </p:cSld>
  <p:clrMapOvr>
    <a:masterClrMapping/>
  </p:clrMapOvr>
  <p:transition spd="slow">
    <p:fad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0AEF-E567-4829-8E31-EA8B019437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259"/>
            <a:ext cx="9220200" cy="5143500"/>
          </a:xfrm>
          <a:prstGeom prst="rect">
            <a:avLst/>
          </a:prstGeom>
        </p:spPr>
      </p:pic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212" name="Rounded Rectangle 211"/>
          <p:cNvSpPr/>
          <p:nvPr/>
        </p:nvSpPr>
        <p:spPr>
          <a:xfrm>
            <a:off x="2114583" y="1352550"/>
            <a:ext cx="4591017" cy="106380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261D2A"/>
              </a:solidFill>
              <a:sym typeface="Arial"/>
            </a:endParaRPr>
          </a:p>
        </p:txBody>
      </p:sp>
      <p:sp>
        <p:nvSpPr>
          <p:cNvPr id="218" name="Google Shape;158;p24"/>
          <p:cNvSpPr txBox="1">
            <a:spLocks/>
          </p:cNvSpPr>
          <p:nvPr/>
        </p:nvSpPr>
        <p:spPr>
          <a:xfrm>
            <a:off x="3244172" y="1409175"/>
            <a:ext cx="2930511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597CE"/>
              </a:buClr>
            </a:pPr>
            <a:r>
              <a:rPr lang="en-US" sz="4400" b="1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Warm up 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2183575" y="1352550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2203423" y="1383503"/>
            <a:ext cx="1020901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  <a:cs typeface="Barrio" panose="020B0604020202020204" charset="0"/>
              </a:rPr>
              <a:t>1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  <a:cs typeface="Barri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94567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4" y="1754897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23" y="2530949"/>
            <a:ext cx="1512818" cy="532539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6145356" y="2879216"/>
            <a:ext cx="1049163" cy="126724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3" name="Rectangle 72"/>
          <p:cNvSpPr/>
          <p:nvPr/>
        </p:nvSpPr>
        <p:spPr>
          <a:xfrm>
            <a:off x="5806012" y="2061156"/>
            <a:ext cx="736262" cy="7825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Rectangle 70"/>
          <p:cNvSpPr/>
          <p:nvPr/>
        </p:nvSpPr>
        <p:spPr>
          <a:xfrm>
            <a:off x="5794539" y="2055505"/>
            <a:ext cx="829193" cy="98921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Rectangle 45"/>
          <p:cNvSpPr/>
          <p:nvPr/>
        </p:nvSpPr>
        <p:spPr>
          <a:xfrm>
            <a:off x="6189363" y="2905900"/>
            <a:ext cx="977160" cy="8766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7" y="3496394"/>
            <a:ext cx="2756055" cy="11213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727997"/>
            <a:ext cx="2717511" cy="9181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0" y="3335581"/>
            <a:ext cx="1737425" cy="63448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80" y="3246904"/>
            <a:ext cx="1518770" cy="733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222" y="1793292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77" y="2542065"/>
            <a:ext cx="1392186" cy="566453"/>
          </a:xfrm>
          <a:prstGeom prst="rect">
            <a:avLst/>
          </a:prstGeom>
        </p:spPr>
      </p:pic>
      <p:sp>
        <p:nvSpPr>
          <p:cNvPr id="66" name="Oval 65">
            <a:hlinkClick r:id="rId16" action="ppaction://hlinksldjump"/>
          </p:cNvPr>
          <p:cNvSpPr/>
          <p:nvPr/>
        </p:nvSpPr>
        <p:spPr>
          <a:xfrm>
            <a:off x="83229" y="1903769"/>
            <a:ext cx="481551" cy="4815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17" action="ppaction://hlinksldjump"/>
          </p:cNvPr>
          <p:cNvSpPr/>
          <p:nvPr/>
        </p:nvSpPr>
        <p:spPr>
          <a:xfrm>
            <a:off x="83229" y="1369172"/>
            <a:ext cx="481551" cy="4815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18" action="ppaction://hlinksldjump"/>
          </p:cNvPr>
          <p:cNvSpPr/>
          <p:nvPr/>
        </p:nvSpPr>
        <p:spPr>
          <a:xfrm>
            <a:off x="83229" y="834576"/>
            <a:ext cx="481551" cy="4815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19" action="ppaction://hlinksldjump"/>
          </p:cNvPr>
          <p:cNvSpPr/>
          <p:nvPr/>
        </p:nvSpPr>
        <p:spPr>
          <a:xfrm>
            <a:off x="8571374" y="1903769"/>
            <a:ext cx="481551" cy="481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0" action="ppaction://hlinksldjump"/>
          </p:cNvPr>
          <p:cNvSpPr/>
          <p:nvPr/>
        </p:nvSpPr>
        <p:spPr>
          <a:xfrm>
            <a:off x="8571374" y="1369172"/>
            <a:ext cx="481551" cy="481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1" action="ppaction://hlinksldjump"/>
          </p:cNvPr>
          <p:cNvSpPr/>
          <p:nvPr/>
        </p:nvSpPr>
        <p:spPr>
          <a:xfrm>
            <a:off x="8571374" y="834576"/>
            <a:ext cx="481551" cy="4815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911919" y="280865"/>
            <a:ext cx="1065557" cy="729012"/>
          </a:xfrm>
          <a:prstGeom prst="cloud">
            <a:avLst/>
          </a:prstGeom>
          <a:solidFill>
            <a:schemeClr val="tx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sp>
        <p:nvSpPr>
          <p:cNvPr id="20" name="Cloud 19"/>
          <p:cNvSpPr/>
          <p:nvPr/>
        </p:nvSpPr>
        <p:spPr>
          <a:xfrm>
            <a:off x="6773778" y="189052"/>
            <a:ext cx="796947" cy="648944"/>
          </a:xfrm>
          <a:prstGeom prst="cloud">
            <a:avLst/>
          </a:prstGeom>
          <a:solidFill>
            <a:schemeClr val="tx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 dirty="0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868289" y="3760260"/>
            <a:ext cx="1296403" cy="148438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Rectangle 44"/>
          <p:cNvSpPr/>
          <p:nvPr/>
        </p:nvSpPr>
        <p:spPr>
          <a:xfrm>
            <a:off x="3735748" y="4337348"/>
            <a:ext cx="1776938" cy="14146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Rectangle 48"/>
          <p:cNvSpPr/>
          <p:nvPr/>
        </p:nvSpPr>
        <p:spPr>
          <a:xfrm>
            <a:off x="4232800" y="1256310"/>
            <a:ext cx="1260851" cy="137606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Rectangle 61"/>
          <p:cNvSpPr/>
          <p:nvPr/>
        </p:nvSpPr>
        <p:spPr>
          <a:xfrm>
            <a:off x="2199363" y="2949730"/>
            <a:ext cx="925316" cy="92304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4" name="Rectangle 63"/>
          <p:cNvSpPr/>
          <p:nvPr/>
        </p:nvSpPr>
        <p:spPr>
          <a:xfrm>
            <a:off x="2950988" y="2090733"/>
            <a:ext cx="736262" cy="78250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Rectangle 64"/>
          <p:cNvSpPr/>
          <p:nvPr/>
        </p:nvSpPr>
        <p:spPr>
          <a:xfrm>
            <a:off x="1403933" y="3742733"/>
            <a:ext cx="1019070" cy="148438"/>
          </a:xfrm>
          <a:prstGeom prst="rect">
            <a:avLst/>
          </a:prstGeom>
          <a:solidFill>
            <a:srgbClr val="C55A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72" name="Picture 6" descr="Pin on Cute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88" y="2700226"/>
            <a:ext cx="2038124" cy="140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/>
          <p:cNvSpPr/>
          <p:nvPr/>
        </p:nvSpPr>
        <p:spPr>
          <a:xfrm>
            <a:off x="1865917" y="747111"/>
            <a:ext cx="1414490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 job!</a:t>
            </a:r>
            <a:endParaRPr lang="en-US" sz="105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832540" y="727996"/>
            <a:ext cx="1414490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Good job!</a:t>
            </a:r>
            <a:endParaRPr lang="en-US" sz="33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ounded Rectangle 1">
            <a:hlinkClick r:id="rId24" action="ppaction://hlinksldjump"/>
          </p:cNvPr>
          <p:cNvSpPr/>
          <p:nvPr/>
        </p:nvSpPr>
        <p:spPr>
          <a:xfrm>
            <a:off x="7529054" y="189051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82" y="138266"/>
            <a:ext cx="1485900" cy="13001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2" y="2437613"/>
            <a:ext cx="980675" cy="11504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78" y="2382027"/>
            <a:ext cx="1293560" cy="137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66999"/>
      </p:ext>
    </p:extLst>
  </p:cSld>
  <p:clrMapOvr>
    <a:masterClrMapping/>
  </p:clrMapOvr>
  <p:transition spd="slow">
    <p:push dir="d"/>
    <p:sndAc>
      <p:stSnd>
        <p:snd r:embed="rId5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C 0.00903 -0.06173 -0.01805 -0.20339 0.02882 -0.22068 C 0.07136 -0.2287 0.08073 -0.20586 0.08906 -0.14352 " pathEditMode="relative" rAng="0" ptsTypes="AAA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44" y="-1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906 -0.14352 C 0.0868 -0.21049 0.06649 -0.30092 0.1217 -0.31975 C 0.15989 -0.31975 0.15781 -0.30833 0.17482 -0.28457 " pathEditMode="relative" rAng="0" ptsTypes="AAA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0" y="-88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82 -0.28457 C 0.16788 -0.35864 0.15243 -0.4713 0.19826 -0.49013 C 0.24462 -0.49013 0.23229 -0.47377 0.24166 -0.45247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-1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C -0.00278 -0.11914 0.01597 -0.44383 -0.04688 -0.44939 C -0.07379 -0.45463 -0.07726 -0.3142 -0.08715 -0.20895 " pathEditMode="relative" rAng="0" ptsTypes="AAA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15 -0.20895 C -0.08143 -0.3034 -0.00903 -0.43889 -0.07327 -0.4821 C -0.1283 -0.49476 -0.15347 -0.40186 -0.15347 -0.35402 " pathEditMode="relative" rAng="0" ptsTypes="AAA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-137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348 -0.35402 C -0.15382 -0.40741 -0.04236 -0.61019 -0.16858 -0.60988 C -0.21528 -0.60741 -0.24271 -0.51358 -0.24896 -0.48673 " pathEditMode="relative" rAng="0" ptsTypes="AAA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128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75" grpId="0" animBg="1"/>
      <p:bldP spid="76" grpId="0" animBg="1"/>
      <p:bldP spid="77" grpId="0" animBg="1"/>
      <p:bldP spid="81" grpId="0"/>
      <p:bldP spid="81" grpId="1"/>
      <p:bldP spid="83" grpId="0"/>
      <p:bldP spid="8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3" y="112741"/>
            <a:ext cx="6083558" cy="4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200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53715" y="-211324"/>
            <a:ext cx="1065629" cy="1098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30167" y="3543975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>
            <a:hlinkClick r:id="rId8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886092" y="2591210"/>
            <a:ext cx="3817169" cy="689642"/>
            <a:chOff x="1181456" y="3454947"/>
            <a:chExt cx="5089558" cy="919522"/>
          </a:xfrm>
        </p:grpSpPr>
        <p:sp>
          <p:nvSpPr>
            <p:cNvPr id="12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9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  <p:sp>
          <p:nvSpPr>
            <p:cNvPr id="20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7" y="3676299"/>
              <a:ext cx="4044187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cookie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3128" y="1677637"/>
            <a:ext cx="3091665" cy="679041"/>
            <a:chOff x="1364169" y="2236848"/>
            <a:chExt cx="4122220" cy="905388"/>
          </a:xfrm>
        </p:grpSpPr>
        <p:sp>
          <p:nvSpPr>
            <p:cNvPr id="1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4" y="2220473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271072" y="2435367"/>
              <a:ext cx="3215317" cy="508351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    cupcake</a:t>
              </a:r>
            </a:p>
          </p:txBody>
        </p:sp>
        <p:sp>
          <p:nvSpPr>
            <p:cNvPr id="21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49" y="2396522"/>
              <a:ext cx="839373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6286" y="887262"/>
            <a:ext cx="509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1. My favourite food is_____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579" y="1958034"/>
            <a:ext cx="2982748" cy="130631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8173616" y="1435014"/>
            <a:ext cx="597159" cy="5903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716855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4523"/>
            <a:ext cx="5739000" cy="500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30167" y="3543975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933701" y="1689675"/>
            <a:ext cx="3817169" cy="689642"/>
            <a:chOff x="1181456" y="3454947"/>
            <a:chExt cx="5089558" cy="919522"/>
          </a:xfrm>
        </p:grpSpPr>
        <p:sp>
          <p:nvSpPr>
            <p:cNvPr id="12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rgbClr val="0070C0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9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  <p:sp>
          <p:nvSpPr>
            <p:cNvPr id="20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7" y="3676299"/>
              <a:ext cx="4044187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lemonade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58204" y="2637672"/>
            <a:ext cx="3597759" cy="679041"/>
            <a:chOff x="1364170" y="2236849"/>
            <a:chExt cx="4797012" cy="905388"/>
          </a:xfrm>
        </p:grpSpPr>
        <p:sp>
          <p:nvSpPr>
            <p:cNvPr id="1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rgbClr val="FFC000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365668" y="2435367"/>
              <a:ext cx="3795514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orange juice</a:t>
              </a:r>
            </a:p>
          </p:txBody>
        </p:sp>
        <p:sp>
          <p:nvSpPr>
            <p:cNvPr id="21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8266" y="737618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2. My favourite drink is_____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01" y="1032352"/>
            <a:ext cx="2904536" cy="245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02960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4" y="137724"/>
            <a:ext cx="5809768" cy="478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30167" y="3543975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86092" y="2591210"/>
            <a:ext cx="4018415" cy="689642"/>
            <a:chOff x="1181456" y="3454947"/>
            <a:chExt cx="5357887" cy="919522"/>
          </a:xfrm>
        </p:grpSpPr>
        <p:sp>
          <p:nvSpPr>
            <p:cNvPr id="12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9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  <p:sp>
          <p:nvSpPr>
            <p:cNvPr id="20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660072" y="3676299"/>
              <a:ext cx="3879271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Yes, please.</a:t>
              </a:r>
              <a:endParaRPr lang="en-US" sz="2400" b="1" dirty="0">
                <a:solidFill>
                  <a:schemeClr val="tx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3127" y="1677637"/>
            <a:ext cx="3142634" cy="679041"/>
            <a:chOff x="1364170" y="2236849"/>
            <a:chExt cx="4190178" cy="905388"/>
          </a:xfrm>
        </p:grpSpPr>
        <p:sp>
          <p:nvSpPr>
            <p:cNvPr id="1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525930" y="2435368"/>
              <a:ext cx="3028418" cy="508351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No, thanks.</a:t>
              </a:r>
            </a:p>
          </p:txBody>
        </p:sp>
        <p:sp>
          <p:nvSpPr>
            <p:cNvPr id="21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</p:grpSp>
      <p:sp>
        <p:nvSpPr>
          <p:cNvPr id="33" name="Rounded Rectangle 32">
            <a:hlinkClick r:id="rId7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4457" y="887262"/>
            <a:ext cx="4923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3. Would you like an orange?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82" y="1454942"/>
            <a:ext cx="1514764" cy="1505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91565" y="1958331"/>
            <a:ext cx="76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  <a:sym typeface="Wingdings"/>
              </a:rPr>
              <a:t></a:t>
            </a:r>
            <a:endParaRPr 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614663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53350"/>
            <a:ext cx="6158205" cy="48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08106" y="3556163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119654" y="1677384"/>
            <a:ext cx="3193038" cy="689642"/>
            <a:chOff x="1181456" y="3454947"/>
            <a:chExt cx="4257383" cy="919522"/>
          </a:xfrm>
        </p:grpSpPr>
        <p:sp>
          <p:nvSpPr>
            <p:cNvPr id="36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7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  <p:sp>
          <p:nvSpPr>
            <p:cNvPr id="38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5" y="3676299"/>
              <a:ext cx="3212014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bg1"/>
                  </a:solidFill>
                  <a:latin typeface="Comic Sans MS" pitchFamily="66" charset="0"/>
                </a:rPr>
                <a:t>   </a:t>
              </a: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sandwich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49361" y="2719977"/>
            <a:ext cx="3043948" cy="679041"/>
            <a:chOff x="1364170" y="2236849"/>
            <a:chExt cx="3762850" cy="905388"/>
          </a:xfrm>
        </p:grpSpPr>
        <p:sp>
          <p:nvSpPr>
            <p:cNvPr id="40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1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339031" y="2435368"/>
              <a:ext cx="2787989" cy="508351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  hamburger</a:t>
              </a:r>
            </a:p>
          </p:txBody>
        </p:sp>
        <p:sp>
          <p:nvSpPr>
            <p:cNvPr id="42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</p:grpSp>
      <p:sp>
        <p:nvSpPr>
          <p:cNvPr id="43" name="Rounded Rectangle 42">
            <a:hlinkClick r:id="rId7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285" y="831279"/>
            <a:ext cx="509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1. My favourite food is_____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59" y="1535553"/>
            <a:ext cx="2514246" cy="180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484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Wooden Bulletin Board clipart. Free download transparent .PNG | Creazi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081"/>
            <a:ext cx="6102220" cy="493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lowers with Grass Transparent PNG Clipart​ | Gallery Yopriceville -  High-Quality Images and Transparent PNG Free Clipa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71"/>
          <a:stretch/>
        </p:blipFill>
        <p:spPr bwMode="auto">
          <a:xfrm>
            <a:off x="-330167" y="3543975"/>
            <a:ext cx="9760211" cy="13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886092" y="2591210"/>
            <a:ext cx="4576659" cy="689642"/>
            <a:chOff x="1181456" y="3454947"/>
            <a:chExt cx="6102212" cy="919522"/>
          </a:xfrm>
        </p:grpSpPr>
        <p:sp>
          <p:nvSpPr>
            <p:cNvPr id="12" name="Google Shape;1171;p43">
              <a:extLst>
                <a:ext uri="{FF2B5EF4-FFF2-40B4-BE49-F238E27FC236}">
                  <a16:creationId xmlns:a16="http://schemas.microsoft.com/office/drawing/2014/main" id="{67E14D0A-28D6-9D4E-B885-4D92AE75D0A6}"/>
                </a:ext>
              </a:extLst>
            </p:cNvPr>
            <p:cNvSpPr/>
            <p:nvPr/>
          </p:nvSpPr>
          <p:spPr>
            <a:xfrm rot="-2700000">
              <a:off x="1331538" y="3454947"/>
              <a:ext cx="915756" cy="919522"/>
            </a:xfrm>
            <a:prstGeom prst="roundRect">
              <a:avLst>
                <a:gd name="adj" fmla="val 26193"/>
              </a:avLst>
            </a:prstGeom>
            <a:solidFill>
              <a:schemeClr val="accent4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9" name="Google Shape;1180;p43">
              <a:extLst>
                <a:ext uri="{FF2B5EF4-FFF2-40B4-BE49-F238E27FC236}">
                  <a16:creationId xmlns:a16="http://schemas.microsoft.com/office/drawing/2014/main" id="{7B8BF933-616E-0646-9074-FDB402309E2C}"/>
                </a:ext>
              </a:extLst>
            </p:cNvPr>
            <p:cNvSpPr txBox="1">
              <a:spLocks/>
            </p:cNvSpPr>
            <p:nvPr/>
          </p:nvSpPr>
          <p:spPr>
            <a:xfrm>
              <a:off x="1181456" y="3518089"/>
              <a:ext cx="1251368" cy="638638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b</a:t>
              </a:r>
            </a:p>
          </p:txBody>
        </p:sp>
        <p:sp>
          <p:nvSpPr>
            <p:cNvPr id="20" name="Google Shape;1182;p43">
              <a:extLst>
                <a:ext uri="{FF2B5EF4-FFF2-40B4-BE49-F238E27FC236}">
                  <a16:creationId xmlns:a16="http://schemas.microsoft.com/office/drawing/2014/main" id="{E6BEF068-662C-F249-B084-337B9A1BA607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2226826" y="3676299"/>
              <a:ext cx="5056842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bubble tea.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023127" y="1677637"/>
            <a:ext cx="4439624" cy="679041"/>
            <a:chOff x="1364170" y="2236849"/>
            <a:chExt cx="5919498" cy="905388"/>
          </a:xfrm>
        </p:grpSpPr>
        <p:sp>
          <p:nvSpPr>
            <p:cNvPr id="13" name="Google Shape;1172;p43">
              <a:extLst>
                <a:ext uri="{FF2B5EF4-FFF2-40B4-BE49-F238E27FC236}">
                  <a16:creationId xmlns:a16="http://schemas.microsoft.com/office/drawing/2014/main" id="{6E25BA31-7D27-FE4A-B817-F23F6ECD46FE}"/>
                </a:ext>
              </a:extLst>
            </p:cNvPr>
            <p:cNvSpPr/>
            <p:nvPr/>
          </p:nvSpPr>
          <p:spPr>
            <a:xfrm rot="2700000" flipH="1">
              <a:off x="1380545" y="2220474"/>
              <a:ext cx="905388" cy="938137"/>
            </a:xfrm>
            <a:prstGeom prst="roundRect">
              <a:avLst>
                <a:gd name="adj" fmla="val 26193"/>
              </a:avLst>
            </a:prstGeom>
            <a:solidFill>
              <a:schemeClr val="accent1"/>
            </a:solidFill>
            <a:ln>
              <a:noFill/>
            </a:ln>
            <a:effectLst>
              <a:outerShdw blurRad="257175" dist="19050" dir="5400000" algn="bl" rotWithShape="0">
                <a:srgbClr val="000000">
                  <a:alpha val="25000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Google Shape;1179;p43">
              <a:extLst>
                <a:ext uri="{FF2B5EF4-FFF2-40B4-BE49-F238E27FC236}">
                  <a16:creationId xmlns:a16="http://schemas.microsoft.com/office/drawing/2014/main" id="{B40AAF67-71A8-F543-8A14-20B9B2FF0E45}"/>
                </a:ext>
              </a:extLst>
            </p:cNvPr>
            <p:cNvSpPr txBox="1">
              <a:spLocks/>
            </p:cNvSpPr>
            <p:nvPr/>
          </p:nvSpPr>
          <p:spPr>
            <a:xfrm>
              <a:off x="2271071" y="2435367"/>
              <a:ext cx="5012597" cy="508350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  <a:latin typeface="Comic Sans MS" pitchFamily="66" charset="0"/>
                </a:rPr>
                <a:t>soda.</a:t>
              </a:r>
            </a:p>
          </p:txBody>
        </p:sp>
        <p:sp>
          <p:nvSpPr>
            <p:cNvPr id="21" name="Google Shape;1183;p43">
              <a:extLst>
                <a:ext uri="{FF2B5EF4-FFF2-40B4-BE49-F238E27FC236}">
                  <a16:creationId xmlns:a16="http://schemas.microsoft.com/office/drawing/2014/main" id="{7339E1AB-BA35-1943-AC3A-7574817F7659}"/>
                </a:ext>
              </a:extLst>
            </p:cNvPr>
            <p:cNvSpPr txBox="1">
              <a:spLocks/>
            </p:cNvSpPr>
            <p:nvPr/>
          </p:nvSpPr>
          <p:spPr>
            <a:xfrm flipH="1">
              <a:off x="1419950" y="2396524"/>
              <a:ext cx="839374" cy="428376"/>
            </a:xfrm>
            <a:prstGeom prst="rect">
              <a:avLst/>
            </a:prstGeom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omic Sans MS" pitchFamily="66" charset="0"/>
                </a:rPr>
                <a:t>a</a:t>
              </a:r>
            </a:p>
          </p:txBody>
        </p:sp>
      </p:grpSp>
      <p:sp>
        <p:nvSpPr>
          <p:cNvPr id="35" name="Rounded Rectangle 34">
            <a:hlinkClick r:id="rId7" action="ppaction://hlinksldjump"/>
          </p:cNvPr>
          <p:cNvSpPr/>
          <p:nvPr/>
        </p:nvSpPr>
        <p:spPr>
          <a:xfrm>
            <a:off x="7779596" y="64884"/>
            <a:ext cx="1237101" cy="3924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75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60144" y="887262"/>
            <a:ext cx="52517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2. My favourite drink is_____</a:t>
            </a:r>
          </a:p>
        </p:txBody>
      </p:sp>
      <p:pic>
        <p:nvPicPr>
          <p:cNvPr id="1026" name="Picture 2" descr="Premium Vector | Cute bubble tea - cartoon character - vector illustrati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47" y="774914"/>
            <a:ext cx="2865750" cy="28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50571"/>
      </p:ext>
    </p:extLst>
  </p:cSld>
  <p:clrMapOvr>
    <a:masterClrMapping/>
  </p:clrMapOvr>
  <p:transition spd="slow">
    <p:push dir="r"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3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 - &amp;quot;1&amp;quot;&quot;/&gt;&lt;property id=&quot;20307&quot; value=&quot;539&quot;/&gt;&lt;/object&gt;&lt;object type=&quot;3&quot; unique_id=&quot;10006&quot;&gt;&lt;property id=&quot;20148&quot; value=&quot;5&quot;/&gt;&lt;property id=&quot;20300&quot; value=&quot;Slide 4&quot;/&gt;&lt;property id=&quot;20307&quot; value=&quot;507&quot;/&gt;&lt;/object&gt;&lt;object type=&quot;3&quot; unique_id=&quot;10007&quot;&gt;&lt;property id=&quot;20148&quot; value=&quot;5&quot;/&gt;&lt;property id=&quot;20300&quot; value=&quot;Slide 5&quot;/&gt;&lt;property id=&quot;20307&quot; value=&quot;508&quot;/&gt;&lt;/object&gt;&lt;object type=&quot;3&quot; unique_id=&quot;10008&quot;&gt;&lt;property id=&quot;20148&quot; value=&quot;5&quot;/&gt;&lt;property id=&quot;20300&quot; value=&quot;Slide 6&quot;/&gt;&lt;property id=&quot;20307&quot; value=&quot;516&quot;/&gt;&lt;/object&gt;&lt;object type=&quot;3&quot; unique_id=&quot;10009&quot;&gt;&lt;property id=&quot;20148&quot; value=&quot;5&quot;/&gt;&lt;property id=&quot;20300&quot; value=&quot;Slide 7&quot;/&gt;&lt;property id=&quot;20307&quot; value=&quot;520&quot;/&gt;&lt;/object&gt;&lt;object type=&quot;3&quot; unique_id=&quot;10010&quot;&gt;&lt;property id=&quot;20148&quot; value=&quot;5&quot;/&gt;&lt;property id=&quot;20300&quot; value=&quot;Slide 8&quot;/&gt;&lt;property id=&quot;20307&quot; value=&quot;523&quot;/&gt;&lt;/object&gt;&lt;object type=&quot;3&quot; unique_id=&quot;10011&quot;&gt;&lt;property id=&quot;20148&quot; value=&quot;5&quot;/&gt;&lt;property id=&quot;20300&quot; value=&quot;Slide 9&quot;/&gt;&lt;property id=&quot;20307&quot; value=&quot;517&quot;/&gt;&lt;/object&gt;&lt;object type=&quot;3&quot; unique_id=&quot;10012&quot;&gt;&lt;property id=&quot;20148&quot; value=&quot;5&quot;/&gt;&lt;property id=&quot;20300&quot; value=&quot;Slide 10&quot;/&gt;&lt;property id=&quot;20307&quot; value=&quot;518&quot;/&gt;&lt;/object&gt;&lt;object type=&quot;3&quot; unique_id=&quot;10013&quot;&gt;&lt;property id=&quot;20148&quot; value=&quot;5&quot;/&gt;&lt;property id=&quot;20300&quot; value=&quot;Slide 11 - &amp;quot;2&amp;quot;&quot;/&gt;&lt;property id=&quot;20307&quot; value=&quot;541&quot;/&gt;&lt;/object&gt;&lt;object type=&quot;3&quot; unique_id=&quot;10014&quot;&gt;&lt;property id=&quot;20148&quot; value=&quot;5&quot;/&gt;&lt;property id=&quot;20300&quot; value=&quot;Slide 12&quot;/&gt;&lt;property id=&quot;20307&quot; value=&quot;538&quot;/&gt;&lt;/object&gt;&lt;object type=&quot;3&quot; unique_id=&quot;10015&quot;&gt;&lt;property id=&quot;20148&quot; value=&quot;5&quot;/&gt;&lt;property id=&quot;20300&quot; value=&quot;Slide 13&quot;/&gt;&lt;property id=&quot;20307&quot; value=&quot;540&quot;/&gt;&lt;/object&gt;&lt;object type=&quot;3&quot; unique_id=&quot;10016&quot;&gt;&lt;property id=&quot;20148&quot; value=&quot;5&quot;/&gt;&lt;property id=&quot;20300&quot; value=&quot;Slide 14 - &amp;quot;3&amp;quot;&quot;/&gt;&lt;property id=&quot;20307&quot; value=&quot;542&quot;/&gt;&lt;/object&gt;&lt;object type=&quot;3&quot; unique_id=&quot;10017&quot;&gt;&lt;property id=&quot;20148&quot; value=&quot;5&quot;/&gt;&lt;property id=&quot;20300&quot; value=&quot;Slide 15&quot;/&gt;&lt;property id=&quot;20307&quot; value=&quot;497&quot;/&gt;&lt;/object&gt;&lt;object type=&quot;3&quot; unique_id=&quot;10018&quot;&gt;&lt;property id=&quot;20148&quot; value=&quot;5&quot;/&gt;&lt;property id=&quot;20300&quot; value=&quot;Slide 16&quot;/&gt;&lt;property id=&quot;20307&quot; value=&quot;531&quot;/&gt;&lt;/object&gt;&lt;object type=&quot;3&quot; unique_id=&quot;10019&quot;&gt;&lt;property id=&quot;20148&quot; value=&quot;5&quot;/&gt;&lt;property id=&quot;20300&quot; value=&quot;Slide 17 - &amp;quot;4&amp;quot;&quot;/&gt;&lt;property id=&quot;20307&quot; value=&quot;543&quot;/&gt;&lt;/object&gt;&lt;object type=&quot;3&quot; unique_id=&quot;10020&quot;&gt;&lt;property id=&quot;20148&quot; value=&quot;5&quot;/&gt;&lt;property id=&quot;20300&quot; value=&quot;Slide 18&quot;/&gt;&lt;property id=&quot;20307&quot; value=&quot;534&quot;/&gt;&lt;/object&gt;&lt;object type=&quot;3&quot; unique_id=&quot;10021&quot;&gt;&lt;property id=&quot;20148&quot; value=&quot;5&quot;/&gt;&lt;property id=&quot;20300&quot; value=&quot;Slide 19&quot;/&gt;&lt;property id=&quot;20307&quot; value=&quot;386&quot;/&gt;&lt;/object&gt;&lt;object type=&quot;3&quot; unique_id=&quot;10022&quot;&gt;&lt;property id=&quot;20148&quot; value=&quot;5&quot;/&gt;&lt;property id=&quot;20300&quot; value=&quot;Slide 20 - &amp;quot;4&amp;quot;&quot;/&gt;&lt;property id=&quot;20307&quot; value=&quot;441&quot;/&gt;&lt;/object&gt;&lt;object type=&quot;3&quot; unique_id=&quot;10023&quot;&gt;&lt;property id=&quot;20148&quot; value=&quot;5&quot;/&gt;&lt;property id=&quot;20300&quot; value=&quot;Slide 21&quot;/&gt;&lt;property id=&quot;20307&quot; value=&quot;537&quot;/&gt;&lt;/object&gt;&lt;object type=&quot;3&quot; unique_id=&quot;10024&quot;&gt;&lt;property id=&quot;20148&quot; value=&quot;5&quot;/&gt;&lt;property id=&quot;20300&quot; value=&quot;Slide 22&quot;/&gt;&lt;property id=&quot;20307&quot; value=&quot;395&quot;/&gt;&lt;/object&gt;&lt;object type=&quot;3&quot; unique_id=&quot;10025&quot;&gt;&lt;property id=&quot;20148&quot; value=&quot;5&quot;/&gt;&lt;property id=&quot;20300&quot; value=&quot;Slide 23&quot;/&gt;&lt;property id=&quot;20307&quot; value=&quot;345&quot;/&gt;&lt;/object&gt;&lt;/object&gt;&lt;object type=&quot;8&quot; unique_id=&quot;10050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5654</TotalTime>
  <Words>610</Words>
  <Application>Microsoft Office PowerPoint</Application>
  <PresentationFormat>On-screen Show (16:9)</PresentationFormat>
  <Paragraphs>133</Paragraphs>
  <Slides>23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Comic Sans MS</vt:lpstr>
      <vt:lpstr>Arial</vt:lpstr>
      <vt:lpstr>Catamaran</vt:lpstr>
      <vt:lpstr>PT Sans</vt:lpstr>
      <vt:lpstr>Wingdings</vt:lpstr>
      <vt:lpstr>Roboto</vt:lpstr>
      <vt:lpstr>Tahoma</vt:lpstr>
      <vt:lpstr>Barrio</vt:lpstr>
      <vt:lpstr>Montserrat</vt:lpstr>
      <vt:lpstr>Changa One</vt:lpstr>
      <vt:lpstr>Nunito ExtraBold</vt:lpstr>
      <vt:lpstr>It's Springtime! MK Plan by Slidesgo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3</vt:lpstr>
      <vt:lpstr>PowerPoint Presentation</vt:lpstr>
      <vt:lpstr>PowerPoint Presentation</vt:lpstr>
      <vt:lpstr>4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241</cp:revision>
  <dcterms:modified xsi:type="dcterms:W3CDTF">2024-08-27T07:55:47Z</dcterms:modified>
</cp:coreProperties>
</file>