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4.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 id="2147483694" r:id="rId3"/>
    <p:sldMasterId id="2147483747" r:id="rId4"/>
    <p:sldMasterId id="2147483764" r:id="rId5"/>
    <p:sldMasterId id="2147483776" r:id="rId6"/>
  </p:sldMasterIdLst>
  <p:notesMasterIdLst>
    <p:notesMasterId r:id="rId35"/>
  </p:notesMasterIdLst>
  <p:sldIdLst>
    <p:sldId id="257" r:id="rId7"/>
    <p:sldId id="620" r:id="rId8"/>
    <p:sldId id="349" r:id="rId9"/>
    <p:sldId id="259" r:id="rId10"/>
    <p:sldId id="350" r:id="rId11"/>
    <p:sldId id="407" r:id="rId12"/>
    <p:sldId id="608" r:id="rId13"/>
    <p:sldId id="609" r:id="rId14"/>
    <p:sldId id="610" r:id="rId15"/>
    <p:sldId id="611" r:id="rId16"/>
    <p:sldId id="612" r:id="rId17"/>
    <p:sldId id="613" r:id="rId18"/>
    <p:sldId id="614" r:id="rId19"/>
    <p:sldId id="615" r:id="rId20"/>
    <p:sldId id="424" r:id="rId21"/>
    <p:sldId id="411" r:id="rId22"/>
    <p:sldId id="423" r:id="rId23"/>
    <p:sldId id="267" r:id="rId24"/>
    <p:sldId id="256" r:id="rId25"/>
    <p:sldId id="616" r:id="rId26"/>
    <p:sldId id="261" r:id="rId27"/>
    <p:sldId id="617" r:id="rId28"/>
    <p:sldId id="262" r:id="rId29"/>
    <p:sldId id="618" r:id="rId30"/>
    <p:sldId id="422" r:id="rId31"/>
    <p:sldId id="619" r:id="rId32"/>
    <p:sldId id="304" r:id="rId33"/>
    <p:sldId id="258" r:id="rId34"/>
  </p:sldIdLst>
  <p:sldSz cx="12192000" cy="6858000"/>
  <p:notesSz cx="6858000" cy="9144000"/>
  <p:embeddedFontLst>
    <p:embeddedFont>
      <p:font typeface=".VnBlack" panose="020B0604020202020204" charset="0"/>
      <p:regular r:id="rId36"/>
    </p:embeddedFont>
    <p:embeddedFont>
      <p:font typeface=".VnVogue" panose="020B0604020202020204" charset="0"/>
      <p:regular r:id="rId37"/>
    </p:embeddedFont>
    <p:embeddedFont>
      <p:font typeface="Arial Rounded MT Bold" panose="020F0704030504030204" pitchFamily="34" charset="0"/>
      <p:regular r:id="rId38"/>
    </p:embeddedFont>
    <p:embeddedFont>
      <p:font typeface="Barlow" panose="00000500000000000000" pitchFamily="2" charset="0"/>
      <p:regular r:id="rId39"/>
      <p:bold r:id="rId40"/>
      <p:italic r:id="rId41"/>
      <p:boldItalic r:id="rId42"/>
    </p:embeddedFont>
    <p:embeddedFont>
      <p:font typeface="Barlow Medium" panose="00000600000000000000" pitchFamily="2" charset="0"/>
      <p:regular r:id="rId43"/>
      <p:italic r:id="rId44"/>
    </p:embeddedFont>
    <p:embeddedFont>
      <p:font typeface="Bebas Neue" panose="020B0606020202050201" pitchFamily="34" charset="0"/>
      <p:regular r:id="rId45"/>
    </p:embeddedFont>
    <p:embeddedFont>
      <p:font typeface="Britannic Bold" panose="020B0903060703020204" pitchFamily="34" charset="0"/>
      <p:regular r:id="rId46"/>
    </p:embeddedFont>
    <p:embeddedFont>
      <p:font typeface="Cambria" panose="02040503050406030204" pitchFamily="18" charset="0"/>
      <p:regular r:id="rId47"/>
      <p:bold r:id="rId48"/>
      <p:italic r:id="rId49"/>
      <p:boldItalic r:id="rId50"/>
    </p:embeddedFont>
    <p:embeddedFont>
      <p:font typeface="Capriola" panose="020B0604020202020204" charset="0"/>
      <p:regular r:id="rId51"/>
    </p:embeddedFont>
    <p:embeddedFont>
      <p:font typeface="Comic Sans MS" panose="030F0702030302020204" pitchFamily="66" charset="0"/>
      <p:regular r:id="rId52"/>
      <p:bold r:id="rId53"/>
      <p:italic r:id="rId54"/>
      <p:boldItalic r:id="rId55"/>
    </p:embeddedFont>
    <p:embeddedFont>
      <p:font typeface="Fredoka One" panose="02000000000000000000" pitchFamily="2" charset="0"/>
      <p:regular r:id="rId56"/>
    </p:embeddedFont>
    <p:embeddedFont>
      <p:font typeface="Kirang Haerang" panose="020B0604020202020204" charset="0"/>
      <p:regular r:id="rId57"/>
    </p:embeddedFont>
    <p:embeddedFont>
      <p:font typeface="Nunito" pitchFamily="2" charset="0"/>
      <p:regular r:id="rId58"/>
      <p:bold r:id="rId59"/>
      <p:italic r:id="rId60"/>
      <p:boldItalic r:id="rId61"/>
    </p:embeddedFont>
    <p:embeddedFont>
      <p:font typeface="PT Sans" panose="020B0503020203020204" pitchFamily="34" charset="0"/>
      <p:regular r:id="rId62"/>
      <p:bold r:id="rId63"/>
      <p:italic r:id="rId64"/>
      <p:boldItalic r:id="rId65"/>
    </p:embeddedFont>
    <p:embeddedFont>
      <p:font typeface="Quicksand" panose="020B0604020202020204" charset="0"/>
      <p:regular r:id="rId66"/>
      <p:bold r:id="rId67"/>
    </p:embeddedFont>
    <p:embeddedFont>
      <p:font typeface="Quicksand SemiBold" panose="020B0604020202020204" charset="0"/>
      <p:bold r:id="rId68"/>
    </p:embeddedFont>
    <p:embeddedFont>
      <p:font typeface="Roboto" panose="02000000000000000000" pitchFamily="2" charset="0"/>
      <p:regular r:id="rId69"/>
      <p:bold r:id="rId70"/>
      <p:italic r:id="rId71"/>
      <p:boldItalic r:id="rId72"/>
    </p:embeddedFont>
    <p:embeddedFont>
      <p:font typeface="Tahoma" panose="020B0604030504040204" pitchFamily="34" charset="0"/>
      <p:regular r:id="rId73"/>
      <p:bold r:id="rId74"/>
    </p:embeddedFont>
  </p:embeddedFontLst>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A9"/>
    <a:srgbClr val="FF8751"/>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0637" autoAdjust="0"/>
  </p:normalViewPr>
  <p:slideViewPr>
    <p:cSldViewPr snapToGrid="0">
      <p:cViewPr varScale="1">
        <p:scale>
          <a:sx n="85" d="100"/>
          <a:sy n="85" d="100"/>
        </p:scale>
        <p:origin x="552" y="62"/>
      </p:cViewPr>
      <p:guideLst>
        <p:guide orient="horz" pos="2160"/>
        <p:guide pos="3840"/>
      </p:guideLst>
    </p:cSldViewPr>
  </p:slideViewPr>
  <p:notesTextViewPr>
    <p:cViewPr>
      <p:scale>
        <a:sx n="1" d="1"/>
        <a:sy n="1" d="1"/>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font" Target="fonts/font39.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6.fntdata"/><Relationship Id="rId72" Type="http://schemas.openxmlformats.org/officeDocument/2006/relationships/font" Target="fonts/font3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4.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4.fntdata"/><Relationship Id="rId34" Type="http://schemas.openxmlformats.org/officeDocument/2006/relationships/slide" Target="slides/slide28.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font" Target="fonts/font36.fntdata"/><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3C1F1-1F86-40FD-BDA4-7D2CAAFAB1FE}"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15C40-522E-439E-9D59-99E0EF96539F}" type="slidenum">
              <a:rPr lang="en-US" smtClean="0"/>
              <a:t>‹#›</a:t>
            </a:fld>
            <a:endParaRPr lang="en-US"/>
          </a:p>
        </p:txBody>
      </p:sp>
    </p:spTree>
    <p:extLst>
      <p:ext uri="{BB962C8B-B14F-4D97-AF65-F5344CB8AC3E}">
        <p14:creationId xmlns:p14="http://schemas.microsoft.com/office/powerpoint/2010/main" val="1604325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965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158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3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e35e2cff9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e35e2cff9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78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e35e2cff9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e35e2cff9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13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Dấu</a:t>
            </a:r>
            <a:r>
              <a:rPr lang="en-US" baseline="0" dirty="0"/>
              <a:t> </a:t>
            </a:r>
            <a:r>
              <a:rPr lang="en-US" baseline="0" dirty="0" err="1"/>
              <a:t>câu</a:t>
            </a:r>
            <a:endParaRPr lang="en-US" dirty="0"/>
          </a:p>
        </p:txBody>
      </p:sp>
      <p:sp>
        <p:nvSpPr>
          <p:cNvPr id="4" name="Slide Number Placeholder 3"/>
          <p:cNvSpPr>
            <a:spLocks noGrp="1"/>
          </p:cNvSpPr>
          <p:nvPr>
            <p:ph type="sldNum" sz="quarter" idx="10"/>
          </p:nvPr>
        </p:nvSpPr>
        <p:spPr/>
        <p:txBody>
          <a:bodyPr/>
          <a:lstStyle/>
          <a:p>
            <a:fld id="{5AB15C40-522E-439E-9D59-99E0EF96539F}" type="slidenum">
              <a:rPr lang="en-US" smtClean="0"/>
              <a:t>25</a:t>
            </a:fld>
            <a:endParaRPr lang="en-US"/>
          </a:p>
        </p:txBody>
      </p:sp>
    </p:spTree>
    <p:extLst>
      <p:ext uri="{BB962C8B-B14F-4D97-AF65-F5344CB8AC3E}">
        <p14:creationId xmlns:p14="http://schemas.microsoft.com/office/powerpoint/2010/main" val="267851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28</a:t>
            </a:fld>
            <a:endParaRPr lang="zh-CN" altLang="en-US" dirty="0">
              <a:solidFill>
                <a:prstClr val="black"/>
              </a:solidFill>
            </a:endParaRPr>
          </a:p>
        </p:txBody>
      </p:sp>
    </p:spTree>
    <p:extLst>
      <p:ext uri="{BB962C8B-B14F-4D97-AF65-F5344CB8AC3E}">
        <p14:creationId xmlns:p14="http://schemas.microsoft.com/office/powerpoint/2010/main" val="214845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4" y="1061486"/>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3" tIns="91423" rIns="91423" bIns="91423" anchor="t" anchorCtr="0">
            <a:noAutofit/>
          </a:bodyPr>
          <a:lstStyle>
            <a:lvl1pPr lvl="0">
              <a:lnSpc>
                <a:spcPct val="90000"/>
              </a:lnSpc>
              <a:spcBef>
                <a:spcPts val="0"/>
              </a:spcBef>
              <a:spcAft>
                <a:spcPts val="0"/>
              </a:spcAft>
              <a:buClr>
                <a:srgbClr val="191919"/>
              </a:buClr>
              <a:buSzPts val="5200"/>
              <a:buNone/>
              <a:defRPr sz="15066">
                <a:solidFill>
                  <a:srgbClr val="191919"/>
                </a:solidFill>
              </a:defRPr>
            </a:lvl1pPr>
            <a:lvl2pPr lvl="1" algn="ctr">
              <a:spcBef>
                <a:spcPts val="0"/>
              </a:spcBef>
              <a:spcAft>
                <a:spcPts val="0"/>
              </a:spcAft>
              <a:buClr>
                <a:srgbClr val="191919"/>
              </a:buClr>
              <a:buSzPts val="5200"/>
              <a:buNone/>
              <a:defRPr sz="9200">
                <a:solidFill>
                  <a:srgbClr val="191919"/>
                </a:solidFill>
              </a:defRPr>
            </a:lvl2pPr>
            <a:lvl3pPr lvl="2" algn="ctr">
              <a:spcBef>
                <a:spcPts val="0"/>
              </a:spcBef>
              <a:spcAft>
                <a:spcPts val="0"/>
              </a:spcAft>
              <a:buClr>
                <a:srgbClr val="191919"/>
              </a:buClr>
              <a:buSzPts val="5200"/>
              <a:buNone/>
              <a:defRPr sz="9200">
                <a:solidFill>
                  <a:srgbClr val="191919"/>
                </a:solidFill>
              </a:defRPr>
            </a:lvl3pPr>
            <a:lvl4pPr lvl="3" algn="ctr">
              <a:spcBef>
                <a:spcPts val="0"/>
              </a:spcBef>
              <a:spcAft>
                <a:spcPts val="0"/>
              </a:spcAft>
              <a:buClr>
                <a:srgbClr val="191919"/>
              </a:buClr>
              <a:buSzPts val="5200"/>
              <a:buNone/>
              <a:defRPr sz="9200">
                <a:solidFill>
                  <a:srgbClr val="191919"/>
                </a:solidFill>
              </a:defRPr>
            </a:lvl4pPr>
            <a:lvl5pPr lvl="4" algn="ctr">
              <a:spcBef>
                <a:spcPts val="0"/>
              </a:spcBef>
              <a:spcAft>
                <a:spcPts val="0"/>
              </a:spcAft>
              <a:buClr>
                <a:srgbClr val="191919"/>
              </a:buClr>
              <a:buSzPts val="5200"/>
              <a:buNone/>
              <a:defRPr sz="9200">
                <a:solidFill>
                  <a:srgbClr val="191919"/>
                </a:solidFill>
              </a:defRPr>
            </a:lvl5pPr>
            <a:lvl6pPr lvl="5" algn="ctr">
              <a:spcBef>
                <a:spcPts val="0"/>
              </a:spcBef>
              <a:spcAft>
                <a:spcPts val="0"/>
              </a:spcAft>
              <a:buClr>
                <a:srgbClr val="191919"/>
              </a:buClr>
              <a:buSzPts val="5200"/>
              <a:buNone/>
              <a:defRPr sz="9200">
                <a:solidFill>
                  <a:srgbClr val="191919"/>
                </a:solidFill>
              </a:defRPr>
            </a:lvl6pPr>
            <a:lvl7pPr lvl="6" algn="ctr">
              <a:spcBef>
                <a:spcPts val="0"/>
              </a:spcBef>
              <a:spcAft>
                <a:spcPts val="0"/>
              </a:spcAft>
              <a:buClr>
                <a:srgbClr val="191919"/>
              </a:buClr>
              <a:buSzPts val="5200"/>
              <a:buNone/>
              <a:defRPr sz="9200">
                <a:solidFill>
                  <a:srgbClr val="191919"/>
                </a:solidFill>
              </a:defRPr>
            </a:lvl7pPr>
            <a:lvl8pPr lvl="7" algn="ctr">
              <a:spcBef>
                <a:spcPts val="0"/>
              </a:spcBef>
              <a:spcAft>
                <a:spcPts val="0"/>
              </a:spcAft>
              <a:buClr>
                <a:srgbClr val="191919"/>
              </a:buClr>
              <a:buSzPts val="5200"/>
              <a:buNone/>
              <a:defRPr sz="9200">
                <a:solidFill>
                  <a:srgbClr val="191919"/>
                </a:solidFill>
              </a:defRPr>
            </a:lvl8pPr>
            <a:lvl9pPr lvl="8" algn="ctr">
              <a:spcBef>
                <a:spcPts val="0"/>
              </a:spcBef>
              <a:spcAft>
                <a:spcPts val="0"/>
              </a:spcAft>
              <a:buClr>
                <a:srgbClr val="191919"/>
              </a:buClr>
              <a:buSzPts val="5200"/>
              <a:buNone/>
              <a:defRPr sz="9200">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3" tIns="91423" rIns="91423" bIns="91423" anchor="ctr" anchorCtr="0">
            <a:noAutofit/>
          </a:bodyPr>
          <a:lstStyle>
            <a:lvl1pPr marL="0" marR="0" lvl="0" indent="0" rtl="0">
              <a:lnSpc>
                <a:spcPct val="100000"/>
              </a:lnSpc>
              <a:spcBef>
                <a:spcPts val="0"/>
              </a:spcBef>
              <a:spcAft>
                <a:spcPts val="0"/>
              </a:spcAft>
              <a:buSzPts val="2200"/>
              <a:buFont typeface="Life Savers"/>
              <a:buNone/>
              <a:defRPr sz="3467">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17" name="Google Shape;17;p2"/>
          <p:cNvSpPr/>
          <p:nvPr/>
        </p:nvSpPr>
        <p:spPr>
          <a:xfrm flipH="1">
            <a:off x="10236981" y="675618"/>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8" name="Google Shape;18;p2"/>
          <p:cNvSpPr/>
          <p:nvPr/>
        </p:nvSpPr>
        <p:spPr>
          <a:xfrm flipH="1">
            <a:off x="7716648" y="1369781"/>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9" name="Google Shape;19;p2"/>
          <p:cNvSpPr/>
          <p:nvPr/>
        </p:nvSpPr>
        <p:spPr>
          <a:xfrm>
            <a:off x="-856576" y="-13"/>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20" name="Google Shape;20;p2"/>
          <p:cNvSpPr/>
          <p:nvPr/>
        </p:nvSpPr>
        <p:spPr>
          <a:xfrm flipH="1">
            <a:off x="9841989" y="2622413"/>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Tree>
    <p:extLst>
      <p:ext uri="{BB962C8B-B14F-4D97-AF65-F5344CB8AC3E}">
        <p14:creationId xmlns:p14="http://schemas.microsoft.com/office/powerpoint/2010/main" val="258641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6000"/>
              <a:buNone/>
              <a:defRPr sz="14266"/>
            </a:lvl1pPr>
            <a:lvl2pPr lvl="1" algn="ctr">
              <a:spcBef>
                <a:spcPts val="0"/>
              </a:spcBef>
              <a:spcAft>
                <a:spcPts val="0"/>
              </a:spcAft>
              <a:buSzPts val="6000"/>
              <a:buNone/>
              <a:defRPr sz="10666"/>
            </a:lvl2pPr>
            <a:lvl3pPr lvl="2" algn="ctr">
              <a:spcBef>
                <a:spcPts val="0"/>
              </a:spcBef>
              <a:spcAft>
                <a:spcPts val="0"/>
              </a:spcAft>
              <a:buSzPts val="6000"/>
              <a:buNone/>
              <a:defRPr sz="10666"/>
            </a:lvl3pPr>
            <a:lvl4pPr lvl="3" algn="ctr">
              <a:spcBef>
                <a:spcPts val="0"/>
              </a:spcBef>
              <a:spcAft>
                <a:spcPts val="0"/>
              </a:spcAft>
              <a:buSzPts val="6000"/>
              <a:buNone/>
              <a:defRPr sz="10666"/>
            </a:lvl4pPr>
            <a:lvl5pPr lvl="4" algn="ctr">
              <a:spcBef>
                <a:spcPts val="0"/>
              </a:spcBef>
              <a:spcAft>
                <a:spcPts val="0"/>
              </a:spcAft>
              <a:buSzPts val="6000"/>
              <a:buNone/>
              <a:defRPr sz="10666"/>
            </a:lvl5pPr>
            <a:lvl6pPr lvl="5" algn="ctr">
              <a:spcBef>
                <a:spcPts val="0"/>
              </a:spcBef>
              <a:spcAft>
                <a:spcPts val="0"/>
              </a:spcAft>
              <a:buSzPts val="6000"/>
              <a:buNone/>
              <a:defRPr sz="10666"/>
            </a:lvl6pPr>
            <a:lvl7pPr lvl="6" algn="ctr">
              <a:spcBef>
                <a:spcPts val="0"/>
              </a:spcBef>
              <a:spcAft>
                <a:spcPts val="0"/>
              </a:spcAft>
              <a:buSzPts val="6000"/>
              <a:buNone/>
              <a:defRPr sz="10666"/>
            </a:lvl7pPr>
            <a:lvl8pPr lvl="7" algn="ctr">
              <a:spcBef>
                <a:spcPts val="0"/>
              </a:spcBef>
              <a:spcAft>
                <a:spcPts val="0"/>
              </a:spcAft>
              <a:buSzPts val="6000"/>
              <a:buNone/>
              <a:defRPr sz="10666"/>
            </a:lvl8pPr>
            <a:lvl9pPr lvl="8" algn="ctr">
              <a:spcBef>
                <a:spcPts val="0"/>
              </a:spcBef>
              <a:spcAft>
                <a:spcPts val="0"/>
              </a:spcAft>
              <a:buSzPts val="6000"/>
              <a:buNone/>
              <a:defRPr sz="10666"/>
            </a:lvl9pPr>
          </a:lstStyle>
          <a:p>
            <a:endParaRPr/>
          </a:p>
        </p:txBody>
      </p:sp>
      <p:grpSp>
        <p:nvGrpSpPr>
          <p:cNvPr id="369" name="Google Shape;369;p8"/>
          <p:cNvGrpSpPr/>
          <p:nvPr/>
        </p:nvGrpSpPr>
        <p:grpSpPr>
          <a:xfrm flipH="1">
            <a:off x="5204791"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347311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24" name="Google Shape;424;p9"/>
          <p:cNvSpPr txBox="1">
            <a:spLocks noGrp="1"/>
          </p:cNvSpPr>
          <p:nvPr>
            <p:ph type="title"/>
          </p:nvPr>
        </p:nvSpPr>
        <p:spPr>
          <a:xfrm rot="-60216">
            <a:off x="957545" y="2018067"/>
            <a:ext cx="10276776" cy="2529983"/>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Clr>
                <a:schemeClr val="lt1"/>
              </a:buClr>
              <a:buSzPts val="3600"/>
              <a:buNone/>
              <a:defRPr sz="17866">
                <a:solidFill>
                  <a:schemeClr val="lt1"/>
                </a:solidFill>
              </a:defRPr>
            </a:lvl1pPr>
            <a:lvl2pPr lvl="1" algn="ctr" rtl="0">
              <a:spcBef>
                <a:spcPts val="0"/>
              </a:spcBef>
              <a:spcAft>
                <a:spcPts val="0"/>
              </a:spcAft>
              <a:buClr>
                <a:schemeClr val="lt1"/>
              </a:buClr>
              <a:buSzPts val="3600"/>
              <a:buNone/>
              <a:defRPr sz="6400">
                <a:solidFill>
                  <a:schemeClr val="lt1"/>
                </a:solidFill>
              </a:defRPr>
            </a:lvl2pPr>
            <a:lvl3pPr lvl="2" algn="ctr" rtl="0">
              <a:spcBef>
                <a:spcPts val="0"/>
              </a:spcBef>
              <a:spcAft>
                <a:spcPts val="0"/>
              </a:spcAft>
              <a:buClr>
                <a:schemeClr val="lt1"/>
              </a:buClr>
              <a:buSzPts val="3600"/>
              <a:buNone/>
              <a:defRPr sz="6400">
                <a:solidFill>
                  <a:schemeClr val="lt1"/>
                </a:solidFill>
              </a:defRPr>
            </a:lvl3pPr>
            <a:lvl4pPr lvl="3" algn="ctr" rtl="0">
              <a:spcBef>
                <a:spcPts val="0"/>
              </a:spcBef>
              <a:spcAft>
                <a:spcPts val="0"/>
              </a:spcAft>
              <a:buClr>
                <a:schemeClr val="lt1"/>
              </a:buClr>
              <a:buSzPts val="3600"/>
              <a:buNone/>
              <a:defRPr sz="6400">
                <a:solidFill>
                  <a:schemeClr val="lt1"/>
                </a:solidFill>
              </a:defRPr>
            </a:lvl4pPr>
            <a:lvl5pPr lvl="4" algn="ctr" rtl="0">
              <a:spcBef>
                <a:spcPts val="0"/>
              </a:spcBef>
              <a:spcAft>
                <a:spcPts val="0"/>
              </a:spcAft>
              <a:buClr>
                <a:schemeClr val="lt1"/>
              </a:buClr>
              <a:buSzPts val="3600"/>
              <a:buNone/>
              <a:defRPr sz="6400">
                <a:solidFill>
                  <a:schemeClr val="lt1"/>
                </a:solidFill>
              </a:defRPr>
            </a:lvl5pPr>
            <a:lvl6pPr lvl="5" algn="ctr" rtl="0">
              <a:spcBef>
                <a:spcPts val="0"/>
              </a:spcBef>
              <a:spcAft>
                <a:spcPts val="0"/>
              </a:spcAft>
              <a:buClr>
                <a:schemeClr val="lt1"/>
              </a:buClr>
              <a:buSzPts val="3600"/>
              <a:buNone/>
              <a:defRPr sz="6400">
                <a:solidFill>
                  <a:schemeClr val="lt1"/>
                </a:solidFill>
              </a:defRPr>
            </a:lvl6pPr>
            <a:lvl7pPr lvl="6" algn="ctr" rtl="0">
              <a:spcBef>
                <a:spcPts val="0"/>
              </a:spcBef>
              <a:spcAft>
                <a:spcPts val="0"/>
              </a:spcAft>
              <a:buClr>
                <a:schemeClr val="lt1"/>
              </a:buClr>
              <a:buSzPts val="3600"/>
              <a:buNone/>
              <a:defRPr sz="6400">
                <a:solidFill>
                  <a:schemeClr val="lt1"/>
                </a:solidFill>
              </a:defRPr>
            </a:lvl7pPr>
            <a:lvl8pPr lvl="7" algn="ctr" rtl="0">
              <a:spcBef>
                <a:spcPts val="0"/>
              </a:spcBef>
              <a:spcAft>
                <a:spcPts val="0"/>
              </a:spcAft>
              <a:buClr>
                <a:schemeClr val="lt1"/>
              </a:buClr>
              <a:buSzPts val="3600"/>
              <a:buNone/>
              <a:defRPr sz="6400">
                <a:solidFill>
                  <a:schemeClr val="lt1"/>
                </a:solidFill>
              </a:defRPr>
            </a:lvl8pPr>
            <a:lvl9pPr lvl="8" algn="ctr" rtl="0">
              <a:spcBef>
                <a:spcPts val="0"/>
              </a:spcBef>
              <a:spcAft>
                <a:spcPts val="0"/>
              </a:spcAft>
              <a:buClr>
                <a:schemeClr val="lt1"/>
              </a:buClr>
              <a:buSzPts val="3600"/>
              <a:buNone/>
              <a:defRPr sz="64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41" y="5296757"/>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434" name="Google Shape;434;p9"/>
          <p:cNvGrpSpPr/>
          <p:nvPr/>
        </p:nvGrpSpPr>
        <p:grpSpPr>
          <a:xfrm rot="-500985" flipH="1">
            <a:off x="852346" y="747766"/>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230294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SzPts val="9600"/>
              <a:buNone/>
              <a:defRPr sz="16000">
                <a:solidFill>
                  <a:schemeClr val="lt1"/>
                </a:solidFill>
              </a:defRPr>
            </a:lvl1pPr>
            <a:lvl2pPr lvl="1" algn="ctr">
              <a:spcBef>
                <a:spcPts val="0"/>
              </a:spcBef>
              <a:spcAft>
                <a:spcPts val="0"/>
              </a:spcAft>
              <a:buSzPts val="9600"/>
              <a:buNone/>
              <a:defRPr sz="17066"/>
            </a:lvl2pPr>
            <a:lvl3pPr lvl="2" algn="ctr">
              <a:spcBef>
                <a:spcPts val="0"/>
              </a:spcBef>
              <a:spcAft>
                <a:spcPts val="0"/>
              </a:spcAft>
              <a:buSzPts val="9600"/>
              <a:buNone/>
              <a:defRPr sz="17066"/>
            </a:lvl3pPr>
            <a:lvl4pPr lvl="3" algn="ctr">
              <a:spcBef>
                <a:spcPts val="0"/>
              </a:spcBef>
              <a:spcAft>
                <a:spcPts val="0"/>
              </a:spcAft>
              <a:buSzPts val="9600"/>
              <a:buNone/>
              <a:defRPr sz="17066"/>
            </a:lvl4pPr>
            <a:lvl5pPr lvl="4" algn="ctr">
              <a:spcBef>
                <a:spcPts val="0"/>
              </a:spcBef>
              <a:spcAft>
                <a:spcPts val="0"/>
              </a:spcAft>
              <a:buSzPts val="9600"/>
              <a:buNone/>
              <a:defRPr sz="17066"/>
            </a:lvl5pPr>
            <a:lvl6pPr lvl="5" algn="ctr">
              <a:spcBef>
                <a:spcPts val="0"/>
              </a:spcBef>
              <a:spcAft>
                <a:spcPts val="0"/>
              </a:spcAft>
              <a:buSzPts val="9600"/>
              <a:buNone/>
              <a:defRPr sz="17066"/>
            </a:lvl6pPr>
            <a:lvl7pPr lvl="6" algn="ctr">
              <a:spcBef>
                <a:spcPts val="0"/>
              </a:spcBef>
              <a:spcAft>
                <a:spcPts val="0"/>
              </a:spcAft>
              <a:buSzPts val="9600"/>
              <a:buNone/>
              <a:defRPr sz="17066"/>
            </a:lvl7pPr>
            <a:lvl8pPr lvl="7" algn="ctr">
              <a:spcBef>
                <a:spcPts val="0"/>
              </a:spcBef>
              <a:spcAft>
                <a:spcPts val="0"/>
              </a:spcAft>
              <a:buSzPts val="9600"/>
              <a:buNone/>
              <a:defRPr sz="17066"/>
            </a:lvl8pPr>
            <a:lvl9pPr lvl="8" algn="ctr">
              <a:spcBef>
                <a:spcPts val="0"/>
              </a:spcBef>
              <a:spcAft>
                <a:spcPts val="0"/>
              </a:spcAft>
              <a:buSzPts val="9600"/>
              <a:buNone/>
              <a:defRPr sz="17066"/>
            </a:lvl9pPr>
          </a:lstStyle>
          <a:p>
            <a:r>
              <a:t>xx%</a:t>
            </a:r>
          </a:p>
        </p:txBody>
      </p:sp>
      <p:sp>
        <p:nvSpPr>
          <p:cNvPr id="589" name="Google Shape;589;p11"/>
          <p:cNvSpPr txBox="1">
            <a:spLocks noGrp="1"/>
          </p:cNvSpPr>
          <p:nvPr>
            <p:ph type="subTitle" idx="1"/>
          </p:nvPr>
        </p:nvSpPr>
        <p:spPr>
          <a:xfrm rot="-60089">
            <a:off x="2743299" y="3912031"/>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600"/>
              <a:buNone/>
              <a:defRPr sz="2800"/>
            </a:lvl1pPr>
            <a:lvl2pPr lvl="1" algn="ctr" rtl="0">
              <a:lnSpc>
                <a:spcPct val="100000"/>
              </a:lnSpc>
              <a:spcBef>
                <a:spcPts val="0"/>
              </a:spcBef>
              <a:spcAft>
                <a:spcPts val="0"/>
              </a:spcAft>
              <a:buSzPts val="1600"/>
              <a:buNone/>
              <a:defRPr sz="2800"/>
            </a:lvl2pPr>
            <a:lvl3pPr lvl="2" algn="ctr" rtl="0">
              <a:lnSpc>
                <a:spcPct val="100000"/>
              </a:lnSpc>
              <a:spcBef>
                <a:spcPts val="0"/>
              </a:spcBef>
              <a:spcAft>
                <a:spcPts val="0"/>
              </a:spcAft>
              <a:buSzPts val="1600"/>
              <a:buNone/>
              <a:defRPr sz="2800"/>
            </a:lvl3pPr>
            <a:lvl4pPr lvl="3" algn="ctr" rtl="0">
              <a:lnSpc>
                <a:spcPct val="100000"/>
              </a:lnSpc>
              <a:spcBef>
                <a:spcPts val="0"/>
              </a:spcBef>
              <a:spcAft>
                <a:spcPts val="0"/>
              </a:spcAft>
              <a:buSzPts val="1600"/>
              <a:buNone/>
              <a:defRPr sz="2800"/>
            </a:lvl4pPr>
            <a:lvl5pPr lvl="4" algn="ctr" rtl="0">
              <a:lnSpc>
                <a:spcPct val="100000"/>
              </a:lnSpc>
              <a:spcBef>
                <a:spcPts val="0"/>
              </a:spcBef>
              <a:spcAft>
                <a:spcPts val="0"/>
              </a:spcAft>
              <a:buSzPts val="1600"/>
              <a:buNone/>
              <a:defRPr sz="2800"/>
            </a:lvl5pPr>
            <a:lvl6pPr lvl="5" algn="ctr" rtl="0">
              <a:lnSpc>
                <a:spcPct val="100000"/>
              </a:lnSpc>
              <a:spcBef>
                <a:spcPts val="0"/>
              </a:spcBef>
              <a:spcAft>
                <a:spcPts val="0"/>
              </a:spcAft>
              <a:buSzPts val="1600"/>
              <a:buNone/>
              <a:defRPr sz="2800"/>
            </a:lvl6pPr>
            <a:lvl7pPr lvl="6" algn="ctr" rtl="0">
              <a:lnSpc>
                <a:spcPct val="100000"/>
              </a:lnSpc>
              <a:spcBef>
                <a:spcPts val="0"/>
              </a:spcBef>
              <a:spcAft>
                <a:spcPts val="0"/>
              </a:spcAft>
              <a:buSzPts val="1600"/>
              <a:buNone/>
              <a:defRPr sz="2800"/>
            </a:lvl7pPr>
            <a:lvl8pPr lvl="7" algn="ctr" rtl="0">
              <a:lnSpc>
                <a:spcPct val="100000"/>
              </a:lnSpc>
              <a:spcBef>
                <a:spcPts val="0"/>
              </a:spcBef>
              <a:spcAft>
                <a:spcPts val="0"/>
              </a:spcAft>
              <a:buSzPts val="1600"/>
              <a:buNone/>
              <a:defRPr sz="2800"/>
            </a:lvl8pPr>
            <a:lvl9pPr lvl="8" algn="ctr" rtl="0">
              <a:lnSpc>
                <a:spcPct val="100000"/>
              </a:lnSpc>
              <a:spcBef>
                <a:spcPts val="0"/>
              </a:spcBef>
              <a:spcAft>
                <a:spcPts val="0"/>
              </a:spcAft>
              <a:buSzPts val="1600"/>
              <a:buNone/>
              <a:defRPr sz="2800"/>
            </a:lvl9pPr>
          </a:lstStyle>
          <a:p>
            <a:endParaRPr/>
          </a:p>
        </p:txBody>
      </p:sp>
    </p:spTree>
    <p:extLst>
      <p:ext uri="{BB962C8B-B14F-4D97-AF65-F5344CB8AC3E}">
        <p14:creationId xmlns:p14="http://schemas.microsoft.com/office/powerpoint/2010/main" val="3301998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6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4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68"/>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4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81"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8915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8933">
                <a:solidFill>
                  <a:schemeClr val="lt1"/>
                </a:solidFill>
              </a:defRPr>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739" name="Google Shape;739;p15"/>
          <p:cNvSpPr txBox="1">
            <a:spLocks noGrp="1"/>
          </p:cNvSpPr>
          <p:nvPr>
            <p:ph type="title" idx="2" hasCustomPrompt="1"/>
          </p:nvPr>
        </p:nvSpPr>
        <p:spPr>
          <a:xfrm rot="-27490">
            <a:off x="65391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4266"/>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740" name="Google Shape;740;p15"/>
          <p:cNvSpPr txBox="1">
            <a:spLocks noGrp="1"/>
          </p:cNvSpPr>
          <p:nvPr>
            <p:ph type="subTitle" idx="1"/>
          </p:nvPr>
        </p:nvSpPr>
        <p:spPr>
          <a:xfrm rot="-29710">
            <a:off x="2478596" y="3703637"/>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58"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3224797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96" name="Google Shape;796;p16"/>
          <p:cNvSpPr txBox="1">
            <a:spLocks noGrp="1"/>
          </p:cNvSpPr>
          <p:nvPr>
            <p:ph type="title"/>
          </p:nvPr>
        </p:nvSpPr>
        <p:spPr>
          <a:xfrm rot="-2406">
            <a:off x="638817" y="2587677"/>
            <a:ext cx="9144003" cy="12192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8933">
                <a:solidFill>
                  <a:schemeClr val="lt1"/>
                </a:solidFill>
              </a:defRPr>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797" name="Google Shape;797;p16"/>
          <p:cNvSpPr txBox="1">
            <a:spLocks noGrp="1"/>
          </p:cNvSpPr>
          <p:nvPr>
            <p:ph type="title" idx="2" hasCustomPrompt="1"/>
          </p:nvPr>
        </p:nvSpPr>
        <p:spPr>
          <a:xfrm rot="-27490">
            <a:off x="9584746"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4266"/>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798" name="Google Shape;798;p16"/>
          <p:cNvSpPr txBox="1">
            <a:spLocks noGrp="1"/>
          </p:cNvSpPr>
          <p:nvPr>
            <p:ph type="subTitle" idx="1"/>
          </p:nvPr>
        </p:nvSpPr>
        <p:spPr>
          <a:xfrm rot="-29710">
            <a:off x="3370072" y="3703637"/>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43"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1228214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54" name="Google Shape;854;p17"/>
          <p:cNvSpPr txBox="1">
            <a:spLocks noGrp="1"/>
          </p:cNvSpPr>
          <p:nvPr>
            <p:ph type="title" idx="2" hasCustomPrompt="1"/>
          </p:nvPr>
        </p:nvSpPr>
        <p:spPr>
          <a:xfrm rot="-121265">
            <a:off x="2030187" y="1630593"/>
            <a:ext cx="975407" cy="975407"/>
          </a:xfrm>
          <a:prstGeom prst="rect">
            <a:avLst/>
          </a:prstGeom>
          <a:solidFill>
            <a:schemeClr val="accent4"/>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57" name="Google Shape;857;p17"/>
          <p:cNvSpPr txBox="1">
            <a:spLocks noGrp="1"/>
          </p:cNvSpPr>
          <p:nvPr>
            <p:ph type="title" idx="4" hasCustomPrompt="1"/>
          </p:nvPr>
        </p:nvSpPr>
        <p:spPr>
          <a:xfrm rot="-119856">
            <a:off x="5608394" y="1630797"/>
            <a:ext cx="975393" cy="975393"/>
          </a:xfrm>
          <a:prstGeom prst="rect">
            <a:avLst/>
          </a:prstGeom>
          <a:solidFill>
            <a:schemeClr val="accent3"/>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60" name="Google Shape;860;p17"/>
          <p:cNvSpPr txBox="1">
            <a:spLocks noGrp="1"/>
          </p:cNvSpPr>
          <p:nvPr>
            <p:ph type="title" idx="7" hasCustomPrompt="1"/>
          </p:nvPr>
        </p:nvSpPr>
        <p:spPr>
          <a:xfrm rot="-119856">
            <a:off x="9186794" y="1630797"/>
            <a:ext cx="975393" cy="975393"/>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63" name="Google Shape;863;p17"/>
          <p:cNvSpPr txBox="1">
            <a:spLocks noGrp="1"/>
          </p:cNvSpPr>
          <p:nvPr>
            <p:ph type="title" idx="13" hasCustomPrompt="1"/>
          </p:nvPr>
        </p:nvSpPr>
        <p:spPr>
          <a:xfrm rot="-119856">
            <a:off x="2029994" y="4013364"/>
            <a:ext cx="975393" cy="975393"/>
          </a:xfrm>
          <a:prstGeom prst="rect">
            <a:avLst/>
          </a:prstGeom>
          <a:solidFill>
            <a:schemeClr val="accen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66" name="Google Shape;866;p17"/>
          <p:cNvSpPr txBox="1">
            <a:spLocks noGrp="1"/>
          </p:cNvSpPr>
          <p:nvPr>
            <p:ph type="title" idx="16" hasCustomPrompt="1"/>
          </p:nvPr>
        </p:nvSpPr>
        <p:spPr>
          <a:xfrm rot="-119856">
            <a:off x="5608394" y="4013364"/>
            <a:ext cx="975393" cy="975393"/>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69" name="Google Shape;869;p17"/>
          <p:cNvSpPr txBox="1">
            <a:spLocks noGrp="1"/>
          </p:cNvSpPr>
          <p:nvPr>
            <p:ph type="title" idx="19" hasCustomPrompt="1"/>
          </p:nvPr>
        </p:nvSpPr>
        <p:spPr>
          <a:xfrm rot="-119856">
            <a:off x="9186794" y="4013364"/>
            <a:ext cx="975393" cy="975393"/>
          </a:xfrm>
          <a:prstGeom prst="rect">
            <a:avLst/>
          </a:prstGeom>
          <a:solidFill>
            <a:schemeClr val="dk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54" y="595319"/>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80" y="491871"/>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2326554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7" name="Google Shape;927;p18"/>
          <p:cNvSpPr txBox="1">
            <a:spLocks noGrp="1"/>
          </p:cNvSpPr>
          <p:nvPr>
            <p:ph type="title"/>
          </p:nvPr>
        </p:nvSpPr>
        <p:spPr>
          <a:xfrm rot="-59885">
            <a:off x="3053409"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3000"/>
              <a:buNone/>
              <a:defRPr sz="4400"/>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3" tIns="91423" rIns="91423" bIns="91423" anchor="ctr" anchorCtr="0">
            <a:noAutofit/>
          </a:bodyPr>
          <a:lstStyle>
            <a:lvl1pPr lvl="0" algn="ctr" rtl="0">
              <a:lnSpc>
                <a:spcPct val="100000"/>
              </a:lnSpc>
              <a:spcBef>
                <a:spcPts val="0"/>
              </a:spcBef>
              <a:spcAft>
                <a:spcPts val="0"/>
              </a:spcAft>
              <a:buSzPts val="2500"/>
              <a:buNone/>
              <a:defRPr sz="4400">
                <a:solidFill>
                  <a:schemeClr val="lt1"/>
                </a:solidFill>
              </a:defRPr>
            </a:lvl1pPr>
            <a:lvl2pPr lvl="1" algn="ctr" rtl="0">
              <a:lnSpc>
                <a:spcPct val="100000"/>
              </a:lnSpc>
              <a:spcBef>
                <a:spcPts val="0"/>
              </a:spcBef>
              <a:spcAft>
                <a:spcPts val="0"/>
              </a:spcAft>
              <a:buSzPts val="2500"/>
              <a:buNone/>
              <a:defRPr sz="4400"/>
            </a:lvl2pPr>
            <a:lvl3pPr lvl="2" algn="ctr" rtl="0">
              <a:lnSpc>
                <a:spcPct val="100000"/>
              </a:lnSpc>
              <a:spcBef>
                <a:spcPts val="0"/>
              </a:spcBef>
              <a:spcAft>
                <a:spcPts val="0"/>
              </a:spcAft>
              <a:buSzPts val="2500"/>
              <a:buNone/>
              <a:defRPr sz="4400"/>
            </a:lvl3pPr>
            <a:lvl4pPr lvl="3" algn="ctr" rtl="0">
              <a:lnSpc>
                <a:spcPct val="100000"/>
              </a:lnSpc>
              <a:spcBef>
                <a:spcPts val="0"/>
              </a:spcBef>
              <a:spcAft>
                <a:spcPts val="0"/>
              </a:spcAft>
              <a:buSzPts val="2500"/>
              <a:buNone/>
              <a:defRPr sz="4400"/>
            </a:lvl4pPr>
            <a:lvl5pPr lvl="4" algn="ctr" rtl="0">
              <a:lnSpc>
                <a:spcPct val="100000"/>
              </a:lnSpc>
              <a:spcBef>
                <a:spcPts val="0"/>
              </a:spcBef>
              <a:spcAft>
                <a:spcPts val="0"/>
              </a:spcAft>
              <a:buSzPts val="2500"/>
              <a:buNone/>
              <a:defRPr sz="4400"/>
            </a:lvl5pPr>
            <a:lvl6pPr lvl="5" algn="ctr" rtl="0">
              <a:lnSpc>
                <a:spcPct val="100000"/>
              </a:lnSpc>
              <a:spcBef>
                <a:spcPts val="0"/>
              </a:spcBef>
              <a:spcAft>
                <a:spcPts val="0"/>
              </a:spcAft>
              <a:buSzPts val="2500"/>
              <a:buNone/>
              <a:defRPr sz="4400"/>
            </a:lvl6pPr>
            <a:lvl7pPr lvl="6" algn="ctr" rtl="0">
              <a:lnSpc>
                <a:spcPct val="100000"/>
              </a:lnSpc>
              <a:spcBef>
                <a:spcPts val="0"/>
              </a:spcBef>
              <a:spcAft>
                <a:spcPts val="0"/>
              </a:spcAft>
              <a:buSzPts val="2500"/>
              <a:buNone/>
              <a:defRPr sz="4400"/>
            </a:lvl7pPr>
            <a:lvl8pPr lvl="7" algn="ctr" rtl="0">
              <a:lnSpc>
                <a:spcPct val="100000"/>
              </a:lnSpc>
              <a:spcBef>
                <a:spcPts val="0"/>
              </a:spcBef>
              <a:spcAft>
                <a:spcPts val="0"/>
              </a:spcAft>
              <a:buSzPts val="2500"/>
              <a:buNone/>
              <a:defRPr sz="4400"/>
            </a:lvl8pPr>
            <a:lvl9pPr lvl="8" algn="ctr" rtl="0">
              <a:lnSpc>
                <a:spcPct val="100000"/>
              </a:lnSpc>
              <a:spcBef>
                <a:spcPts val="0"/>
              </a:spcBef>
              <a:spcAft>
                <a:spcPts val="0"/>
              </a:spcAft>
              <a:buSzPts val="2500"/>
              <a:buNone/>
              <a:defRPr sz="4400"/>
            </a:lvl9pPr>
          </a:lstStyle>
          <a:p>
            <a:endParaRPr/>
          </a:p>
        </p:txBody>
      </p:sp>
    </p:spTree>
    <p:extLst>
      <p:ext uri="{BB962C8B-B14F-4D97-AF65-F5344CB8AC3E}">
        <p14:creationId xmlns:p14="http://schemas.microsoft.com/office/powerpoint/2010/main" val="651772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77" y="595659"/>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6845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10"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254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07" name="Google Shape;407;p21"/>
          <p:cNvSpPr/>
          <p:nvPr/>
        </p:nvSpPr>
        <p:spPr>
          <a:xfrm>
            <a:off x="-33" y="2709783"/>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10" name="Google Shape;410;p21"/>
          <p:cNvSpPr/>
          <p:nvPr/>
        </p:nvSpPr>
        <p:spPr>
          <a:xfrm rot="10800000">
            <a:off x="-33" y="1647317"/>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3" tIns="91423" rIns="91423" bIns="91423" anchor="ctr" anchorCtr="0">
            <a:noAutofit/>
          </a:bodyPr>
          <a:lstStyle>
            <a:lvl1pPr marL="0" marR="0" lvl="0" indent="-248336" algn="l" rtl="0">
              <a:lnSpc>
                <a:spcPct val="100000"/>
              </a:lnSpc>
              <a:spcBef>
                <a:spcPts val="0"/>
              </a:spcBef>
              <a:spcAft>
                <a:spcPts val="0"/>
              </a:spcAft>
              <a:buClr>
                <a:schemeClr val="lt1"/>
              </a:buClr>
              <a:buSzPts val="2200"/>
              <a:buFont typeface="Life Savers"/>
              <a:buNone/>
              <a:defRPr sz="3867"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3" tIns="91423" rIns="91423" bIns="91423" anchor="ctr" anchorCtr="0">
            <a:noAutofit/>
          </a:bodyPr>
          <a:lstStyle>
            <a:lvl1pPr marL="0" marR="0" lvl="0" indent="-248336" algn="l" rtl="0">
              <a:lnSpc>
                <a:spcPct val="100000"/>
              </a:lnSpc>
              <a:spcBef>
                <a:spcPts val="0"/>
              </a:spcBef>
              <a:spcAft>
                <a:spcPts val="0"/>
              </a:spcAft>
              <a:buClr>
                <a:schemeClr val="lt1"/>
              </a:buClr>
              <a:buSzPts val="2200"/>
              <a:buFont typeface="Life Savers"/>
              <a:buNone/>
              <a:defRPr sz="3867"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3" tIns="91423" rIns="91423" bIns="91423"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6485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8" y="572707"/>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97014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9"/>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922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221" name="Google Shape;1221;p24"/>
          <p:cNvSpPr txBox="1">
            <a:spLocks noGrp="1"/>
          </p:cNvSpPr>
          <p:nvPr>
            <p:ph type="title"/>
          </p:nvPr>
        </p:nvSpPr>
        <p:spPr>
          <a:xfrm rot="-60034">
            <a:off x="959921" y="4419829"/>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9" y="4419945"/>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1" y="441979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3"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7046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275" name="Google Shape;1275;p25"/>
          <p:cNvSpPr txBox="1">
            <a:spLocks noGrp="1"/>
          </p:cNvSpPr>
          <p:nvPr>
            <p:ph type="title"/>
          </p:nvPr>
        </p:nvSpPr>
        <p:spPr>
          <a:xfrm rot="-60034">
            <a:off x="2221953" y="2212446"/>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5" y="3403164"/>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1" y="45938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3"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16653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329" name="Google Shape;1329;p26"/>
          <p:cNvSpPr txBox="1">
            <a:spLocks noGrp="1"/>
          </p:cNvSpPr>
          <p:nvPr>
            <p:ph type="title"/>
          </p:nvPr>
        </p:nvSpPr>
        <p:spPr>
          <a:xfrm rot="-60151">
            <a:off x="1079277" y="3431081"/>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9"/>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3"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9584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385" name="Google Shape;1385;p27"/>
          <p:cNvSpPr txBox="1">
            <a:spLocks noGrp="1"/>
          </p:cNvSpPr>
          <p:nvPr>
            <p:ph type="title"/>
          </p:nvPr>
        </p:nvSpPr>
        <p:spPr>
          <a:xfrm rot="-33422">
            <a:off x="1536049" y="2602306"/>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1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9" y="4650443"/>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7" y="4652438"/>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3"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0538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3"/>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3055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83" y="428355"/>
            <a:ext cx="11162423" cy="6035031"/>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70923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55" name="Google Shape;1555;p30"/>
          <p:cNvSpPr txBox="1">
            <a:spLocks noGrp="1"/>
          </p:cNvSpPr>
          <p:nvPr>
            <p:ph type="subTitle" idx="1"/>
          </p:nvPr>
        </p:nvSpPr>
        <p:spPr>
          <a:xfrm rot="-59781">
            <a:off x="150870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59952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83" y="428355"/>
            <a:ext cx="11162423" cy="6035031"/>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5200"/>
              <a:buNone/>
              <a:defRPr sz="14266"/>
            </a:lvl1pPr>
            <a:lvl2pPr lvl="1" algn="ctr" rtl="0">
              <a:spcBef>
                <a:spcPts val="0"/>
              </a:spcBef>
              <a:spcAft>
                <a:spcPts val="0"/>
              </a:spcAft>
              <a:buSzPts val="5200"/>
              <a:buNone/>
              <a:defRPr sz="9200"/>
            </a:lvl2pPr>
            <a:lvl3pPr lvl="2" algn="ctr" rtl="0">
              <a:spcBef>
                <a:spcPts val="0"/>
              </a:spcBef>
              <a:spcAft>
                <a:spcPts val="0"/>
              </a:spcAft>
              <a:buSzPts val="5200"/>
              <a:buNone/>
              <a:defRPr sz="9200"/>
            </a:lvl3pPr>
            <a:lvl4pPr lvl="3" algn="ctr" rtl="0">
              <a:spcBef>
                <a:spcPts val="0"/>
              </a:spcBef>
              <a:spcAft>
                <a:spcPts val="0"/>
              </a:spcAft>
              <a:buSzPts val="5200"/>
              <a:buNone/>
              <a:defRPr sz="9200"/>
            </a:lvl4pPr>
            <a:lvl5pPr lvl="4" algn="ctr" rtl="0">
              <a:spcBef>
                <a:spcPts val="0"/>
              </a:spcBef>
              <a:spcAft>
                <a:spcPts val="0"/>
              </a:spcAft>
              <a:buSzPts val="5200"/>
              <a:buNone/>
              <a:defRPr sz="9200"/>
            </a:lvl5pPr>
            <a:lvl6pPr lvl="5" algn="ctr" rtl="0">
              <a:spcBef>
                <a:spcPts val="0"/>
              </a:spcBef>
              <a:spcAft>
                <a:spcPts val="0"/>
              </a:spcAft>
              <a:buSzPts val="5200"/>
              <a:buNone/>
              <a:defRPr sz="9200"/>
            </a:lvl6pPr>
            <a:lvl7pPr lvl="6" algn="ctr" rtl="0">
              <a:spcBef>
                <a:spcPts val="0"/>
              </a:spcBef>
              <a:spcAft>
                <a:spcPts val="0"/>
              </a:spcAft>
              <a:buSzPts val="5200"/>
              <a:buNone/>
              <a:defRPr sz="9200"/>
            </a:lvl7pPr>
            <a:lvl8pPr lvl="7" algn="ctr" rtl="0">
              <a:spcBef>
                <a:spcPts val="0"/>
              </a:spcBef>
              <a:spcAft>
                <a:spcPts val="0"/>
              </a:spcAft>
              <a:buSzPts val="5200"/>
              <a:buNone/>
              <a:defRPr sz="9200"/>
            </a:lvl8pPr>
            <a:lvl9pPr lvl="8" algn="ctr" rtl="0">
              <a:spcBef>
                <a:spcPts val="0"/>
              </a:spcBef>
              <a:spcAft>
                <a:spcPts val="0"/>
              </a:spcAft>
              <a:buSzPts val="5200"/>
              <a:buNone/>
              <a:defRPr sz="9200"/>
            </a:lvl9pPr>
          </a:lstStyle>
          <a:p>
            <a:endParaRPr/>
          </a:p>
        </p:txBody>
      </p:sp>
      <p:sp>
        <p:nvSpPr>
          <p:cNvPr id="1608" name="Google Shape;1608;p31"/>
          <p:cNvSpPr txBox="1">
            <a:spLocks noGrp="1"/>
          </p:cNvSpPr>
          <p:nvPr>
            <p:ph type="subTitle" idx="1"/>
          </p:nvPr>
        </p:nvSpPr>
        <p:spPr>
          <a:xfrm rot="-59779">
            <a:off x="1927353" y="2769433"/>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defTabSz="1219140">
              <a:spcBef>
                <a:spcPts val="533"/>
              </a:spcBef>
              <a:buClr>
                <a:srgbClr val="000000"/>
              </a:buClr>
              <a:buFont typeface="Arial"/>
              <a:buNone/>
            </a:pPr>
            <a:r>
              <a:rPr lang="en" sz="2133" kern="0">
                <a:solidFill>
                  <a:srgbClr val="434343"/>
                </a:solidFill>
                <a:latin typeface="Roboto"/>
                <a:ea typeface="Roboto"/>
                <a:cs typeface="Roboto"/>
                <a:sym typeface="Roboto"/>
              </a:rPr>
              <a:t>CREDITS: This presentation template was created by </a:t>
            </a:r>
            <a:r>
              <a:rPr lang="en" sz="2133"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2133" kern="0">
                <a:solidFill>
                  <a:srgbClr val="434343"/>
                </a:solidFill>
                <a:latin typeface="Roboto"/>
                <a:ea typeface="Roboto"/>
                <a:cs typeface="Roboto"/>
                <a:sym typeface="Roboto"/>
              </a:rPr>
              <a:t>, including icons by </a:t>
            </a:r>
            <a:r>
              <a:rPr lang="en" sz="2133"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2133" kern="0">
                <a:solidFill>
                  <a:srgbClr val="434343"/>
                </a:solidFill>
                <a:latin typeface="Roboto"/>
                <a:ea typeface="Roboto"/>
                <a:cs typeface="Roboto"/>
                <a:sym typeface="Roboto"/>
              </a:rPr>
              <a:t>, infographics &amp; images by </a:t>
            </a:r>
            <a:r>
              <a:rPr lang="en" sz="2133"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2133" kern="0">
              <a:solidFill>
                <a:srgbClr val="434343"/>
              </a:solidFill>
              <a:latin typeface="Roboto"/>
              <a:ea typeface="Roboto"/>
              <a:cs typeface="Roboto"/>
              <a:sym typeface="Roboto"/>
            </a:endParaRPr>
          </a:p>
        </p:txBody>
      </p:sp>
      <p:grpSp>
        <p:nvGrpSpPr>
          <p:cNvPr id="1610" name="Google Shape;1610;p31"/>
          <p:cNvGrpSpPr/>
          <p:nvPr/>
        </p:nvGrpSpPr>
        <p:grpSpPr>
          <a:xfrm flipH="1">
            <a:off x="10107807" y="5727624"/>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1618" name="Google Shape;1618;p31"/>
          <p:cNvGrpSpPr/>
          <p:nvPr/>
        </p:nvGrpSpPr>
        <p:grpSpPr>
          <a:xfrm rot="-500985" flipH="1">
            <a:off x="256012" y="354250"/>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60226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32"/>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05" name="Google Shape;905;p36"/>
          <p:cNvGrpSpPr/>
          <p:nvPr/>
        </p:nvGrpSpPr>
        <p:grpSpPr>
          <a:xfrm>
            <a:off x="309458" y="5791617"/>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09" name="Google Shape;909;p36"/>
          <p:cNvGrpSpPr/>
          <p:nvPr/>
        </p:nvGrpSpPr>
        <p:grpSpPr>
          <a:xfrm flipH="1">
            <a:off x="359192" y="453729"/>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13" name="Google Shape;913;p36"/>
          <p:cNvGrpSpPr/>
          <p:nvPr/>
        </p:nvGrpSpPr>
        <p:grpSpPr>
          <a:xfrm flipH="1">
            <a:off x="10398110" y="5678868"/>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
        <p:nvSpPr>
          <p:cNvPr id="919" name="Google Shape;919;p36"/>
          <p:cNvSpPr/>
          <p:nvPr/>
        </p:nvSpPr>
        <p:spPr>
          <a:xfrm flipH="1">
            <a:off x="359216" y="3187590"/>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0" name="Google Shape;920;p36"/>
          <p:cNvSpPr/>
          <p:nvPr/>
        </p:nvSpPr>
        <p:spPr>
          <a:xfrm flipH="1">
            <a:off x="9102480" y="1213230"/>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Tree>
    <p:extLst>
      <p:ext uri="{BB962C8B-B14F-4D97-AF65-F5344CB8AC3E}">
        <p14:creationId xmlns:p14="http://schemas.microsoft.com/office/powerpoint/2010/main" val="1145334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2958268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63"/>
            <a:ext cx="2844800" cy="365125"/>
          </a:xfrm>
          <a:prstGeom prst="rect">
            <a:avLst/>
          </a:prstGeom>
        </p:spPr>
        <p:txBody>
          <a:bodyPr lIns="91438" tIns="45719" rIns="91438" bIns="45719"/>
          <a:lstStyle/>
          <a:p>
            <a:pPr defTabSz="1219140"/>
            <a:fld id="{B1CF2E77-4E87-4338-A6B2-93E833A84A3C}" type="datetimeFigureOut">
              <a:rPr lang="en-US">
                <a:solidFill>
                  <a:prstClr val="black">
                    <a:tint val="75000"/>
                  </a:prstClr>
                </a:solidFill>
              </a:rPr>
              <a:pPr defTabSz="1219140"/>
              <a:t>6/3/2025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63"/>
            <a:ext cx="3860800" cy="365125"/>
          </a:xfrm>
          <a:prstGeom prst="rect">
            <a:avLst/>
          </a:prstGeom>
        </p:spPr>
        <p:txBody>
          <a:bodyPr lIns="91438" tIns="45719" rIns="91438" bIns="45719"/>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63"/>
            <a:ext cx="2844800" cy="365125"/>
          </a:xfrm>
          <a:prstGeom prst="rect">
            <a:avLst/>
          </a:prstGeom>
        </p:spPr>
        <p:txBody>
          <a:bodyPr lIns="91438" tIns="45719" rIns="91438" bIns="45719"/>
          <a:lstStyle/>
          <a:p>
            <a:pPr defTabSz="1219140"/>
            <a:fld id="{796E19DA-92E0-4635-8627-DEB5FDE3EBA8}" type="slidenum">
              <a:rPr lang="en-US">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915205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4EAD7"/>
        </a:solidFill>
        <a:effectLst/>
      </p:bgPr>
    </p:bg>
    <p:spTree>
      <p:nvGrpSpPr>
        <p:cNvPr id="1" name="Shape 8"/>
        <p:cNvGrpSpPr/>
        <p:nvPr/>
      </p:nvGrpSpPr>
      <p:grpSpPr>
        <a:xfrm>
          <a:off x="0" y="0"/>
          <a:ext cx="0" cy="0"/>
          <a:chOff x="0" y="0"/>
          <a:chExt cx="0" cy="0"/>
        </a:xfrm>
      </p:grpSpPr>
      <p:sp>
        <p:nvSpPr>
          <p:cNvPr id="9" name="Google Shape;9;p2"/>
          <p:cNvSpPr/>
          <p:nvPr/>
        </p:nvSpPr>
        <p:spPr>
          <a:xfrm>
            <a:off x="9925028" y="419800"/>
            <a:ext cx="2271437" cy="1371003"/>
          </a:xfrm>
          <a:custGeom>
            <a:avLst/>
            <a:gdLst/>
            <a:ahLst/>
            <a:cxnLst/>
            <a:rect l="l" t="t" r="r" b="b"/>
            <a:pathLst>
              <a:path w="63113" h="38094" extrusionOk="0">
                <a:moveTo>
                  <a:pt x="47921" y="1"/>
                </a:moveTo>
                <a:cubicBezTo>
                  <a:pt x="41395" y="1"/>
                  <a:pt x="37275" y="6989"/>
                  <a:pt x="34809" y="12210"/>
                </a:cubicBezTo>
                <a:cubicBezTo>
                  <a:pt x="31453" y="8175"/>
                  <a:pt x="26770" y="3749"/>
                  <a:pt x="21361" y="3749"/>
                </a:cubicBezTo>
                <a:cubicBezTo>
                  <a:pt x="19855" y="3749"/>
                  <a:pt x="18292" y="4093"/>
                  <a:pt x="16686" y="4883"/>
                </a:cubicBezTo>
                <a:cubicBezTo>
                  <a:pt x="8469" y="8764"/>
                  <a:pt x="10957" y="16661"/>
                  <a:pt x="12966" y="23143"/>
                </a:cubicBezTo>
                <a:cubicBezTo>
                  <a:pt x="8195" y="24079"/>
                  <a:pt x="1" y="26864"/>
                  <a:pt x="3402" y="33392"/>
                </a:cubicBezTo>
                <a:cubicBezTo>
                  <a:pt x="5753" y="37660"/>
                  <a:pt x="12715" y="37911"/>
                  <a:pt x="16892" y="38048"/>
                </a:cubicBezTo>
                <a:cubicBezTo>
                  <a:pt x="19816" y="38069"/>
                  <a:pt x="23341" y="38085"/>
                  <a:pt x="27109" y="38085"/>
                </a:cubicBezTo>
                <a:cubicBezTo>
                  <a:pt x="35899" y="38085"/>
                  <a:pt x="46003" y="37996"/>
                  <a:pt x="52841" y="37660"/>
                </a:cubicBezTo>
                <a:cubicBezTo>
                  <a:pt x="54941" y="37843"/>
                  <a:pt x="58822" y="38071"/>
                  <a:pt x="63113" y="38094"/>
                </a:cubicBezTo>
                <a:lnTo>
                  <a:pt x="63113" y="12735"/>
                </a:lnTo>
                <a:cubicBezTo>
                  <a:pt x="61173" y="13739"/>
                  <a:pt x="59347" y="15314"/>
                  <a:pt x="57772" y="16661"/>
                </a:cubicBezTo>
                <a:cubicBezTo>
                  <a:pt x="58000" y="10544"/>
                  <a:pt x="57178" y="1870"/>
                  <a:pt x="49988" y="227"/>
                </a:cubicBezTo>
                <a:cubicBezTo>
                  <a:pt x="49274" y="73"/>
                  <a:pt x="48585" y="1"/>
                  <a:pt x="47921"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1" y="253059"/>
            <a:ext cx="1561643" cy="108653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9066662" y="2528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1040900" y="1661601"/>
            <a:ext cx="315453" cy="299804"/>
          </a:xfrm>
          <a:custGeom>
            <a:avLst/>
            <a:gdLst/>
            <a:ahLst/>
            <a:cxnLst/>
            <a:rect l="l" t="t" r="r" b="b"/>
            <a:pathLst>
              <a:path w="6894" h="6552" extrusionOk="0">
                <a:moveTo>
                  <a:pt x="3447" y="1"/>
                </a:moveTo>
                <a:lnTo>
                  <a:pt x="2374" y="2146"/>
                </a:lnTo>
                <a:lnTo>
                  <a:pt x="1" y="2489"/>
                </a:lnTo>
                <a:lnTo>
                  <a:pt x="1735" y="4178"/>
                </a:lnTo>
                <a:lnTo>
                  <a:pt x="1325" y="6552"/>
                </a:lnTo>
                <a:lnTo>
                  <a:pt x="3447" y="5433"/>
                </a:lnTo>
                <a:lnTo>
                  <a:pt x="5570" y="6552"/>
                </a:lnTo>
                <a:lnTo>
                  <a:pt x="5159" y="4178"/>
                </a:lnTo>
                <a:lnTo>
                  <a:pt x="6894" y="2489"/>
                </a:lnTo>
                <a:lnTo>
                  <a:pt x="4520" y="2146"/>
                </a:lnTo>
                <a:lnTo>
                  <a:pt x="3447"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9150675" y="4155715"/>
            <a:ext cx="315453" cy="299804"/>
          </a:xfrm>
          <a:custGeom>
            <a:avLst/>
            <a:gdLst/>
            <a:ahLst/>
            <a:cxnLst/>
            <a:rect l="l" t="t" r="r" b="b"/>
            <a:pathLst>
              <a:path w="6894" h="6552" extrusionOk="0">
                <a:moveTo>
                  <a:pt x="3447" y="1"/>
                </a:moveTo>
                <a:lnTo>
                  <a:pt x="2397" y="2169"/>
                </a:lnTo>
                <a:lnTo>
                  <a:pt x="1" y="2511"/>
                </a:lnTo>
                <a:lnTo>
                  <a:pt x="1735" y="4200"/>
                </a:lnTo>
                <a:lnTo>
                  <a:pt x="1325" y="6551"/>
                </a:lnTo>
                <a:lnTo>
                  <a:pt x="1325" y="6551"/>
                </a:lnTo>
                <a:lnTo>
                  <a:pt x="3447" y="5433"/>
                </a:lnTo>
                <a:lnTo>
                  <a:pt x="5570" y="6551"/>
                </a:lnTo>
                <a:lnTo>
                  <a:pt x="5182" y="4200"/>
                </a:lnTo>
                <a:lnTo>
                  <a:pt x="6894" y="2511"/>
                </a:lnTo>
                <a:lnTo>
                  <a:pt x="4520" y="2169"/>
                </a:lnTo>
                <a:lnTo>
                  <a:pt x="3447"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8812296" y="5423661"/>
            <a:ext cx="193235" cy="183855"/>
          </a:xfrm>
          <a:custGeom>
            <a:avLst/>
            <a:gdLst/>
            <a:ahLst/>
            <a:cxnLst/>
            <a:rect l="l" t="t" r="r" b="b"/>
            <a:pathLst>
              <a:path w="4223" h="4018" extrusionOk="0">
                <a:moveTo>
                  <a:pt x="2123" y="0"/>
                </a:moveTo>
                <a:lnTo>
                  <a:pt x="1461" y="1324"/>
                </a:lnTo>
                <a:lnTo>
                  <a:pt x="0" y="1530"/>
                </a:lnTo>
                <a:lnTo>
                  <a:pt x="1050" y="2557"/>
                </a:lnTo>
                <a:lnTo>
                  <a:pt x="799" y="4018"/>
                </a:lnTo>
                <a:lnTo>
                  <a:pt x="2123" y="3333"/>
                </a:lnTo>
                <a:lnTo>
                  <a:pt x="3424" y="4018"/>
                </a:lnTo>
                <a:lnTo>
                  <a:pt x="3173" y="2557"/>
                </a:lnTo>
                <a:lnTo>
                  <a:pt x="4223" y="1530"/>
                </a:lnTo>
                <a:lnTo>
                  <a:pt x="2762" y="1324"/>
                </a:lnTo>
                <a:lnTo>
                  <a:pt x="2123" y="0"/>
                </a:ln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7487781" y="720389"/>
            <a:ext cx="62479" cy="48515"/>
          </a:xfrm>
          <a:custGeom>
            <a:avLst/>
            <a:gdLst/>
            <a:ahLst/>
            <a:cxnLst/>
            <a:rect l="l" t="t" r="r" b="b"/>
            <a:pathLst>
              <a:path w="1736" h="1348" extrusionOk="0">
                <a:moveTo>
                  <a:pt x="868" y="1"/>
                </a:moveTo>
                <a:cubicBezTo>
                  <a:pt x="1" y="1"/>
                  <a:pt x="1" y="1347"/>
                  <a:pt x="868" y="1347"/>
                </a:cubicBezTo>
                <a:cubicBezTo>
                  <a:pt x="1735" y="1347"/>
                  <a:pt x="1735" y="1"/>
                  <a:pt x="86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7536259" y="624297"/>
            <a:ext cx="62479" cy="47687"/>
          </a:xfrm>
          <a:custGeom>
            <a:avLst/>
            <a:gdLst/>
            <a:ahLst/>
            <a:cxnLst/>
            <a:rect l="l" t="t" r="r" b="b"/>
            <a:pathLst>
              <a:path w="1736" h="1325" extrusionOk="0">
                <a:moveTo>
                  <a:pt x="868" y="0"/>
                </a:moveTo>
                <a:cubicBezTo>
                  <a:pt x="0" y="0"/>
                  <a:pt x="0" y="1324"/>
                  <a:pt x="868" y="1324"/>
                </a:cubicBezTo>
                <a:cubicBezTo>
                  <a:pt x="1735" y="1324"/>
                  <a:pt x="1735" y="0"/>
                  <a:pt x="868"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7584737" y="720389"/>
            <a:ext cx="62443" cy="48515"/>
          </a:xfrm>
          <a:custGeom>
            <a:avLst/>
            <a:gdLst/>
            <a:ahLst/>
            <a:cxnLst/>
            <a:rect l="l" t="t" r="r" b="b"/>
            <a:pathLst>
              <a:path w="1735" h="1348" extrusionOk="0">
                <a:moveTo>
                  <a:pt x="867" y="1"/>
                </a:moveTo>
                <a:cubicBezTo>
                  <a:pt x="0" y="1"/>
                  <a:pt x="0" y="1347"/>
                  <a:pt x="867" y="1347"/>
                </a:cubicBezTo>
                <a:cubicBezTo>
                  <a:pt x="1735" y="1347"/>
                  <a:pt x="1735" y="1"/>
                  <a:pt x="86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3567777" y="5478343"/>
            <a:ext cx="194287" cy="184907"/>
          </a:xfrm>
          <a:custGeom>
            <a:avLst/>
            <a:gdLst/>
            <a:ahLst/>
            <a:cxnLst/>
            <a:rect l="l" t="t" r="r" b="b"/>
            <a:pathLst>
              <a:path w="4246" h="4041" extrusionOk="0">
                <a:moveTo>
                  <a:pt x="2123" y="1"/>
                </a:moveTo>
                <a:lnTo>
                  <a:pt x="1461" y="1325"/>
                </a:lnTo>
                <a:lnTo>
                  <a:pt x="0" y="1530"/>
                </a:lnTo>
                <a:lnTo>
                  <a:pt x="1073" y="2580"/>
                </a:lnTo>
                <a:lnTo>
                  <a:pt x="822" y="4041"/>
                </a:lnTo>
                <a:lnTo>
                  <a:pt x="822" y="4041"/>
                </a:lnTo>
                <a:lnTo>
                  <a:pt x="2123" y="3333"/>
                </a:lnTo>
                <a:lnTo>
                  <a:pt x="3424" y="4041"/>
                </a:lnTo>
                <a:lnTo>
                  <a:pt x="3173" y="2580"/>
                </a:lnTo>
                <a:lnTo>
                  <a:pt x="4246" y="1530"/>
                </a:lnTo>
                <a:lnTo>
                  <a:pt x="2785" y="1325"/>
                </a:lnTo>
                <a:lnTo>
                  <a:pt x="2123" y="1"/>
                </a:ln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2500341" y="4777565"/>
            <a:ext cx="79436" cy="61636"/>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2561977" y="4655346"/>
            <a:ext cx="78383" cy="60629"/>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2622559" y="4777565"/>
            <a:ext cx="79436" cy="61636"/>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2133368" y="709701"/>
            <a:ext cx="96957" cy="74823"/>
          </a:xfrm>
          <a:custGeom>
            <a:avLst/>
            <a:gdLst/>
            <a:ahLst/>
            <a:cxnLst/>
            <a:rect l="l" t="t" r="r" b="b"/>
            <a:pathLst>
              <a:path w="2694" h="2079" extrusionOk="0">
                <a:moveTo>
                  <a:pt x="1347" y="1"/>
                </a:moveTo>
                <a:cubicBezTo>
                  <a:pt x="0" y="1"/>
                  <a:pt x="0" y="2078"/>
                  <a:pt x="1347" y="2078"/>
                </a:cubicBezTo>
                <a:cubicBezTo>
                  <a:pt x="2694" y="2078"/>
                  <a:pt x="2694" y="1"/>
                  <a:pt x="134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2208949" y="559370"/>
            <a:ext cx="96129" cy="75615"/>
          </a:xfrm>
          <a:custGeom>
            <a:avLst/>
            <a:gdLst/>
            <a:ahLst/>
            <a:cxnLst/>
            <a:rect l="l" t="t" r="r" b="b"/>
            <a:pathLst>
              <a:path w="2671" h="2101" extrusionOk="0">
                <a:moveTo>
                  <a:pt x="1324" y="1"/>
                </a:moveTo>
                <a:cubicBezTo>
                  <a:pt x="0" y="1"/>
                  <a:pt x="0" y="2101"/>
                  <a:pt x="1324" y="2101"/>
                </a:cubicBezTo>
                <a:cubicBezTo>
                  <a:pt x="2671" y="2101"/>
                  <a:pt x="2671" y="1"/>
                  <a:pt x="13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2283699" y="709701"/>
            <a:ext cx="96957" cy="74823"/>
          </a:xfrm>
          <a:custGeom>
            <a:avLst/>
            <a:gdLst/>
            <a:ahLst/>
            <a:cxnLst/>
            <a:rect l="l" t="t" r="r" b="b"/>
            <a:pathLst>
              <a:path w="2694" h="2079" extrusionOk="0">
                <a:moveTo>
                  <a:pt x="1347" y="1"/>
                </a:moveTo>
                <a:cubicBezTo>
                  <a:pt x="0" y="1"/>
                  <a:pt x="0" y="2078"/>
                  <a:pt x="1347" y="2078"/>
                </a:cubicBezTo>
                <a:cubicBezTo>
                  <a:pt x="2694" y="2078"/>
                  <a:pt x="2694" y="1"/>
                  <a:pt x="134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txBox="1">
            <a:spLocks noGrp="1"/>
          </p:cNvSpPr>
          <p:nvPr>
            <p:ph type="subTitle" idx="1"/>
          </p:nvPr>
        </p:nvSpPr>
        <p:spPr>
          <a:xfrm>
            <a:off x="2043000" y="4135229"/>
            <a:ext cx="8106000" cy="6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800"/>
              <a:buNone/>
              <a:defRPr sz="2667">
                <a:solidFill>
                  <a:schemeClr val="dk2"/>
                </a:solidFill>
                <a:latin typeface="Barlow Medium"/>
                <a:ea typeface="Barlow Medium"/>
                <a:cs typeface="Barlow Medium"/>
                <a:sym typeface="Barlow Medium"/>
              </a:defRPr>
            </a:lvl1pPr>
            <a:lvl2pPr lvl="1" algn="ctr" rtl="0">
              <a:lnSpc>
                <a:spcPct val="100000"/>
              </a:lnSpc>
              <a:spcBef>
                <a:spcPts val="0"/>
              </a:spcBef>
              <a:spcAft>
                <a:spcPts val="0"/>
              </a:spcAft>
              <a:buClr>
                <a:schemeClr val="dk2"/>
              </a:buClr>
              <a:buSzPts val="2800"/>
              <a:buNone/>
              <a:defRPr sz="3733">
                <a:solidFill>
                  <a:schemeClr val="dk2"/>
                </a:solidFill>
              </a:defRPr>
            </a:lvl2pPr>
            <a:lvl3pPr lvl="2" algn="ctr" rtl="0">
              <a:lnSpc>
                <a:spcPct val="100000"/>
              </a:lnSpc>
              <a:spcBef>
                <a:spcPts val="0"/>
              </a:spcBef>
              <a:spcAft>
                <a:spcPts val="0"/>
              </a:spcAft>
              <a:buClr>
                <a:schemeClr val="dk2"/>
              </a:buClr>
              <a:buSzPts val="2800"/>
              <a:buNone/>
              <a:defRPr sz="3733">
                <a:solidFill>
                  <a:schemeClr val="dk2"/>
                </a:solidFill>
              </a:defRPr>
            </a:lvl3pPr>
            <a:lvl4pPr lvl="3" algn="ctr" rtl="0">
              <a:lnSpc>
                <a:spcPct val="100000"/>
              </a:lnSpc>
              <a:spcBef>
                <a:spcPts val="0"/>
              </a:spcBef>
              <a:spcAft>
                <a:spcPts val="0"/>
              </a:spcAft>
              <a:buClr>
                <a:schemeClr val="dk2"/>
              </a:buClr>
              <a:buSzPts val="2800"/>
              <a:buNone/>
              <a:defRPr sz="3733">
                <a:solidFill>
                  <a:schemeClr val="dk2"/>
                </a:solidFill>
              </a:defRPr>
            </a:lvl4pPr>
            <a:lvl5pPr lvl="4" algn="ctr" rtl="0">
              <a:lnSpc>
                <a:spcPct val="100000"/>
              </a:lnSpc>
              <a:spcBef>
                <a:spcPts val="0"/>
              </a:spcBef>
              <a:spcAft>
                <a:spcPts val="0"/>
              </a:spcAft>
              <a:buClr>
                <a:schemeClr val="dk2"/>
              </a:buClr>
              <a:buSzPts val="2800"/>
              <a:buNone/>
              <a:defRPr sz="3733">
                <a:solidFill>
                  <a:schemeClr val="dk2"/>
                </a:solidFill>
              </a:defRPr>
            </a:lvl5pPr>
            <a:lvl6pPr lvl="5" algn="ctr" rtl="0">
              <a:lnSpc>
                <a:spcPct val="100000"/>
              </a:lnSpc>
              <a:spcBef>
                <a:spcPts val="0"/>
              </a:spcBef>
              <a:spcAft>
                <a:spcPts val="0"/>
              </a:spcAft>
              <a:buClr>
                <a:schemeClr val="dk2"/>
              </a:buClr>
              <a:buSzPts val="2800"/>
              <a:buNone/>
              <a:defRPr sz="3733">
                <a:solidFill>
                  <a:schemeClr val="dk2"/>
                </a:solidFill>
              </a:defRPr>
            </a:lvl6pPr>
            <a:lvl7pPr lvl="6" algn="ctr" rtl="0">
              <a:lnSpc>
                <a:spcPct val="100000"/>
              </a:lnSpc>
              <a:spcBef>
                <a:spcPts val="0"/>
              </a:spcBef>
              <a:spcAft>
                <a:spcPts val="0"/>
              </a:spcAft>
              <a:buClr>
                <a:schemeClr val="dk2"/>
              </a:buClr>
              <a:buSzPts val="2800"/>
              <a:buNone/>
              <a:defRPr sz="3733">
                <a:solidFill>
                  <a:schemeClr val="dk2"/>
                </a:solidFill>
              </a:defRPr>
            </a:lvl7pPr>
            <a:lvl8pPr lvl="7" algn="ctr" rtl="0">
              <a:lnSpc>
                <a:spcPct val="100000"/>
              </a:lnSpc>
              <a:spcBef>
                <a:spcPts val="0"/>
              </a:spcBef>
              <a:spcAft>
                <a:spcPts val="0"/>
              </a:spcAft>
              <a:buClr>
                <a:schemeClr val="dk2"/>
              </a:buClr>
              <a:buSzPts val="2800"/>
              <a:buNone/>
              <a:defRPr sz="3733">
                <a:solidFill>
                  <a:schemeClr val="dk2"/>
                </a:solidFill>
              </a:defRPr>
            </a:lvl8pPr>
            <a:lvl9pPr lvl="8" algn="ctr" rtl="0">
              <a:lnSpc>
                <a:spcPct val="100000"/>
              </a:lnSpc>
              <a:spcBef>
                <a:spcPts val="0"/>
              </a:spcBef>
              <a:spcAft>
                <a:spcPts val="0"/>
              </a:spcAft>
              <a:buClr>
                <a:schemeClr val="dk2"/>
              </a:buClr>
              <a:buSzPts val="2800"/>
              <a:buNone/>
              <a:defRPr sz="3733">
                <a:solidFill>
                  <a:schemeClr val="dk2"/>
                </a:solidFill>
              </a:defRPr>
            </a:lvl9pPr>
          </a:lstStyle>
          <a:p>
            <a:endParaRPr/>
          </a:p>
        </p:txBody>
      </p:sp>
      <p:sp>
        <p:nvSpPr>
          <p:cNvPr id="27" name="Google Shape;27;p2"/>
          <p:cNvSpPr txBox="1">
            <a:spLocks noGrp="1"/>
          </p:cNvSpPr>
          <p:nvPr>
            <p:ph type="ctrTitle"/>
          </p:nvPr>
        </p:nvSpPr>
        <p:spPr>
          <a:xfrm>
            <a:off x="2106633" y="1136800"/>
            <a:ext cx="7978800" cy="273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Font typeface="Sriracha"/>
              <a:buNone/>
              <a:defRPr sz="10400">
                <a:solidFill>
                  <a:schemeClr val="dk2"/>
                </a:solidFill>
                <a:latin typeface="Sriracha"/>
                <a:ea typeface="Sriracha"/>
                <a:cs typeface="Sriracha"/>
                <a:sym typeface="Sriracha"/>
              </a:defRPr>
            </a:lvl1pPr>
            <a:lvl2pPr lvl="1" algn="ctr" rtl="0">
              <a:spcBef>
                <a:spcPts val="0"/>
              </a:spcBef>
              <a:spcAft>
                <a:spcPts val="0"/>
              </a:spcAft>
              <a:buClr>
                <a:schemeClr val="dk2"/>
              </a:buClr>
              <a:buSzPts val="5200"/>
              <a:buFont typeface="Sriracha"/>
              <a:buNone/>
              <a:defRPr sz="6933">
                <a:solidFill>
                  <a:schemeClr val="dk2"/>
                </a:solidFill>
                <a:latin typeface="Sriracha"/>
                <a:ea typeface="Sriracha"/>
                <a:cs typeface="Sriracha"/>
                <a:sym typeface="Sriracha"/>
              </a:defRPr>
            </a:lvl2pPr>
            <a:lvl3pPr lvl="2" algn="ctr" rtl="0">
              <a:spcBef>
                <a:spcPts val="0"/>
              </a:spcBef>
              <a:spcAft>
                <a:spcPts val="0"/>
              </a:spcAft>
              <a:buClr>
                <a:schemeClr val="dk2"/>
              </a:buClr>
              <a:buSzPts val="5200"/>
              <a:buFont typeface="Sriracha"/>
              <a:buNone/>
              <a:defRPr sz="6933">
                <a:solidFill>
                  <a:schemeClr val="dk2"/>
                </a:solidFill>
                <a:latin typeface="Sriracha"/>
                <a:ea typeface="Sriracha"/>
                <a:cs typeface="Sriracha"/>
                <a:sym typeface="Sriracha"/>
              </a:defRPr>
            </a:lvl3pPr>
            <a:lvl4pPr lvl="3" algn="ctr" rtl="0">
              <a:spcBef>
                <a:spcPts val="0"/>
              </a:spcBef>
              <a:spcAft>
                <a:spcPts val="0"/>
              </a:spcAft>
              <a:buClr>
                <a:schemeClr val="dk2"/>
              </a:buClr>
              <a:buSzPts val="5200"/>
              <a:buFont typeface="Sriracha"/>
              <a:buNone/>
              <a:defRPr sz="6933">
                <a:solidFill>
                  <a:schemeClr val="dk2"/>
                </a:solidFill>
                <a:latin typeface="Sriracha"/>
                <a:ea typeface="Sriracha"/>
                <a:cs typeface="Sriracha"/>
                <a:sym typeface="Sriracha"/>
              </a:defRPr>
            </a:lvl4pPr>
            <a:lvl5pPr lvl="4" algn="ctr" rtl="0">
              <a:spcBef>
                <a:spcPts val="0"/>
              </a:spcBef>
              <a:spcAft>
                <a:spcPts val="0"/>
              </a:spcAft>
              <a:buClr>
                <a:schemeClr val="dk2"/>
              </a:buClr>
              <a:buSzPts val="5200"/>
              <a:buFont typeface="Sriracha"/>
              <a:buNone/>
              <a:defRPr sz="6933">
                <a:solidFill>
                  <a:schemeClr val="dk2"/>
                </a:solidFill>
                <a:latin typeface="Sriracha"/>
                <a:ea typeface="Sriracha"/>
                <a:cs typeface="Sriracha"/>
                <a:sym typeface="Sriracha"/>
              </a:defRPr>
            </a:lvl5pPr>
            <a:lvl6pPr lvl="5" algn="ctr" rtl="0">
              <a:spcBef>
                <a:spcPts val="0"/>
              </a:spcBef>
              <a:spcAft>
                <a:spcPts val="0"/>
              </a:spcAft>
              <a:buClr>
                <a:schemeClr val="dk2"/>
              </a:buClr>
              <a:buSzPts val="5200"/>
              <a:buFont typeface="Sriracha"/>
              <a:buNone/>
              <a:defRPr sz="6933">
                <a:solidFill>
                  <a:schemeClr val="dk2"/>
                </a:solidFill>
                <a:latin typeface="Sriracha"/>
                <a:ea typeface="Sriracha"/>
                <a:cs typeface="Sriracha"/>
                <a:sym typeface="Sriracha"/>
              </a:defRPr>
            </a:lvl6pPr>
            <a:lvl7pPr lvl="6" algn="ctr" rtl="0">
              <a:spcBef>
                <a:spcPts val="0"/>
              </a:spcBef>
              <a:spcAft>
                <a:spcPts val="0"/>
              </a:spcAft>
              <a:buClr>
                <a:schemeClr val="dk2"/>
              </a:buClr>
              <a:buSzPts val="5200"/>
              <a:buFont typeface="Sriracha"/>
              <a:buNone/>
              <a:defRPr sz="6933">
                <a:solidFill>
                  <a:schemeClr val="dk2"/>
                </a:solidFill>
                <a:latin typeface="Sriracha"/>
                <a:ea typeface="Sriracha"/>
                <a:cs typeface="Sriracha"/>
                <a:sym typeface="Sriracha"/>
              </a:defRPr>
            </a:lvl7pPr>
            <a:lvl8pPr lvl="7" algn="ctr" rtl="0">
              <a:spcBef>
                <a:spcPts val="0"/>
              </a:spcBef>
              <a:spcAft>
                <a:spcPts val="0"/>
              </a:spcAft>
              <a:buClr>
                <a:schemeClr val="dk2"/>
              </a:buClr>
              <a:buSzPts val="5200"/>
              <a:buFont typeface="Sriracha"/>
              <a:buNone/>
              <a:defRPr sz="6933">
                <a:solidFill>
                  <a:schemeClr val="dk2"/>
                </a:solidFill>
                <a:latin typeface="Sriracha"/>
                <a:ea typeface="Sriracha"/>
                <a:cs typeface="Sriracha"/>
                <a:sym typeface="Sriracha"/>
              </a:defRPr>
            </a:lvl8pPr>
            <a:lvl9pPr lvl="8" algn="ctr" rtl="0">
              <a:spcBef>
                <a:spcPts val="0"/>
              </a:spcBef>
              <a:spcAft>
                <a:spcPts val="0"/>
              </a:spcAft>
              <a:buClr>
                <a:schemeClr val="dk2"/>
              </a:buClr>
              <a:buSzPts val="5200"/>
              <a:buFont typeface="Sriracha"/>
              <a:buNone/>
              <a:defRPr sz="6933">
                <a:solidFill>
                  <a:schemeClr val="dk2"/>
                </a:solidFill>
                <a:latin typeface="Sriracha"/>
                <a:ea typeface="Sriracha"/>
                <a:cs typeface="Sriracha"/>
                <a:sym typeface="Sriracha"/>
              </a:defRPr>
            </a:lvl9pPr>
          </a:lstStyle>
          <a:p>
            <a:endParaRPr/>
          </a:p>
        </p:txBody>
      </p:sp>
      <p:sp>
        <p:nvSpPr>
          <p:cNvPr id="28" name="Google Shape;28;p2"/>
          <p:cNvSpPr/>
          <p:nvPr/>
        </p:nvSpPr>
        <p:spPr>
          <a:xfrm>
            <a:off x="1950179" y="2643479"/>
            <a:ext cx="152813" cy="145436"/>
          </a:xfrm>
          <a:custGeom>
            <a:avLst/>
            <a:gdLst/>
            <a:ahLst/>
            <a:cxnLst/>
            <a:rect l="l" t="t" r="r" b="b"/>
            <a:pathLst>
              <a:path w="4246" h="4041" extrusionOk="0">
                <a:moveTo>
                  <a:pt x="2123" y="1"/>
                </a:moveTo>
                <a:lnTo>
                  <a:pt x="1461" y="1324"/>
                </a:lnTo>
                <a:lnTo>
                  <a:pt x="0" y="1553"/>
                </a:lnTo>
                <a:lnTo>
                  <a:pt x="1050" y="2580"/>
                </a:lnTo>
                <a:lnTo>
                  <a:pt x="799" y="4041"/>
                </a:lnTo>
                <a:lnTo>
                  <a:pt x="2123" y="3356"/>
                </a:lnTo>
                <a:lnTo>
                  <a:pt x="3424" y="4041"/>
                </a:lnTo>
                <a:lnTo>
                  <a:pt x="3173" y="2580"/>
                </a:lnTo>
                <a:lnTo>
                  <a:pt x="4246" y="1553"/>
                </a:lnTo>
                <a:lnTo>
                  <a:pt x="2762" y="1324"/>
                </a:lnTo>
                <a:lnTo>
                  <a:pt x="2123" y="1"/>
                </a:ln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2289397" y="3550343"/>
            <a:ext cx="314395" cy="299797"/>
          </a:xfrm>
          <a:custGeom>
            <a:avLst/>
            <a:gdLst/>
            <a:ahLst/>
            <a:cxnLst/>
            <a:rect l="l" t="t" r="r" b="b"/>
            <a:pathLst>
              <a:path w="6871" h="6552" extrusionOk="0">
                <a:moveTo>
                  <a:pt x="3424" y="1"/>
                </a:moveTo>
                <a:lnTo>
                  <a:pt x="2374" y="2146"/>
                </a:lnTo>
                <a:lnTo>
                  <a:pt x="0" y="2488"/>
                </a:lnTo>
                <a:lnTo>
                  <a:pt x="1712" y="4178"/>
                </a:lnTo>
                <a:lnTo>
                  <a:pt x="1301" y="6551"/>
                </a:lnTo>
                <a:lnTo>
                  <a:pt x="3424" y="5433"/>
                </a:lnTo>
                <a:lnTo>
                  <a:pt x="5569" y="6551"/>
                </a:lnTo>
                <a:lnTo>
                  <a:pt x="5159" y="4178"/>
                </a:lnTo>
                <a:lnTo>
                  <a:pt x="6870" y="2488"/>
                </a:lnTo>
                <a:lnTo>
                  <a:pt x="4497" y="2146"/>
                </a:lnTo>
                <a:lnTo>
                  <a:pt x="342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9150651" y="2788906"/>
            <a:ext cx="194328" cy="184903"/>
          </a:xfrm>
          <a:custGeom>
            <a:avLst/>
            <a:gdLst/>
            <a:ahLst/>
            <a:cxnLst/>
            <a:rect l="l" t="t" r="r" b="b"/>
            <a:pathLst>
              <a:path w="4247" h="4041" extrusionOk="0">
                <a:moveTo>
                  <a:pt x="2123" y="1"/>
                </a:moveTo>
                <a:lnTo>
                  <a:pt x="1461" y="1325"/>
                </a:lnTo>
                <a:lnTo>
                  <a:pt x="1" y="1530"/>
                </a:lnTo>
                <a:lnTo>
                  <a:pt x="1073" y="2580"/>
                </a:lnTo>
                <a:lnTo>
                  <a:pt x="822" y="4041"/>
                </a:lnTo>
                <a:lnTo>
                  <a:pt x="2123" y="3333"/>
                </a:lnTo>
                <a:lnTo>
                  <a:pt x="3424" y="4041"/>
                </a:lnTo>
                <a:lnTo>
                  <a:pt x="3196" y="2580"/>
                </a:lnTo>
                <a:lnTo>
                  <a:pt x="4246" y="1530"/>
                </a:lnTo>
                <a:lnTo>
                  <a:pt x="2785" y="1325"/>
                </a:lnTo>
                <a:lnTo>
                  <a:pt x="2123" y="1"/>
                </a:ln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201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
          <p:cNvSpPr/>
          <p:nvPr/>
        </p:nvSpPr>
        <p:spPr>
          <a:xfrm>
            <a:off x="1640498" y="2872107"/>
            <a:ext cx="1856996" cy="831372"/>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5" y="562770"/>
            <a:ext cx="2126015" cy="147920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3"/>
          <p:cNvSpPr/>
          <p:nvPr/>
        </p:nvSpPr>
        <p:spPr>
          <a:xfrm>
            <a:off x="327629" y="24694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6" name="Google Shape;36;p3"/>
          <p:cNvGrpSpPr/>
          <p:nvPr/>
        </p:nvGrpSpPr>
        <p:grpSpPr>
          <a:xfrm>
            <a:off x="2160058" y="872879"/>
            <a:ext cx="201655" cy="183855"/>
            <a:chOff x="1474943" y="3859420"/>
            <a:chExt cx="118956" cy="108456"/>
          </a:xfrm>
        </p:grpSpPr>
        <p:sp>
          <p:nvSpPr>
            <p:cNvPr id="37" name="Google Shape;37;p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0" name="Google Shape;40;p3"/>
          <p:cNvSpPr/>
          <p:nvPr/>
        </p:nvSpPr>
        <p:spPr>
          <a:xfrm flipH="1">
            <a:off x="10065971" y="2872104"/>
            <a:ext cx="2126015" cy="147920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3"/>
          <p:cNvSpPr/>
          <p:nvPr/>
        </p:nvSpPr>
        <p:spPr>
          <a:xfrm>
            <a:off x="8353531" y="935874"/>
            <a:ext cx="1856996" cy="831372"/>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2" name="Google Shape;42;p3"/>
          <p:cNvGrpSpPr/>
          <p:nvPr/>
        </p:nvGrpSpPr>
        <p:grpSpPr>
          <a:xfrm>
            <a:off x="11372141" y="4624413"/>
            <a:ext cx="201655" cy="183855"/>
            <a:chOff x="1474943" y="3859420"/>
            <a:chExt cx="118956" cy="108456"/>
          </a:xfrm>
        </p:grpSpPr>
        <p:sp>
          <p:nvSpPr>
            <p:cNvPr id="43" name="Google Shape;43;p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6" name="Google Shape;46;p3"/>
          <p:cNvSpPr/>
          <p:nvPr/>
        </p:nvSpPr>
        <p:spPr>
          <a:xfrm>
            <a:off x="11515995" y="11182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3"/>
          <p:cNvSpPr/>
          <p:nvPr/>
        </p:nvSpPr>
        <p:spPr>
          <a:xfrm>
            <a:off x="9221213" y="2991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3"/>
          <p:cNvSpPr/>
          <p:nvPr/>
        </p:nvSpPr>
        <p:spPr>
          <a:xfrm>
            <a:off x="2200062" y="4386790"/>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3"/>
          <p:cNvSpPr/>
          <p:nvPr/>
        </p:nvSpPr>
        <p:spPr>
          <a:xfrm>
            <a:off x="1079362" y="35567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3"/>
          <p:cNvSpPr txBox="1">
            <a:spLocks noGrp="1"/>
          </p:cNvSpPr>
          <p:nvPr>
            <p:ph type="title"/>
          </p:nvPr>
        </p:nvSpPr>
        <p:spPr>
          <a:xfrm>
            <a:off x="848033" y="1568967"/>
            <a:ext cx="4661200" cy="3522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933"/>
            </a:lvl1pPr>
            <a:lvl2pPr lvl="1" algn="l">
              <a:spcBef>
                <a:spcPts val="0"/>
              </a:spcBef>
              <a:spcAft>
                <a:spcPts val="0"/>
              </a:spcAft>
              <a:buSzPts val="3600"/>
              <a:buNone/>
              <a:defRPr sz="4800"/>
            </a:lvl2pPr>
            <a:lvl3pPr lvl="2" algn="l">
              <a:spcBef>
                <a:spcPts val="0"/>
              </a:spcBef>
              <a:spcAft>
                <a:spcPts val="0"/>
              </a:spcAft>
              <a:buSzPts val="3600"/>
              <a:buNone/>
              <a:defRPr sz="4800"/>
            </a:lvl3pPr>
            <a:lvl4pPr lvl="3" algn="l">
              <a:spcBef>
                <a:spcPts val="0"/>
              </a:spcBef>
              <a:spcAft>
                <a:spcPts val="0"/>
              </a:spcAft>
              <a:buSzPts val="3600"/>
              <a:buNone/>
              <a:defRPr sz="4800"/>
            </a:lvl4pPr>
            <a:lvl5pPr lvl="4" algn="l">
              <a:spcBef>
                <a:spcPts val="0"/>
              </a:spcBef>
              <a:spcAft>
                <a:spcPts val="0"/>
              </a:spcAft>
              <a:buSzPts val="3600"/>
              <a:buNone/>
              <a:defRPr sz="4800"/>
            </a:lvl5pPr>
            <a:lvl6pPr lvl="5" algn="l">
              <a:spcBef>
                <a:spcPts val="0"/>
              </a:spcBef>
              <a:spcAft>
                <a:spcPts val="0"/>
              </a:spcAft>
              <a:buSzPts val="3600"/>
              <a:buNone/>
              <a:defRPr sz="4800"/>
            </a:lvl6pPr>
            <a:lvl7pPr lvl="6" algn="l">
              <a:spcBef>
                <a:spcPts val="0"/>
              </a:spcBef>
              <a:spcAft>
                <a:spcPts val="0"/>
              </a:spcAft>
              <a:buSzPts val="3600"/>
              <a:buNone/>
              <a:defRPr sz="4800"/>
            </a:lvl7pPr>
            <a:lvl8pPr lvl="7" algn="l">
              <a:spcBef>
                <a:spcPts val="0"/>
              </a:spcBef>
              <a:spcAft>
                <a:spcPts val="0"/>
              </a:spcAft>
              <a:buSzPts val="3600"/>
              <a:buNone/>
              <a:defRPr sz="4800"/>
            </a:lvl8pPr>
            <a:lvl9pPr lvl="8" algn="l">
              <a:spcBef>
                <a:spcPts val="0"/>
              </a:spcBef>
              <a:spcAft>
                <a:spcPts val="0"/>
              </a:spcAft>
              <a:buSzPts val="3600"/>
              <a:buNone/>
              <a:defRPr sz="4800"/>
            </a:lvl9pPr>
          </a:lstStyle>
          <a:p>
            <a:endParaRPr/>
          </a:p>
        </p:txBody>
      </p:sp>
      <p:sp>
        <p:nvSpPr>
          <p:cNvPr id="51" name="Google Shape;51;p3"/>
          <p:cNvSpPr txBox="1">
            <a:spLocks noGrp="1"/>
          </p:cNvSpPr>
          <p:nvPr>
            <p:ph type="subTitle" idx="1"/>
          </p:nvPr>
        </p:nvSpPr>
        <p:spPr>
          <a:xfrm>
            <a:off x="6582633" y="1568967"/>
            <a:ext cx="3442800" cy="17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Barlow Medium"/>
              <a:buNone/>
              <a:defRPr sz="2133">
                <a:latin typeface="Barlow Medium"/>
                <a:ea typeface="Barlow Medium"/>
                <a:cs typeface="Barlow Medium"/>
                <a:sym typeface="Barlow Medium"/>
              </a:defRPr>
            </a:lvl1pPr>
            <a:lvl2pPr lvl="1" rtl="0">
              <a:spcBef>
                <a:spcPts val="0"/>
              </a:spcBef>
              <a:spcAft>
                <a:spcPts val="0"/>
              </a:spcAft>
              <a:buSzPts val="1400"/>
              <a:buFont typeface="Barlow Medium"/>
              <a:buNone/>
              <a:defRPr>
                <a:latin typeface="Barlow Medium"/>
                <a:ea typeface="Barlow Medium"/>
                <a:cs typeface="Barlow Medium"/>
                <a:sym typeface="Barlow Medium"/>
              </a:defRPr>
            </a:lvl2pPr>
            <a:lvl3pPr lvl="2" rtl="0">
              <a:spcBef>
                <a:spcPts val="2133"/>
              </a:spcBef>
              <a:spcAft>
                <a:spcPts val="0"/>
              </a:spcAft>
              <a:buSzPts val="1400"/>
              <a:buFont typeface="Barlow Medium"/>
              <a:buNone/>
              <a:defRPr>
                <a:latin typeface="Barlow Medium"/>
                <a:ea typeface="Barlow Medium"/>
                <a:cs typeface="Barlow Medium"/>
                <a:sym typeface="Barlow Medium"/>
              </a:defRPr>
            </a:lvl3pPr>
            <a:lvl4pPr lvl="3" rtl="0">
              <a:spcBef>
                <a:spcPts val="2133"/>
              </a:spcBef>
              <a:spcAft>
                <a:spcPts val="0"/>
              </a:spcAft>
              <a:buSzPts val="1400"/>
              <a:buFont typeface="Barlow Medium"/>
              <a:buNone/>
              <a:defRPr>
                <a:latin typeface="Barlow Medium"/>
                <a:ea typeface="Barlow Medium"/>
                <a:cs typeface="Barlow Medium"/>
                <a:sym typeface="Barlow Medium"/>
              </a:defRPr>
            </a:lvl4pPr>
            <a:lvl5pPr lvl="4" rtl="0">
              <a:spcBef>
                <a:spcPts val="2133"/>
              </a:spcBef>
              <a:spcAft>
                <a:spcPts val="0"/>
              </a:spcAft>
              <a:buSzPts val="1400"/>
              <a:buFont typeface="Barlow Medium"/>
              <a:buNone/>
              <a:defRPr>
                <a:latin typeface="Barlow Medium"/>
                <a:ea typeface="Barlow Medium"/>
                <a:cs typeface="Barlow Medium"/>
                <a:sym typeface="Barlow Medium"/>
              </a:defRPr>
            </a:lvl5pPr>
            <a:lvl6pPr lvl="5" rtl="0">
              <a:spcBef>
                <a:spcPts val="2133"/>
              </a:spcBef>
              <a:spcAft>
                <a:spcPts val="0"/>
              </a:spcAft>
              <a:buSzPts val="1400"/>
              <a:buFont typeface="Barlow Medium"/>
              <a:buNone/>
              <a:defRPr>
                <a:latin typeface="Barlow Medium"/>
                <a:ea typeface="Barlow Medium"/>
                <a:cs typeface="Barlow Medium"/>
                <a:sym typeface="Barlow Medium"/>
              </a:defRPr>
            </a:lvl6pPr>
            <a:lvl7pPr lvl="6" rtl="0">
              <a:spcBef>
                <a:spcPts val="2133"/>
              </a:spcBef>
              <a:spcAft>
                <a:spcPts val="0"/>
              </a:spcAft>
              <a:buSzPts val="1400"/>
              <a:buFont typeface="Barlow Medium"/>
              <a:buNone/>
              <a:defRPr>
                <a:latin typeface="Barlow Medium"/>
                <a:ea typeface="Barlow Medium"/>
                <a:cs typeface="Barlow Medium"/>
                <a:sym typeface="Barlow Medium"/>
              </a:defRPr>
            </a:lvl7pPr>
            <a:lvl8pPr lvl="7" rtl="0">
              <a:spcBef>
                <a:spcPts val="2133"/>
              </a:spcBef>
              <a:spcAft>
                <a:spcPts val="0"/>
              </a:spcAft>
              <a:buSzPts val="1400"/>
              <a:buFont typeface="Barlow Medium"/>
              <a:buNone/>
              <a:defRPr>
                <a:latin typeface="Barlow Medium"/>
                <a:ea typeface="Barlow Medium"/>
                <a:cs typeface="Barlow Medium"/>
                <a:sym typeface="Barlow Medium"/>
              </a:defRPr>
            </a:lvl8pPr>
            <a:lvl9pPr lvl="8" rtl="0">
              <a:spcBef>
                <a:spcPts val="2133"/>
              </a:spcBef>
              <a:spcAft>
                <a:spcPts val="2133"/>
              </a:spcAft>
              <a:buSzPts val="1400"/>
              <a:buFont typeface="Barlow Medium"/>
              <a:buNone/>
              <a:defRPr>
                <a:latin typeface="Barlow Medium"/>
                <a:ea typeface="Barlow Medium"/>
                <a:cs typeface="Barlow Medium"/>
                <a:sym typeface="Barlow Medium"/>
              </a:defRPr>
            </a:lvl9pPr>
          </a:lstStyle>
          <a:p>
            <a:endParaRPr/>
          </a:p>
        </p:txBody>
      </p:sp>
      <p:sp>
        <p:nvSpPr>
          <p:cNvPr id="52" name="Google Shape;52;p3"/>
          <p:cNvSpPr txBox="1">
            <a:spLocks noGrp="1"/>
          </p:cNvSpPr>
          <p:nvPr>
            <p:ph type="title" idx="2" hasCustomPrompt="1"/>
          </p:nvPr>
        </p:nvSpPr>
        <p:spPr>
          <a:xfrm>
            <a:off x="848037" y="927567"/>
            <a:ext cx="4380000" cy="856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40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635885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3"/>
        <p:cNvGrpSpPr/>
        <p:nvPr/>
      </p:nvGrpSpPr>
      <p:grpSpPr>
        <a:xfrm>
          <a:off x="0" y="0"/>
          <a:ext cx="0" cy="0"/>
          <a:chOff x="0" y="0"/>
          <a:chExt cx="0" cy="0"/>
        </a:xfrm>
      </p:grpSpPr>
      <p:sp>
        <p:nvSpPr>
          <p:cNvPr id="54" name="Google Shape;54;p4"/>
          <p:cNvSpPr txBox="1">
            <a:spLocks noGrp="1"/>
          </p:cNvSpPr>
          <p:nvPr>
            <p:ph type="title"/>
          </p:nvPr>
        </p:nvSpPr>
        <p:spPr>
          <a:xfrm>
            <a:off x="415600" y="486979"/>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04824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415600" y="486979"/>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9" name="Google Shape;5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316451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sp>
        <p:nvSpPr>
          <p:cNvPr id="61" name="Google Shape;61;p6"/>
          <p:cNvSpPr/>
          <p:nvPr/>
        </p:nvSpPr>
        <p:spPr>
          <a:xfrm>
            <a:off x="6712232" y="600199"/>
            <a:ext cx="4922987" cy="2204111"/>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6"/>
          <p:cNvSpPr txBox="1">
            <a:spLocks noGrp="1"/>
          </p:cNvSpPr>
          <p:nvPr>
            <p:ph type="title"/>
          </p:nvPr>
        </p:nvSpPr>
        <p:spPr>
          <a:xfrm>
            <a:off x="415600" y="486979"/>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6"/>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6"/>
          <p:cNvSpPr/>
          <p:nvPr/>
        </p:nvSpPr>
        <p:spPr>
          <a:xfrm>
            <a:off x="-10638" y="3599569"/>
            <a:ext cx="1458227" cy="1014585"/>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6"/>
          <p:cNvSpPr/>
          <p:nvPr/>
        </p:nvSpPr>
        <p:spPr>
          <a:xfrm>
            <a:off x="1561729" y="8137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6" name="Google Shape;66;p6"/>
          <p:cNvGrpSpPr/>
          <p:nvPr/>
        </p:nvGrpSpPr>
        <p:grpSpPr>
          <a:xfrm>
            <a:off x="574207" y="2896646"/>
            <a:ext cx="201655" cy="183855"/>
            <a:chOff x="1474943" y="3859420"/>
            <a:chExt cx="118956" cy="108456"/>
          </a:xfrm>
        </p:grpSpPr>
        <p:sp>
          <p:nvSpPr>
            <p:cNvPr id="67" name="Google Shape;67;p6"/>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6"/>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6"/>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0" name="Google Shape;70;p6"/>
          <p:cNvSpPr/>
          <p:nvPr/>
        </p:nvSpPr>
        <p:spPr>
          <a:xfrm>
            <a:off x="10840240" y="584475"/>
            <a:ext cx="253601" cy="229301"/>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1" name="Google Shape;71;p6"/>
          <p:cNvGrpSpPr/>
          <p:nvPr/>
        </p:nvGrpSpPr>
        <p:grpSpPr>
          <a:xfrm>
            <a:off x="11241041" y="2896646"/>
            <a:ext cx="201655" cy="183855"/>
            <a:chOff x="1474943" y="3859420"/>
            <a:chExt cx="118956" cy="108456"/>
          </a:xfrm>
        </p:grpSpPr>
        <p:sp>
          <p:nvSpPr>
            <p:cNvPr id="72" name="Google Shape;72;p6"/>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6"/>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6"/>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 name="Google Shape;75;p6"/>
          <p:cNvSpPr/>
          <p:nvPr/>
        </p:nvSpPr>
        <p:spPr>
          <a:xfrm>
            <a:off x="10086462" y="4316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6" name="Google Shape;76;p6"/>
          <p:cNvGrpSpPr/>
          <p:nvPr/>
        </p:nvGrpSpPr>
        <p:grpSpPr>
          <a:xfrm>
            <a:off x="617658" y="607195"/>
            <a:ext cx="201655" cy="183855"/>
            <a:chOff x="1474943" y="3859420"/>
            <a:chExt cx="118956" cy="108456"/>
          </a:xfrm>
        </p:grpSpPr>
        <p:sp>
          <p:nvSpPr>
            <p:cNvPr id="77" name="Google Shape;77;p6"/>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6"/>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6"/>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 name="Google Shape;80;p6"/>
          <p:cNvSpPr/>
          <p:nvPr/>
        </p:nvSpPr>
        <p:spPr>
          <a:xfrm>
            <a:off x="11833079" y="44552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1" name="Google Shape;81;p6"/>
          <p:cNvGrpSpPr/>
          <p:nvPr/>
        </p:nvGrpSpPr>
        <p:grpSpPr>
          <a:xfrm>
            <a:off x="1113307" y="5793413"/>
            <a:ext cx="201655" cy="183855"/>
            <a:chOff x="1474943" y="3859420"/>
            <a:chExt cx="118956" cy="108456"/>
          </a:xfrm>
        </p:grpSpPr>
        <p:sp>
          <p:nvSpPr>
            <p:cNvPr id="82" name="Google Shape;82;p6"/>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6"/>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6"/>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6776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4EAD7"/>
        </a:solidFill>
        <a:effectLst/>
      </p:bgPr>
    </p:bg>
    <p:spTree>
      <p:nvGrpSpPr>
        <p:cNvPr id="1" name="Shape 85"/>
        <p:cNvGrpSpPr/>
        <p:nvPr/>
      </p:nvGrpSpPr>
      <p:grpSpPr>
        <a:xfrm>
          <a:off x="0" y="0"/>
          <a:ext cx="0" cy="0"/>
          <a:chOff x="0" y="0"/>
          <a:chExt cx="0" cy="0"/>
        </a:xfrm>
      </p:grpSpPr>
      <p:sp>
        <p:nvSpPr>
          <p:cNvPr id="86" name="Google Shape;86;p7"/>
          <p:cNvSpPr/>
          <p:nvPr/>
        </p:nvSpPr>
        <p:spPr>
          <a:xfrm>
            <a:off x="1605908" y="157276"/>
            <a:ext cx="4228089" cy="189295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7"/>
          <p:cNvSpPr txBox="1">
            <a:spLocks noGrp="1"/>
          </p:cNvSpPr>
          <p:nvPr>
            <p:ph type="title"/>
          </p:nvPr>
        </p:nvSpPr>
        <p:spPr>
          <a:xfrm>
            <a:off x="950967" y="4869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3733">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9pPr>
          </a:lstStyle>
          <a:p>
            <a:endParaRPr/>
          </a:p>
        </p:txBody>
      </p:sp>
      <p:sp>
        <p:nvSpPr>
          <p:cNvPr id="88" name="Google Shape;88;p7"/>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7"/>
          <p:cNvSpPr/>
          <p:nvPr/>
        </p:nvSpPr>
        <p:spPr>
          <a:xfrm flipH="1">
            <a:off x="10733768" y="361469"/>
            <a:ext cx="1458227" cy="1014585"/>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7"/>
          <p:cNvSpPr/>
          <p:nvPr/>
        </p:nvSpPr>
        <p:spPr>
          <a:xfrm>
            <a:off x="-10638" y="3599569"/>
            <a:ext cx="1458227" cy="1014585"/>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7"/>
          <p:cNvSpPr/>
          <p:nvPr/>
        </p:nvSpPr>
        <p:spPr>
          <a:xfrm>
            <a:off x="1561729" y="8137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7"/>
          <p:cNvSpPr/>
          <p:nvPr/>
        </p:nvSpPr>
        <p:spPr>
          <a:xfrm>
            <a:off x="11654762" y="19402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7"/>
          <p:cNvGrpSpPr/>
          <p:nvPr/>
        </p:nvGrpSpPr>
        <p:grpSpPr>
          <a:xfrm>
            <a:off x="9521407" y="361479"/>
            <a:ext cx="201655" cy="183855"/>
            <a:chOff x="1474943" y="3859420"/>
            <a:chExt cx="118956" cy="108456"/>
          </a:xfrm>
        </p:grpSpPr>
        <p:sp>
          <p:nvSpPr>
            <p:cNvPr id="94" name="Google Shape;94;p7"/>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7"/>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7"/>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 name="Google Shape;97;p7"/>
          <p:cNvGrpSpPr/>
          <p:nvPr/>
        </p:nvGrpSpPr>
        <p:grpSpPr>
          <a:xfrm>
            <a:off x="11574741" y="3744579"/>
            <a:ext cx="201655" cy="183855"/>
            <a:chOff x="1474943" y="3859420"/>
            <a:chExt cx="118956" cy="108456"/>
          </a:xfrm>
        </p:grpSpPr>
        <p:sp>
          <p:nvSpPr>
            <p:cNvPr id="98" name="Google Shape;98;p7"/>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7"/>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7"/>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 name="Google Shape;101;p7"/>
          <p:cNvSpPr/>
          <p:nvPr/>
        </p:nvSpPr>
        <p:spPr>
          <a:xfrm>
            <a:off x="10207862" y="30169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7"/>
          <p:cNvSpPr/>
          <p:nvPr/>
        </p:nvSpPr>
        <p:spPr>
          <a:xfrm>
            <a:off x="2675629" y="39284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7"/>
          <p:cNvSpPr txBox="1">
            <a:spLocks noGrp="1"/>
          </p:cNvSpPr>
          <p:nvPr>
            <p:ph type="subTitle" idx="1"/>
          </p:nvPr>
        </p:nvSpPr>
        <p:spPr>
          <a:xfrm>
            <a:off x="2482000" y="1716953"/>
            <a:ext cx="7228000" cy="2524800"/>
          </a:xfrm>
          <a:prstGeom prst="rect">
            <a:avLst/>
          </a:prstGeom>
        </p:spPr>
        <p:txBody>
          <a:bodyPr spcFirstLastPara="1" wrap="square" lIns="91425" tIns="91425" rIns="91425" bIns="91425" anchor="t" anchorCtr="0">
            <a:noAutofit/>
          </a:bodyPr>
          <a:lstStyle>
            <a:lvl1pPr lvl="0" algn="ctr" rtl="0">
              <a:lnSpc>
                <a:spcPct val="150000"/>
              </a:lnSpc>
              <a:spcBef>
                <a:spcPts val="0"/>
              </a:spcBef>
              <a:spcAft>
                <a:spcPts val="0"/>
              </a:spcAft>
              <a:buSzPts val="1600"/>
              <a:buFont typeface="Barlow Medium"/>
              <a:buNone/>
              <a:defRPr sz="2133">
                <a:latin typeface="Barlow Medium"/>
                <a:ea typeface="Barlow Medium"/>
                <a:cs typeface="Barlow Medium"/>
                <a:sym typeface="Barlow Medium"/>
              </a:defRPr>
            </a:lvl1pPr>
            <a:lvl2pPr lvl="1" rtl="0">
              <a:spcBef>
                <a:spcPts val="0"/>
              </a:spcBef>
              <a:spcAft>
                <a:spcPts val="0"/>
              </a:spcAft>
              <a:buSzPts val="1400"/>
              <a:buFont typeface="Barlow Medium"/>
              <a:buNone/>
              <a:defRPr>
                <a:latin typeface="Barlow Medium"/>
                <a:ea typeface="Barlow Medium"/>
                <a:cs typeface="Barlow Medium"/>
                <a:sym typeface="Barlow Medium"/>
              </a:defRPr>
            </a:lvl2pPr>
            <a:lvl3pPr lvl="2" rtl="0">
              <a:spcBef>
                <a:spcPts val="2133"/>
              </a:spcBef>
              <a:spcAft>
                <a:spcPts val="0"/>
              </a:spcAft>
              <a:buSzPts val="1400"/>
              <a:buFont typeface="Barlow Medium"/>
              <a:buNone/>
              <a:defRPr>
                <a:latin typeface="Barlow Medium"/>
                <a:ea typeface="Barlow Medium"/>
                <a:cs typeface="Barlow Medium"/>
                <a:sym typeface="Barlow Medium"/>
              </a:defRPr>
            </a:lvl3pPr>
            <a:lvl4pPr lvl="3" rtl="0">
              <a:spcBef>
                <a:spcPts val="2133"/>
              </a:spcBef>
              <a:spcAft>
                <a:spcPts val="0"/>
              </a:spcAft>
              <a:buSzPts val="1400"/>
              <a:buFont typeface="Barlow Medium"/>
              <a:buNone/>
              <a:defRPr>
                <a:latin typeface="Barlow Medium"/>
                <a:ea typeface="Barlow Medium"/>
                <a:cs typeface="Barlow Medium"/>
                <a:sym typeface="Barlow Medium"/>
              </a:defRPr>
            </a:lvl4pPr>
            <a:lvl5pPr lvl="4" rtl="0">
              <a:spcBef>
                <a:spcPts val="2133"/>
              </a:spcBef>
              <a:spcAft>
                <a:spcPts val="0"/>
              </a:spcAft>
              <a:buSzPts val="1400"/>
              <a:buFont typeface="Barlow Medium"/>
              <a:buNone/>
              <a:defRPr>
                <a:latin typeface="Barlow Medium"/>
                <a:ea typeface="Barlow Medium"/>
                <a:cs typeface="Barlow Medium"/>
                <a:sym typeface="Barlow Medium"/>
              </a:defRPr>
            </a:lvl5pPr>
            <a:lvl6pPr lvl="5" rtl="0">
              <a:spcBef>
                <a:spcPts val="2133"/>
              </a:spcBef>
              <a:spcAft>
                <a:spcPts val="0"/>
              </a:spcAft>
              <a:buSzPts val="1400"/>
              <a:buFont typeface="Barlow Medium"/>
              <a:buNone/>
              <a:defRPr>
                <a:latin typeface="Barlow Medium"/>
                <a:ea typeface="Barlow Medium"/>
                <a:cs typeface="Barlow Medium"/>
                <a:sym typeface="Barlow Medium"/>
              </a:defRPr>
            </a:lvl6pPr>
            <a:lvl7pPr lvl="6" rtl="0">
              <a:spcBef>
                <a:spcPts val="2133"/>
              </a:spcBef>
              <a:spcAft>
                <a:spcPts val="0"/>
              </a:spcAft>
              <a:buSzPts val="1400"/>
              <a:buFont typeface="Barlow Medium"/>
              <a:buNone/>
              <a:defRPr>
                <a:latin typeface="Barlow Medium"/>
                <a:ea typeface="Barlow Medium"/>
                <a:cs typeface="Barlow Medium"/>
                <a:sym typeface="Barlow Medium"/>
              </a:defRPr>
            </a:lvl7pPr>
            <a:lvl8pPr lvl="7" rtl="0">
              <a:spcBef>
                <a:spcPts val="2133"/>
              </a:spcBef>
              <a:spcAft>
                <a:spcPts val="0"/>
              </a:spcAft>
              <a:buSzPts val="1400"/>
              <a:buFont typeface="Barlow Medium"/>
              <a:buNone/>
              <a:defRPr>
                <a:latin typeface="Barlow Medium"/>
                <a:ea typeface="Barlow Medium"/>
                <a:cs typeface="Barlow Medium"/>
                <a:sym typeface="Barlow Medium"/>
              </a:defRPr>
            </a:lvl8pPr>
            <a:lvl9pPr lvl="8" rtl="0">
              <a:spcBef>
                <a:spcPts val="2133"/>
              </a:spcBef>
              <a:spcAft>
                <a:spcPts val="2133"/>
              </a:spcAft>
              <a:buSzPts val="1400"/>
              <a:buFont typeface="Barlow Medium"/>
              <a:buNone/>
              <a:defRPr>
                <a:latin typeface="Barlow Medium"/>
                <a:ea typeface="Barlow Medium"/>
                <a:cs typeface="Barlow Medium"/>
                <a:sym typeface="Barlow Medium"/>
              </a:defRPr>
            </a:lvl9pPr>
          </a:lstStyle>
          <a:p>
            <a:endParaRPr/>
          </a:p>
        </p:txBody>
      </p:sp>
    </p:spTree>
    <p:extLst>
      <p:ext uri="{BB962C8B-B14F-4D97-AF65-F5344CB8AC3E}">
        <p14:creationId xmlns:p14="http://schemas.microsoft.com/office/powerpoint/2010/main" val="1468948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F4EAD7"/>
        </a:solidFill>
        <a:effectLst/>
      </p:bgPr>
    </p:bg>
    <p:spTree>
      <p:nvGrpSpPr>
        <p:cNvPr id="1" name="Shape 104"/>
        <p:cNvGrpSpPr/>
        <p:nvPr/>
      </p:nvGrpSpPr>
      <p:grpSpPr>
        <a:xfrm>
          <a:off x="0" y="0"/>
          <a:ext cx="0" cy="0"/>
          <a:chOff x="0" y="0"/>
          <a:chExt cx="0" cy="0"/>
        </a:xfrm>
      </p:grpSpPr>
      <p:sp>
        <p:nvSpPr>
          <p:cNvPr id="105" name="Google Shape;105;p8"/>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8"/>
          <p:cNvSpPr txBox="1">
            <a:spLocks noGrp="1"/>
          </p:cNvSpPr>
          <p:nvPr>
            <p:ph type="title"/>
          </p:nvPr>
        </p:nvSpPr>
        <p:spPr>
          <a:xfrm>
            <a:off x="1307725" y="3991833"/>
            <a:ext cx="4793600" cy="594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2400"/>
            </a:lvl1pPr>
            <a:lvl2pPr lvl="1">
              <a:spcBef>
                <a:spcPts val="0"/>
              </a:spcBef>
              <a:spcAft>
                <a:spcPts val="0"/>
              </a:spcAft>
              <a:buSzPts val="1400"/>
              <a:buNone/>
              <a:defRPr sz="1867"/>
            </a:lvl2pPr>
            <a:lvl3pPr lvl="2">
              <a:spcBef>
                <a:spcPts val="0"/>
              </a:spcBef>
              <a:spcAft>
                <a:spcPts val="0"/>
              </a:spcAft>
              <a:buSzPts val="1400"/>
              <a:buNone/>
              <a:defRPr sz="1867"/>
            </a:lvl3pPr>
            <a:lvl4pPr lvl="3">
              <a:spcBef>
                <a:spcPts val="0"/>
              </a:spcBef>
              <a:spcAft>
                <a:spcPts val="0"/>
              </a:spcAft>
              <a:buSzPts val="1400"/>
              <a:buNone/>
              <a:defRPr sz="1867"/>
            </a:lvl4pPr>
            <a:lvl5pPr lvl="4">
              <a:spcBef>
                <a:spcPts val="0"/>
              </a:spcBef>
              <a:spcAft>
                <a:spcPts val="0"/>
              </a:spcAft>
              <a:buSzPts val="1400"/>
              <a:buNone/>
              <a:defRPr sz="1867"/>
            </a:lvl5pPr>
            <a:lvl6pPr lvl="5">
              <a:spcBef>
                <a:spcPts val="0"/>
              </a:spcBef>
              <a:spcAft>
                <a:spcPts val="0"/>
              </a:spcAft>
              <a:buSzPts val="1400"/>
              <a:buNone/>
              <a:defRPr sz="1867"/>
            </a:lvl6pPr>
            <a:lvl7pPr lvl="6">
              <a:spcBef>
                <a:spcPts val="0"/>
              </a:spcBef>
              <a:spcAft>
                <a:spcPts val="0"/>
              </a:spcAft>
              <a:buSzPts val="1400"/>
              <a:buNone/>
              <a:defRPr sz="1867"/>
            </a:lvl7pPr>
            <a:lvl8pPr lvl="7">
              <a:spcBef>
                <a:spcPts val="0"/>
              </a:spcBef>
              <a:spcAft>
                <a:spcPts val="0"/>
              </a:spcAft>
              <a:buSzPts val="1400"/>
              <a:buNone/>
              <a:defRPr sz="1867"/>
            </a:lvl8pPr>
            <a:lvl9pPr lvl="8">
              <a:spcBef>
                <a:spcPts val="0"/>
              </a:spcBef>
              <a:spcAft>
                <a:spcPts val="0"/>
              </a:spcAft>
              <a:buSzPts val="1400"/>
              <a:buNone/>
              <a:defRPr sz="1867"/>
            </a:lvl9pPr>
          </a:lstStyle>
          <a:p>
            <a:endParaRPr/>
          </a:p>
        </p:txBody>
      </p:sp>
      <p:sp>
        <p:nvSpPr>
          <p:cNvPr id="107" name="Google Shape;107;p8"/>
          <p:cNvSpPr/>
          <p:nvPr/>
        </p:nvSpPr>
        <p:spPr>
          <a:xfrm>
            <a:off x="6712232" y="600199"/>
            <a:ext cx="4922987" cy="2204111"/>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8"/>
          <p:cNvSpPr/>
          <p:nvPr/>
        </p:nvSpPr>
        <p:spPr>
          <a:xfrm>
            <a:off x="-10638" y="3599569"/>
            <a:ext cx="1458227" cy="1014585"/>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8"/>
          <p:cNvSpPr/>
          <p:nvPr/>
        </p:nvSpPr>
        <p:spPr>
          <a:xfrm>
            <a:off x="1561729" y="8137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0" name="Google Shape;110;p8"/>
          <p:cNvGrpSpPr/>
          <p:nvPr/>
        </p:nvGrpSpPr>
        <p:grpSpPr>
          <a:xfrm>
            <a:off x="574207" y="2896646"/>
            <a:ext cx="201655" cy="183855"/>
            <a:chOff x="1474943" y="3859420"/>
            <a:chExt cx="118956" cy="108456"/>
          </a:xfrm>
        </p:grpSpPr>
        <p:sp>
          <p:nvSpPr>
            <p:cNvPr id="111" name="Google Shape;111;p8"/>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8"/>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8"/>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4" name="Google Shape;114;p8"/>
          <p:cNvSpPr/>
          <p:nvPr/>
        </p:nvSpPr>
        <p:spPr>
          <a:xfrm>
            <a:off x="10840240" y="584475"/>
            <a:ext cx="253601" cy="229301"/>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5" name="Google Shape;115;p8"/>
          <p:cNvGrpSpPr/>
          <p:nvPr/>
        </p:nvGrpSpPr>
        <p:grpSpPr>
          <a:xfrm>
            <a:off x="11241041" y="2896646"/>
            <a:ext cx="201655" cy="183855"/>
            <a:chOff x="1474943" y="3859420"/>
            <a:chExt cx="118956" cy="108456"/>
          </a:xfrm>
        </p:grpSpPr>
        <p:sp>
          <p:nvSpPr>
            <p:cNvPr id="116" name="Google Shape;116;p8"/>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8"/>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8"/>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9" name="Google Shape;119;p8"/>
          <p:cNvSpPr/>
          <p:nvPr/>
        </p:nvSpPr>
        <p:spPr>
          <a:xfrm>
            <a:off x="10086462" y="4316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0" name="Google Shape;120;p8"/>
          <p:cNvGrpSpPr/>
          <p:nvPr/>
        </p:nvGrpSpPr>
        <p:grpSpPr>
          <a:xfrm>
            <a:off x="617658" y="607195"/>
            <a:ext cx="201655" cy="183855"/>
            <a:chOff x="1474943" y="3859420"/>
            <a:chExt cx="118956" cy="108456"/>
          </a:xfrm>
        </p:grpSpPr>
        <p:sp>
          <p:nvSpPr>
            <p:cNvPr id="121" name="Google Shape;121;p8"/>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8"/>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8"/>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4" name="Google Shape;124;p8"/>
          <p:cNvSpPr/>
          <p:nvPr/>
        </p:nvSpPr>
        <p:spPr>
          <a:xfrm>
            <a:off x="11833079" y="44552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5" name="Google Shape;125;p8"/>
          <p:cNvGrpSpPr/>
          <p:nvPr/>
        </p:nvGrpSpPr>
        <p:grpSpPr>
          <a:xfrm>
            <a:off x="1113307" y="5793413"/>
            <a:ext cx="201655" cy="183855"/>
            <a:chOff x="1474943" y="3859420"/>
            <a:chExt cx="118956" cy="108456"/>
          </a:xfrm>
        </p:grpSpPr>
        <p:sp>
          <p:nvSpPr>
            <p:cNvPr id="126" name="Google Shape;126;p8"/>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8"/>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8"/>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 name="Google Shape;129;p8"/>
          <p:cNvSpPr txBox="1">
            <a:spLocks noGrp="1"/>
          </p:cNvSpPr>
          <p:nvPr>
            <p:ph type="subTitle" idx="1"/>
          </p:nvPr>
        </p:nvSpPr>
        <p:spPr>
          <a:xfrm>
            <a:off x="1307725" y="2133833"/>
            <a:ext cx="4793600" cy="185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Font typeface="Barlow Medium"/>
              <a:buNone/>
              <a:defRPr sz="2667">
                <a:latin typeface="Barlow Medium"/>
                <a:ea typeface="Barlow Medium"/>
                <a:cs typeface="Barlow Medium"/>
                <a:sym typeface="Barlow Medium"/>
              </a:defRPr>
            </a:lvl1pPr>
            <a:lvl2pPr lvl="1" rtl="0">
              <a:spcBef>
                <a:spcPts val="2133"/>
              </a:spcBef>
              <a:spcAft>
                <a:spcPts val="0"/>
              </a:spcAft>
              <a:buSzPts val="1400"/>
              <a:buFont typeface="Barlow Medium"/>
              <a:buNone/>
              <a:defRPr>
                <a:latin typeface="Barlow Medium"/>
                <a:ea typeface="Barlow Medium"/>
                <a:cs typeface="Barlow Medium"/>
                <a:sym typeface="Barlow Medium"/>
              </a:defRPr>
            </a:lvl2pPr>
            <a:lvl3pPr lvl="2" rtl="0">
              <a:spcBef>
                <a:spcPts val="2133"/>
              </a:spcBef>
              <a:spcAft>
                <a:spcPts val="0"/>
              </a:spcAft>
              <a:buSzPts val="1400"/>
              <a:buFont typeface="Barlow Medium"/>
              <a:buNone/>
              <a:defRPr>
                <a:latin typeface="Barlow Medium"/>
                <a:ea typeface="Barlow Medium"/>
                <a:cs typeface="Barlow Medium"/>
                <a:sym typeface="Barlow Medium"/>
              </a:defRPr>
            </a:lvl3pPr>
            <a:lvl4pPr lvl="3" rtl="0">
              <a:spcBef>
                <a:spcPts val="2133"/>
              </a:spcBef>
              <a:spcAft>
                <a:spcPts val="0"/>
              </a:spcAft>
              <a:buSzPts val="1400"/>
              <a:buFont typeface="Barlow Medium"/>
              <a:buNone/>
              <a:defRPr>
                <a:latin typeface="Barlow Medium"/>
                <a:ea typeface="Barlow Medium"/>
                <a:cs typeface="Barlow Medium"/>
                <a:sym typeface="Barlow Medium"/>
              </a:defRPr>
            </a:lvl4pPr>
            <a:lvl5pPr lvl="4" rtl="0">
              <a:spcBef>
                <a:spcPts val="2133"/>
              </a:spcBef>
              <a:spcAft>
                <a:spcPts val="0"/>
              </a:spcAft>
              <a:buSzPts val="1400"/>
              <a:buFont typeface="Barlow Medium"/>
              <a:buNone/>
              <a:defRPr>
                <a:latin typeface="Barlow Medium"/>
                <a:ea typeface="Barlow Medium"/>
                <a:cs typeface="Barlow Medium"/>
                <a:sym typeface="Barlow Medium"/>
              </a:defRPr>
            </a:lvl5pPr>
            <a:lvl6pPr lvl="5" rtl="0">
              <a:spcBef>
                <a:spcPts val="2133"/>
              </a:spcBef>
              <a:spcAft>
                <a:spcPts val="0"/>
              </a:spcAft>
              <a:buSzPts val="1400"/>
              <a:buFont typeface="Barlow Medium"/>
              <a:buNone/>
              <a:defRPr>
                <a:latin typeface="Barlow Medium"/>
                <a:ea typeface="Barlow Medium"/>
                <a:cs typeface="Barlow Medium"/>
                <a:sym typeface="Barlow Medium"/>
              </a:defRPr>
            </a:lvl6pPr>
            <a:lvl7pPr lvl="6" rtl="0">
              <a:spcBef>
                <a:spcPts val="2133"/>
              </a:spcBef>
              <a:spcAft>
                <a:spcPts val="0"/>
              </a:spcAft>
              <a:buSzPts val="1400"/>
              <a:buFont typeface="Barlow Medium"/>
              <a:buNone/>
              <a:defRPr>
                <a:latin typeface="Barlow Medium"/>
                <a:ea typeface="Barlow Medium"/>
                <a:cs typeface="Barlow Medium"/>
                <a:sym typeface="Barlow Medium"/>
              </a:defRPr>
            </a:lvl7pPr>
            <a:lvl8pPr lvl="7" rtl="0">
              <a:spcBef>
                <a:spcPts val="2133"/>
              </a:spcBef>
              <a:spcAft>
                <a:spcPts val="0"/>
              </a:spcAft>
              <a:buSzPts val="1400"/>
              <a:buFont typeface="Barlow Medium"/>
              <a:buNone/>
              <a:defRPr>
                <a:latin typeface="Barlow Medium"/>
                <a:ea typeface="Barlow Medium"/>
                <a:cs typeface="Barlow Medium"/>
                <a:sym typeface="Barlow Medium"/>
              </a:defRPr>
            </a:lvl8pPr>
            <a:lvl9pPr lvl="8" rtl="0">
              <a:spcBef>
                <a:spcPts val="2133"/>
              </a:spcBef>
              <a:spcAft>
                <a:spcPts val="2133"/>
              </a:spcAft>
              <a:buSzPts val="1400"/>
              <a:buFont typeface="Barlow Medium"/>
              <a:buNone/>
              <a:defRPr>
                <a:latin typeface="Barlow Medium"/>
                <a:ea typeface="Barlow Medium"/>
                <a:cs typeface="Barlow Medium"/>
                <a:sym typeface="Barlow Medium"/>
              </a:defRPr>
            </a:lvl9pPr>
          </a:lstStyle>
          <a:p>
            <a:endParaRPr/>
          </a:p>
        </p:txBody>
      </p:sp>
    </p:spTree>
    <p:extLst>
      <p:ext uri="{BB962C8B-B14F-4D97-AF65-F5344CB8AC3E}">
        <p14:creationId xmlns:p14="http://schemas.microsoft.com/office/powerpoint/2010/main" val="31672334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2" name="Google Shape;132;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3" name="Google Shape;133;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6364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4" y="1061486"/>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
        <p:nvSpPr>
          <p:cNvPr id="928" name="Google Shape;928;p37"/>
          <p:cNvSpPr/>
          <p:nvPr/>
        </p:nvSpPr>
        <p:spPr>
          <a:xfrm flipH="1">
            <a:off x="3153081" y="675618"/>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9" name="Google Shape;929;p37"/>
          <p:cNvSpPr/>
          <p:nvPr/>
        </p:nvSpPr>
        <p:spPr>
          <a:xfrm flipH="1">
            <a:off x="632748" y="1369781"/>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30" name="Google Shape;930;p37"/>
          <p:cNvSpPr/>
          <p:nvPr/>
        </p:nvSpPr>
        <p:spPr>
          <a:xfrm flipH="1">
            <a:off x="2758089" y="2622413"/>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nvGrpSpPr>
          <p:cNvPr id="931" name="Google Shape;931;p37"/>
          <p:cNvGrpSpPr/>
          <p:nvPr/>
        </p:nvGrpSpPr>
        <p:grpSpPr>
          <a:xfrm flipH="1">
            <a:off x="9360577"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1132979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4"/>
        <p:cNvGrpSpPr/>
        <p:nvPr/>
      </p:nvGrpSpPr>
      <p:grpSpPr>
        <a:xfrm>
          <a:off x="0" y="0"/>
          <a:ext cx="0" cy="0"/>
          <a:chOff x="0" y="0"/>
          <a:chExt cx="0" cy="0"/>
        </a:xfrm>
      </p:grpSpPr>
      <p:sp>
        <p:nvSpPr>
          <p:cNvPr id="135" name="Google Shape;135;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4196067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6"/>
        <p:cNvGrpSpPr/>
        <p:nvPr/>
      </p:nvGrpSpPr>
      <p:grpSpPr>
        <a:xfrm>
          <a:off x="0" y="0"/>
          <a:ext cx="0" cy="0"/>
          <a:chOff x="0" y="0"/>
          <a:chExt cx="0" cy="0"/>
        </a:xfrm>
      </p:grpSpPr>
      <p:sp>
        <p:nvSpPr>
          <p:cNvPr id="137" name="Google Shape;137;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38" name="Google Shape;138;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928444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4EAD7"/>
        </a:solidFill>
        <a:effectLst/>
      </p:bgPr>
    </p:bg>
    <p:spTree>
      <p:nvGrpSpPr>
        <p:cNvPr id="1" name="Shape 140"/>
        <p:cNvGrpSpPr/>
        <p:nvPr/>
      </p:nvGrpSpPr>
      <p:grpSpPr>
        <a:xfrm>
          <a:off x="0" y="0"/>
          <a:ext cx="0" cy="0"/>
          <a:chOff x="0" y="0"/>
          <a:chExt cx="0" cy="0"/>
        </a:xfrm>
      </p:grpSpPr>
      <p:sp>
        <p:nvSpPr>
          <p:cNvPr id="141" name="Google Shape;141;p13"/>
          <p:cNvSpPr/>
          <p:nvPr/>
        </p:nvSpPr>
        <p:spPr>
          <a:xfrm>
            <a:off x="1640498" y="2872107"/>
            <a:ext cx="1856996" cy="831372"/>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13"/>
          <p:cNvSpPr/>
          <p:nvPr/>
        </p:nvSpPr>
        <p:spPr>
          <a:xfrm>
            <a:off x="5" y="562770"/>
            <a:ext cx="2126015" cy="147920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13"/>
          <p:cNvSpPr/>
          <p:nvPr/>
        </p:nvSpPr>
        <p:spPr>
          <a:xfrm>
            <a:off x="8400536" y="1028656"/>
            <a:ext cx="3463843" cy="1550752"/>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3"/>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13"/>
          <p:cNvSpPr txBox="1">
            <a:spLocks noGrp="1"/>
          </p:cNvSpPr>
          <p:nvPr>
            <p:ph type="title"/>
          </p:nvPr>
        </p:nvSpPr>
        <p:spPr>
          <a:xfrm>
            <a:off x="950967" y="48688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6" name="Google Shape;146;p13"/>
          <p:cNvSpPr txBox="1">
            <a:spLocks noGrp="1"/>
          </p:cNvSpPr>
          <p:nvPr>
            <p:ph type="title" idx="2" hasCustomPrompt="1"/>
          </p:nvPr>
        </p:nvSpPr>
        <p:spPr>
          <a:xfrm>
            <a:off x="3264224" y="1738533"/>
            <a:ext cx="3319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rgbClr val="459B97"/>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47" name="Google Shape;147;p13">
            <a:hlinkClick r:id="" action="ppaction://noaction"/>
          </p:cNvPr>
          <p:cNvSpPr txBox="1">
            <a:spLocks noGrp="1"/>
          </p:cNvSpPr>
          <p:nvPr>
            <p:ph type="title" idx="3"/>
          </p:nvPr>
        </p:nvSpPr>
        <p:spPr>
          <a:xfrm>
            <a:off x="3109800" y="2267600"/>
            <a:ext cx="3628400" cy="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4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48" name="Google Shape;148;p13"/>
          <p:cNvSpPr txBox="1">
            <a:spLocks noGrp="1"/>
          </p:cNvSpPr>
          <p:nvPr>
            <p:ph type="subTitle" idx="1"/>
          </p:nvPr>
        </p:nvSpPr>
        <p:spPr>
          <a:xfrm>
            <a:off x="3109881" y="2715800"/>
            <a:ext cx="3628400" cy="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49" name="Google Shape;149;p13"/>
          <p:cNvSpPr txBox="1">
            <a:spLocks noGrp="1"/>
          </p:cNvSpPr>
          <p:nvPr>
            <p:ph type="title" idx="4" hasCustomPrompt="1"/>
          </p:nvPr>
        </p:nvSpPr>
        <p:spPr>
          <a:xfrm>
            <a:off x="7103889" y="1738533"/>
            <a:ext cx="3319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rgbClr val="459B97"/>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0" name="Google Shape;150;p13">
            <a:hlinkClick r:id="" action="ppaction://noaction"/>
          </p:cNvPr>
          <p:cNvSpPr txBox="1">
            <a:spLocks noGrp="1"/>
          </p:cNvSpPr>
          <p:nvPr>
            <p:ph type="title" idx="5"/>
          </p:nvPr>
        </p:nvSpPr>
        <p:spPr>
          <a:xfrm>
            <a:off x="6949700" y="2267600"/>
            <a:ext cx="3628400" cy="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4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51" name="Google Shape;151;p13"/>
          <p:cNvSpPr txBox="1">
            <a:spLocks noGrp="1"/>
          </p:cNvSpPr>
          <p:nvPr>
            <p:ph type="subTitle" idx="6"/>
          </p:nvPr>
        </p:nvSpPr>
        <p:spPr>
          <a:xfrm>
            <a:off x="6949448" y="2715800"/>
            <a:ext cx="3628400" cy="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2" name="Google Shape;152;p13"/>
          <p:cNvSpPr txBox="1">
            <a:spLocks noGrp="1"/>
          </p:cNvSpPr>
          <p:nvPr>
            <p:ph type="title" idx="7" hasCustomPrompt="1"/>
          </p:nvPr>
        </p:nvSpPr>
        <p:spPr>
          <a:xfrm>
            <a:off x="3264089" y="3811883"/>
            <a:ext cx="3319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rgbClr val="459B97"/>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3" name="Google Shape;153;p13">
            <a:hlinkClick r:id="" action="ppaction://noaction"/>
          </p:cNvPr>
          <p:cNvSpPr txBox="1">
            <a:spLocks noGrp="1"/>
          </p:cNvSpPr>
          <p:nvPr>
            <p:ph type="title" idx="8"/>
          </p:nvPr>
        </p:nvSpPr>
        <p:spPr>
          <a:xfrm>
            <a:off x="3109667" y="4341000"/>
            <a:ext cx="3628400" cy="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4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54" name="Google Shape;154;p13"/>
          <p:cNvSpPr txBox="1">
            <a:spLocks noGrp="1"/>
          </p:cNvSpPr>
          <p:nvPr>
            <p:ph type="subTitle" idx="9"/>
          </p:nvPr>
        </p:nvSpPr>
        <p:spPr>
          <a:xfrm>
            <a:off x="3109733" y="4789203"/>
            <a:ext cx="3628400" cy="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5" name="Google Shape;155;p13"/>
          <p:cNvSpPr txBox="1">
            <a:spLocks noGrp="1"/>
          </p:cNvSpPr>
          <p:nvPr>
            <p:ph type="title" idx="13" hasCustomPrompt="1"/>
          </p:nvPr>
        </p:nvSpPr>
        <p:spPr>
          <a:xfrm>
            <a:off x="7103753" y="3811883"/>
            <a:ext cx="3319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rgbClr val="459B97"/>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6" name="Google Shape;156;p13"/>
          <p:cNvSpPr txBox="1">
            <a:spLocks noGrp="1"/>
          </p:cNvSpPr>
          <p:nvPr>
            <p:ph type="title" idx="14"/>
          </p:nvPr>
        </p:nvSpPr>
        <p:spPr>
          <a:xfrm>
            <a:off x="6949500" y="4341000"/>
            <a:ext cx="3628400" cy="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4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57" name="Google Shape;157;p13"/>
          <p:cNvSpPr txBox="1">
            <a:spLocks noGrp="1"/>
          </p:cNvSpPr>
          <p:nvPr>
            <p:ph type="subTitle" idx="15"/>
          </p:nvPr>
        </p:nvSpPr>
        <p:spPr>
          <a:xfrm>
            <a:off x="6949300" y="4789203"/>
            <a:ext cx="3628400" cy="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8" name="Google Shape;158;p13"/>
          <p:cNvSpPr/>
          <p:nvPr/>
        </p:nvSpPr>
        <p:spPr>
          <a:xfrm>
            <a:off x="11476762" y="10461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3"/>
          <p:cNvSpPr/>
          <p:nvPr/>
        </p:nvSpPr>
        <p:spPr>
          <a:xfrm>
            <a:off x="9967995" y="4653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3"/>
          <p:cNvSpPr/>
          <p:nvPr/>
        </p:nvSpPr>
        <p:spPr>
          <a:xfrm>
            <a:off x="1895162" y="8251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3"/>
          <p:cNvSpPr/>
          <p:nvPr/>
        </p:nvSpPr>
        <p:spPr>
          <a:xfrm>
            <a:off x="327629" y="24694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2" name="Google Shape;162;p13"/>
          <p:cNvGrpSpPr/>
          <p:nvPr/>
        </p:nvGrpSpPr>
        <p:grpSpPr>
          <a:xfrm>
            <a:off x="648674" y="3107013"/>
            <a:ext cx="201655" cy="183855"/>
            <a:chOff x="1474943" y="3859420"/>
            <a:chExt cx="118956" cy="108456"/>
          </a:xfrm>
        </p:grpSpPr>
        <p:sp>
          <p:nvSpPr>
            <p:cNvPr id="163" name="Google Shape;163;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6" name="Google Shape;166;p13"/>
          <p:cNvGrpSpPr/>
          <p:nvPr/>
        </p:nvGrpSpPr>
        <p:grpSpPr>
          <a:xfrm>
            <a:off x="11533307" y="3107013"/>
            <a:ext cx="201655" cy="183855"/>
            <a:chOff x="1474943" y="3859420"/>
            <a:chExt cx="118956" cy="108456"/>
          </a:xfrm>
        </p:grpSpPr>
        <p:sp>
          <p:nvSpPr>
            <p:cNvPr id="167" name="Google Shape;167;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0" name="Google Shape;170;p13"/>
          <p:cNvGrpSpPr/>
          <p:nvPr/>
        </p:nvGrpSpPr>
        <p:grpSpPr>
          <a:xfrm>
            <a:off x="3989507" y="292479"/>
            <a:ext cx="201655" cy="183855"/>
            <a:chOff x="1474943" y="3859420"/>
            <a:chExt cx="118956" cy="108456"/>
          </a:xfrm>
        </p:grpSpPr>
        <p:sp>
          <p:nvSpPr>
            <p:cNvPr id="171" name="Google Shape;171;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33425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rgbClr val="F4EAD7"/>
        </a:solidFill>
        <a:effectLst/>
      </p:bgPr>
    </p:bg>
    <p:spTree>
      <p:nvGrpSpPr>
        <p:cNvPr id="1" name="Shape 197"/>
        <p:cNvGrpSpPr/>
        <p:nvPr/>
      </p:nvGrpSpPr>
      <p:grpSpPr>
        <a:xfrm>
          <a:off x="0" y="0"/>
          <a:ext cx="0" cy="0"/>
          <a:chOff x="0" y="0"/>
          <a:chExt cx="0" cy="0"/>
        </a:xfrm>
      </p:grpSpPr>
      <p:sp>
        <p:nvSpPr>
          <p:cNvPr id="198" name="Google Shape;198;p15"/>
          <p:cNvSpPr/>
          <p:nvPr/>
        </p:nvSpPr>
        <p:spPr>
          <a:xfrm>
            <a:off x="1605908" y="157276"/>
            <a:ext cx="4228089" cy="189295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5"/>
          <p:cNvSpPr txBox="1">
            <a:spLocks noGrp="1"/>
          </p:cNvSpPr>
          <p:nvPr>
            <p:ph type="title"/>
          </p:nvPr>
        </p:nvSpPr>
        <p:spPr>
          <a:xfrm>
            <a:off x="950967" y="4869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3733">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9pPr>
          </a:lstStyle>
          <a:p>
            <a:endParaRPr/>
          </a:p>
        </p:txBody>
      </p:sp>
      <p:sp>
        <p:nvSpPr>
          <p:cNvPr id="200" name="Google Shape;200;p15"/>
          <p:cNvSpPr/>
          <p:nvPr/>
        </p:nvSpPr>
        <p:spPr>
          <a:xfrm>
            <a:off x="1561729" y="8137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1" name="Google Shape;201;p15"/>
          <p:cNvGrpSpPr/>
          <p:nvPr/>
        </p:nvGrpSpPr>
        <p:grpSpPr>
          <a:xfrm>
            <a:off x="9521407" y="361479"/>
            <a:ext cx="201655" cy="183855"/>
            <a:chOff x="1474943" y="3859420"/>
            <a:chExt cx="118956" cy="108456"/>
          </a:xfrm>
        </p:grpSpPr>
        <p:sp>
          <p:nvSpPr>
            <p:cNvPr id="202" name="Google Shape;202;p15"/>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5"/>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5"/>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5" name="Google Shape;205;p15"/>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15"/>
          <p:cNvSpPr/>
          <p:nvPr/>
        </p:nvSpPr>
        <p:spPr>
          <a:xfrm flipH="1">
            <a:off x="10733768" y="361469"/>
            <a:ext cx="1458227" cy="1014585"/>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15"/>
          <p:cNvSpPr/>
          <p:nvPr/>
        </p:nvSpPr>
        <p:spPr>
          <a:xfrm>
            <a:off x="-10638" y="3599569"/>
            <a:ext cx="1458227" cy="1014585"/>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5"/>
          <p:cNvSpPr/>
          <p:nvPr/>
        </p:nvSpPr>
        <p:spPr>
          <a:xfrm>
            <a:off x="11654762" y="19402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9" name="Google Shape;209;p15"/>
          <p:cNvGrpSpPr/>
          <p:nvPr/>
        </p:nvGrpSpPr>
        <p:grpSpPr>
          <a:xfrm>
            <a:off x="11574741" y="3744579"/>
            <a:ext cx="201655" cy="183855"/>
            <a:chOff x="1474943" y="3859420"/>
            <a:chExt cx="118956" cy="108456"/>
          </a:xfrm>
        </p:grpSpPr>
        <p:sp>
          <p:nvSpPr>
            <p:cNvPr id="210" name="Google Shape;210;p15"/>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5"/>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5"/>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3" name="Google Shape;213;p15"/>
          <p:cNvSpPr/>
          <p:nvPr/>
        </p:nvSpPr>
        <p:spPr>
          <a:xfrm>
            <a:off x="10207862" y="30169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15"/>
          <p:cNvSpPr/>
          <p:nvPr/>
        </p:nvSpPr>
        <p:spPr>
          <a:xfrm>
            <a:off x="2675629" y="39284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05346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bg>
      <p:bgPr>
        <a:solidFill>
          <a:srgbClr val="F4EAD7"/>
        </a:solidFill>
        <a:effectLst/>
      </p:bgPr>
    </p:bg>
    <p:spTree>
      <p:nvGrpSpPr>
        <p:cNvPr id="1" name="Shape 235"/>
        <p:cNvGrpSpPr/>
        <p:nvPr/>
      </p:nvGrpSpPr>
      <p:grpSpPr>
        <a:xfrm>
          <a:off x="0" y="0"/>
          <a:ext cx="0" cy="0"/>
          <a:chOff x="0" y="0"/>
          <a:chExt cx="0" cy="0"/>
        </a:xfrm>
      </p:grpSpPr>
      <p:sp>
        <p:nvSpPr>
          <p:cNvPr id="236" name="Google Shape;236;p17"/>
          <p:cNvSpPr/>
          <p:nvPr/>
        </p:nvSpPr>
        <p:spPr>
          <a:xfrm>
            <a:off x="7919032" y="344995"/>
            <a:ext cx="2521721" cy="112901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7"/>
          <p:cNvSpPr/>
          <p:nvPr/>
        </p:nvSpPr>
        <p:spPr>
          <a:xfrm>
            <a:off x="77869" y="668941"/>
            <a:ext cx="2266192" cy="1014620"/>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7"/>
          <p:cNvSpPr txBox="1">
            <a:spLocks noGrp="1"/>
          </p:cNvSpPr>
          <p:nvPr>
            <p:ph type="title"/>
          </p:nvPr>
        </p:nvSpPr>
        <p:spPr>
          <a:xfrm>
            <a:off x="950967" y="4869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3733">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9pPr>
          </a:lstStyle>
          <a:p>
            <a:endParaRPr/>
          </a:p>
        </p:txBody>
      </p:sp>
      <p:sp>
        <p:nvSpPr>
          <p:cNvPr id="239" name="Google Shape;239;p17"/>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7"/>
          <p:cNvSpPr/>
          <p:nvPr/>
        </p:nvSpPr>
        <p:spPr>
          <a:xfrm>
            <a:off x="578829" y="40384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1" name="Google Shape;241;p17"/>
          <p:cNvGrpSpPr/>
          <p:nvPr/>
        </p:nvGrpSpPr>
        <p:grpSpPr>
          <a:xfrm>
            <a:off x="2861541" y="1929779"/>
            <a:ext cx="201655" cy="183855"/>
            <a:chOff x="1474943" y="3859420"/>
            <a:chExt cx="118956" cy="108456"/>
          </a:xfrm>
        </p:grpSpPr>
        <p:sp>
          <p:nvSpPr>
            <p:cNvPr id="242" name="Google Shape;242;p17"/>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7"/>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7"/>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5" name="Google Shape;245;p17"/>
          <p:cNvGrpSpPr/>
          <p:nvPr/>
        </p:nvGrpSpPr>
        <p:grpSpPr>
          <a:xfrm>
            <a:off x="10982041" y="3061679"/>
            <a:ext cx="201655" cy="183855"/>
            <a:chOff x="1474943" y="3859420"/>
            <a:chExt cx="118956" cy="108456"/>
          </a:xfrm>
        </p:grpSpPr>
        <p:sp>
          <p:nvSpPr>
            <p:cNvPr id="246" name="Google Shape;246;p17"/>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7"/>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7"/>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49" name="Google Shape;249;p17"/>
          <p:cNvSpPr/>
          <p:nvPr/>
        </p:nvSpPr>
        <p:spPr>
          <a:xfrm>
            <a:off x="1760695" y="49640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7"/>
          <p:cNvSpPr/>
          <p:nvPr/>
        </p:nvSpPr>
        <p:spPr>
          <a:xfrm>
            <a:off x="9631836" y="3685174"/>
            <a:ext cx="2266192" cy="1014620"/>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7"/>
          <p:cNvSpPr/>
          <p:nvPr/>
        </p:nvSpPr>
        <p:spPr>
          <a:xfrm>
            <a:off x="1344795" y="23951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7"/>
          <p:cNvSpPr/>
          <p:nvPr/>
        </p:nvSpPr>
        <p:spPr>
          <a:xfrm>
            <a:off x="11776395" y="12505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7"/>
          <p:cNvSpPr txBox="1">
            <a:spLocks noGrp="1"/>
          </p:cNvSpPr>
          <p:nvPr>
            <p:ph type="subTitle" idx="1"/>
          </p:nvPr>
        </p:nvSpPr>
        <p:spPr>
          <a:xfrm>
            <a:off x="4214165" y="2989092"/>
            <a:ext cx="3792400" cy="14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Barlow Medium"/>
              <a:buNone/>
              <a:defRPr sz="3733">
                <a:latin typeface="Sriracha"/>
                <a:ea typeface="Sriracha"/>
                <a:cs typeface="Sriracha"/>
                <a:sym typeface="Sriracha"/>
              </a:defRPr>
            </a:lvl1pPr>
            <a:lvl2pPr lvl="1" rtl="0">
              <a:spcBef>
                <a:spcPts val="0"/>
              </a:spcBef>
              <a:spcAft>
                <a:spcPts val="0"/>
              </a:spcAft>
              <a:buSzPts val="1400"/>
              <a:buFont typeface="Barlow Medium"/>
              <a:buNone/>
              <a:defRPr>
                <a:latin typeface="Barlow Medium"/>
                <a:ea typeface="Barlow Medium"/>
                <a:cs typeface="Barlow Medium"/>
                <a:sym typeface="Barlow Medium"/>
              </a:defRPr>
            </a:lvl2pPr>
            <a:lvl3pPr lvl="2" rtl="0">
              <a:spcBef>
                <a:spcPts val="2133"/>
              </a:spcBef>
              <a:spcAft>
                <a:spcPts val="0"/>
              </a:spcAft>
              <a:buSzPts val="1400"/>
              <a:buFont typeface="Barlow Medium"/>
              <a:buNone/>
              <a:defRPr>
                <a:latin typeface="Barlow Medium"/>
                <a:ea typeface="Barlow Medium"/>
                <a:cs typeface="Barlow Medium"/>
                <a:sym typeface="Barlow Medium"/>
              </a:defRPr>
            </a:lvl3pPr>
            <a:lvl4pPr lvl="3" rtl="0">
              <a:spcBef>
                <a:spcPts val="2133"/>
              </a:spcBef>
              <a:spcAft>
                <a:spcPts val="0"/>
              </a:spcAft>
              <a:buSzPts val="1400"/>
              <a:buFont typeface="Barlow Medium"/>
              <a:buNone/>
              <a:defRPr>
                <a:latin typeface="Barlow Medium"/>
                <a:ea typeface="Barlow Medium"/>
                <a:cs typeface="Barlow Medium"/>
                <a:sym typeface="Barlow Medium"/>
              </a:defRPr>
            </a:lvl4pPr>
            <a:lvl5pPr lvl="4" rtl="0">
              <a:spcBef>
                <a:spcPts val="2133"/>
              </a:spcBef>
              <a:spcAft>
                <a:spcPts val="0"/>
              </a:spcAft>
              <a:buSzPts val="1400"/>
              <a:buFont typeface="Barlow Medium"/>
              <a:buNone/>
              <a:defRPr>
                <a:latin typeface="Barlow Medium"/>
                <a:ea typeface="Barlow Medium"/>
                <a:cs typeface="Barlow Medium"/>
                <a:sym typeface="Barlow Medium"/>
              </a:defRPr>
            </a:lvl5pPr>
            <a:lvl6pPr lvl="5" rtl="0">
              <a:spcBef>
                <a:spcPts val="2133"/>
              </a:spcBef>
              <a:spcAft>
                <a:spcPts val="0"/>
              </a:spcAft>
              <a:buSzPts val="1400"/>
              <a:buFont typeface="Barlow Medium"/>
              <a:buNone/>
              <a:defRPr>
                <a:latin typeface="Barlow Medium"/>
                <a:ea typeface="Barlow Medium"/>
                <a:cs typeface="Barlow Medium"/>
                <a:sym typeface="Barlow Medium"/>
              </a:defRPr>
            </a:lvl6pPr>
            <a:lvl7pPr lvl="6" rtl="0">
              <a:spcBef>
                <a:spcPts val="2133"/>
              </a:spcBef>
              <a:spcAft>
                <a:spcPts val="0"/>
              </a:spcAft>
              <a:buSzPts val="1400"/>
              <a:buFont typeface="Barlow Medium"/>
              <a:buNone/>
              <a:defRPr>
                <a:latin typeface="Barlow Medium"/>
                <a:ea typeface="Barlow Medium"/>
                <a:cs typeface="Barlow Medium"/>
                <a:sym typeface="Barlow Medium"/>
              </a:defRPr>
            </a:lvl7pPr>
            <a:lvl8pPr lvl="7" rtl="0">
              <a:spcBef>
                <a:spcPts val="2133"/>
              </a:spcBef>
              <a:spcAft>
                <a:spcPts val="0"/>
              </a:spcAft>
              <a:buSzPts val="1400"/>
              <a:buFont typeface="Barlow Medium"/>
              <a:buNone/>
              <a:defRPr>
                <a:latin typeface="Barlow Medium"/>
                <a:ea typeface="Barlow Medium"/>
                <a:cs typeface="Barlow Medium"/>
                <a:sym typeface="Barlow Medium"/>
              </a:defRPr>
            </a:lvl8pPr>
            <a:lvl9pPr lvl="8" rtl="0">
              <a:spcBef>
                <a:spcPts val="2133"/>
              </a:spcBef>
              <a:spcAft>
                <a:spcPts val="2133"/>
              </a:spcAft>
              <a:buSzPts val="1400"/>
              <a:buFont typeface="Barlow Medium"/>
              <a:buNone/>
              <a:defRPr>
                <a:latin typeface="Barlow Medium"/>
                <a:ea typeface="Barlow Medium"/>
                <a:cs typeface="Barlow Medium"/>
                <a:sym typeface="Barlow Medium"/>
              </a:defRPr>
            </a:lvl9pPr>
          </a:lstStyle>
          <a:p>
            <a:endParaRPr/>
          </a:p>
        </p:txBody>
      </p:sp>
      <p:sp>
        <p:nvSpPr>
          <p:cNvPr id="254" name="Google Shape;254;p17"/>
          <p:cNvSpPr/>
          <p:nvPr/>
        </p:nvSpPr>
        <p:spPr>
          <a:xfrm>
            <a:off x="10148662" y="14740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473255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5"/>
        </a:solidFill>
        <a:effectLst/>
      </p:bgPr>
    </p:bg>
    <p:spTree>
      <p:nvGrpSpPr>
        <p:cNvPr id="1" name="Shape 255"/>
        <p:cNvGrpSpPr/>
        <p:nvPr/>
      </p:nvGrpSpPr>
      <p:grpSpPr>
        <a:xfrm>
          <a:off x="0" y="0"/>
          <a:ext cx="0" cy="0"/>
          <a:chOff x="0" y="0"/>
          <a:chExt cx="0" cy="0"/>
        </a:xfrm>
      </p:grpSpPr>
      <p:sp>
        <p:nvSpPr>
          <p:cNvPr id="256" name="Google Shape;256;p18"/>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57" name="Google Shape;257;p18"/>
          <p:cNvGrpSpPr/>
          <p:nvPr/>
        </p:nvGrpSpPr>
        <p:grpSpPr>
          <a:xfrm>
            <a:off x="10982041" y="3061679"/>
            <a:ext cx="201655" cy="183855"/>
            <a:chOff x="1474943" y="3859420"/>
            <a:chExt cx="118956" cy="108456"/>
          </a:xfrm>
        </p:grpSpPr>
        <p:sp>
          <p:nvSpPr>
            <p:cNvPr id="258" name="Google Shape;258;p18"/>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8"/>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8"/>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8"/>
          <p:cNvSpPr/>
          <p:nvPr/>
        </p:nvSpPr>
        <p:spPr>
          <a:xfrm>
            <a:off x="9631836" y="3685174"/>
            <a:ext cx="2266192" cy="1014620"/>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8"/>
          <p:cNvSpPr/>
          <p:nvPr/>
        </p:nvSpPr>
        <p:spPr>
          <a:xfrm>
            <a:off x="11776395" y="12505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18"/>
          <p:cNvSpPr txBox="1">
            <a:spLocks noGrp="1"/>
          </p:cNvSpPr>
          <p:nvPr>
            <p:ph type="title"/>
          </p:nvPr>
        </p:nvSpPr>
        <p:spPr>
          <a:xfrm>
            <a:off x="5512667" y="363931"/>
            <a:ext cx="5188400" cy="1471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800"/>
            </a:lvl1pPr>
            <a:lvl2pPr lvl="1" rtl="0">
              <a:spcBef>
                <a:spcPts val="0"/>
              </a:spcBef>
              <a:spcAft>
                <a:spcPts val="0"/>
              </a:spcAft>
              <a:buNone/>
              <a:defRPr sz="10800"/>
            </a:lvl2pPr>
            <a:lvl3pPr lvl="2" rtl="0">
              <a:spcBef>
                <a:spcPts val="0"/>
              </a:spcBef>
              <a:spcAft>
                <a:spcPts val="0"/>
              </a:spcAft>
              <a:buNone/>
              <a:defRPr sz="10800"/>
            </a:lvl3pPr>
            <a:lvl4pPr lvl="3" rtl="0">
              <a:spcBef>
                <a:spcPts val="0"/>
              </a:spcBef>
              <a:spcAft>
                <a:spcPts val="0"/>
              </a:spcAft>
              <a:buNone/>
              <a:defRPr sz="10800"/>
            </a:lvl4pPr>
            <a:lvl5pPr lvl="4" rtl="0">
              <a:spcBef>
                <a:spcPts val="0"/>
              </a:spcBef>
              <a:spcAft>
                <a:spcPts val="0"/>
              </a:spcAft>
              <a:buNone/>
              <a:defRPr sz="10800"/>
            </a:lvl5pPr>
            <a:lvl6pPr lvl="5" rtl="0">
              <a:spcBef>
                <a:spcPts val="0"/>
              </a:spcBef>
              <a:spcAft>
                <a:spcPts val="0"/>
              </a:spcAft>
              <a:buNone/>
              <a:defRPr sz="10800"/>
            </a:lvl6pPr>
            <a:lvl7pPr lvl="6" rtl="0">
              <a:spcBef>
                <a:spcPts val="0"/>
              </a:spcBef>
              <a:spcAft>
                <a:spcPts val="0"/>
              </a:spcAft>
              <a:buNone/>
              <a:defRPr sz="10800"/>
            </a:lvl7pPr>
            <a:lvl8pPr lvl="7" rtl="0">
              <a:spcBef>
                <a:spcPts val="0"/>
              </a:spcBef>
              <a:spcAft>
                <a:spcPts val="0"/>
              </a:spcAft>
              <a:buNone/>
              <a:defRPr sz="10800"/>
            </a:lvl8pPr>
            <a:lvl9pPr lvl="8" rtl="0">
              <a:spcBef>
                <a:spcPts val="0"/>
              </a:spcBef>
              <a:spcAft>
                <a:spcPts val="0"/>
              </a:spcAft>
              <a:buNone/>
              <a:defRPr sz="10800"/>
            </a:lvl9pPr>
          </a:lstStyle>
          <a:p>
            <a:endParaRPr/>
          </a:p>
        </p:txBody>
      </p:sp>
      <p:sp>
        <p:nvSpPr>
          <p:cNvPr id="264" name="Google Shape;264;p18"/>
          <p:cNvSpPr txBox="1">
            <a:spLocks noGrp="1"/>
          </p:cNvSpPr>
          <p:nvPr>
            <p:ph type="subTitle" idx="1"/>
          </p:nvPr>
        </p:nvSpPr>
        <p:spPr>
          <a:xfrm>
            <a:off x="5946467" y="2581000"/>
            <a:ext cx="4320800" cy="1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atin typeface="Barlow Medium"/>
                <a:ea typeface="Barlow Medium"/>
                <a:cs typeface="Barlow Medium"/>
                <a:sym typeface="Barlow Medium"/>
              </a:defRPr>
            </a:lvl1pPr>
            <a:lvl2pPr lvl="1" algn="ctr" rtl="0">
              <a:spcBef>
                <a:spcPts val="2133"/>
              </a:spcBef>
              <a:spcAft>
                <a:spcPts val="0"/>
              </a:spcAft>
              <a:buNone/>
              <a:defRPr>
                <a:latin typeface="Barlow Medium"/>
                <a:ea typeface="Barlow Medium"/>
                <a:cs typeface="Barlow Medium"/>
                <a:sym typeface="Barlow Medium"/>
              </a:defRPr>
            </a:lvl2pPr>
            <a:lvl3pPr lvl="2" algn="ctr" rtl="0">
              <a:spcBef>
                <a:spcPts val="2133"/>
              </a:spcBef>
              <a:spcAft>
                <a:spcPts val="0"/>
              </a:spcAft>
              <a:buNone/>
              <a:defRPr>
                <a:latin typeface="Barlow Medium"/>
                <a:ea typeface="Barlow Medium"/>
                <a:cs typeface="Barlow Medium"/>
                <a:sym typeface="Barlow Medium"/>
              </a:defRPr>
            </a:lvl3pPr>
            <a:lvl4pPr lvl="3" algn="ctr" rtl="0">
              <a:spcBef>
                <a:spcPts val="2133"/>
              </a:spcBef>
              <a:spcAft>
                <a:spcPts val="0"/>
              </a:spcAft>
              <a:buNone/>
              <a:defRPr>
                <a:latin typeface="Barlow Medium"/>
                <a:ea typeface="Barlow Medium"/>
                <a:cs typeface="Barlow Medium"/>
                <a:sym typeface="Barlow Medium"/>
              </a:defRPr>
            </a:lvl4pPr>
            <a:lvl5pPr lvl="4" algn="ctr" rtl="0">
              <a:spcBef>
                <a:spcPts val="2133"/>
              </a:spcBef>
              <a:spcAft>
                <a:spcPts val="0"/>
              </a:spcAft>
              <a:buNone/>
              <a:defRPr>
                <a:latin typeface="Barlow Medium"/>
                <a:ea typeface="Barlow Medium"/>
                <a:cs typeface="Barlow Medium"/>
                <a:sym typeface="Barlow Medium"/>
              </a:defRPr>
            </a:lvl5pPr>
            <a:lvl6pPr lvl="5" algn="ctr" rtl="0">
              <a:spcBef>
                <a:spcPts val="2133"/>
              </a:spcBef>
              <a:spcAft>
                <a:spcPts val="0"/>
              </a:spcAft>
              <a:buNone/>
              <a:defRPr>
                <a:latin typeface="Barlow Medium"/>
                <a:ea typeface="Barlow Medium"/>
                <a:cs typeface="Barlow Medium"/>
                <a:sym typeface="Barlow Medium"/>
              </a:defRPr>
            </a:lvl6pPr>
            <a:lvl7pPr lvl="6" algn="ctr" rtl="0">
              <a:spcBef>
                <a:spcPts val="2133"/>
              </a:spcBef>
              <a:spcAft>
                <a:spcPts val="0"/>
              </a:spcAft>
              <a:buNone/>
              <a:defRPr>
                <a:latin typeface="Barlow Medium"/>
                <a:ea typeface="Barlow Medium"/>
                <a:cs typeface="Barlow Medium"/>
                <a:sym typeface="Barlow Medium"/>
              </a:defRPr>
            </a:lvl7pPr>
            <a:lvl8pPr lvl="7" algn="ctr" rtl="0">
              <a:spcBef>
                <a:spcPts val="2133"/>
              </a:spcBef>
              <a:spcAft>
                <a:spcPts val="0"/>
              </a:spcAft>
              <a:buNone/>
              <a:defRPr>
                <a:latin typeface="Barlow Medium"/>
                <a:ea typeface="Barlow Medium"/>
                <a:cs typeface="Barlow Medium"/>
                <a:sym typeface="Barlow Medium"/>
              </a:defRPr>
            </a:lvl8pPr>
            <a:lvl9pPr lvl="8" algn="ctr" rtl="0">
              <a:spcBef>
                <a:spcPts val="2133"/>
              </a:spcBef>
              <a:spcAft>
                <a:spcPts val="2133"/>
              </a:spcAft>
              <a:buNone/>
              <a:defRPr>
                <a:latin typeface="Barlow Medium"/>
                <a:ea typeface="Barlow Medium"/>
                <a:cs typeface="Barlow Medium"/>
                <a:sym typeface="Barlow Medium"/>
              </a:defRPr>
            </a:lvl9pPr>
          </a:lstStyle>
          <a:p>
            <a:endParaRPr/>
          </a:p>
        </p:txBody>
      </p:sp>
      <p:sp>
        <p:nvSpPr>
          <p:cNvPr id="265" name="Google Shape;265;p18"/>
          <p:cNvSpPr txBox="1"/>
          <p:nvPr/>
        </p:nvSpPr>
        <p:spPr>
          <a:xfrm>
            <a:off x="5676467" y="4737367"/>
            <a:ext cx="4860800" cy="7636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1600" b="1" kern="0">
                <a:solidFill>
                  <a:srgbClr val="46AA9E"/>
                </a:solidFill>
                <a:latin typeface="Barlow"/>
                <a:ea typeface="Barlow"/>
                <a:cs typeface="Barlow"/>
                <a:sym typeface="Barlow"/>
              </a:rPr>
              <a:t>CREDITS:</a:t>
            </a:r>
            <a:r>
              <a:rPr lang="en" sz="1600" b="1" kern="0">
                <a:solidFill>
                  <a:srgbClr val="000000"/>
                </a:solidFill>
                <a:latin typeface="Barlow"/>
                <a:ea typeface="Barlow"/>
                <a:cs typeface="Barlow"/>
                <a:sym typeface="Barlow"/>
              </a:rPr>
              <a:t> </a:t>
            </a:r>
            <a:r>
              <a:rPr lang="en" sz="1600" kern="0">
                <a:solidFill>
                  <a:srgbClr val="595959"/>
                </a:solidFill>
                <a:latin typeface="Barlow Medium"/>
                <a:ea typeface="Barlow Medium"/>
                <a:cs typeface="Barlow Medium"/>
                <a:sym typeface="Barlow Medium"/>
              </a:rPr>
              <a:t>This presentation template was created by</a:t>
            </a:r>
            <a:r>
              <a:rPr lang="en" sz="1600" kern="0">
                <a:solidFill>
                  <a:srgbClr val="000000"/>
                </a:solidFill>
                <a:latin typeface="Barlow Medium"/>
                <a:ea typeface="Barlow Medium"/>
                <a:cs typeface="Barlow Medium"/>
                <a:sym typeface="Barlow Medium"/>
              </a:rPr>
              <a:t> </a:t>
            </a:r>
            <a:r>
              <a:rPr lang="en" sz="1600" b="1" kern="0">
                <a:solidFill>
                  <a:srgbClr val="46AA9E"/>
                </a:solidFill>
                <a:uFill>
                  <a:noFill/>
                </a:u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600" kern="0">
                <a:solidFill>
                  <a:srgbClr val="000000"/>
                </a:solidFill>
                <a:latin typeface="Barlow Medium"/>
                <a:ea typeface="Barlow Medium"/>
                <a:cs typeface="Barlow Medium"/>
                <a:sym typeface="Barlow Medium"/>
              </a:rPr>
              <a:t>, </a:t>
            </a:r>
            <a:r>
              <a:rPr lang="en" sz="1600" kern="0">
                <a:solidFill>
                  <a:srgbClr val="595959"/>
                </a:solidFill>
                <a:latin typeface="Barlow Medium"/>
                <a:ea typeface="Barlow Medium"/>
                <a:cs typeface="Barlow Medium"/>
                <a:sym typeface="Barlow Medium"/>
              </a:rPr>
              <a:t>including icon by</a:t>
            </a:r>
            <a:r>
              <a:rPr lang="en" sz="1600" kern="0">
                <a:solidFill>
                  <a:srgbClr val="000000"/>
                </a:solidFill>
                <a:latin typeface="Barlow Medium"/>
                <a:ea typeface="Barlow Medium"/>
                <a:cs typeface="Barlow Medium"/>
                <a:sym typeface="Barlow Medium"/>
              </a:rPr>
              <a:t> </a:t>
            </a:r>
            <a:r>
              <a:rPr lang="en" sz="1600" b="1" kern="0">
                <a:solidFill>
                  <a:srgbClr val="46AA9E"/>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600" kern="0">
                <a:solidFill>
                  <a:srgbClr val="000000"/>
                </a:solidFill>
                <a:latin typeface="Barlow Medium"/>
                <a:ea typeface="Barlow Medium"/>
                <a:cs typeface="Barlow Medium"/>
                <a:sym typeface="Barlow Medium"/>
              </a:rPr>
              <a:t>, </a:t>
            </a:r>
            <a:r>
              <a:rPr lang="en" sz="1600" kern="0">
                <a:solidFill>
                  <a:srgbClr val="595959"/>
                </a:solidFill>
                <a:latin typeface="Barlow Medium"/>
                <a:ea typeface="Barlow Medium"/>
                <a:cs typeface="Barlow Medium"/>
                <a:sym typeface="Barlow Medium"/>
              </a:rPr>
              <a:t>and infographics &amp; images from </a:t>
            </a:r>
            <a:r>
              <a:rPr lang="en" sz="1600" b="1" kern="0">
                <a:solidFill>
                  <a:srgbClr val="46AA9E"/>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endParaRPr sz="1600" b="1" kern="0">
              <a:solidFill>
                <a:srgbClr val="46AA9E"/>
              </a:solidFill>
              <a:latin typeface="Barlow"/>
              <a:ea typeface="Barlow"/>
              <a:cs typeface="Barlow"/>
              <a:sym typeface="Barlow"/>
            </a:endParaRPr>
          </a:p>
        </p:txBody>
      </p:sp>
      <p:sp>
        <p:nvSpPr>
          <p:cNvPr id="266" name="Google Shape;266;p18"/>
          <p:cNvSpPr/>
          <p:nvPr/>
        </p:nvSpPr>
        <p:spPr>
          <a:xfrm>
            <a:off x="2844336" y="163741"/>
            <a:ext cx="2266192" cy="1014620"/>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18"/>
          <p:cNvSpPr/>
          <p:nvPr/>
        </p:nvSpPr>
        <p:spPr>
          <a:xfrm>
            <a:off x="290896" y="2046988"/>
            <a:ext cx="4943336" cy="2213221"/>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93462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8"/>
        <p:cNvGrpSpPr/>
        <p:nvPr/>
      </p:nvGrpSpPr>
      <p:grpSpPr>
        <a:xfrm>
          <a:off x="0" y="0"/>
          <a:ext cx="0" cy="0"/>
          <a:chOff x="0" y="0"/>
          <a:chExt cx="0" cy="0"/>
        </a:xfrm>
      </p:grpSpPr>
      <p:sp>
        <p:nvSpPr>
          <p:cNvPr id="269" name="Google Shape;269;p19"/>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70" name="Google Shape;270;p19"/>
          <p:cNvGrpSpPr/>
          <p:nvPr/>
        </p:nvGrpSpPr>
        <p:grpSpPr>
          <a:xfrm>
            <a:off x="10982041" y="3061679"/>
            <a:ext cx="201655" cy="183855"/>
            <a:chOff x="1474943" y="3859420"/>
            <a:chExt cx="118956" cy="108456"/>
          </a:xfrm>
        </p:grpSpPr>
        <p:sp>
          <p:nvSpPr>
            <p:cNvPr id="271" name="Google Shape;271;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74" name="Google Shape;274;p19"/>
          <p:cNvSpPr/>
          <p:nvPr/>
        </p:nvSpPr>
        <p:spPr>
          <a:xfrm>
            <a:off x="9631836" y="3685174"/>
            <a:ext cx="2266192" cy="1014620"/>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19"/>
          <p:cNvSpPr/>
          <p:nvPr/>
        </p:nvSpPr>
        <p:spPr>
          <a:xfrm>
            <a:off x="11776395" y="12505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19"/>
          <p:cNvSpPr/>
          <p:nvPr/>
        </p:nvSpPr>
        <p:spPr>
          <a:xfrm>
            <a:off x="2844336" y="163741"/>
            <a:ext cx="2266192" cy="1014620"/>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19"/>
          <p:cNvSpPr/>
          <p:nvPr/>
        </p:nvSpPr>
        <p:spPr>
          <a:xfrm>
            <a:off x="290896" y="2046988"/>
            <a:ext cx="4943336" cy="2213221"/>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78" name="Google Shape;278;p19"/>
          <p:cNvGrpSpPr/>
          <p:nvPr/>
        </p:nvGrpSpPr>
        <p:grpSpPr>
          <a:xfrm>
            <a:off x="5032574" y="4484862"/>
            <a:ext cx="201655" cy="183855"/>
            <a:chOff x="1474943" y="3859420"/>
            <a:chExt cx="118956" cy="108456"/>
          </a:xfrm>
        </p:grpSpPr>
        <p:sp>
          <p:nvSpPr>
            <p:cNvPr id="279" name="Google Shape;279;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82" name="Google Shape;282;p19"/>
          <p:cNvSpPr/>
          <p:nvPr/>
        </p:nvSpPr>
        <p:spPr>
          <a:xfrm>
            <a:off x="4414362" y="19370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19"/>
          <p:cNvSpPr/>
          <p:nvPr/>
        </p:nvSpPr>
        <p:spPr>
          <a:xfrm>
            <a:off x="478062" y="24102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19"/>
          <p:cNvSpPr/>
          <p:nvPr/>
        </p:nvSpPr>
        <p:spPr>
          <a:xfrm>
            <a:off x="9031562" y="24102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85" name="Google Shape;285;p19"/>
          <p:cNvGrpSpPr/>
          <p:nvPr/>
        </p:nvGrpSpPr>
        <p:grpSpPr>
          <a:xfrm>
            <a:off x="1201941" y="994513"/>
            <a:ext cx="201655" cy="183855"/>
            <a:chOff x="1474943" y="3859420"/>
            <a:chExt cx="118956" cy="108456"/>
          </a:xfrm>
        </p:grpSpPr>
        <p:sp>
          <p:nvSpPr>
            <p:cNvPr id="286" name="Google Shape;286;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89" name="Google Shape;289;p19"/>
          <p:cNvSpPr txBox="1">
            <a:spLocks noGrp="1"/>
          </p:cNvSpPr>
          <p:nvPr>
            <p:ph type="title"/>
          </p:nvPr>
        </p:nvSpPr>
        <p:spPr>
          <a:xfrm>
            <a:off x="950967" y="4869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3733">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9pPr>
          </a:lstStyle>
          <a:p>
            <a:endParaRPr/>
          </a:p>
        </p:txBody>
      </p:sp>
    </p:spTree>
    <p:extLst>
      <p:ext uri="{BB962C8B-B14F-4D97-AF65-F5344CB8AC3E}">
        <p14:creationId xmlns:p14="http://schemas.microsoft.com/office/powerpoint/2010/main" val="31894296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0"/>
        <p:cNvGrpSpPr/>
        <p:nvPr/>
      </p:nvGrpSpPr>
      <p:grpSpPr>
        <a:xfrm>
          <a:off x="0" y="0"/>
          <a:ext cx="0" cy="0"/>
          <a:chOff x="0" y="0"/>
          <a:chExt cx="0" cy="0"/>
        </a:xfrm>
      </p:grpSpPr>
      <p:sp>
        <p:nvSpPr>
          <p:cNvPr id="291" name="Google Shape;291;p20"/>
          <p:cNvSpPr/>
          <p:nvPr/>
        </p:nvSpPr>
        <p:spPr>
          <a:xfrm>
            <a:off x="1605908" y="157276"/>
            <a:ext cx="4228089" cy="189295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20"/>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0"/>
          <p:cNvSpPr/>
          <p:nvPr/>
        </p:nvSpPr>
        <p:spPr>
          <a:xfrm flipH="1">
            <a:off x="10733768" y="361469"/>
            <a:ext cx="1458227" cy="1014585"/>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0"/>
          <p:cNvSpPr/>
          <p:nvPr/>
        </p:nvSpPr>
        <p:spPr>
          <a:xfrm>
            <a:off x="-10638" y="3599569"/>
            <a:ext cx="1458227" cy="1014585"/>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20"/>
          <p:cNvSpPr/>
          <p:nvPr/>
        </p:nvSpPr>
        <p:spPr>
          <a:xfrm>
            <a:off x="1561729" y="8137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20"/>
          <p:cNvSpPr/>
          <p:nvPr/>
        </p:nvSpPr>
        <p:spPr>
          <a:xfrm>
            <a:off x="11654762" y="19402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97" name="Google Shape;297;p20"/>
          <p:cNvGrpSpPr/>
          <p:nvPr/>
        </p:nvGrpSpPr>
        <p:grpSpPr>
          <a:xfrm>
            <a:off x="9521407" y="361479"/>
            <a:ext cx="201655" cy="183855"/>
            <a:chOff x="1474943" y="3859420"/>
            <a:chExt cx="118956" cy="108456"/>
          </a:xfrm>
        </p:grpSpPr>
        <p:sp>
          <p:nvSpPr>
            <p:cNvPr id="298" name="Google Shape;298;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1" name="Google Shape;301;p20"/>
          <p:cNvGrpSpPr/>
          <p:nvPr/>
        </p:nvGrpSpPr>
        <p:grpSpPr>
          <a:xfrm>
            <a:off x="11574741" y="3744579"/>
            <a:ext cx="201655" cy="183855"/>
            <a:chOff x="1474943" y="3859420"/>
            <a:chExt cx="118956" cy="108456"/>
          </a:xfrm>
        </p:grpSpPr>
        <p:sp>
          <p:nvSpPr>
            <p:cNvPr id="302" name="Google Shape;302;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5" name="Google Shape;305;p20"/>
          <p:cNvSpPr/>
          <p:nvPr/>
        </p:nvSpPr>
        <p:spPr>
          <a:xfrm>
            <a:off x="10207862" y="30169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20"/>
          <p:cNvSpPr/>
          <p:nvPr/>
        </p:nvSpPr>
        <p:spPr>
          <a:xfrm>
            <a:off x="2675629" y="39284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20"/>
          <p:cNvSpPr txBox="1">
            <a:spLocks noGrp="1"/>
          </p:cNvSpPr>
          <p:nvPr>
            <p:ph type="title"/>
          </p:nvPr>
        </p:nvSpPr>
        <p:spPr>
          <a:xfrm>
            <a:off x="950967" y="4869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3733">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9pPr>
          </a:lstStyle>
          <a:p>
            <a:endParaRPr/>
          </a:p>
        </p:txBody>
      </p:sp>
    </p:spTree>
    <p:extLst>
      <p:ext uri="{BB962C8B-B14F-4D97-AF65-F5344CB8AC3E}">
        <p14:creationId xmlns:p14="http://schemas.microsoft.com/office/powerpoint/2010/main" val="315228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08"/>
        <p:cNvGrpSpPr/>
        <p:nvPr/>
      </p:nvGrpSpPr>
      <p:grpSpPr>
        <a:xfrm>
          <a:off x="0" y="0"/>
          <a:ext cx="0" cy="0"/>
          <a:chOff x="0" y="0"/>
          <a:chExt cx="0" cy="0"/>
        </a:xfrm>
      </p:grpSpPr>
      <p:sp>
        <p:nvSpPr>
          <p:cNvPr id="309" name="Google Shape;309;p21"/>
          <p:cNvSpPr/>
          <p:nvPr/>
        </p:nvSpPr>
        <p:spPr>
          <a:xfrm>
            <a:off x="1640498" y="2872107"/>
            <a:ext cx="1856996" cy="831372"/>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21"/>
          <p:cNvSpPr/>
          <p:nvPr/>
        </p:nvSpPr>
        <p:spPr>
          <a:xfrm>
            <a:off x="5" y="562770"/>
            <a:ext cx="2126015" cy="147920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21"/>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21"/>
          <p:cNvSpPr/>
          <p:nvPr/>
        </p:nvSpPr>
        <p:spPr>
          <a:xfrm>
            <a:off x="327629" y="24694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21"/>
          <p:cNvGrpSpPr/>
          <p:nvPr/>
        </p:nvGrpSpPr>
        <p:grpSpPr>
          <a:xfrm>
            <a:off x="2160058" y="872879"/>
            <a:ext cx="201655" cy="183855"/>
            <a:chOff x="1474943" y="3859420"/>
            <a:chExt cx="118956" cy="108456"/>
          </a:xfrm>
        </p:grpSpPr>
        <p:sp>
          <p:nvSpPr>
            <p:cNvPr id="314" name="Google Shape;314;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17" name="Google Shape;317;p21"/>
          <p:cNvSpPr/>
          <p:nvPr/>
        </p:nvSpPr>
        <p:spPr>
          <a:xfrm flipH="1">
            <a:off x="10065971" y="2872104"/>
            <a:ext cx="2126015" cy="147920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1"/>
          <p:cNvSpPr/>
          <p:nvPr/>
        </p:nvSpPr>
        <p:spPr>
          <a:xfrm>
            <a:off x="8353531" y="935874"/>
            <a:ext cx="1856996" cy="831372"/>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9" name="Google Shape;319;p21"/>
          <p:cNvGrpSpPr/>
          <p:nvPr/>
        </p:nvGrpSpPr>
        <p:grpSpPr>
          <a:xfrm>
            <a:off x="11372141" y="4624413"/>
            <a:ext cx="201655" cy="183855"/>
            <a:chOff x="1474943" y="3859420"/>
            <a:chExt cx="118956" cy="108456"/>
          </a:xfrm>
        </p:grpSpPr>
        <p:sp>
          <p:nvSpPr>
            <p:cNvPr id="320" name="Google Shape;320;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3" name="Google Shape;323;p21"/>
          <p:cNvSpPr/>
          <p:nvPr/>
        </p:nvSpPr>
        <p:spPr>
          <a:xfrm>
            <a:off x="11515995" y="11182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21"/>
          <p:cNvSpPr/>
          <p:nvPr/>
        </p:nvSpPr>
        <p:spPr>
          <a:xfrm>
            <a:off x="9221213" y="2991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21"/>
          <p:cNvSpPr/>
          <p:nvPr/>
        </p:nvSpPr>
        <p:spPr>
          <a:xfrm>
            <a:off x="2200062" y="4386790"/>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21"/>
          <p:cNvSpPr/>
          <p:nvPr/>
        </p:nvSpPr>
        <p:spPr>
          <a:xfrm>
            <a:off x="1079362" y="35567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21"/>
          <p:cNvSpPr txBox="1">
            <a:spLocks noGrp="1"/>
          </p:cNvSpPr>
          <p:nvPr>
            <p:ph type="title"/>
          </p:nvPr>
        </p:nvSpPr>
        <p:spPr>
          <a:xfrm>
            <a:off x="950967" y="4869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3733">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3733">
                <a:solidFill>
                  <a:schemeClr val="dk1"/>
                </a:solidFill>
                <a:latin typeface="Bangers"/>
                <a:ea typeface="Bangers"/>
                <a:cs typeface="Bangers"/>
                <a:sym typeface="Bangers"/>
              </a:defRPr>
            </a:lvl9pPr>
          </a:lstStyle>
          <a:p>
            <a:endParaRPr/>
          </a:p>
        </p:txBody>
      </p:sp>
    </p:spTree>
    <p:extLst>
      <p:ext uri="{BB962C8B-B14F-4D97-AF65-F5344CB8AC3E}">
        <p14:creationId xmlns:p14="http://schemas.microsoft.com/office/powerpoint/2010/main" val="1374591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0" name="Google Shape;10;p2"/>
          <p:cNvSpPr txBox="1">
            <a:spLocks noGrp="1"/>
          </p:cNvSpPr>
          <p:nvPr>
            <p:ph type="subTitle" idx="1"/>
          </p:nvPr>
        </p:nvSpPr>
        <p:spPr>
          <a:xfrm rot="-546">
            <a:off x="960000" y="5162784"/>
            <a:ext cx="5035600" cy="5684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lt1"/>
                </a:solidFill>
                <a:latin typeface="Capriola"/>
                <a:ea typeface="Capriola"/>
                <a:cs typeface="Capriola"/>
                <a:sym typeface="Capriol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960000" y="2477100"/>
            <a:ext cx="7548000" cy="2737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191919"/>
              </a:buClr>
              <a:buSzPts val="5200"/>
              <a:buNone/>
              <a:defRPr sz="9600" b="0">
                <a:solidFill>
                  <a:srgbClr val="191919"/>
                </a:solidFill>
                <a:latin typeface="Fredoka One"/>
                <a:ea typeface="Fredoka One"/>
                <a:cs typeface="Fredoka One"/>
                <a:sym typeface="Fredoka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05047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32"/>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49" name="Google Shape;949;p38"/>
          <p:cNvGrpSpPr/>
          <p:nvPr/>
        </p:nvGrpSpPr>
        <p:grpSpPr>
          <a:xfrm flipH="1">
            <a:off x="536365" y="2413576"/>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53" name="Google Shape;953;p38"/>
          <p:cNvGrpSpPr/>
          <p:nvPr/>
        </p:nvGrpSpPr>
        <p:grpSpPr>
          <a:xfrm flipH="1">
            <a:off x="336697"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grpSp>
        <p:nvGrpSpPr>
          <p:cNvPr id="962" name="Google Shape;962;p38"/>
          <p:cNvGrpSpPr/>
          <p:nvPr/>
        </p:nvGrpSpPr>
        <p:grpSpPr>
          <a:xfrm>
            <a:off x="478249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3221907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4" name="Google Shape;14;p3"/>
          <p:cNvSpPr txBox="1">
            <a:spLocks noGrp="1"/>
          </p:cNvSpPr>
          <p:nvPr>
            <p:ph type="title"/>
          </p:nvPr>
        </p:nvSpPr>
        <p:spPr>
          <a:xfrm>
            <a:off x="2972933" y="4325885"/>
            <a:ext cx="624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7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891567" y="1602385"/>
            <a:ext cx="2427600" cy="2259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28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 name="Google Shape;16;p3"/>
          <p:cNvSpPr txBox="1">
            <a:spLocks noGrp="1"/>
          </p:cNvSpPr>
          <p:nvPr>
            <p:ph type="subTitle" idx="1"/>
          </p:nvPr>
        </p:nvSpPr>
        <p:spPr>
          <a:xfrm rot="408">
            <a:off x="4412333" y="5418352"/>
            <a:ext cx="33676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6292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9" name="Google Shape;19;p4"/>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 name="Google Shape;21;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sz="14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908774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24" name="Google Shape;24;p5"/>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txBox="1">
            <a:spLocks noGrp="1"/>
          </p:cNvSpPr>
          <p:nvPr>
            <p:ph type="subTitle" idx="1"/>
          </p:nvPr>
        </p:nvSpPr>
        <p:spPr>
          <a:xfrm>
            <a:off x="1730567" y="4602801"/>
            <a:ext cx="3876800" cy="65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26" name="Google Shape;26;p5"/>
          <p:cNvSpPr txBox="1">
            <a:spLocks noGrp="1"/>
          </p:cNvSpPr>
          <p:nvPr>
            <p:ph type="subTitle" idx="2"/>
          </p:nvPr>
        </p:nvSpPr>
        <p:spPr>
          <a:xfrm>
            <a:off x="6603733" y="4602801"/>
            <a:ext cx="38768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27" name="Google Shape;27;p5"/>
          <p:cNvSpPr txBox="1">
            <a:spLocks noGrp="1"/>
          </p:cNvSpPr>
          <p:nvPr>
            <p:ph type="subTitle" idx="3"/>
          </p:nvPr>
        </p:nvSpPr>
        <p:spPr>
          <a:xfrm>
            <a:off x="1730525" y="5317500"/>
            <a:ext cx="38768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 name="Google Shape;28;p5"/>
          <p:cNvSpPr txBox="1">
            <a:spLocks noGrp="1"/>
          </p:cNvSpPr>
          <p:nvPr>
            <p:ph type="subTitle" idx="4"/>
          </p:nvPr>
        </p:nvSpPr>
        <p:spPr>
          <a:xfrm>
            <a:off x="6603692" y="5317500"/>
            <a:ext cx="38768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 name="Google Shape;29;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305653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pic>
        <p:nvPicPr>
          <p:cNvPr id="31" name="Google Shape;31;p6"/>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32" name="Google Shape;32;p6"/>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921742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pic>
        <p:nvPicPr>
          <p:cNvPr id="40" name="Google Shape;40;p8"/>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41" name="Google Shape;41;p8"/>
          <p:cNvSpPr txBox="1">
            <a:spLocks noGrp="1"/>
          </p:cNvSpPr>
          <p:nvPr>
            <p:ph type="title"/>
          </p:nvPr>
        </p:nvSpPr>
        <p:spPr>
          <a:xfrm>
            <a:off x="3010367" y="3149033"/>
            <a:ext cx="6171200" cy="236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200">
                <a:solidFill>
                  <a:schemeClr val="lt1"/>
                </a:solidFill>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19507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pic>
        <p:nvPicPr>
          <p:cNvPr id="51" name="Google Shape;51;p11"/>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52" name="Google Shape;52;p11"/>
          <p:cNvSpPr txBox="1">
            <a:spLocks noGrp="1"/>
          </p:cNvSpPr>
          <p:nvPr>
            <p:ph type="title" hasCustomPrompt="1"/>
          </p:nvPr>
        </p:nvSpPr>
        <p:spPr>
          <a:xfrm rot="509">
            <a:off x="1797533" y="2946523"/>
            <a:ext cx="5399600" cy="2184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3" name="Google Shape;53;p11"/>
          <p:cNvSpPr txBox="1">
            <a:spLocks noGrp="1"/>
          </p:cNvSpPr>
          <p:nvPr>
            <p:ph type="subTitle" idx="1"/>
          </p:nvPr>
        </p:nvSpPr>
        <p:spPr>
          <a:xfrm>
            <a:off x="1679100" y="5550800"/>
            <a:ext cx="5636400" cy="58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68258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3074217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
        <p:cNvGrpSpPr/>
        <p:nvPr/>
      </p:nvGrpSpPr>
      <p:grpSpPr>
        <a:xfrm>
          <a:off x="0" y="0"/>
          <a:ext cx="0" cy="0"/>
          <a:chOff x="0" y="0"/>
          <a:chExt cx="0" cy="0"/>
        </a:xfrm>
      </p:grpSpPr>
      <p:pic>
        <p:nvPicPr>
          <p:cNvPr id="56" name="Google Shape;56;p13"/>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57" name="Google Shape;57;p13"/>
          <p:cNvSpPr txBox="1">
            <a:spLocks noGrp="1"/>
          </p:cNvSpPr>
          <p:nvPr>
            <p:ph type="title"/>
          </p:nvPr>
        </p:nvSpPr>
        <p:spPr>
          <a:xfrm>
            <a:off x="960213" y="4644341"/>
            <a:ext cx="321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33">
                <a:solidFill>
                  <a:schemeClr val="lt1"/>
                </a:solidFill>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58" name="Google Shape;58;p13"/>
          <p:cNvSpPr txBox="1">
            <a:spLocks noGrp="1"/>
          </p:cNvSpPr>
          <p:nvPr>
            <p:ph type="subTitle" idx="1"/>
          </p:nvPr>
        </p:nvSpPr>
        <p:spPr>
          <a:xfrm>
            <a:off x="960220" y="5346399"/>
            <a:ext cx="32116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59" name="Google Shape;59;p13"/>
          <p:cNvSpPr txBox="1">
            <a:spLocks noGrp="1"/>
          </p:cNvSpPr>
          <p:nvPr>
            <p:ph type="title" idx="2" hasCustomPrompt="1"/>
          </p:nvPr>
        </p:nvSpPr>
        <p:spPr>
          <a:xfrm rot="1829">
            <a:off x="1438417" y="1995431"/>
            <a:ext cx="2255200" cy="206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7200"/>
              <a:buNone/>
              <a:defRPr sz="9600">
                <a:solidFill>
                  <a:schemeClr val="l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60" name="Google Shape;60;p13"/>
          <p:cNvSpPr txBox="1">
            <a:spLocks noGrp="1"/>
          </p:cNvSpPr>
          <p:nvPr>
            <p:ph type="title" idx="3"/>
          </p:nvPr>
        </p:nvSpPr>
        <p:spPr>
          <a:xfrm>
            <a:off x="4490196" y="4644341"/>
            <a:ext cx="321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33">
                <a:solidFill>
                  <a:schemeClr val="lt1"/>
                </a:solidFill>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61" name="Google Shape;61;p13"/>
          <p:cNvSpPr txBox="1">
            <a:spLocks noGrp="1"/>
          </p:cNvSpPr>
          <p:nvPr>
            <p:ph type="subTitle" idx="4"/>
          </p:nvPr>
        </p:nvSpPr>
        <p:spPr>
          <a:xfrm>
            <a:off x="4490203" y="5346399"/>
            <a:ext cx="32116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2" name="Google Shape;62;p13"/>
          <p:cNvSpPr txBox="1">
            <a:spLocks noGrp="1"/>
          </p:cNvSpPr>
          <p:nvPr>
            <p:ph type="title" idx="5" hasCustomPrompt="1"/>
          </p:nvPr>
        </p:nvSpPr>
        <p:spPr>
          <a:xfrm rot="1829">
            <a:off x="4968400" y="1995435"/>
            <a:ext cx="2255200" cy="206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63" name="Google Shape;63;p13"/>
          <p:cNvSpPr txBox="1">
            <a:spLocks noGrp="1"/>
          </p:cNvSpPr>
          <p:nvPr>
            <p:ph type="title" idx="6"/>
          </p:nvPr>
        </p:nvSpPr>
        <p:spPr>
          <a:xfrm>
            <a:off x="8020612" y="4644341"/>
            <a:ext cx="32112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33">
                <a:solidFill>
                  <a:schemeClr val="lt1"/>
                </a:solidFill>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64" name="Google Shape;64;p13"/>
          <p:cNvSpPr txBox="1">
            <a:spLocks noGrp="1"/>
          </p:cNvSpPr>
          <p:nvPr>
            <p:ph type="subTitle" idx="7"/>
          </p:nvPr>
        </p:nvSpPr>
        <p:spPr>
          <a:xfrm>
            <a:off x="8020620" y="5346399"/>
            <a:ext cx="32112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5" name="Google Shape;65;p13"/>
          <p:cNvSpPr txBox="1">
            <a:spLocks noGrp="1"/>
          </p:cNvSpPr>
          <p:nvPr>
            <p:ph type="title" idx="8" hasCustomPrompt="1"/>
          </p:nvPr>
        </p:nvSpPr>
        <p:spPr>
          <a:xfrm rot="1829">
            <a:off x="8498701" y="1995433"/>
            <a:ext cx="2255200" cy="206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7200"/>
              <a:buNone/>
              <a:defRPr sz="9600">
                <a:solidFill>
                  <a:schemeClr val="l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Tree>
    <p:extLst>
      <p:ext uri="{BB962C8B-B14F-4D97-AF65-F5344CB8AC3E}">
        <p14:creationId xmlns:p14="http://schemas.microsoft.com/office/powerpoint/2010/main" val="1193053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7"/>
        <p:cNvGrpSpPr/>
        <p:nvPr/>
      </p:nvGrpSpPr>
      <p:grpSpPr>
        <a:xfrm>
          <a:off x="0" y="0"/>
          <a:ext cx="0" cy="0"/>
          <a:chOff x="0" y="0"/>
          <a:chExt cx="0" cy="0"/>
        </a:xfrm>
      </p:grpSpPr>
      <p:pic>
        <p:nvPicPr>
          <p:cNvPr id="78" name="Google Shape;78;p16"/>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79" name="Google Shape;79;p16"/>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subTitle" idx="1"/>
          </p:nvPr>
        </p:nvSpPr>
        <p:spPr>
          <a:xfrm>
            <a:off x="960032" y="4602800"/>
            <a:ext cx="31312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solidFill>
                  <a:schemeClr val="lt1"/>
                </a:solidFill>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81" name="Google Shape;81;p16"/>
          <p:cNvSpPr txBox="1">
            <a:spLocks noGrp="1"/>
          </p:cNvSpPr>
          <p:nvPr>
            <p:ph type="subTitle" idx="2"/>
          </p:nvPr>
        </p:nvSpPr>
        <p:spPr>
          <a:xfrm>
            <a:off x="906601" y="5317500"/>
            <a:ext cx="32612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2" name="Google Shape;82;p16"/>
          <p:cNvSpPr txBox="1">
            <a:spLocks noGrp="1"/>
          </p:cNvSpPr>
          <p:nvPr>
            <p:ph type="subTitle" idx="3"/>
          </p:nvPr>
        </p:nvSpPr>
        <p:spPr>
          <a:xfrm>
            <a:off x="4530416" y="4602800"/>
            <a:ext cx="31312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83" name="Google Shape;83;p16"/>
          <p:cNvSpPr txBox="1">
            <a:spLocks noGrp="1"/>
          </p:cNvSpPr>
          <p:nvPr>
            <p:ph type="subTitle" idx="4"/>
          </p:nvPr>
        </p:nvSpPr>
        <p:spPr>
          <a:xfrm>
            <a:off x="4476967" y="5317500"/>
            <a:ext cx="32612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 name="Google Shape;84;p16"/>
          <p:cNvSpPr txBox="1">
            <a:spLocks noGrp="1"/>
          </p:cNvSpPr>
          <p:nvPr>
            <p:ph type="subTitle" idx="5"/>
          </p:nvPr>
        </p:nvSpPr>
        <p:spPr>
          <a:xfrm>
            <a:off x="8100783" y="4602800"/>
            <a:ext cx="31312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85" name="Google Shape;85;p16"/>
          <p:cNvSpPr txBox="1">
            <a:spLocks noGrp="1"/>
          </p:cNvSpPr>
          <p:nvPr>
            <p:ph type="subTitle" idx="6"/>
          </p:nvPr>
        </p:nvSpPr>
        <p:spPr>
          <a:xfrm>
            <a:off x="8047333" y="5317500"/>
            <a:ext cx="32612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1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814503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7"/>
        <p:cNvGrpSpPr/>
        <p:nvPr/>
      </p:nvGrpSpPr>
      <p:grpSpPr>
        <a:xfrm>
          <a:off x="0" y="0"/>
          <a:ext cx="0" cy="0"/>
          <a:chOff x="0" y="0"/>
          <a:chExt cx="0" cy="0"/>
        </a:xfrm>
      </p:grpSpPr>
      <p:pic>
        <p:nvPicPr>
          <p:cNvPr id="128" name="Google Shape;128;p21"/>
          <p:cNvPicPr preferRelativeResize="0"/>
          <p:nvPr/>
        </p:nvPicPr>
        <p:blipFill>
          <a:blip r:embed="rId2">
            <a:alphaModFix amt="60000"/>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836310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67"/>
            <a:ext cx="2844800" cy="365125"/>
          </a:xfrm>
          <a:prstGeom prst="rect">
            <a:avLst/>
          </a:prstGeom>
        </p:spPr>
        <p:txBody>
          <a:bodyPr lIns="91438" tIns="45719" rIns="91438" bIns="45719"/>
          <a:lstStyle/>
          <a:p>
            <a:pPr defTabSz="1219140">
              <a:buClr>
                <a:srgbClr val="000000"/>
              </a:buClr>
            </a:pPr>
            <a:fld id="{B1CF2E77-4E87-4338-A6B2-93E833A84A3C}" type="datetimeFigureOut">
              <a:rPr lang="en-US" sz="2533" kern="0">
                <a:solidFill>
                  <a:prstClr val="black">
                    <a:tint val="75000"/>
                  </a:prstClr>
                </a:solidFill>
                <a:cs typeface="Arial"/>
                <a:sym typeface="Arial"/>
              </a:rPr>
              <a:pPr defTabSz="1219140">
                <a:buClr>
                  <a:srgbClr val="000000"/>
                </a:buClr>
              </a:pPr>
              <a:t>6/3/2025</a:t>
            </a:fld>
            <a:endParaRPr lang="en-US" sz="2533"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67"/>
            <a:ext cx="3860800" cy="365125"/>
          </a:xfrm>
          <a:prstGeom prst="rect">
            <a:avLst/>
          </a:prstGeom>
        </p:spPr>
        <p:txBody>
          <a:bodyPr lIns="91438" tIns="45719" rIns="91438" bIns="45719"/>
          <a:lstStyle/>
          <a:p>
            <a:pPr defTabSz="1219140">
              <a:buClr>
                <a:srgbClr val="000000"/>
              </a:buClr>
            </a:pPr>
            <a:endParaRPr lang="en-US" sz="2533"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67"/>
            <a:ext cx="2844800" cy="365125"/>
          </a:xfrm>
          <a:prstGeom prst="rect">
            <a:avLst/>
          </a:prstGeom>
        </p:spPr>
        <p:txBody>
          <a:bodyPr lIns="91438" tIns="45719" rIns="91438" bIns="45719"/>
          <a:lstStyle/>
          <a:p>
            <a:pPr defTabSz="1219140">
              <a:buClr>
                <a:srgbClr val="000000"/>
              </a:buClr>
            </a:pPr>
            <a:fld id="{796E19DA-92E0-4635-8627-DEB5FDE3EBA8}" type="slidenum">
              <a:rPr lang="en-US" sz="2533" kern="0">
                <a:solidFill>
                  <a:prstClr val="black">
                    <a:tint val="75000"/>
                  </a:prstClr>
                </a:solidFill>
                <a:cs typeface="Arial"/>
                <a:sym typeface="Arial"/>
              </a:rPr>
              <a:pPr defTabSz="1219140">
                <a:buClr>
                  <a:srgbClr val="000000"/>
                </a:buClr>
              </a:pPr>
              <a:t>‹#›</a:t>
            </a:fld>
            <a:endParaRPr lang="en-US" sz="2533" kern="0">
              <a:solidFill>
                <a:prstClr val="black">
                  <a:tint val="75000"/>
                </a:prstClr>
              </a:solidFill>
              <a:cs typeface="Arial"/>
              <a:sym typeface="Arial"/>
            </a:endParaRPr>
          </a:p>
        </p:txBody>
      </p:sp>
    </p:spTree>
    <p:extLst>
      <p:ext uri="{BB962C8B-B14F-4D97-AF65-F5344CB8AC3E}">
        <p14:creationId xmlns:p14="http://schemas.microsoft.com/office/powerpoint/2010/main" val="2173891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9"/>
        <p:cNvGrpSpPr/>
        <p:nvPr/>
      </p:nvGrpSpPr>
      <p:grpSpPr>
        <a:xfrm>
          <a:off x="0" y="0"/>
          <a:ext cx="0" cy="0"/>
          <a:chOff x="0" y="0"/>
          <a:chExt cx="0" cy="0"/>
        </a:xfrm>
      </p:grpSpPr>
      <p:pic>
        <p:nvPicPr>
          <p:cNvPr id="130" name="Google Shape;130;p22"/>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31" name="Google Shape;131;p22"/>
          <p:cNvSpPr/>
          <p:nvPr/>
        </p:nvSpPr>
        <p:spPr>
          <a:xfrm>
            <a:off x="5920900" y="390533"/>
            <a:ext cx="4074072" cy="1873152"/>
          </a:xfrm>
          <a:custGeom>
            <a:avLst/>
            <a:gdLst/>
            <a:ahLst/>
            <a:cxnLst/>
            <a:rect l="l" t="t" r="r" b="b"/>
            <a:pathLst>
              <a:path w="70837" h="32569" extrusionOk="0">
                <a:moveTo>
                  <a:pt x="44028" y="1"/>
                </a:moveTo>
                <a:cubicBezTo>
                  <a:pt x="38418" y="1"/>
                  <a:pt x="33725" y="3926"/>
                  <a:pt x="32543" y="9179"/>
                </a:cubicBezTo>
                <a:cubicBezTo>
                  <a:pt x="31291" y="8738"/>
                  <a:pt x="29946" y="8497"/>
                  <a:pt x="28542" y="8497"/>
                </a:cubicBezTo>
                <a:cubicBezTo>
                  <a:pt x="23176" y="8497"/>
                  <a:pt x="18630" y="12011"/>
                  <a:pt x="17078" y="16864"/>
                </a:cubicBezTo>
                <a:cubicBezTo>
                  <a:pt x="16049" y="14983"/>
                  <a:pt x="14050" y="13708"/>
                  <a:pt x="11755" y="13708"/>
                </a:cubicBezTo>
                <a:cubicBezTo>
                  <a:pt x="8896" y="13708"/>
                  <a:pt x="6501" y="15687"/>
                  <a:pt x="5859" y="18349"/>
                </a:cubicBezTo>
                <a:cubicBezTo>
                  <a:pt x="5248" y="17643"/>
                  <a:pt x="4344" y="17197"/>
                  <a:pt x="3337" y="17197"/>
                </a:cubicBezTo>
                <a:cubicBezTo>
                  <a:pt x="1495" y="17197"/>
                  <a:pt x="1" y="18691"/>
                  <a:pt x="1" y="20534"/>
                </a:cubicBezTo>
                <a:cubicBezTo>
                  <a:pt x="1" y="22378"/>
                  <a:pt x="1495" y="23871"/>
                  <a:pt x="3337" y="23871"/>
                </a:cubicBezTo>
                <a:cubicBezTo>
                  <a:pt x="4559" y="23871"/>
                  <a:pt x="5628" y="23213"/>
                  <a:pt x="6210" y="22231"/>
                </a:cubicBezTo>
                <a:cubicBezTo>
                  <a:pt x="7152" y="24357"/>
                  <a:pt x="9280" y="25840"/>
                  <a:pt x="11755" y="25840"/>
                </a:cubicBezTo>
                <a:cubicBezTo>
                  <a:pt x="13856" y="25840"/>
                  <a:pt x="15705" y="24773"/>
                  <a:pt x="16794" y="23151"/>
                </a:cubicBezTo>
                <a:cubicBezTo>
                  <a:pt x="17989" y="28540"/>
                  <a:pt x="22795" y="32569"/>
                  <a:pt x="28542" y="32569"/>
                </a:cubicBezTo>
                <a:cubicBezTo>
                  <a:pt x="34359" y="32569"/>
                  <a:pt x="39212" y="28442"/>
                  <a:pt x="40333" y="22957"/>
                </a:cubicBezTo>
                <a:cubicBezTo>
                  <a:pt x="41495" y="23340"/>
                  <a:pt x="42737" y="23549"/>
                  <a:pt x="44027" y="23549"/>
                </a:cubicBezTo>
                <a:cubicBezTo>
                  <a:pt x="47136" y="23549"/>
                  <a:pt x="49966" y="22342"/>
                  <a:pt x="52071" y="20372"/>
                </a:cubicBezTo>
                <a:cubicBezTo>
                  <a:pt x="53398" y="21818"/>
                  <a:pt x="55305" y="22726"/>
                  <a:pt x="57424" y="22726"/>
                </a:cubicBezTo>
                <a:cubicBezTo>
                  <a:pt x="59540" y="22726"/>
                  <a:pt x="61442" y="21823"/>
                  <a:pt x="62770" y="20380"/>
                </a:cubicBezTo>
                <a:cubicBezTo>
                  <a:pt x="63462" y="21787"/>
                  <a:pt x="64911" y="22757"/>
                  <a:pt x="66585" y="22757"/>
                </a:cubicBezTo>
                <a:cubicBezTo>
                  <a:pt x="68933" y="22757"/>
                  <a:pt x="70836" y="20854"/>
                  <a:pt x="70836" y="18504"/>
                </a:cubicBezTo>
                <a:cubicBezTo>
                  <a:pt x="70836" y="16154"/>
                  <a:pt x="68933" y="14251"/>
                  <a:pt x="66585" y="14251"/>
                </a:cubicBezTo>
                <a:cubicBezTo>
                  <a:pt x="65889" y="14251"/>
                  <a:pt x="65232" y="14419"/>
                  <a:pt x="64652" y="14716"/>
                </a:cubicBezTo>
                <a:cubicBezTo>
                  <a:pt x="64280" y="11052"/>
                  <a:pt x="61185" y="8192"/>
                  <a:pt x="57424" y="8192"/>
                </a:cubicBezTo>
                <a:cubicBezTo>
                  <a:pt x="56699" y="8192"/>
                  <a:pt x="55999" y="8300"/>
                  <a:pt x="55339" y="8497"/>
                </a:cubicBezTo>
                <a:cubicBezTo>
                  <a:pt x="53920" y="3590"/>
                  <a:pt x="49393" y="1"/>
                  <a:pt x="440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2"/>
          <p:cNvGrpSpPr/>
          <p:nvPr/>
        </p:nvGrpSpPr>
        <p:grpSpPr>
          <a:xfrm>
            <a:off x="7905574" y="271359"/>
            <a:ext cx="5328109" cy="7700887"/>
            <a:chOff x="3773900" y="2531675"/>
            <a:chExt cx="1321150" cy="1909500"/>
          </a:xfrm>
        </p:grpSpPr>
        <p:sp>
          <p:nvSpPr>
            <p:cNvPr id="133" name="Google Shape;133;p22"/>
            <p:cNvSpPr/>
            <p:nvPr/>
          </p:nvSpPr>
          <p:spPr>
            <a:xfrm>
              <a:off x="4438575" y="3298925"/>
              <a:ext cx="656475" cy="482400"/>
            </a:xfrm>
            <a:custGeom>
              <a:avLst/>
              <a:gdLst/>
              <a:ahLst/>
              <a:cxnLst/>
              <a:rect l="l" t="t" r="r" b="b"/>
              <a:pathLst>
                <a:path w="26259" h="19296" extrusionOk="0">
                  <a:moveTo>
                    <a:pt x="14964" y="0"/>
                  </a:moveTo>
                  <a:cubicBezTo>
                    <a:pt x="13127" y="0"/>
                    <a:pt x="11521" y="973"/>
                    <a:pt x="10620" y="2428"/>
                  </a:cubicBezTo>
                  <a:cubicBezTo>
                    <a:pt x="9913" y="2104"/>
                    <a:pt x="9129" y="1918"/>
                    <a:pt x="8299" y="1918"/>
                  </a:cubicBezTo>
                  <a:cubicBezTo>
                    <a:pt x="5215" y="1918"/>
                    <a:pt x="2716" y="4417"/>
                    <a:pt x="2716" y="7501"/>
                  </a:cubicBezTo>
                  <a:cubicBezTo>
                    <a:pt x="2716" y="7538"/>
                    <a:pt x="2721" y="7574"/>
                    <a:pt x="2721" y="7612"/>
                  </a:cubicBezTo>
                  <a:cubicBezTo>
                    <a:pt x="1159" y="8002"/>
                    <a:pt x="1" y="9410"/>
                    <a:pt x="1" y="11093"/>
                  </a:cubicBezTo>
                  <a:cubicBezTo>
                    <a:pt x="1" y="13077"/>
                    <a:pt x="1609" y="14686"/>
                    <a:pt x="3594" y="14686"/>
                  </a:cubicBezTo>
                  <a:cubicBezTo>
                    <a:pt x="3856" y="14686"/>
                    <a:pt x="4112" y="14656"/>
                    <a:pt x="4358" y="14603"/>
                  </a:cubicBezTo>
                  <a:cubicBezTo>
                    <a:pt x="5338" y="16211"/>
                    <a:pt x="7104" y="17290"/>
                    <a:pt x="9125" y="17290"/>
                  </a:cubicBezTo>
                  <a:cubicBezTo>
                    <a:pt x="9278" y="17290"/>
                    <a:pt x="9428" y="17279"/>
                    <a:pt x="9580" y="17268"/>
                  </a:cubicBezTo>
                  <a:cubicBezTo>
                    <a:pt x="10603" y="18505"/>
                    <a:pt x="12152" y="19295"/>
                    <a:pt x="13884" y="19295"/>
                  </a:cubicBezTo>
                  <a:cubicBezTo>
                    <a:pt x="15664" y="19295"/>
                    <a:pt x="17245" y="18460"/>
                    <a:pt x="18268" y="17162"/>
                  </a:cubicBezTo>
                  <a:cubicBezTo>
                    <a:pt x="19088" y="17724"/>
                    <a:pt x="20082" y="18055"/>
                    <a:pt x="21151" y="18055"/>
                  </a:cubicBezTo>
                  <a:cubicBezTo>
                    <a:pt x="23973" y="18055"/>
                    <a:pt x="26259" y="15767"/>
                    <a:pt x="26259" y="12946"/>
                  </a:cubicBezTo>
                  <a:cubicBezTo>
                    <a:pt x="26259" y="10998"/>
                    <a:pt x="25173" y="9309"/>
                    <a:pt x="23573" y="8446"/>
                  </a:cubicBezTo>
                  <a:cubicBezTo>
                    <a:pt x="23671" y="8149"/>
                    <a:pt x="23728" y="7831"/>
                    <a:pt x="23728" y="7501"/>
                  </a:cubicBezTo>
                  <a:cubicBezTo>
                    <a:pt x="23728" y="5855"/>
                    <a:pt x="22393" y="4521"/>
                    <a:pt x="20749" y="4521"/>
                  </a:cubicBezTo>
                  <a:cubicBezTo>
                    <a:pt x="20506" y="4521"/>
                    <a:pt x="20273" y="4553"/>
                    <a:pt x="20046" y="4608"/>
                  </a:cubicBezTo>
                  <a:cubicBezTo>
                    <a:pt x="19795" y="2021"/>
                    <a:pt x="17616" y="0"/>
                    <a:pt x="1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2"/>
            <p:cNvSpPr/>
            <p:nvPr/>
          </p:nvSpPr>
          <p:spPr>
            <a:xfrm>
              <a:off x="4502075" y="3003450"/>
              <a:ext cx="430050" cy="320475"/>
            </a:xfrm>
            <a:custGeom>
              <a:avLst/>
              <a:gdLst/>
              <a:ahLst/>
              <a:cxnLst/>
              <a:rect l="l" t="t" r="r" b="b"/>
              <a:pathLst>
                <a:path w="17202" h="12819" extrusionOk="0">
                  <a:moveTo>
                    <a:pt x="9502" y="0"/>
                  </a:moveTo>
                  <a:cubicBezTo>
                    <a:pt x="7475" y="0"/>
                    <a:pt x="5818" y="1568"/>
                    <a:pt x="5668" y="3557"/>
                  </a:cubicBezTo>
                  <a:cubicBezTo>
                    <a:pt x="5094" y="2789"/>
                    <a:pt x="4180" y="2291"/>
                    <a:pt x="3149" y="2291"/>
                  </a:cubicBezTo>
                  <a:cubicBezTo>
                    <a:pt x="1409" y="2291"/>
                    <a:pt x="0" y="3701"/>
                    <a:pt x="0" y="5439"/>
                  </a:cubicBezTo>
                  <a:cubicBezTo>
                    <a:pt x="0" y="7177"/>
                    <a:pt x="1411" y="8587"/>
                    <a:pt x="3149" y="8587"/>
                  </a:cubicBezTo>
                  <a:cubicBezTo>
                    <a:pt x="3270" y="8587"/>
                    <a:pt x="3389" y="8578"/>
                    <a:pt x="3507" y="8565"/>
                  </a:cubicBezTo>
                  <a:lnTo>
                    <a:pt x="3507" y="8565"/>
                  </a:lnTo>
                  <a:cubicBezTo>
                    <a:pt x="3507" y="8581"/>
                    <a:pt x="3504" y="8596"/>
                    <a:pt x="3504" y="8614"/>
                  </a:cubicBezTo>
                  <a:cubicBezTo>
                    <a:pt x="3504" y="10935"/>
                    <a:pt x="5386" y="12818"/>
                    <a:pt x="7709" y="12818"/>
                  </a:cubicBezTo>
                  <a:cubicBezTo>
                    <a:pt x="9184" y="12818"/>
                    <a:pt x="10479" y="12058"/>
                    <a:pt x="11228" y="10909"/>
                  </a:cubicBezTo>
                  <a:cubicBezTo>
                    <a:pt x="11837" y="11314"/>
                    <a:pt x="12566" y="11549"/>
                    <a:pt x="13351" y="11549"/>
                  </a:cubicBezTo>
                  <a:cubicBezTo>
                    <a:pt x="15478" y="11549"/>
                    <a:pt x="17200" y="9825"/>
                    <a:pt x="17200" y="7699"/>
                  </a:cubicBezTo>
                  <a:cubicBezTo>
                    <a:pt x="17202" y="5572"/>
                    <a:pt x="15479" y="3850"/>
                    <a:pt x="13352" y="3850"/>
                  </a:cubicBezTo>
                  <a:cubicBezTo>
                    <a:pt x="13352" y="1723"/>
                    <a:pt x="11629" y="0"/>
                    <a:pt x="9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2"/>
            <p:cNvSpPr/>
            <p:nvPr/>
          </p:nvSpPr>
          <p:spPr>
            <a:xfrm>
              <a:off x="4116550" y="2531675"/>
              <a:ext cx="742825" cy="552675"/>
            </a:xfrm>
            <a:custGeom>
              <a:avLst/>
              <a:gdLst/>
              <a:ahLst/>
              <a:cxnLst/>
              <a:rect l="l" t="t" r="r" b="b"/>
              <a:pathLst>
                <a:path w="29713" h="22107" extrusionOk="0">
                  <a:moveTo>
                    <a:pt x="16286" y="1"/>
                  </a:moveTo>
                  <a:cubicBezTo>
                    <a:pt x="13244" y="1"/>
                    <a:pt x="10704" y="2112"/>
                    <a:pt x="10030" y="4945"/>
                  </a:cubicBezTo>
                  <a:cubicBezTo>
                    <a:pt x="9472" y="4603"/>
                    <a:pt x="8818" y="4402"/>
                    <a:pt x="8117" y="4402"/>
                  </a:cubicBezTo>
                  <a:cubicBezTo>
                    <a:pt x="6092" y="4402"/>
                    <a:pt x="4449" y="6044"/>
                    <a:pt x="4449" y="8070"/>
                  </a:cubicBezTo>
                  <a:cubicBezTo>
                    <a:pt x="4449" y="8176"/>
                    <a:pt x="4456" y="8278"/>
                    <a:pt x="4465" y="8382"/>
                  </a:cubicBezTo>
                  <a:cubicBezTo>
                    <a:pt x="1876" y="9214"/>
                    <a:pt x="1" y="11640"/>
                    <a:pt x="1" y="14507"/>
                  </a:cubicBezTo>
                  <a:cubicBezTo>
                    <a:pt x="1" y="18062"/>
                    <a:pt x="2883" y="20944"/>
                    <a:pt x="6437" y="20944"/>
                  </a:cubicBezTo>
                  <a:cubicBezTo>
                    <a:pt x="8161" y="20944"/>
                    <a:pt x="9723" y="20262"/>
                    <a:pt x="10880" y="19157"/>
                  </a:cubicBezTo>
                  <a:cubicBezTo>
                    <a:pt x="12026" y="20931"/>
                    <a:pt x="14016" y="22107"/>
                    <a:pt x="16286" y="22107"/>
                  </a:cubicBezTo>
                  <a:cubicBezTo>
                    <a:pt x="18986" y="22107"/>
                    <a:pt x="21293" y="20442"/>
                    <a:pt x="22249" y="18084"/>
                  </a:cubicBezTo>
                  <a:cubicBezTo>
                    <a:pt x="22585" y="18138"/>
                    <a:pt x="22927" y="18174"/>
                    <a:pt x="23277" y="18174"/>
                  </a:cubicBezTo>
                  <a:cubicBezTo>
                    <a:pt x="26831" y="18174"/>
                    <a:pt x="29713" y="15292"/>
                    <a:pt x="29713" y="11738"/>
                  </a:cubicBezTo>
                  <a:cubicBezTo>
                    <a:pt x="29713" y="8183"/>
                    <a:pt x="26831" y="5302"/>
                    <a:pt x="23277" y="5302"/>
                  </a:cubicBezTo>
                  <a:cubicBezTo>
                    <a:pt x="23055" y="5302"/>
                    <a:pt x="22836" y="5311"/>
                    <a:pt x="22619" y="5335"/>
                  </a:cubicBezTo>
                  <a:cubicBezTo>
                    <a:pt x="22095" y="2307"/>
                    <a:pt x="19462" y="1"/>
                    <a:pt x="16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2"/>
            <p:cNvSpPr/>
            <p:nvPr/>
          </p:nvSpPr>
          <p:spPr>
            <a:xfrm>
              <a:off x="4497225" y="3540050"/>
              <a:ext cx="269625" cy="357150"/>
            </a:xfrm>
            <a:custGeom>
              <a:avLst/>
              <a:gdLst/>
              <a:ahLst/>
              <a:cxnLst/>
              <a:rect l="l" t="t" r="r" b="b"/>
              <a:pathLst>
                <a:path w="10785" h="14286" extrusionOk="0">
                  <a:moveTo>
                    <a:pt x="10070" y="1"/>
                  </a:moveTo>
                  <a:lnTo>
                    <a:pt x="1" y="13409"/>
                  </a:lnTo>
                  <a:lnTo>
                    <a:pt x="1214" y="14286"/>
                  </a:lnTo>
                  <a:lnTo>
                    <a:pt x="10785" y="518"/>
                  </a:lnTo>
                  <a:lnTo>
                    <a:pt x="10070"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2"/>
            <p:cNvSpPr/>
            <p:nvPr/>
          </p:nvSpPr>
          <p:spPr>
            <a:xfrm>
              <a:off x="4497225" y="3086075"/>
              <a:ext cx="230350" cy="305075"/>
            </a:xfrm>
            <a:custGeom>
              <a:avLst/>
              <a:gdLst/>
              <a:ahLst/>
              <a:cxnLst/>
              <a:rect l="l" t="t" r="r" b="b"/>
              <a:pathLst>
                <a:path w="9214" h="12203" extrusionOk="0">
                  <a:moveTo>
                    <a:pt x="8603" y="0"/>
                  </a:moveTo>
                  <a:lnTo>
                    <a:pt x="1" y="11454"/>
                  </a:lnTo>
                  <a:lnTo>
                    <a:pt x="1037" y="12202"/>
                  </a:lnTo>
                  <a:lnTo>
                    <a:pt x="9213" y="441"/>
                  </a:lnTo>
                  <a:lnTo>
                    <a:pt x="8603"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2"/>
            <p:cNvSpPr/>
            <p:nvPr/>
          </p:nvSpPr>
          <p:spPr>
            <a:xfrm>
              <a:off x="4353075" y="2855950"/>
              <a:ext cx="170625" cy="225975"/>
            </a:xfrm>
            <a:custGeom>
              <a:avLst/>
              <a:gdLst/>
              <a:ahLst/>
              <a:cxnLst/>
              <a:rect l="l" t="t" r="r" b="b"/>
              <a:pathLst>
                <a:path w="6825" h="9039" extrusionOk="0">
                  <a:moveTo>
                    <a:pt x="454" y="1"/>
                  </a:moveTo>
                  <a:lnTo>
                    <a:pt x="0" y="327"/>
                  </a:lnTo>
                  <a:lnTo>
                    <a:pt x="6057" y="9039"/>
                  </a:lnTo>
                  <a:lnTo>
                    <a:pt x="6825" y="8484"/>
                  </a:lnTo>
                  <a:lnTo>
                    <a:pt x="454"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2"/>
            <p:cNvSpPr/>
            <p:nvPr/>
          </p:nvSpPr>
          <p:spPr>
            <a:xfrm>
              <a:off x="4463675" y="2762500"/>
              <a:ext cx="95200" cy="1678675"/>
            </a:xfrm>
            <a:custGeom>
              <a:avLst/>
              <a:gdLst/>
              <a:ahLst/>
              <a:cxnLst/>
              <a:rect l="l" t="t" r="r" b="b"/>
              <a:pathLst>
                <a:path w="3808" h="67147" extrusionOk="0">
                  <a:moveTo>
                    <a:pt x="1522" y="0"/>
                  </a:moveTo>
                  <a:lnTo>
                    <a:pt x="1" y="67146"/>
                  </a:lnTo>
                  <a:lnTo>
                    <a:pt x="3808" y="67146"/>
                  </a:lnTo>
                  <a:lnTo>
                    <a:pt x="2286"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2"/>
            <p:cNvSpPr/>
            <p:nvPr/>
          </p:nvSpPr>
          <p:spPr>
            <a:xfrm>
              <a:off x="3773900" y="3062131"/>
              <a:ext cx="808425" cy="596600"/>
            </a:xfrm>
            <a:custGeom>
              <a:avLst/>
              <a:gdLst/>
              <a:ahLst/>
              <a:cxnLst/>
              <a:rect l="l" t="t" r="r" b="b"/>
              <a:pathLst>
                <a:path w="32337" h="23864" extrusionOk="0">
                  <a:moveTo>
                    <a:pt x="12384" y="1"/>
                  </a:moveTo>
                  <a:cubicBezTo>
                    <a:pt x="9229" y="1"/>
                    <a:pt x="6608" y="2275"/>
                    <a:pt x="6058" y="5273"/>
                  </a:cubicBezTo>
                  <a:cubicBezTo>
                    <a:pt x="4024" y="5408"/>
                    <a:pt x="2417" y="7095"/>
                    <a:pt x="2417" y="9163"/>
                  </a:cubicBezTo>
                  <a:cubicBezTo>
                    <a:pt x="2417" y="9885"/>
                    <a:pt x="2616" y="10558"/>
                    <a:pt x="2957" y="11137"/>
                  </a:cubicBezTo>
                  <a:cubicBezTo>
                    <a:pt x="531" y="12964"/>
                    <a:pt x="1" y="16403"/>
                    <a:pt x="1790" y="18876"/>
                  </a:cubicBezTo>
                  <a:cubicBezTo>
                    <a:pt x="2883" y="20388"/>
                    <a:pt x="4591" y="21191"/>
                    <a:pt x="6324" y="21191"/>
                  </a:cubicBezTo>
                  <a:cubicBezTo>
                    <a:pt x="7460" y="21191"/>
                    <a:pt x="8607" y="20845"/>
                    <a:pt x="9598" y="20129"/>
                  </a:cubicBezTo>
                  <a:cubicBezTo>
                    <a:pt x="9620" y="20113"/>
                    <a:pt x="9640" y="20092"/>
                    <a:pt x="9663" y="20076"/>
                  </a:cubicBezTo>
                  <a:cubicBezTo>
                    <a:pt x="10855" y="22327"/>
                    <a:pt x="13218" y="23864"/>
                    <a:pt x="15944" y="23864"/>
                  </a:cubicBezTo>
                  <a:cubicBezTo>
                    <a:pt x="18364" y="23864"/>
                    <a:pt x="20500" y="22650"/>
                    <a:pt x="21784" y="20801"/>
                  </a:cubicBezTo>
                  <a:cubicBezTo>
                    <a:pt x="22403" y="21117"/>
                    <a:pt x="23100" y="21298"/>
                    <a:pt x="23842" y="21298"/>
                  </a:cubicBezTo>
                  <a:cubicBezTo>
                    <a:pt x="25772" y="21298"/>
                    <a:pt x="27418" y="20091"/>
                    <a:pt x="28073" y="18392"/>
                  </a:cubicBezTo>
                  <a:cubicBezTo>
                    <a:pt x="30534" y="17691"/>
                    <a:pt x="32337" y="15432"/>
                    <a:pt x="32337" y="12748"/>
                  </a:cubicBezTo>
                  <a:cubicBezTo>
                    <a:pt x="32337" y="9505"/>
                    <a:pt x="29708" y="6877"/>
                    <a:pt x="26466" y="6877"/>
                  </a:cubicBezTo>
                  <a:cubicBezTo>
                    <a:pt x="26145" y="6877"/>
                    <a:pt x="25831" y="6911"/>
                    <a:pt x="25524" y="6960"/>
                  </a:cubicBezTo>
                  <a:cubicBezTo>
                    <a:pt x="25558" y="6725"/>
                    <a:pt x="25583" y="6485"/>
                    <a:pt x="25583" y="6241"/>
                  </a:cubicBezTo>
                  <a:cubicBezTo>
                    <a:pt x="25583" y="3580"/>
                    <a:pt x="23425" y="1421"/>
                    <a:pt x="20762" y="1421"/>
                  </a:cubicBezTo>
                  <a:cubicBezTo>
                    <a:pt x="19537" y="1421"/>
                    <a:pt x="18421" y="1882"/>
                    <a:pt x="17571" y="2638"/>
                  </a:cubicBezTo>
                  <a:cubicBezTo>
                    <a:pt x="16400" y="1041"/>
                    <a:pt x="14514" y="1"/>
                    <a:pt x="12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2"/>
            <p:cNvSpPr/>
            <p:nvPr/>
          </p:nvSpPr>
          <p:spPr>
            <a:xfrm>
              <a:off x="4274075" y="3353775"/>
              <a:ext cx="238600" cy="316000"/>
            </a:xfrm>
            <a:custGeom>
              <a:avLst/>
              <a:gdLst/>
              <a:ahLst/>
              <a:cxnLst/>
              <a:rect l="l" t="t" r="r" b="b"/>
              <a:pathLst>
                <a:path w="9544" h="12640" extrusionOk="0">
                  <a:moveTo>
                    <a:pt x="634" y="1"/>
                  </a:moveTo>
                  <a:lnTo>
                    <a:pt x="0" y="457"/>
                  </a:lnTo>
                  <a:lnTo>
                    <a:pt x="8471" y="12640"/>
                  </a:lnTo>
                  <a:lnTo>
                    <a:pt x="9544" y="11865"/>
                  </a:lnTo>
                  <a:lnTo>
                    <a:pt x="634"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2"/>
            <p:cNvSpPr/>
            <p:nvPr/>
          </p:nvSpPr>
          <p:spPr>
            <a:xfrm>
              <a:off x="4722300" y="2633100"/>
              <a:ext cx="60350" cy="93425"/>
            </a:xfrm>
            <a:custGeom>
              <a:avLst/>
              <a:gdLst/>
              <a:ahLst/>
              <a:cxnLst/>
              <a:rect l="l" t="t" r="r" b="b"/>
              <a:pathLst>
                <a:path w="2414" h="3737" extrusionOk="0">
                  <a:moveTo>
                    <a:pt x="1702" y="1"/>
                  </a:moveTo>
                  <a:cubicBezTo>
                    <a:pt x="1702" y="1"/>
                    <a:pt x="547" y="589"/>
                    <a:pt x="273" y="1621"/>
                  </a:cubicBezTo>
                  <a:cubicBezTo>
                    <a:pt x="1" y="2653"/>
                    <a:pt x="712" y="3736"/>
                    <a:pt x="712" y="3736"/>
                  </a:cubicBezTo>
                  <a:cubicBezTo>
                    <a:pt x="712" y="3736"/>
                    <a:pt x="1866" y="3148"/>
                    <a:pt x="2140" y="2116"/>
                  </a:cubicBezTo>
                  <a:cubicBezTo>
                    <a:pt x="2414" y="1085"/>
                    <a:pt x="1702" y="1"/>
                    <a:pt x="1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2"/>
            <p:cNvSpPr/>
            <p:nvPr/>
          </p:nvSpPr>
          <p:spPr>
            <a:xfrm>
              <a:off x="4186500" y="2824550"/>
              <a:ext cx="70750" cy="77000"/>
            </a:xfrm>
            <a:custGeom>
              <a:avLst/>
              <a:gdLst/>
              <a:ahLst/>
              <a:cxnLst/>
              <a:rect l="l" t="t" r="r" b="b"/>
              <a:pathLst>
                <a:path w="2830" h="3080" extrusionOk="0">
                  <a:moveTo>
                    <a:pt x="2583" y="0"/>
                  </a:moveTo>
                  <a:cubicBezTo>
                    <a:pt x="2582" y="0"/>
                    <a:pt x="1290" y="106"/>
                    <a:pt x="646" y="956"/>
                  </a:cubicBezTo>
                  <a:cubicBezTo>
                    <a:pt x="0" y="1806"/>
                    <a:pt x="247" y="3080"/>
                    <a:pt x="247" y="3080"/>
                  </a:cubicBezTo>
                  <a:cubicBezTo>
                    <a:pt x="247" y="3080"/>
                    <a:pt x="1540" y="2974"/>
                    <a:pt x="2185" y="2124"/>
                  </a:cubicBezTo>
                  <a:cubicBezTo>
                    <a:pt x="2830" y="1273"/>
                    <a:pt x="2583" y="0"/>
                    <a:pt x="2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2"/>
            <p:cNvSpPr/>
            <p:nvPr/>
          </p:nvSpPr>
          <p:spPr>
            <a:xfrm>
              <a:off x="4743175" y="3146150"/>
              <a:ext cx="70725" cy="76975"/>
            </a:xfrm>
            <a:custGeom>
              <a:avLst/>
              <a:gdLst/>
              <a:ahLst/>
              <a:cxnLst/>
              <a:rect l="l" t="t" r="r" b="b"/>
              <a:pathLst>
                <a:path w="2829" h="3079" extrusionOk="0">
                  <a:moveTo>
                    <a:pt x="2582" y="0"/>
                  </a:moveTo>
                  <a:lnTo>
                    <a:pt x="2582" y="0"/>
                  </a:lnTo>
                  <a:cubicBezTo>
                    <a:pt x="2582" y="0"/>
                    <a:pt x="1289" y="106"/>
                    <a:pt x="644" y="956"/>
                  </a:cubicBezTo>
                  <a:cubicBezTo>
                    <a:pt x="1" y="1806"/>
                    <a:pt x="247" y="3079"/>
                    <a:pt x="247" y="3079"/>
                  </a:cubicBezTo>
                  <a:cubicBezTo>
                    <a:pt x="247" y="3079"/>
                    <a:pt x="1539" y="2973"/>
                    <a:pt x="2183" y="2123"/>
                  </a:cubicBezTo>
                  <a:cubicBezTo>
                    <a:pt x="2829" y="1273"/>
                    <a:pt x="2582"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2"/>
            <p:cNvSpPr/>
            <p:nvPr/>
          </p:nvSpPr>
          <p:spPr>
            <a:xfrm>
              <a:off x="4524725" y="2639775"/>
              <a:ext cx="68250" cy="84325"/>
            </a:xfrm>
            <a:custGeom>
              <a:avLst/>
              <a:gdLst/>
              <a:ahLst/>
              <a:cxnLst/>
              <a:rect l="l" t="t" r="r" b="b"/>
              <a:pathLst>
                <a:path w="2730" h="3373" extrusionOk="0">
                  <a:moveTo>
                    <a:pt x="423" y="0"/>
                  </a:moveTo>
                  <a:cubicBezTo>
                    <a:pt x="423" y="0"/>
                    <a:pt x="0" y="1226"/>
                    <a:pt x="522" y="2157"/>
                  </a:cubicBezTo>
                  <a:cubicBezTo>
                    <a:pt x="1042" y="3089"/>
                    <a:pt x="2308" y="3373"/>
                    <a:pt x="2308" y="3373"/>
                  </a:cubicBezTo>
                  <a:cubicBezTo>
                    <a:pt x="2308" y="3373"/>
                    <a:pt x="2729" y="2146"/>
                    <a:pt x="2209" y="1215"/>
                  </a:cubicBezTo>
                  <a:cubicBezTo>
                    <a:pt x="1689" y="284"/>
                    <a:pt x="423" y="0"/>
                    <a:pt x="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2"/>
            <p:cNvSpPr/>
            <p:nvPr/>
          </p:nvSpPr>
          <p:spPr>
            <a:xfrm>
              <a:off x="4625900" y="3391153"/>
              <a:ext cx="84350" cy="55150"/>
            </a:xfrm>
            <a:custGeom>
              <a:avLst/>
              <a:gdLst/>
              <a:ahLst/>
              <a:cxnLst/>
              <a:rect l="l" t="t" r="r" b="b"/>
              <a:pathLst>
                <a:path w="3374" h="2206" extrusionOk="0">
                  <a:moveTo>
                    <a:pt x="1049" y="0"/>
                  </a:moveTo>
                  <a:cubicBezTo>
                    <a:pt x="470" y="0"/>
                    <a:pt x="1" y="162"/>
                    <a:pt x="1" y="162"/>
                  </a:cubicBezTo>
                  <a:cubicBezTo>
                    <a:pt x="1" y="162"/>
                    <a:pt x="285" y="1426"/>
                    <a:pt x="1216" y="1946"/>
                  </a:cubicBezTo>
                  <a:cubicBezTo>
                    <a:pt x="1572" y="2144"/>
                    <a:pt x="1970" y="2206"/>
                    <a:pt x="2326" y="2206"/>
                  </a:cubicBezTo>
                  <a:cubicBezTo>
                    <a:pt x="2904" y="2206"/>
                    <a:pt x="3373" y="2044"/>
                    <a:pt x="3373" y="2044"/>
                  </a:cubicBezTo>
                  <a:cubicBezTo>
                    <a:pt x="3373" y="2044"/>
                    <a:pt x="3089" y="779"/>
                    <a:pt x="2157" y="259"/>
                  </a:cubicBezTo>
                  <a:cubicBezTo>
                    <a:pt x="1803" y="61"/>
                    <a:pt x="1405" y="0"/>
                    <a:pt x="1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2"/>
            <p:cNvSpPr/>
            <p:nvPr/>
          </p:nvSpPr>
          <p:spPr>
            <a:xfrm>
              <a:off x="4612425" y="2780450"/>
              <a:ext cx="84375" cy="55175"/>
            </a:xfrm>
            <a:custGeom>
              <a:avLst/>
              <a:gdLst/>
              <a:ahLst/>
              <a:cxnLst/>
              <a:rect l="l" t="t" r="r" b="b"/>
              <a:pathLst>
                <a:path w="3375" h="2207" extrusionOk="0">
                  <a:moveTo>
                    <a:pt x="1049" y="0"/>
                  </a:moveTo>
                  <a:cubicBezTo>
                    <a:pt x="470" y="0"/>
                    <a:pt x="1" y="162"/>
                    <a:pt x="1" y="162"/>
                  </a:cubicBezTo>
                  <a:cubicBezTo>
                    <a:pt x="1" y="162"/>
                    <a:pt x="285" y="1426"/>
                    <a:pt x="1216" y="1946"/>
                  </a:cubicBezTo>
                  <a:cubicBezTo>
                    <a:pt x="1572" y="2145"/>
                    <a:pt x="1970" y="2206"/>
                    <a:pt x="2326" y="2206"/>
                  </a:cubicBezTo>
                  <a:cubicBezTo>
                    <a:pt x="2905" y="2206"/>
                    <a:pt x="3374" y="2044"/>
                    <a:pt x="3374" y="2044"/>
                  </a:cubicBezTo>
                  <a:cubicBezTo>
                    <a:pt x="3374" y="2044"/>
                    <a:pt x="3089" y="779"/>
                    <a:pt x="2157" y="260"/>
                  </a:cubicBezTo>
                  <a:cubicBezTo>
                    <a:pt x="1802" y="61"/>
                    <a:pt x="1405" y="0"/>
                    <a:pt x="1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2"/>
            <p:cNvSpPr/>
            <p:nvPr/>
          </p:nvSpPr>
          <p:spPr>
            <a:xfrm>
              <a:off x="4588047" y="3525202"/>
              <a:ext cx="87975" cy="52875"/>
            </a:xfrm>
            <a:custGeom>
              <a:avLst/>
              <a:gdLst/>
              <a:ahLst/>
              <a:cxnLst/>
              <a:rect l="l" t="t" r="r" b="b"/>
              <a:pathLst>
                <a:path w="3519" h="2115" extrusionOk="0">
                  <a:moveTo>
                    <a:pt x="2247" y="1"/>
                  </a:moveTo>
                  <a:cubicBezTo>
                    <a:pt x="1957" y="1"/>
                    <a:pt x="1649" y="47"/>
                    <a:pt x="1360" y="178"/>
                  </a:cubicBezTo>
                  <a:cubicBezTo>
                    <a:pt x="389" y="620"/>
                    <a:pt x="1" y="1857"/>
                    <a:pt x="1" y="1857"/>
                  </a:cubicBezTo>
                  <a:cubicBezTo>
                    <a:pt x="1" y="1857"/>
                    <a:pt x="587" y="2114"/>
                    <a:pt x="1273" y="2114"/>
                  </a:cubicBezTo>
                  <a:cubicBezTo>
                    <a:pt x="1563" y="2114"/>
                    <a:pt x="1871" y="2068"/>
                    <a:pt x="2160" y="1937"/>
                  </a:cubicBezTo>
                  <a:cubicBezTo>
                    <a:pt x="3132" y="1496"/>
                    <a:pt x="3519" y="258"/>
                    <a:pt x="3519" y="258"/>
                  </a:cubicBezTo>
                  <a:cubicBezTo>
                    <a:pt x="3519" y="258"/>
                    <a:pt x="2933" y="1"/>
                    <a:pt x="2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2"/>
            <p:cNvSpPr/>
            <p:nvPr/>
          </p:nvSpPr>
          <p:spPr>
            <a:xfrm>
              <a:off x="3992500" y="3308531"/>
              <a:ext cx="89650" cy="51875"/>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2"/>
            <p:cNvSpPr/>
            <p:nvPr/>
          </p:nvSpPr>
          <p:spPr>
            <a:xfrm>
              <a:off x="4723728" y="3750705"/>
              <a:ext cx="86175" cy="53975"/>
            </a:xfrm>
            <a:custGeom>
              <a:avLst/>
              <a:gdLst/>
              <a:ahLst/>
              <a:cxnLst/>
              <a:rect l="l" t="t" r="r" b="b"/>
              <a:pathLst>
                <a:path w="3447" h="2159" extrusionOk="0">
                  <a:moveTo>
                    <a:pt x="1163" y="0"/>
                  </a:moveTo>
                  <a:cubicBezTo>
                    <a:pt x="529" y="0"/>
                    <a:pt x="0" y="207"/>
                    <a:pt x="0" y="207"/>
                  </a:cubicBezTo>
                  <a:cubicBezTo>
                    <a:pt x="0" y="207"/>
                    <a:pt x="335" y="1460"/>
                    <a:pt x="1287" y="1941"/>
                  </a:cubicBezTo>
                  <a:cubicBezTo>
                    <a:pt x="1609" y="2104"/>
                    <a:pt x="1960" y="2158"/>
                    <a:pt x="2284" y="2158"/>
                  </a:cubicBezTo>
                  <a:cubicBezTo>
                    <a:pt x="2918" y="2158"/>
                    <a:pt x="3447" y="1952"/>
                    <a:pt x="3447" y="1952"/>
                  </a:cubicBezTo>
                  <a:cubicBezTo>
                    <a:pt x="3447" y="1952"/>
                    <a:pt x="3112" y="699"/>
                    <a:pt x="2160" y="218"/>
                  </a:cubicBezTo>
                  <a:cubicBezTo>
                    <a:pt x="1838" y="54"/>
                    <a:pt x="1487" y="0"/>
                    <a:pt x="1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2"/>
            <p:cNvSpPr/>
            <p:nvPr/>
          </p:nvSpPr>
          <p:spPr>
            <a:xfrm>
              <a:off x="4743893" y="3624907"/>
              <a:ext cx="69950" cy="80075"/>
            </a:xfrm>
            <a:custGeom>
              <a:avLst/>
              <a:gdLst/>
              <a:ahLst/>
              <a:cxnLst/>
              <a:rect l="l" t="t" r="r" b="b"/>
              <a:pathLst>
                <a:path w="2798" h="3203" extrusionOk="0">
                  <a:moveTo>
                    <a:pt x="2480" y="0"/>
                  </a:moveTo>
                  <a:cubicBezTo>
                    <a:pt x="2479" y="0"/>
                    <a:pt x="1194" y="177"/>
                    <a:pt x="598" y="1062"/>
                  </a:cubicBezTo>
                  <a:cubicBezTo>
                    <a:pt x="1" y="1945"/>
                    <a:pt x="317" y="3203"/>
                    <a:pt x="317" y="3203"/>
                  </a:cubicBezTo>
                  <a:cubicBezTo>
                    <a:pt x="317" y="3203"/>
                    <a:pt x="1602" y="3026"/>
                    <a:pt x="2199" y="2142"/>
                  </a:cubicBezTo>
                  <a:cubicBezTo>
                    <a:pt x="2797" y="1258"/>
                    <a:pt x="2480" y="0"/>
                    <a:pt x="24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2"/>
            <p:cNvSpPr/>
            <p:nvPr/>
          </p:nvSpPr>
          <p:spPr>
            <a:xfrm>
              <a:off x="3806425" y="3206031"/>
              <a:ext cx="70050" cy="79675"/>
            </a:xfrm>
            <a:custGeom>
              <a:avLst/>
              <a:gdLst/>
              <a:ahLst/>
              <a:cxnLst/>
              <a:rect l="l" t="t" r="r" b="b"/>
              <a:pathLst>
                <a:path w="2802" h="3187" extrusionOk="0">
                  <a:moveTo>
                    <a:pt x="308" y="1"/>
                  </a:moveTo>
                  <a:cubicBezTo>
                    <a:pt x="308" y="1"/>
                    <a:pt x="1" y="1262"/>
                    <a:pt x="605" y="2141"/>
                  </a:cubicBezTo>
                  <a:cubicBezTo>
                    <a:pt x="1209" y="3021"/>
                    <a:pt x="2496" y="3186"/>
                    <a:pt x="2496" y="3186"/>
                  </a:cubicBezTo>
                  <a:cubicBezTo>
                    <a:pt x="2496" y="3186"/>
                    <a:pt x="2801" y="1926"/>
                    <a:pt x="2197" y="1047"/>
                  </a:cubicBezTo>
                  <a:cubicBezTo>
                    <a:pt x="1593" y="167"/>
                    <a:pt x="308"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2"/>
            <p:cNvSpPr/>
            <p:nvPr/>
          </p:nvSpPr>
          <p:spPr>
            <a:xfrm>
              <a:off x="3972550" y="3546081"/>
              <a:ext cx="70300" cy="78825"/>
            </a:xfrm>
            <a:custGeom>
              <a:avLst/>
              <a:gdLst/>
              <a:ahLst/>
              <a:cxnLst/>
              <a:rect l="l" t="t" r="r" b="b"/>
              <a:pathLst>
                <a:path w="2812" h="3153" extrusionOk="0">
                  <a:moveTo>
                    <a:pt x="2524" y="1"/>
                  </a:moveTo>
                  <a:lnTo>
                    <a:pt x="2524" y="1"/>
                  </a:lnTo>
                  <a:cubicBezTo>
                    <a:pt x="2524" y="1"/>
                    <a:pt x="1236" y="148"/>
                    <a:pt x="618" y="1018"/>
                  </a:cubicBezTo>
                  <a:cubicBezTo>
                    <a:pt x="1" y="1888"/>
                    <a:pt x="288" y="3153"/>
                    <a:pt x="288" y="3153"/>
                  </a:cubicBezTo>
                  <a:cubicBezTo>
                    <a:pt x="288" y="3153"/>
                    <a:pt x="1577" y="3005"/>
                    <a:pt x="2194" y="2135"/>
                  </a:cubicBezTo>
                  <a:cubicBezTo>
                    <a:pt x="2812" y="1266"/>
                    <a:pt x="2524" y="1"/>
                    <a:pt x="2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2"/>
            <p:cNvSpPr/>
            <p:nvPr/>
          </p:nvSpPr>
          <p:spPr>
            <a:xfrm>
              <a:off x="4205275" y="3473606"/>
              <a:ext cx="70875" cy="76350"/>
            </a:xfrm>
            <a:custGeom>
              <a:avLst/>
              <a:gdLst/>
              <a:ahLst/>
              <a:cxnLst/>
              <a:rect l="l" t="t" r="r" b="b"/>
              <a:pathLst>
                <a:path w="2835" h="3054" extrusionOk="0">
                  <a:moveTo>
                    <a:pt x="2601" y="1"/>
                  </a:moveTo>
                  <a:cubicBezTo>
                    <a:pt x="2601" y="1"/>
                    <a:pt x="1307" y="92"/>
                    <a:pt x="654" y="936"/>
                  </a:cubicBezTo>
                  <a:cubicBezTo>
                    <a:pt x="1" y="1779"/>
                    <a:pt x="233" y="3054"/>
                    <a:pt x="233" y="3054"/>
                  </a:cubicBezTo>
                  <a:cubicBezTo>
                    <a:pt x="233" y="3054"/>
                    <a:pt x="1527" y="2963"/>
                    <a:pt x="2180" y="2119"/>
                  </a:cubicBezTo>
                  <a:cubicBezTo>
                    <a:pt x="2834" y="1277"/>
                    <a:pt x="2601" y="1"/>
                    <a:pt x="2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2"/>
            <p:cNvSpPr/>
            <p:nvPr/>
          </p:nvSpPr>
          <p:spPr>
            <a:xfrm>
              <a:off x="4077100" y="3238731"/>
              <a:ext cx="59600" cy="93900"/>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22"/>
          <p:cNvSpPr/>
          <p:nvPr/>
        </p:nvSpPr>
        <p:spPr>
          <a:xfrm>
            <a:off x="605000" y="16096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22"/>
          <p:cNvSpPr/>
          <p:nvPr/>
        </p:nvSpPr>
        <p:spPr>
          <a:xfrm>
            <a:off x="2514313" y="4858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22"/>
          <p:cNvGrpSpPr/>
          <p:nvPr/>
        </p:nvGrpSpPr>
        <p:grpSpPr>
          <a:xfrm>
            <a:off x="10424121" y="6198733"/>
            <a:ext cx="1826823" cy="659267"/>
            <a:chOff x="1893500" y="4742700"/>
            <a:chExt cx="338000" cy="121975"/>
          </a:xfrm>
        </p:grpSpPr>
        <p:sp>
          <p:nvSpPr>
            <p:cNvPr id="159" name="Google Shape;159;p22"/>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2"/>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2"/>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2"/>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22"/>
          <p:cNvSpPr/>
          <p:nvPr/>
        </p:nvSpPr>
        <p:spPr>
          <a:xfrm>
            <a:off x="5413707" y="11337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22"/>
          <p:cNvSpPr/>
          <p:nvPr/>
        </p:nvSpPr>
        <p:spPr>
          <a:xfrm rot="2153044">
            <a:off x="6642563" y="858369"/>
            <a:ext cx="240360" cy="378688"/>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22"/>
          <p:cNvSpPr/>
          <p:nvPr/>
        </p:nvSpPr>
        <p:spPr>
          <a:xfrm>
            <a:off x="4149759" y="2057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22"/>
          <p:cNvSpPr/>
          <p:nvPr/>
        </p:nvSpPr>
        <p:spPr>
          <a:xfrm>
            <a:off x="2460973" y="14004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22"/>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22"/>
          <p:cNvGrpSpPr/>
          <p:nvPr/>
        </p:nvGrpSpPr>
        <p:grpSpPr>
          <a:xfrm>
            <a:off x="8008548" y="5368389"/>
            <a:ext cx="1639945" cy="1489615"/>
            <a:chOff x="1899025" y="1705925"/>
            <a:chExt cx="493900" cy="448625"/>
          </a:xfrm>
        </p:grpSpPr>
        <p:sp>
          <p:nvSpPr>
            <p:cNvPr id="169" name="Google Shape;169;p22"/>
            <p:cNvSpPr/>
            <p:nvPr/>
          </p:nvSpPr>
          <p:spPr>
            <a:xfrm>
              <a:off x="2074625" y="2065100"/>
              <a:ext cx="238875" cy="89400"/>
            </a:xfrm>
            <a:custGeom>
              <a:avLst/>
              <a:gdLst/>
              <a:ahLst/>
              <a:cxnLst/>
              <a:rect l="l" t="t" r="r" b="b"/>
              <a:pathLst>
                <a:path w="9555" h="3576" extrusionOk="0">
                  <a:moveTo>
                    <a:pt x="3575" y="0"/>
                  </a:moveTo>
                  <a:cubicBezTo>
                    <a:pt x="1600" y="0"/>
                    <a:pt x="0" y="1601"/>
                    <a:pt x="0" y="3575"/>
                  </a:cubicBezTo>
                  <a:lnTo>
                    <a:pt x="9553" y="3575"/>
                  </a:lnTo>
                  <a:cubicBezTo>
                    <a:pt x="9554" y="2185"/>
                    <a:pt x="8426" y="1054"/>
                    <a:pt x="7032" y="1054"/>
                  </a:cubicBezTo>
                  <a:cubicBezTo>
                    <a:pt x="6752" y="1054"/>
                    <a:pt x="6481" y="1101"/>
                    <a:pt x="6231" y="1186"/>
                  </a:cubicBezTo>
                  <a:cubicBezTo>
                    <a:pt x="5576" y="459"/>
                    <a:pt x="4631" y="0"/>
                    <a:pt x="3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2"/>
            <p:cNvSpPr/>
            <p:nvPr/>
          </p:nvSpPr>
          <p:spPr>
            <a:xfrm>
              <a:off x="2127350" y="1910950"/>
              <a:ext cx="35025" cy="243600"/>
            </a:xfrm>
            <a:custGeom>
              <a:avLst/>
              <a:gdLst/>
              <a:ahLst/>
              <a:cxnLst/>
              <a:rect l="l" t="t" r="r" b="b"/>
              <a:pathLst>
                <a:path w="1401" h="9744" extrusionOk="0">
                  <a:moveTo>
                    <a:pt x="249" y="1"/>
                  </a:moveTo>
                  <a:lnTo>
                    <a:pt x="1" y="9744"/>
                  </a:lnTo>
                  <a:lnTo>
                    <a:pt x="1400" y="9744"/>
                  </a:lnTo>
                  <a:lnTo>
                    <a:pt x="1228" y="1"/>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2"/>
            <p:cNvSpPr/>
            <p:nvPr/>
          </p:nvSpPr>
          <p:spPr>
            <a:xfrm>
              <a:off x="2151625" y="1874750"/>
              <a:ext cx="123075" cy="140000"/>
            </a:xfrm>
            <a:custGeom>
              <a:avLst/>
              <a:gdLst/>
              <a:ahLst/>
              <a:cxnLst/>
              <a:rect l="l" t="t" r="r" b="b"/>
              <a:pathLst>
                <a:path w="4923" h="5600" extrusionOk="0">
                  <a:moveTo>
                    <a:pt x="3096" y="0"/>
                  </a:moveTo>
                  <a:lnTo>
                    <a:pt x="3096" y="0"/>
                  </a:lnTo>
                  <a:cubicBezTo>
                    <a:pt x="4264" y="3985"/>
                    <a:pt x="30" y="4434"/>
                    <a:pt x="30" y="4434"/>
                  </a:cubicBezTo>
                  <a:lnTo>
                    <a:pt x="1" y="5599"/>
                  </a:lnTo>
                  <a:cubicBezTo>
                    <a:pt x="4922" y="4060"/>
                    <a:pt x="4198" y="180"/>
                    <a:pt x="4198" y="180"/>
                  </a:cubicBezTo>
                  <a:lnTo>
                    <a:pt x="3096"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2"/>
            <p:cNvSpPr/>
            <p:nvPr/>
          </p:nvSpPr>
          <p:spPr>
            <a:xfrm>
              <a:off x="2060875" y="1841800"/>
              <a:ext cx="85475" cy="109475"/>
            </a:xfrm>
            <a:custGeom>
              <a:avLst/>
              <a:gdLst/>
              <a:ahLst/>
              <a:cxnLst/>
              <a:rect l="l" t="t" r="r" b="b"/>
              <a:pathLst>
                <a:path w="3419" h="4379" extrusionOk="0">
                  <a:moveTo>
                    <a:pt x="44" y="0"/>
                  </a:moveTo>
                  <a:lnTo>
                    <a:pt x="44" y="0"/>
                  </a:lnTo>
                  <a:cubicBezTo>
                    <a:pt x="0" y="3985"/>
                    <a:pt x="3023" y="4379"/>
                    <a:pt x="3023" y="4379"/>
                  </a:cubicBezTo>
                  <a:lnTo>
                    <a:pt x="3419" y="3613"/>
                  </a:lnTo>
                  <a:cubicBezTo>
                    <a:pt x="213" y="3521"/>
                    <a:pt x="895" y="302"/>
                    <a:pt x="895" y="302"/>
                  </a:cubicBezTo>
                  <a:lnTo>
                    <a:pt x="44"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2"/>
            <p:cNvSpPr/>
            <p:nvPr/>
          </p:nvSpPr>
          <p:spPr>
            <a:xfrm>
              <a:off x="1966775" y="1856075"/>
              <a:ext cx="117200" cy="68800"/>
            </a:xfrm>
            <a:custGeom>
              <a:avLst/>
              <a:gdLst/>
              <a:ahLst/>
              <a:cxnLst/>
              <a:rect l="l" t="t" r="r" b="b"/>
              <a:pathLst>
                <a:path w="4688" h="2752" extrusionOk="0">
                  <a:moveTo>
                    <a:pt x="891" y="1"/>
                  </a:moveTo>
                  <a:lnTo>
                    <a:pt x="1" y="136"/>
                  </a:lnTo>
                  <a:cubicBezTo>
                    <a:pt x="1142" y="2336"/>
                    <a:pt x="2677" y="2751"/>
                    <a:pt x="3674" y="2751"/>
                  </a:cubicBezTo>
                  <a:cubicBezTo>
                    <a:pt x="4280" y="2751"/>
                    <a:pt x="4688" y="2598"/>
                    <a:pt x="4688" y="2598"/>
                  </a:cubicBezTo>
                  <a:lnTo>
                    <a:pt x="4676" y="1737"/>
                  </a:lnTo>
                  <a:cubicBezTo>
                    <a:pt x="4148" y="1999"/>
                    <a:pt x="3686" y="2106"/>
                    <a:pt x="3283" y="2106"/>
                  </a:cubicBezTo>
                  <a:cubicBezTo>
                    <a:pt x="1499" y="2106"/>
                    <a:pt x="891" y="1"/>
                    <a:pt x="891" y="1"/>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2"/>
            <p:cNvSpPr/>
            <p:nvPr/>
          </p:nvSpPr>
          <p:spPr>
            <a:xfrm>
              <a:off x="2217500" y="1919275"/>
              <a:ext cx="125100" cy="64100"/>
            </a:xfrm>
            <a:custGeom>
              <a:avLst/>
              <a:gdLst/>
              <a:ahLst/>
              <a:cxnLst/>
              <a:rect l="l" t="t" r="r" b="b"/>
              <a:pathLst>
                <a:path w="5004" h="2564" extrusionOk="0">
                  <a:moveTo>
                    <a:pt x="4369" y="1"/>
                  </a:moveTo>
                  <a:cubicBezTo>
                    <a:pt x="3899" y="1554"/>
                    <a:pt x="2917" y="1938"/>
                    <a:pt x="2062" y="1938"/>
                  </a:cubicBezTo>
                  <a:cubicBezTo>
                    <a:pt x="1227" y="1938"/>
                    <a:pt x="512" y="1572"/>
                    <a:pt x="512" y="1572"/>
                  </a:cubicBezTo>
                  <a:lnTo>
                    <a:pt x="1" y="2315"/>
                  </a:lnTo>
                  <a:cubicBezTo>
                    <a:pt x="620" y="2490"/>
                    <a:pt x="1169" y="2563"/>
                    <a:pt x="1655" y="2563"/>
                  </a:cubicBezTo>
                  <a:cubicBezTo>
                    <a:pt x="4181" y="2563"/>
                    <a:pt x="5004" y="583"/>
                    <a:pt x="5004" y="583"/>
                  </a:cubicBezTo>
                  <a:lnTo>
                    <a:pt x="4369" y="1"/>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2"/>
            <p:cNvSpPr/>
            <p:nvPr/>
          </p:nvSpPr>
          <p:spPr>
            <a:xfrm>
              <a:off x="2010275" y="1721425"/>
              <a:ext cx="126575" cy="150500"/>
            </a:xfrm>
            <a:custGeom>
              <a:avLst/>
              <a:gdLst/>
              <a:ahLst/>
              <a:cxnLst/>
              <a:rect l="l" t="t" r="r" b="b"/>
              <a:pathLst>
                <a:path w="5063" h="6020" extrusionOk="0">
                  <a:moveTo>
                    <a:pt x="2532" y="0"/>
                  </a:moveTo>
                  <a:cubicBezTo>
                    <a:pt x="1135" y="0"/>
                    <a:pt x="1" y="1491"/>
                    <a:pt x="1" y="3329"/>
                  </a:cubicBezTo>
                  <a:cubicBezTo>
                    <a:pt x="1" y="5168"/>
                    <a:pt x="1135" y="6019"/>
                    <a:pt x="2532" y="6019"/>
                  </a:cubicBezTo>
                  <a:cubicBezTo>
                    <a:pt x="3930" y="6019"/>
                    <a:pt x="5063" y="5168"/>
                    <a:pt x="5063" y="3329"/>
                  </a:cubicBezTo>
                  <a:cubicBezTo>
                    <a:pt x="5063" y="1490"/>
                    <a:pt x="3930" y="0"/>
                    <a:pt x="2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2"/>
            <p:cNvSpPr/>
            <p:nvPr/>
          </p:nvSpPr>
          <p:spPr>
            <a:xfrm>
              <a:off x="1899025" y="1705925"/>
              <a:ext cx="152550" cy="181500"/>
            </a:xfrm>
            <a:custGeom>
              <a:avLst/>
              <a:gdLst/>
              <a:ahLst/>
              <a:cxnLst/>
              <a:rect l="l" t="t" r="r" b="b"/>
              <a:pathLst>
                <a:path w="6102" h="7260" extrusionOk="0">
                  <a:moveTo>
                    <a:pt x="3051" y="0"/>
                  </a:moveTo>
                  <a:cubicBezTo>
                    <a:pt x="1366" y="0"/>
                    <a:pt x="1" y="1798"/>
                    <a:pt x="1" y="4016"/>
                  </a:cubicBezTo>
                  <a:cubicBezTo>
                    <a:pt x="1" y="6233"/>
                    <a:pt x="1366" y="7260"/>
                    <a:pt x="3051" y="7260"/>
                  </a:cubicBezTo>
                  <a:cubicBezTo>
                    <a:pt x="4735" y="7260"/>
                    <a:pt x="6102" y="6233"/>
                    <a:pt x="6102" y="4016"/>
                  </a:cubicBezTo>
                  <a:cubicBezTo>
                    <a:pt x="6102" y="1798"/>
                    <a:pt x="4735" y="0"/>
                    <a:pt x="30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2"/>
            <p:cNvSpPr/>
            <p:nvPr/>
          </p:nvSpPr>
          <p:spPr>
            <a:xfrm>
              <a:off x="2159200" y="1753425"/>
              <a:ext cx="152550" cy="152850"/>
            </a:xfrm>
            <a:custGeom>
              <a:avLst/>
              <a:gdLst/>
              <a:ahLst/>
              <a:cxnLst/>
              <a:rect l="l" t="t" r="r" b="b"/>
              <a:pathLst>
                <a:path w="6102" h="6114" extrusionOk="0">
                  <a:moveTo>
                    <a:pt x="3051" y="1"/>
                  </a:moveTo>
                  <a:cubicBezTo>
                    <a:pt x="1366" y="1"/>
                    <a:pt x="1" y="1514"/>
                    <a:pt x="1" y="3381"/>
                  </a:cubicBezTo>
                  <a:cubicBezTo>
                    <a:pt x="1" y="5249"/>
                    <a:pt x="1366" y="6113"/>
                    <a:pt x="3051" y="6113"/>
                  </a:cubicBezTo>
                  <a:cubicBezTo>
                    <a:pt x="4735" y="6113"/>
                    <a:pt x="6102" y="5249"/>
                    <a:pt x="6102" y="3381"/>
                  </a:cubicBezTo>
                  <a:cubicBezTo>
                    <a:pt x="6102" y="1514"/>
                    <a:pt x="4735" y="1"/>
                    <a:pt x="3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2"/>
            <p:cNvSpPr/>
            <p:nvPr/>
          </p:nvSpPr>
          <p:spPr>
            <a:xfrm>
              <a:off x="2094575" y="1821525"/>
              <a:ext cx="100575" cy="100800"/>
            </a:xfrm>
            <a:custGeom>
              <a:avLst/>
              <a:gdLst/>
              <a:ahLst/>
              <a:cxnLst/>
              <a:rect l="l" t="t" r="r" b="b"/>
              <a:pathLst>
                <a:path w="4023" h="4032" extrusionOk="0">
                  <a:moveTo>
                    <a:pt x="2011" y="0"/>
                  </a:moveTo>
                  <a:cubicBezTo>
                    <a:pt x="900" y="0"/>
                    <a:pt x="0" y="998"/>
                    <a:pt x="0" y="2230"/>
                  </a:cubicBezTo>
                  <a:cubicBezTo>
                    <a:pt x="0" y="3462"/>
                    <a:pt x="900" y="4032"/>
                    <a:pt x="2011" y="4032"/>
                  </a:cubicBezTo>
                  <a:cubicBezTo>
                    <a:pt x="3123" y="4032"/>
                    <a:pt x="4023" y="3461"/>
                    <a:pt x="4023" y="2230"/>
                  </a:cubicBezTo>
                  <a:cubicBezTo>
                    <a:pt x="4023" y="998"/>
                    <a:pt x="3123" y="0"/>
                    <a:pt x="20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2"/>
            <p:cNvSpPr/>
            <p:nvPr/>
          </p:nvSpPr>
          <p:spPr>
            <a:xfrm>
              <a:off x="2275800" y="1839350"/>
              <a:ext cx="117125" cy="117325"/>
            </a:xfrm>
            <a:custGeom>
              <a:avLst/>
              <a:gdLst/>
              <a:ahLst/>
              <a:cxnLst/>
              <a:rect l="l" t="t" r="r" b="b"/>
              <a:pathLst>
                <a:path w="4685" h="4693" extrusionOk="0">
                  <a:moveTo>
                    <a:pt x="2342" y="0"/>
                  </a:moveTo>
                  <a:cubicBezTo>
                    <a:pt x="1049" y="0"/>
                    <a:pt x="1" y="1161"/>
                    <a:pt x="1" y="2595"/>
                  </a:cubicBezTo>
                  <a:cubicBezTo>
                    <a:pt x="1" y="4028"/>
                    <a:pt x="1048" y="4693"/>
                    <a:pt x="2342" y="4693"/>
                  </a:cubicBezTo>
                  <a:cubicBezTo>
                    <a:pt x="3635" y="4693"/>
                    <a:pt x="4685" y="4028"/>
                    <a:pt x="4685" y="2595"/>
                  </a:cubicBezTo>
                  <a:cubicBezTo>
                    <a:pt x="4685" y="1161"/>
                    <a:pt x="3635" y="0"/>
                    <a:pt x="2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1965150" y="2089825"/>
              <a:ext cx="172825" cy="64725"/>
            </a:xfrm>
            <a:custGeom>
              <a:avLst/>
              <a:gdLst/>
              <a:ahLst/>
              <a:cxnLst/>
              <a:rect l="l" t="t" r="r" b="b"/>
              <a:pathLst>
                <a:path w="6913" h="2589" extrusionOk="0">
                  <a:moveTo>
                    <a:pt x="4325" y="1"/>
                  </a:moveTo>
                  <a:cubicBezTo>
                    <a:pt x="3562" y="1"/>
                    <a:pt x="2879" y="333"/>
                    <a:pt x="2405" y="859"/>
                  </a:cubicBezTo>
                  <a:cubicBezTo>
                    <a:pt x="2222" y="799"/>
                    <a:pt x="2027" y="763"/>
                    <a:pt x="1825" y="763"/>
                  </a:cubicBezTo>
                  <a:cubicBezTo>
                    <a:pt x="816" y="763"/>
                    <a:pt x="0" y="1580"/>
                    <a:pt x="0" y="2589"/>
                  </a:cubicBezTo>
                  <a:lnTo>
                    <a:pt x="6912" y="2589"/>
                  </a:lnTo>
                  <a:cubicBezTo>
                    <a:pt x="6912" y="1159"/>
                    <a:pt x="5754" y="1"/>
                    <a:pt x="4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24376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1"/>
        <p:cNvGrpSpPr/>
        <p:nvPr/>
      </p:nvGrpSpPr>
      <p:grpSpPr>
        <a:xfrm>
          <a:off x="0" y="0"/>
          <a:ext cx="0" cy="0"/>
          <a:chOff x="0" y="0"/>
          <a:chExt cx="0" cy="0"/>
        </a:xfrm>
      </p:grpSpPr>
      <p:pic>
        <p:nvPicPr>
          <p:cNvPr id="182" name="Google Shape;182;p23"/>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83" name="Google Shape;183;p23"/>
          <p:cNvSpPr/>
          <p:nvPr/>
        </p:nvSpPr>
        <p:spPr>
          <a:xfrm>
            <a:off x="1319967" y="11455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23"/>
          <p:cNvSpPr/>
          <p:nvPr/>
        </p:nvSpPr>
        <p:spPr>
          <a:xfrm>
            <a:off x="9219346" y="18499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3"/>
          <p:cNvSpPr/>
          <p:nvPr/>
        </p:nvSpPr>
        <p:spPr>
          <a:xfrm>
            <a:off x="2750825" y="2358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3"/>
          <p:cNvSpPr/>
          <p:nvPr/>
        </p:nvSpPr>
        <p:spPr>
          <a:xfrm>
            <a:off x="9892807" y="13429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3"/>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3"/>
          <p:cNvSpPr/>
          <p:nvPr/>
        </p:nvSpPr>
        <p:spPr>
          <a:xfrm>
            <a:off x="10991625" y="8153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369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9"/>
        <p:cNvGrpSpPr/>
        <p:nvPr/>
      </p:nvGrpSpPr>
      <p:grpSpPr>
        <a:xfrm>
          <a:off x="0" y="0"/>
          <a:ext cx="0" cy="0"/>
          <a:chOff x="0" y="0"/>
          <a:chExt cx="0" cy="0"/>
        </a:xfrm>
      </p:grpSpPr>
      <p:pic>
        <p:nvPicPr>
          <p:cNvPr id="190" name="Google Shape;190;p24"/>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91" name="Google Shape;191;p24"/>
          <p:cNvSpPr/>
          <p:nvPr/>
        </p:nvSpPr>
        <p:spPr>
          <a:xfrm>
            <a:off x="6609234" y="2509200"/>
            <a:ext cx="3582191" cy="1839616"/>
          </a:xfrm>
          <a:custGeom>
            <a:avLst/>
            <a:gdLst/>
            <a:ahLst/>
            <a:cxnLst/>
            <a:rect l="l" t="t" r="r" b="b"/>
            <a:pathLst>
              <a:path w="57364" h="29459" extrusionOk="0">
                <a:moveTo>
                  <a:pt x="29243" y="1"/>
                </a:moveTo>
                <a:cubicBezTo>
                  <a:pt x="22661" y="1"/>
                  <a:pt x="17088" y="4319"/>
                  <a:pt x="15201" y="10276"/>
                </a:cubicBezTo>
                <a:cubicBezTo>
                  <a:pt x="14975" y="10260"/>
                  <a:pt x="14745" y="10249"/>
                  <a:pt x="14516" y="10249"/>
                </a:cubicBezTo>
                <a:cubicBezTo>
                  <a:pt x="10474" y="10249"/>
                  <a:pt x="7046" y="12864"/>
                  <a:pt x="5826" y="16493"/>
                </a:cubicBezTo>
                <a:cubicBezTo>
                  <a:pt x="5304" y="16252"/>
                  <a:pt x="4721" y="16117"/>
                  <a:pt x="4110" y="16117"/>
                </a:cubicBezTo>
                <a:cubicBezTo>
                  <a:pt x="1841" y="16117"/>
                  <a:pt x="1" y="17957"/>
                  <a:pt x="1" y="20226"/>
                </a:cubicBezTo>
                <a:cubicBezTo>
                  <a:pt x="1" y="22494"/>
                  <a:pt x="1841" y="24335"/>
                  <a:pt x="4110" y="24335"/>
                </a:cubicBezTo>
                <a:cubicBezTo>
                  <a:pt x="4951" y="24335"/>
                  <a:pt x="5731" y="24082"/>
                  <a:pt x="6383" y="23648"/>
                </a:cubicBezTo>
                <a:cubicBezTo>
                  <a:pt x="7911" y="26584"/>
                  <a:pt x="10979" y="28588"/>
                  <a:pt x="14517" y="28588"/>
                </a:cubicBezTo>
                <a:cubicBezTo>
                  <a:pt x="16739" y="28588"/>
                  <a:pt x="18778" y="27797"/>
                  <a:pt x="20365" y="26481"/>
                </a:cubicBezTo>
                <a:cubicBezTo>
                  <a:pt x="22834" y="28350"/>
                  <a:pt x="25909" y="29459"/>
                  <a:pt x="29245" y="29459"/>
                </a:cubicBezTo>
                <a:cubicBezTo>
                  <a:pt x="32615" y="29459"/>
                  <a:pt x="35721" y="28326"/>
                  <a:pt x="38202" y="26421"/>
                </a:cubicBezTo>
                <a:cubicBezTo>
                  <a:pt x="38358" y="26429"/>
                  <a:pt x="38513" y="26434"/>
                  <a:pt x="38669" y="26434"/>
                </a:cubicBezTo>
                <a:cubicBezTo>
                  <a:pt x="41329" y="26434"/>
                  <a:pt x="43760" y="25453"/>
                  <a:pt x="45623" y="23836"/>
                </a:cubicBezTo>
                <a:cubicBezTo>
                  <a:pt x="46393" y="24297"/>
                  <a:pt x="47293" y="24561"/>
                  <a:pt x="48255" y="24561"/>
                </a:cubicBezTo>
                <a:cubicBezTo>
                  <a:pt x="50259" y="24561"/>
                  <a:pt x="51993" y="23415"/>
                  <a:pt x="52842" y="21743"/>
                </a:cubicBezTo>
                <a:cubicBezTo>
                  <a:pt x="53302" y="22350"/>
                  <a:pt x="54028" y="22745"/>
                  <a:pt x="54847" y="22745"/>
                </a:cubicBezTo>
                <a:cubicBezTo>
                  <a:pt x="56238" y="22745"/>
                  <a:pt x="57363" y="21618"/>
                  <a:pt x="57363" y="20229"/>
                </a:cubicBezTo>
                <a:cubicBezTo>
                  <a:pt x="57362" y="18836"/>
                  <a:pt x="56236" y="17708"/>
                  <a:pt x="54846" y="17708"/>
                </a:cubicBezTo>
                <a:cubicBezTo>
                  <a:pt x="54248" y="17708"/>
                  <a:pt x="53697" y="17919"/>
                  <a:pt x="53266" y="18268"/>
                </a:cubicBezTo>
                <a:cubicBezTo>
                  <a:pt x="52812" y="16281"/>
                  <a:pt x="51206" y="14731"/>
                  <a:pt x="49186" y="14361"/>
                </a:cubicBezTo>
                <a:cubicBezTo>
                  <a:pt x="48566" y="9828"/>
                  <a:pt x="45085" y="6206"/>
                  <a:pt x="40621" y="5377"/>
                </a:cubicBezTo>
                <a:cubicBezTo>
                  <a:pt x="37920" y="2095"/>
                  <a:pt x="33827" y="1"/>
                  <a:pt x="292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2" name="Google Shape;192;p24"/>
          <p:cNvGrpSpPr/>
          <p:nvPr/>
        </p:nvGrpSpPr>
        <p:grpSpPr>
          <a:xfrm>
            <a:off x="8270174" y="778988"/>
            <a:ext cx="2532513" cy="6078949"/>
            <a:chOff x="2212525" y="397425"/>
            <a:chExt cx="732025" cy="1757125"/>
          </a:xfrm>
        </p:grpSpPr>
        <p:sp>
          <p:nvSpPr>
            <p:cNvPr id="193" name="Google Shape;193;p24"/>
            <p:cNvSpPr/>
            <p:nvPr/>
          </p:nvSpPr>
          <p:spPr>
            <a:xfrm>
              <a:off x="2215200" y="397425"/>
              <a:ext cx="715125" cy="1408775"/>
            </a:xfrm>
            <a:custGeom>
              <a:avLst/>
              <a:gdLst/>
              <a:ahLst/>
              <a:cxnLst/>
              <a:rect l="l" t="t" r="r" b="b"/>
              <a:pathLst>
                <a:path w="28605" h="56351" extrusionOk="0">
                  <a:moveTo>
                    <a:pt x="13319" y="1"/>
                  </a:moveTo>
                  <a:cubicBezTo>
                    <a:pt x="10561" y="1"/>
                    <a:pt x="7823" y="841"/>
                    <a:pt x="5572" y="2721"/>
                  </a:cubicBezTo>
                  <a:cubicBezTo>
                    <a:pt x="0" y="7370"/>
                    <a:pt x="4084" y="31509"/>
                    <a:pt x="3589" y="37012"/>
                  </a:cubicBezTo>
                  <a:cubicBezTo>
                    <a:pt x="3132" y="42084"/>
                    <a:pt x="3677" y="56351"/>
                    <a:pt x="14388" y="56351"/>
                  </a:cubicBezTo>
                  <a:cubicBezTo>
                    <a:pt x="15301" y="56351"/>
                    <a:pt x="16288" y="56247"/>
                    <a:pt x="17354" y="56025"/>
                  </a:cubicBezTo>
                  <a:cubicBezTo>
                    <a:pt x="20637" y="55342"/>
                    <a:pt x="25757" y="54121"/>
                    <a:pt x="26094" y="46209"/>
                  </a:cubicBezTo>
                  <a:cubicBezTo>
                    <a:pt x="26431" y="38298"/>
                    <a:pt x="28604" y="9900"/>
                    <a:pt x="24144" y="4839"/>
                  </a:cubicBezTo>
                  <a:cubicBezTo>
                    <a:pt x="21488" y="1825"/>
                    <a:pt x="17382" y="1"/>
                    <a:pt x="13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4"/>
            <p:cNvSpPr/>
            <p:nvPr/>
          </p:nvSpPr>
          <p:spPr>
            <a:xfrm>
              <a:off x="2552325" y="1249225"/>
              <a:ext cx="383075" cy="406575"/>
            </a:xfrm>
            <a:custGeom>
              <a:avLst/>
              <a:gdLst/>
              <a:ahLst/>
              <a:cxnLst/>
              <a:rect l="l" t="t" r="r" b="b"/>
              <a:pathLst>
                <a:path w="15323" h="16263" extrusionOk="0">
                  <a:moveTo>
                    <a:pt x="8128" y="0"/>
                  </a:moveTo>
                  <a:cubicBezTo>
                    <a:pt x="5158" y="0"/>
                    <a:pt x="2247" y="1758"/>
                    <a:pt x="1506" y="3842"/>
                  </a:cubicBezTo>
                  <a:cubicBezTo>
                    <a:pt x="493" y="6689"/>
                    <a:pt x="1" y="16262"/>
                    <a:pt x="6869" y="16262"/>
                  </a:cubicBezTo>
                  <a:cubicBezTo>
                    <a:pt x="7031" y="16262"/>
                    <a:pt x="7198" y="16257"/>
                    <a:pt x="7369" y="16246"/>
                  </a:cubicBezTo>
                  <a:cubicBezTo>
                    <a:pt x="10300" y="16057"/>
                    <a:pt x="12799" y="15206"/>
                    <a:pt x="13883" y="12120"/>
                  </a:cubicBezTo>
                  <a:cubicBezTo>
                    <a:pt x="14968" y="9034"/>
                    <a:pt x="15322" y="3205"/>
                    <a:pt x="11572" y="928"/>
                  </a:cubicBezTo>
                  <a:cubicBezTo>
                    <a:pt x="10504" y="280"/>
                    <a:pt x="9311"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4"/>
            <p:cNvSpPr/>
            <p:nvPr/>
          </p:nvSpPr>
          <p:spPr>
            <a:xfrm>
              <a:off x="2541025" y="876750"/>
              <a:ext cx="105850" cy="1277800"/>
            </a:xfrm>
            <a:custGeom>
              <a:avLst/>
              <a:gdLst/>
              <a:ahLst/>
              <a:cxnLst/>
              <a:rect l="l" t="t" r="r" b="b"/>
              <a:pathLst>
                <a:path w="4234" h="51112" extrusionOk="0">
                  <a:moveTo>
                    <a:pt x="1457" y="0"/>
                  </a:moveTo>
                  <a:lnTo>
                    <a:pt x="1" y="51112"/>
                  </a:lnTo>
                  <a:lnTo>
                    <a:pt x="4233" y="51112"/>
                  </a:lnTo>
                  <a:lnTo>
                    <a:pt x="2779"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4"/>
            <p:cNvSpPr/>
            <p:nvPr/>
          </p:nvSpPr>
          <p:spPr>
            <a:xfrm>
              <a:off x="2378200" y="799575"/>
              <a:ext cx="215025" cy="203175"/>
            </a:xfrm>
            <a:custGeom>
              <a:avLst/>
              <a:gdLst/>
              <a:ahLst/>
              <a:cxnLst/>
              <a:rect l="l" t="t" r="r" b="b"/>
              <a:pathLst>
                <a:path w="8601" h="8127" extrusionOk="0">
                  <a:moveTo>
                    <a:pt x="2439" y="1"/>
                  </a:moveTo>
                  <a:lnTo>
                    <a:pt x="660" y="569"/>
                  </a:lnTo>
                  <a:cubicBezTo>
                    <a:pt x="660" y="569"/>
                    <a:pt x="0" y="6783"/>
                    <a:pt x="8525" y="8126"/>
                  </a:cubicBezTo>
                  <a:lnTo>
                    <a:pt x="8601" y="6586"/>
                  </a:lnTo>
                  <a:lnTo>
                    <a:pt x="8601" y="6586"/>
                  </a:lnTo>
                  <a:cubicBezTo>
                    <a:pt x="8601" y="6586"/>
                    <a:pt x="8556" y="6588"/>
                    <a:pt x="8475" y="6588"/>
                  </a:cubicBezTo>
                  <a:cubicBezTo>
                    <a:pt x="7527" y="6588"/>
                    <a:pt x="1556" y="6338"/>
                    <a:pt x="2439" y="1"/>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4"/>
            <p:cNvSpPr/>
            <p:nvPr/>
          </p:nvSpPr>
          <p:spPr>
            <a:xfrm>
              <a:off x="2378200" y="1305450"/>
              <a:ext cx="215025" cy="203200"/>
            </a:xfrm>
            <a:custGeom>
              <a:avLst/>
              <a:gdLst/>
              <a:ahLst/>
              <a:cxnLst/>
              <a:rect l="l" t="t" r="r" b="b"/>
              <a:pathLst>
                <a:path w="8601" h="8128" extrusionOk="0">
                  <a:moveTo>
                    <a:pt x="2439" y="1"/>
                  </a:moveTo>
                  <a:lnTo>
                    <a:pt x="660" y="569"/>
                  </a:lnTo>
                  <a:cubicBezTo>
                    <a:pt x="660" y="569"/>
                    <a:pt x="0" y="6783"/>
                    <a:pt x="8525" y="8127"/>
                  </a:cubicBezTo>
                  <a:lnTo>
                    <a:pt x="8601" y="6586"/>
                  </a:lnTo>
                  <a:lnTo>
                    <a:pt x="8601" y="6586"/>
                  </a:lnTo>
                  <a:cubicBezTo>
                    <a:pt x="8601" y="6586"/>
                    <a:pt x="8556" y="6588"/>
                    <a:pt x="8475" y="6588"/>
                  </a:cubicBezTo>
                  <a:cubicBezTo>
                    <a:pt x="7527" y="6588"/>
                    <a:pt x="1556" y="6338"/>
                    <a:pt x="2439" y="1"/>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4"/>
            <p:cNvSpPr/>
            <p:nvPr/>
          </p:nvSpPr>
          <p:spPr>
            <a:xfrm>
              <a:off x="2591175" y="994675"/>
              <a:ext cx="222025" cy="178950"/>
            </a:xfrm>
            <a:custGeom>
              <a:avLst/>
              <a:gdLst/>
              <a:ahLst/>
              <a:cxnLst/>
              <a:rect l="l" t="t" r="r" b="b"/>
              <a:pathLst>
                <a:path w="8881" h="7158" extrusionOk="0">
                  <a:moveTo>
                    <a:pt x="7204" y="0"/>
                  </a:moveTo>
                  <a:cubicBezTo>
                    <a:pt x="7167" y="5028"/>
                    <a:pt x="3490" y="5722"/>
                    <a:pt x="1461" y="5722"/>
                  </a:cubicBezTo>
                  <a:cubicBezTo>
                    <a:pt x="686" y="5722"/>
                    <a:pt x="151" y="5621"/>
                    <a:pt x="151" y="5621"/>
                  </a:cubicBezTo>
                  <a:lnTo>
                    <a:pt x="1" y="7157"/>
                  </a:lnTo>
                  <a:cubicBezTo>
                    <a:pt x="8631" y="7067"/>
                    <a:pt x="8880" y="821"/>
                    <a:pt x="8880" y="821"/>
                  </a:cubicBezTo>
                  <a:lnTo>
                    <a:pt x="7204"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4"/>
            <p:cNvSpPr/>
            <p:nvPr/>
          </p:nvSpPr>
          <p:spPr>
            <a:xfrm>
              <a:off x="2602900" y="1124375"/>
              <a:ext cx="148250" cy="205900"/>
            </a:xfrm>
            <a:custGeom>
              <a:avLst/>
              <a:gdLst/>
              <a:ahLst/>
              <a:cxnLst/>
              <a:rect l="l" t="t" r="r" b="b"/>
              <a:pathLst>
                <a:path w="5930" h="8236" extrusionOk="0">
                  <a:moveTo>
                    <a:pt x="5568" y="0"/>
                  </a:moveTo>
                  <a:lnTo>
                    <a:pt x="4350" y="22"/>
                  </a:lnTo>
                  <a:cubicBezTo>
                    <a:pt x="4878" y="6529"/>
                    <a:pt x="491" y="6697"/>
                    <a:pt x="38" y="6697"/>
                  </a:cubicBezTo>
                  <a:cubicBezTo>
                    <a:pt x="13" y="6697"/>
                    <a:pt x="0" y="6696"/>
                    <a:pt x="0" y="6696"/>
                  </a:cubicBezTo>
                  <a:lnTo>
                    <a:pt x="0" y="6696"/>
                  </a:lnTo>
                  <a:lnTo>
                    <a:pt x="30" y="8235"/>
                  </a:lnTo>
                  <a:cubicBezTo>
                    <a:pt x="5930" y="6764"/>
                    <a:pt x="5568" y="0"/>
                    <a:pt x="5568" y="0"/>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4"/>
            <p:cNvSpPr/>
            <p:nvPr/>
          </p:nvSpPr>
          <p:spPr>
            <a:xfrm>
              <a:off x="2602900" y="1377450"/>
              <a:ext cx="148250" cy="205900"/>
            </a:xfrm>
            <a:custGeom>
              <a:avLst/>
              <a:gdLst/>
              <a:ahLst/>
              <a:cxnLst/>
              <a:rect l="l" t="t" r="r" b="b"/>
              <a:pathLst>
                <a:path w="5930" h="8236" extrusionOk="0">
                  <a:moveTo>
                    <a:pt x="5568" y="0"/>
                  </a:moveTo>
                  <a:lnTo>
                    <a:pt x="4350" y="22"/>
                  </a:lnTo>
                  <a:cubicBezTo>
                    <a:pt x="4878" y="6529"/>
                    <a:pt x="491" y="6697"/>
                    <a:pt x="38" y="6697"/>
                  </a:cubicBezTo>
                  <a:cubicBezTo>
                    <a:pt x="13" y="6697"/>
                    <a:pt x="0" y="6696"/>
                    <a:pt x="0" y="6696"/>
                  </a:cubicBezTo>
                  <a:lnTo>
                    <a:pt x="0" y="6696"/>
                  </a:lnTo>
                  <a:lnTo>
                    <a:pt x="30" y="8235"/>
                  </a:lnTo>
                  <a:cubicBezTo>
                    <a:pt x="5930" y="6763"/>
                    <a:pt x="5568" y="0"/>
                    <a:pt x="5568" y="0"/>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4"/>
            <p:cNvSpPr/>
            <p:nvPr/>
          </p:nvSpPr>
          <p:spPr>
            <a:xfrm>
              <a:off x="2212525" y="440650"/>
              <a:ext cx="383075" cy="462300"/>
            </a:xfrm>
            <a:custGeom>
              <a:avLst/>
              <a:gdLst/>
              <a:ahLst/>
              <a:cxnLst/>
              <a:rect l="l" t="t" r="r" b="b"/>
              <a:pathLst>
                <a:path w="15323" h="18492" extrusionOk="0">
                  <a:moveTo>
                    <a:pt x="8128" y="1"/>
                  </a:moveTo>
                  <a:cubicBezTo>
                    <a:pt x="5159" y="1"/>
                    <a:pt x="2247" y="2000"/>
                    <a:pt x="1506" y="4369"/>
                  </a:cubicBezTo>
                  <a:cubicBezTo>
                    <a:pt x="493" y="7606"/>
                    <a:pt x="1" y="18492"/>
                    <a:pt x="6868" y="18492"/>
                  </a:cubicBezTo>
                  <a:cubicBezTo>
                    <a:pt x="7031" y="18492"/>
                    <a:pt x="7198" y="18485"/>
                    <a:pt x="7369" y="18473"/>
                  </a:cubicBezTo>
                  <a:cubicBezTo>
                    <a:pt x="10299" y="18259"/>
                    <a:pt x="12799" y="17291"/>
                    <a:pt x="13883" y="13782"/>
                  </a:cubicBezTo>
                  <a:cubicBezTo>
                    <a:pt x="14968" y="10273"/>
                    <a:pt x="15322" y="3645"/>
                    <a:pt x="11572" y="1056"/>
                  </a:cubicBezTo>
                  <a:cubicBezTo>
                    <a:pt x="10504" y="318"/>
                    <a:pt x="9312" y="1"/>
                    <a:pt x="8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4"/>
            <p:cNvSpPr/>
            <p:nvPr/>
          </p:nvSpPr>
          <p:spPr>
            <a:xfrm>
              <a:off x="2678050" y="709000"/>
              <a:ext cx="266500" cy="321725"/>
            </a:xfrm>
            <a:custGeom>
              <a:avLst/>
              <a:gdLst/>
              <a:ahLst/>
              <a:cxnLst/>
              <a:rect l="l" t="t" r="r" b="b"/>
              <a:pathLst>
                <a:path w="10660" h="12869" extrusionOk="0">
                  <a:moveTo>
                    <a:pt x="5655" y="1"/>
                  </a:moveTo>
                  <a:cubicBezTo>
                    <a:pt x="3588" y="1"/>
                    <a:pt x="1562" y="1391"/>
                    <a:pt x="1046" y="3040"/>
                  </a:cubicBezTo>
                  <a:cubicBezTo>
                    <a:pt x="343" y="5294"/>
                    <a:pt x="0" y="12869"/>
                    <a:pt x="4779" y="12869"/>
                  </a:cubicBezTo>
                  <a:cubicBezTo>
                    <a:pt x="4892" y="12869"/>
                    <a:pt x="5008" y="12864"/>
                    <a:pt x="5127" y="12856"/>
                  </a:cubicBezTo>
                  <a:cubicBezTo>
                    <a:pt x="7167" y="12706"/>
                    <a:pt x="8906" y="12032"/>
                    <a:pt x="9660" y="9590"/>
                  </a:cubicBezTo>
                  <a:cubicBezTo>
                    <a:pt x="10414" y="7147"/>
                    <a:pt x="10660" y="2536"/>
                    <a:pt x="8052" y="735"/>
                  </a:cubicBezTo>
                  <a:cubicBezTo>
                    <a:pt x="7308" y="221"/>
                    <a:pt x="6478" y="1"/>
                    <a:pt x="5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2237300" y="1033175"/>
              <a:ext cx="266525" cy="321700"/>
            </a:xfrm>
            <a:custGeom>
              <a:avLst/>
              <a:gdLst/>
              <a:ahLst/>
              <a:cxnLst/>
              <a:rect l="l" t="t" r="r" b="b"/>
              <a:pathLst>
                <a:path w="10661" h="12868" extrusionOk="0">
                  <a:moveTo>
                    <a:pt x="5655" y="0"/>
                  </a:moveTo>
                  <a:cubicBezTo>
                    <a:pt x="3589" y="0"/>
                    <a:pt x="1563" y="1391"/>
                    <a:pt x="1047" y="3040"/>
                  </a:cubicBezTo>
                  <a:cubicBezTo>
                    <a:pt x="344" y="5292"/>
                    <a:pt x="1" y="12867"/>
                    <a:pt x="4779" y="12867"/>
                  </a:cubicBezTo>
                  <a:cubicBezTo>
                    <a:pt x="4893" y="12867"/>
                    <a:pt x="5009" y="12863"/>
                    <a:pt x="5128" y="12854"/>
                  </a:cubicBezTo>
                  <a:cubicBezTo>
                    <a:pt x="7168" y="12705"/>
                    <a:pt x="8906" y="12033"/>
                    <a:pt x="9660" y="9590"/>
                  </a:cubicBezTo>
                  <a:cubicBezTo>
                    <a:pt x="10415" y="7148"/>
                    <a:pt x="10660" y="2534"/>
                    <a:pt x="8052" y="734"/>
                  </a:cubicBezTo>
                  <a:cubicBezTo>
                    <a:pt x="7309" y="221"/>
                    <a:pt x="6479" y="0"/>
                    <a:pt x="5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24"/>
          <p:cNvGrpSpPr/>
          <p:nvPr/>
        </p:nvGrpSpPr>
        <p:grpSpPr>
          <a:xfrm>
            <a:off x="8336438" y="6409198"/>
            <a:ext cx="1244085" cy="448812"/>
            <a:chOff x="2842350" y="1975750"/>
            <a:chExt cx="495625" cy="178800"/>
          </a:xfrm>
        </p:grpSpPr>
        <p:sp>
          <p:nvSpPr>
            <p:cNvPr id="205" name="Google Shape;205;p24"/>
            <p:cNvSpPr/>
            <p:nvPr/>
          </p:nvSpPr>
          <p:spPr>
            <a:xfrm>
              <a:off x="2921200" y="1975750"/>
              <a:ext cx="357550" cy="178800"/>
            </a:xfrm>
            <a:custGeom>
              <a:avLst/>
              <a:gdLst/>
              <a:ahLst/>
              <a:cxnLst/>
              <a:rect l="l" t="t" r="r" b="b"/>
              <a:pathLst>
                <a:path w="14302" h="7152" extrusionOk="0">
                  <a:moveTo>
                    <a:pt x="7151" y="1"/>
                  </a:moveTo>
                  <a:cubicBezTo>
                    <a:pt x="3203" y="1"/>
                    <a:pt x="1" y="3201"/>
                    <a:pt x="1" y="7152"/>
                  </a:cubicBezTo>
                  <a:lnTo>
                    <a:pt x="14300" y="7152"/>
                  </a:lnTo>
                  <a:cubicBezTo>
                    <a:pt x="14301" y="3204"/>
                    <a:pt x="11101" y="1"/>
                    <a:pt x="71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4"/>
            <p:cNvSpPr/>
            <p:nvPr/>
          </p:nvSpPr>
          <p:spPr>
            <a:xfrm>
              <a:off x="2842350" y="2046775"/>
              <a:ext cx="215525" cy="107775"/>
            </a:xfrm>
            <a:custGeom>
              <a:avLst/>
              <a:gdLst/>
              <a:ahLst/>
              <a:cxnLst/>
              <a:rect l="l" t="t" r="r" b="b"/>
              <a:pathLst>
                <a:path w="8621" h="4311" extrusionOk="0">
                  <a:moveTo>
                    <a:pt x="4311" y="0"/>
                  </a:moveTo>
                  <a:cubicBezTo>
                    <a:pt x="1929" y="0"/>
                    <a:pt x="1" y="1929"/>
                    <a:pt x="1" y="4311"/>
                  </a:cubicBezTo>
                  <a:lnTo>
                    <a:pt x="8620" y="4311"/>
                  </a:lnTo>
                  <a:cubicBezTo>
                    <a:pt x="8620" y="1929"/>
                    <a:pt x="6690" y="0"/>
                    <a:pt x="4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4"/>
            <p:cNvSpPr/>
            <p:nvPr/>
          </p:nvSpPr>
          <p:spPr>
            <a:xfrm>
              <a:off x="2978225" y="2078525"/>
              <a:ext cx="152025" cy="76025"/>
            </a:xfrm>
            <a:custGeom>
              <a:avLst/>
              <a:gdLst/>
              <a:ahLst/>
              <a:cxnLst/>
              <a:rect l="l" t="t" r="r" b="b"/>
              <a:pathLst>
                <a:path w="6081" h="3041" extrusionOk="0">
                  <a:moveTo>
                    <a:pt x="3041" y="0"/>
                  </a:moveTo>
                  <a:cubicBezTo>
                    <a:pt x="1362" y="0"/>
                    <a:pt x="0" y="1361"/>
                    <a:pt x="0" y="3041"/>
                  </a:cubicBezTo>
                  <a:lnTo>
                    <a:pt x="6080" y="3041"/>
                  </a:lnTo>
                  <a:cubicBezTo>
                    <a:pt x="6080" y="1361"/>
                    <a:pt x="4720" y="0"/>
                    <a:pt x="3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4"/>
            <p:cNvSpPr/>
            <p:nvPr/>
          </p:nvSpPr>
          <p:spPr>
            <a:xfrm>
              <a:off x="3196625" y="2083875"/>
              <a:ext cx="141350" cy="70675"/>
            </a:xfrm>
            <a:custGeom>
              <a:avLst/>
              <a:gdLst/>
              <a:ahLst/>
              <a:cxnLst/>
              <a:rect l="l" t="t" r="r" b="b"/>
              <a:pathLst>
                <a:path w="5654" h="2827" extrusionOk="0">
                  <a:moveTo>
                    <a:pt x="2825" y="1"/>
                  </a:moveTo>
                  <a:cubicBezTo>
                    <a:pt x="1265" y="1"/>
                    <a:pt x="1" y="1265"/>
                    <a:pt x="1" y="2827"/>
                  </a:cubicBezTo>
                  <a:lnTo>
                    <a:pt x="5653" y="2827"/>
                  </a:lnTo>
                  <a:cubicBezTo>
                    <a:pt x="5651" y="1265"/>
                    <a:pt x="4387" y="1"/>
                    <a:pt x="2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 name="Google Shape;209;p24"/>
          <p:cNvGrpSpPr/>
          <p:nvPr/>
        </p:nvGrpSpPr>
        <p:grpSpPr>
          <a:xfrm>
            <a:off x="9848303" y="5940949"/>
            <a:ext cx="1795723" cy="916916"/>
            <a:chOff x="4613725" y="1883775"/>
            <a:chExt cx="530275" cy="270775"/>
          </a:xfrm>
        </p:grpSpPr>
        <p:sp>
          <p:nvSpPr>
            <p:cNvPr id="210" name="Google Shape;210;p24"/>
            <p:cNvSpPr/>
            <p:nvPr/>
          </p:nvSpPr>
          <p:spPr>
            <a:xfrm>
              <a:off x="4613725" y="2041825"/>
              <a:ext cx="127325" cy="112725"/>
            </a:xfrm>
            <a:custGeom>
              <a:avLst/>
              <a:gdLst/>
              <a:ahLst/>
              <a:cxnLst/>
              <a:rect l="l" t="t" r="r" b="b"/>
              <a:pathLst>
                <a:path w="5093" h="4509" extrusionOk="0">
                  <a:moveTo>
                    <a:pt x="4136" y="0"/>
                  </a:moveTo>
                  <a:cubicBezTo>
                    <a:pt x="2207" y="0"/>
                    <a:pt x="571" y="1890"/>
                    <a:pt x="0" y="4509"/>
                  </a:cubicBezTo>
                  <a:lnTo>
                    <a:pt x="2449" y="4509"/>
                  </a:lnTo>
                  <a:cubicBezTo>
                    <a:pt x="3133" y="2905"/>
                    <a:pt x="4037" y="1534"/>
                    <a:pt x="5093" y="490"/>
                  </a:cubicBezTo>
                  <a:cubicBezTo>
                    <a:pt x="5054" y="373"/>
                    <a:pt x="5019" y="251"/>
                    <a:pt x="4986" y="126"/>
                  </a:cubicBezTo>
                  <a:cubicBezTo>
                    <a:pt x="4712" y="45"/>
                    <a:pt x="4427" y="0"/>
                    <a:pt x="4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4"/>
            <p:cNvSpPr/>
            <p:nvPr/>
          </p:nvSpPr>
          <p:spPr>
            <a:xfrm>
              <a:off x="4731900" y="1883775"/>
              <a:ext cx="219500" cy="238925"/>
            </a:xfrm>
            <a:custGeom>
              <a:avLst/>
              <a:gdLst/>
              <a:ahLst/>
              <a:cxnLst/>
              <a:rect l="l" t="t" r="r" b="b"/>
              <a:pathLst>
                <a:path w="8780" h="9557" extrusionOk="0">
                  <a:moveTo>
                    <a:pt x="4671" y="0"/>
                  </a:moveTo>
                  <a:cubicBezTo>
                    <a:pt x="2091" y="0"/>
                    <a:pt x="0" y="3148"/>
                    <a:pt x="0" y="7032"/>
                  </a:cubicBezTo>
                  <a:cubicBezTo>
                    <a:pt x="0" y="7843"/>
                    <a:pt x="92" y="8562"/>
                    <a:pt x="260" y="9193"/>
                  </a:cubicBezTo>
                  <a:cubicBezTo>
                    <a:pt x="294" y="9317"/>
                    <a:pt x="328" y="9439"/>
                    <a:pt x="368" y="9557"/>
                  </a:cubicBezTo>
                  <a:cubicBezTo>
                    <a:pt x="1648" y="8293"/>
                    <a:pt x="3158" y="7506"/>
                    <a:pt x="4784" y="7370"/>
                  </a:cubicBezTo>
                  <a:cubicBezTo>
                    <a:pt x="5749" y="5479"/>
                    <a:pt x="7160" y="4133"/>
                    <a:pt x="8780" y="3687"/>
                  </a:cubicBezTo>
                  <a:cubicBezTo>
                    <a:pt x="7988" y="1492"/>
                    <a:pt x="6445" y="0"/>
                    <a:pt x="4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4"/>
            <p:cNvSpPr/>
            <p:nvPr/>
          </p:nvSpPr>
          <p:spPr>
            <a:xfrm>
              <a:off x="4851500" y="1903225"/>
              <a:ext cx="292500" cy="251325"/>
            </a:xfrm>
            <a:custGeom>
              <a:avLst/>
              <a:gdLst/>
              <a:ahLst/>
              <a:cxnLst/>
              <a:rect l="l" t="t" r="r" b="b"/>
              <a:pathLst>
                <a:path w="11700" h="10053" extrusionOk="0">
                  <a:moveTo>
                    <a:pt x="5176" y="0"/>
                  </a:moveTo>
                  <a:cubicBezTo>
                    <a:pt x="4773" y="0"/>
                    <a:pt x="4378" y="58"/>
                    <a:pt x="3995" y="163"/>
                  </a:cubicBezTo>
                  <a:cubicBezTo>
                    <a:pt x="2375" y="610"/>
                    <a:pt x="963" y="1956"/>
                    <a:pt x="0" y="3847"/>
                  </a:cubicBezTo>
                  <a:cubicBezTo>
                    <a:pt x="166" y="3834"/>
                    <a:pt x="333" y="3825"/>
                    <a:pt x="502" y="3825"/>
                  </a:cubicBezTo>
                  <a:cubicBezTo>
                    <a:pt x="3677" y="3825"/>
                    <a:pt x="6466" y="6308"/>
                    <a:pt x="8062" y="10053"/>
                  </a:cubicBezTo>
                  <a:lnTo>
                    <a:pt x="11695" y="10053"/>
                  </a:lnTo>
                  <a:cubicBezTo>
                    <a:pt x="11697" y="9976"/>
                    <a:pt x="11699" y="9900"/>
                    <a:pt x="11699" y="9822"/>
                  </a:cubicBezTo>
                  <a:cubicBezTo>
                    <a:pt x="11699" y="4397"/>
                    <a:pt x="8779" y="0"/>
                    <a:pt x="5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4"/>
            <p:cNvSpPr/>
            <p:nvPr/>
          </p:nvSpPr>
          <p:spPr>
            <a:xfrm>
              <a:off x="4674975" y="1998850"/>
              <a:ext cx="378075" cy="155700"/>
            </a:xfrm>
            <a:custGeom>
              <a:avLst/>
              <a:gdLst/>
              <a:ahLst/>
              <a:cxnLst/>
              <a:rect l="l" t="t" r="r" b="b"/>
              <a:pathLst>
                <a:path w="15123" h="6228" extrusionOk="0">
                  <a:moveTo>
                    <a:pt x="7563" y="0"/>
                  </a:moveTo>
                  <a:cubicBezTo>
                    <a:pt x="7394" y="0"/>
                    <a:pt x="7227" y="8"/>
                    <a:pt x="7061" y="22"/>
                  </a:cubicBezTo>
                  <a:cubicBezTo>
                    <a:pt x="5436" y="156"/>
                    <a:pt x="3926" y="943"/>
                    <a:pt x="2645" y="2209"/>
                  </a:cubicBezTo>
                  <a:cubicBezTo>
                    <a:pt x="1587" y="3253"/>
                    <a:pt x="684" y="4624"/>
                    <a:pt x="0" y="6228"/>
                  </a:cubicBezTo>
                  <a:lnTo>
                    <a:pt x="15123" y="6228"/>
                  </a:lnTo>
                  <a:cubicBezTo>
                    <a:pt x="13525" y="2483"/>
                    <a:pt x="10737" y="0"/>
                    <a:pt x="7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 name="Google Shape;214;p24"/>
          <p:cNvSpPr/>
          <p:nvPr/>
        </p:nvSpPr>
        <p:spPr>
          <a:xfrm>
            <a:off x="6270559" y="49659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4"/>
          <p:cNvSpPr/>
          <p:nvPr/>
        </p:nvSpPr>
        <p:spPr>
          <a:xfrm>
            <a:off x="4884573" y="852369"/>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4"/>
          <p:cNvSpPr/>
          <p:nvPr/>
        </p:nvSpPr>
        <p:spPr>
          <a:xfrm rot="5176962">
            <a:off x="11284107" y="3421700"/>
            <a:ext cx="361548" cy="209205"/>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4"/>
          <p:cNvSpPr/>
          <p:nvPr/>
        </p:nvSpPr>
        <p:spPr>
          <a:xfrm rot="-3556209">
            <a:off x="7277827" y="1923188"/>
            <a:ext cx="240364" cy="378693"/>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 name="Google Shape;218;p24"/>
          <p:cNvGrpSpPr/>
          <p:nvPr/>
        </p:nvGrpSpPr>
        <p:grpSpPr>
          <a:xfrm>
            <a:off x="7347334" y="5161926"/>
            <a:ext cx="552141" cy="1696068"/>
            <a:chOff x="3188000" y="4225325"/>
            <a:chExt cx="208125" cy="639350"/>
          </a:xfrm>
        </p:grpSpPr>
        <p:sp>
          <p:nvSpPr>
            <p:cNvPr id="219" name="Google Shape;219;p24"/>
            <p:cNvSpPr/>
            <p:nvPr/>
          </p:nvSpPr>
          <p:spPr>
            <a:xfrm>
              <a:off x="3273600" y="4232125"/>
              <a:ext cx="42000" cy="632550"/>
            </a:xfrm>
            <a:custGeom>
              <a:avLst/>
              <a:gdLst/>
              <a:ahLst/>
              <a:cxnLst/>
              <a:rect l="l" t="t" r="r" b="b"/>
              <a:pathLst>
                <a:path w="1680" h="25302" extrusionOk="0">
                  <a:moveTo>
                    <a:pt x="576" y="1"/>
                  </a:moveTo>
                  <a:lnTo>
                    <a:pt x="0" y="25301"/>
                  </a:lnTo>
                  <a:lnTo>
                    <a:pt x="1679" y="25301"/>
                  </a:lnTo>
                  <a:lnTo>
                    <a:pt x="1101" y="1"/>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4"/>
            <p:cNvSpPr/>
            <p:nvPr/>
          </p:nvSpPr>
          <p:spPr>
            <a:xfrm>
              <a:off x="3188000" y="4551950"/>
              <a:ext cx="208125" cy="178350"/>
            </a:xfrm>
            <a:custGeom>
              <a:avLst/>
              <a:gdLst/>
              <a:ahLst/>
              <a:cxnLst/>
              <a:rect l="l" t="t" r="r" b="b"/>
              <a:pathLst>
                <a:path w="8325" h="7134" extrusionOk="0">
                  <a:moveTo>
                    <a:pt x="4148" y="0"/>
                  </a:moveTo>
                  <a:cubicBezTo>
                    <a:pt x="3724" y="0"/>
                    <a:pt x="3299" y="213"/>
                    <a:pt x="3062" y="638"/>
                  </a:cubicBezTo>
                  <a:lnTo>
                    <a:pt x="463" y="5282"/>
                  </a:lnTo>
                  <a:cubicBezTo>
                    <a:pt x="0" y="6111"/>
                    <a:pt x="599" y="7134"/>
                    <a:pt x="1550" y="7134"/>
                  </a:cubicBezTo>
                  <a:lnTo>
                    <a:pt x="6773" y="7134"/>
                  </a:lnTo>
                  <a:cubicBezTo>
                    <a:pt x="7726" y="7134"/>
                    <a:pt x="8325" y="6106"/>
                    <a:pt x="7856" y="5276"/>
                  </a:cubicBezTo>
                  <a:lnTo>
                    <a:pt x="5230" y="632"/>
                  </a:lnTo>
                  <a:cubicBezTo>
                    <a:pt x="4992" y="211"/>
                    <a:pt x="4570" y="0"/>
                    <a:pt x="41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4"/>
            <p:cNvSpPr/>
            <p:nvPr/>
          </p:nvSpPr>
          <p:spPr>
            <a:xfrm>
              <a:off x="3199500" y="4426250"/>
              <a:ext cx="184175" cy="149000"/>
            </a:xfrm>
            <a:custGeom>
              <a:avLst/>
              <a:gdLst/>
              <a:ahLst/>
              <a:cxnLst/>
              <a:rect l="l" t="t" r="r" b="b"/>
              <a:pathLst>
                <a:path w="7367" h="5960" extrusionOk="0">
                  <a:moveTo>
                    <a:pt x="3671" y="0"/>
                  </a:moveTo>
                  <a:cubicBezTo>
                    <a:pt x="3260" y="0"/>
                    <a:pt x="2850" y="200"/>
                    <a:pt x="2607" y="598"/>
                  </a:cubicBezTo>
                  <a:lnTo>
                    <a:pt x="503" y="4070"/>
                  </a:lnTo>
                  <a:cubicBezTo>
                    <a:pt x="0" y="4898"/>
                    <a:pt x="597" y="5959"/>
                    <a:pt x="1567" y="5959"/>
                  </a:cubicBezTo>
                  <a:lnTo>
                    <a:pt x="5798" y="5959"/>
                  </a:lnTo>
                  <a:cubicBezTo>
                    <a:pt x="6771" y="5959"/>
                    <a:pt x="7367" y="4894"/>
                    <a:pt x="6859" y="4065"/>
                  </a:cubicBezTo>
                  <a:lnTo>
                    <a:pt x="4733" y="595"/>
                  </a:lnTo>
                  <a:cubicBezTo>
                    <a:pt x="4489" y="199"/>
                    <a:pt x="4080" y="0"/>
                    <a:pt x="3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4"/>
            <p:cNvSpPr/>
            <p:nvPr/>
          </p:nvSpPr>
          <p:spPr>
            <a:xfrm>
              <a:off x="3209550" y="4318575"/>
              <a:ext cx="163275" cy="126275"/>
            </a:xfrm>
            <a:custGeom>
              <a:avLst/>
              <a:gdLst/>
              <a:ahLst/>
              <a:cxnLst/>
              <a:rect l="l" t="t" r="r" b="b"/>
              <a:pathLst>
                <a:path w="6531" h="5051" extrusionOk="0">
                  <a:moveTo>
                    <a:pt x="3255" y="1"/>
                  </a:moveTo>
                  <a:cubicBezTo>
                    <a:pt x="2857" y="1"/>
                    <a:pt x="2459" y="189"/>
                    <a:pt x="2215" y="565"/>
                  </a:cubicBezTo>
                  <a:lnTo>
                    <a:pt x="542" y="3126"/>
                  </a:lnTo>
                  <a:cubicBezTo>
                    <a:pt x="0" y="3955"/>
                    <a:pt x="595" y="5051"/>
                    <a:pt x="1584" y="5051"/>
                  </a:cubicBezTo>
                  <a:lnTo>
                    <a:pt x="4946" y="5051"/>
                  </a:lnTo>
                  <a:cubicBezTo>
                    <a:pt x="5937" y="5051"/>
                    <a:pt x="6530" y="3949"/>
                    <a:pt x="5985" y="3121"/>
                  </a:cubicBezTo>
                  <a:lnTo>
                    <a:pt x="4295" y="559"/>
                  </a:lnTo>
                  <a:cubicBezTo>
                    <a:pt x="4049" y="187"/>
                    <a:pt x="3652" y="1"/>
                    <a:pt x="3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4"/>
            <p:cNvSpPr/>
            <p:nvPr/>
          </p:nvSpPr>
          <p:spPr>
            <a:xfrm>
              <a:off x="3218450" y="4225325"/>
              <a:ext cx="144775" cy="108375"/>
            </a:xfrm>
            <a:custGeom>
              <a:avLst/>
              <a:gdLst/>
              <a:ahLst/>
              <a:cxnLst/>
              <a:rect l="l" t="t" r="r" b="b"/>
              <a:pathLst>
                <a:path w="5791" h="4335" extrusionOk="0">
                  <a:moveTo>
                    <a:pt x="2888" y="1"/>
                  </a:moveTo>
                  <a:cubicBezTo>
                    <a:pt x="2502" y="1"/>
                    <a:pt x="2116" y="178"/>
                    <a:pt x="1869" y="532"/>
                  </a:cubicBezTo>
                  <a:lnTo>
                    <a:pt x="577" y="2376"/>
                  </a:lnTo>
                  <a:cubicBezTo>
                    <a:pt x="0" y="3202"/>
                    <a:pt x="591" y="4335"/>
                    <a:pt x="1597" y="4335"/>
                  </a:cubicBezTo>
                  <a:lnTo>
                    <a:pt x="4192" y="4335"/>
                  </a:lnTo>
                  <a:cubicBezTo>
                    <a:pt x="5201" y="4335"/>
                    <a:pt x="5791" y="3197"/>
                    <a:pt x="5208" y="2373"/>
                  </a:cubicBezTo>
                  <a:lnTo>
                    <a:pt x="3904" y="528"/>
                  </a:lnTo>
                  <a:cubicBezTo>
                    <a:pt x="3656" y="176"/>
                    <a:pt x="3272" y="1"/>
                    <a:pt x="28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8292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4"/>
        <p:cNvGrpSpPr/>
        <p:nvPr/>
      </p:nvGrpSpPr>
      <p:grpSpPr>
        <a:xfrm>
          <a:off x="0" y="0"/>
          <a:ext cx="0" cy="0"/>
          <a:chOff x="0" y="0"/>
          <a:chExt cx="0" cy="0"/>
        </a:xfrm>
      </p:grpSpPr>
      <p:pic>
        <p:nvPicPr>
          <p:cNvPr id="225" name="Google Shape;225;p25"/>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226" name="Google Shape;226;p25"/>
          <p:cNvSpPr/>
          <p:nvPr/>
        </p:nvSpPr>
        <p:spPr>
          <a:xfrm>
            <a:off x="7827134" y="2131085"/>
            <a:ext cx="3263781" cy="1216945"/>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5"/>
          <p:cNvSpPr/>
          <p:nvPr/>
        </p:nvSpPr>
        <p:spPr>
          <a:xfrm>
            <a:off x="3923592" y="12349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5"/>
          <p:cNvSpPr/>
          <p:nvPr/>
        </p:nvSpPr>
        <p:spPr>
          <a:xfrm>
            <a:off x="2216773" y="21910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5"/>
          <p:cNvSpPr/>
          <p:nvPr/>
        </p:nvSpPr>
        <p:spPr>
          <a:xfrm>
            <a:off x="10937440" y="4463769"/>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5"/>
          <p:cNvSpPr/>
          <p:nvPr/>
        </p:nvSpPr>
        <p:spPr>
          <a:xfrm>
            <a:off x="903825" y="43394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5"/>
          <p:cNvSpPr/>
          <p:nvPr/>
        </p:nvSpPr>
        <p:spPr>
          <a:xfrm>
            <a:off x="-253400" y="494185"/>
            <a:ext cx="3263781" cy="1216945"/>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087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5"/>
        </a:solidFill>
        <a:effectLst/>
      </p:bgPr>
    </p:bg>
    <p:spTree>
      <p:nvGrpSpPr>
        <p:cNvPr id="1" name="Shape 603"/>
        <p:cNvGrpSpPr/>
        <p:nvPr/>
      </p:nvGrpSpPr>
      <p:grpSpPr>
        <a:xfrm>
          <a:off x="0" y="0"/>
          <a:ext cx="0" cy="0"/>
          <a:chOff x="0" y="0"/>
          <a:chExt cx="0" cy="0"/>
        </a:xfrm>
      </p:grpSpPr>
      <p:sp>
        <p:nvSpPr>
          <p:cNvPr id="604" name="Google Shape;604;p21"/>
          <p:cNvSpPr/>
          <p:nvPr/>
        </p:nvSpPr>
        <p:spPr>
          <a:xfrm flipH="1">
            <a:off x="10674243" y="5421035"/>
            <a:ext cx="161912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21"/>
          <p:cNvSpPr/>
          <p:nvPr/>
        </p:nvSpPr>
        <p:spPr>
          <a:xfrm rot="10800000" flipH="1">
            <a:off x="-100966" y="-90841"/>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5" y="171175"/>
            <a:ext cx="2654263" cy="2466445"/>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5" name="Google Shape;625;p21"/>
          <p:cNvGrpSpPr/>
          <p:nvPr/>
        </p:nvGrpSpPr>
        <p:grpSpPr>
          <a:xfrm rot="10800000" flipH="1">
            <a:off x="90369" y="4316775"/>
            <a:ext cx="2654263"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802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596760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829319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256728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399895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24713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45"/>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3" tIns="91423" rIns="91423" bIns="91423" anchor="ctr" anchorCtr="0">
            <a:noAutofit/>
          </a:bodyPr>
          <a:lstStyle>
            <a:lvl1pPr lvl="0" algn="ctr">
              <a:spcBef>
                <a:spcPts val="0"/>
              </a:spcBef>
              <a:spcAft>
                <a:spcPts val="0"/>
              </a:spcAft>
              <a:buClr>
                <a:srgbClr val="191919"/>
              </a:buClr>
              <a:buSzPts val="5200"/>
              <a:buNone/>
              <a:defRPr sz="10266">
                <a:solidFill>
                  <a:srgbClr val="191919"/>
                </a:solidFill>
              </a:defRPr>
            </a:lvl1pPr>
            <a:lvl2pPr lvl="1" algn="ctr">
              <a:spcBef>
                <a:spcPts val="0"/>
              </a:spcBef>
              <a:spcAft>
                <a:spcPts val="0"/>
              </a:spcAft>
              <a:buClr>
                <a:srgbClr val="191919"/>
              </a:buClr>
              <a:buSzPts val="5200"/>
              <a:buNone/>
              <a:defRPr sz="9200">
                <a:solidFill>
                  <a:srgbClr val="191919"/>
                </a:solidFill>
              </a:defRPr>
            </a:lvl2pPr>
            <a:lvl3pPr lvl="2" algn="ctr">
              <a:spcBef>
                <a:spcPts val="0"/>
              </a:spcBef>
              <a:spcAft>
                <a:spcPts val="0"/>
              </a:spcAft>
              <a:buClr>
                <a:srgbClr val="191919"/>
              </a:buClr>
              <a:buSzPts val="5200"/>
              <a:buNone/>
              <a:defRPr sz="9200">
                <a:solidFill>
                  <a:srgbClr val="191919"/>
                </a:solidFill>
              </a:defRPr>
            </a:lvl3pPr>
            <a:lvl4pPr lvl="3" algn="ctr">
              <a:spcBef>
                <a:spcPts val="0"/>
              </a:spcBef>
              <a:spcAft>
                <a:spcPts val="0"/>
              </a:spcAft>
              <a:buClr>
                <a:srgbClr val="191919"/>
              </a:buClr>
              <a:buSzPts val="5200"/>
              <a:buNone/>
              <a:defRPr sz="9200">
                <a:solidFill>
                  <a:srgbClr val="191919"/>
                </a:solidFill>
              </a:defRPr>
            </a:lvl4pPr>
            <a:lvl5pPr lvl="4" algn="ctr">
              <a:spcBef>
                <a:spcPts val="0"/>
              </a:spcBef>
              <a:spcAft>
                <a:spcPts val="0"/>
              </a:spcAft>
              <a:buClr>
                <a:srgbClr val="191919"/>
              </a:buClr>
              <a:buSzPts val="5200"/>
              <a:buNone/>
              <a:defRPr sz="9200">
                <a:solidFill>
                  <a:srgbClr val="191919"/>
                </a:solidFill>
              </a:defRPr>
            </a:lvl5pPr>
            <a:lvl6pPr lvl="5" algn="ctr">
              <a:spcBef>
                <a:spcPts val="0"/>
              </a:spcBef>
              <a:spcAft>
                <a:spcPts val="0"/>
              </a:spcAft>
              <a:buClr>
                <a:srgbClr val="191919"/>
              </a:buClr>
              <a:buSzPts val="5200"/>
              <a:buNone/>
              <a:defRPr sz="9200">
                <a:solidFill>
                  <a:srgbClr val="191919"/>
                </a:solidFill>
              </a:defRPr>
            </a:lvl6pPr>
            <a:lvl7pPr lvl="6" algn="ctr">
              <a:spcBef>
                <a:spcPts val="0"/>
              </a:spcBef>
              <a:spcAft>
                <a:spcPts val="0"/>
              </a:spcAft>
              <a:buClr>
                <a:srgbClr val="191919"/>
              </a:buClr>
              <a:buSzPts val="5200"/>
              <a:buNone/>
              <a:defRPr sz="9200">
                <a:solidFill>
                  <a:srgbClr val="191919"/>
                </a:solidFill>
              </a:defRPr>
            </a:lvl7pPr>
            <a:lvl8pPr lvl="7" algn="ctr">
              <a:spcBef>
                <a:spcPts val="0"/>
              </a:spcBef>
              <a:spcAft>
                <a:spcPts val="0"/>
              </a:spcAft>
              <a:buClr>
                <a:srgbClr val="191919"/>
              </a:buClr>
              <a:buSzPts val="5200"/>
              <a:buNone/>
              <a:defRPr sz="9200">
                <a:solidFill>
                  <a:srgbClr val="191919"/>
                </a:solidFill>
              </a:defRPr>
            </a:lvl8pPr>
            <a:lvl9pPr lvl="8" algn="ctr">
              <a:spcBef>
                <a:spcPts val="0"/>
              </a:spcBef>
              <a:spcAft>
                <a:spcPts val="0"/>
              </a:spcAft>
              <a:buClr>
                <a:srgbClr val="191919"/>
              </a:buClr>
              <a:buSzPts val="5200"/>
              <a:buNone/>
              <a:defRPr sz="9200">
                <a:solidFill>
                  <a:srgbClr val="191919"/>
                </a:solidFill>
              </a:defRPr>
            </a:lvl9pPr>
          </a:lstStyle>
          <a:p>
            <a:endParaRPr/>
          </a:p>
        </p:txBody>
      </p:sp>
      <p:sp>
        <p:nvSpPr>
          <p:cNvPr id="56" name="Google Shape;56;p2"/>
          <p:cNvSpPr txBox="1">
            <a:spLocks noGrp="1"/>
          </p:cNvSpPr>
          <p:nvPr>
            <p:ph type="subTitle" idx="1"/>
          </p:nvPr>
        </p:nvSpPr>
        <p:spPr>
          <a:xfrm rot="-59909">
            <a:off x="3551478" y="4670444"/>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1400"/>
              <a:buNone/>
              <a:defRPr sz="2800">
                <a:solidFill>
                  <a:schemeClr val="lt1"/>
                </a:solidFill>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grpSp>
        <p:nvGrpSpPr>
          <p:cNvPr id="57" name="Google Shape;57;p2"/>
          <p:cNvGrpSpPr/>
          <p:nvPr/>
        </p:nvGrpSpPr>
        <p:grpSpPr>
          <a:xfrm>
            <a:off x="652379" y="5386390"/>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65" name="Google Shape;65;p2"/>
          <p:cNvGrpSpPr/>
          <p:nvPr/>
        </p:nvGrpSpPr>
        <p:grpSpPr>
          <a:xfrm rot="500999">
            <a:off x="9674368" y="5350765"/>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8526861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027531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159732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1428277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540056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5364910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306494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11021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4593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720057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4696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20" name="Google Shape;120;p3"/>
          <p:cNvSpPr txBox="1">
            <a:spLocks noGrp="1"/>
          </p:cNvSpPr>
          <p:nvPr>
            <p:ph type="title"/>
          </p:nvPr>
        </p:nvSpPr>
        <p:spPr>
          <a:xfrm rot="-1339">
            <a:off x="960010" y="2332361"/>
            <a:ext cx="10272001" cy="18288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Clr>
                <a:schemeClr val="lt1"/>
              </a:buClr>
              <a:buSzPts val="3600"/>
              <a:buNone/>
              <a:defRPr sz="8933">
                <a:solidFill>
                  <a:schemeClr val="lt1"/>
                </a:solidFill>
              </a:defRPr>
            </a:lvl1pPr>
            <a:lvl2pPr lvl="1" algn="ctr">
              <a:spcBef>
                <a:spcPts val="0"/>
              </a:spcBef>
              <a:spcAft>
                <a:spcPts val="0"/>
              </a:spcAft>
              <a:buClr>
                <a:schemeClr val="lt1"/>
              </a:buClr>
              <a:buSzPts val="3600"/>
              <a:buNone/>
              <a:defRPr sz="6400">
                <a:solidFill>
                  <a:schemeClr val="lt1"/>
                </a:solidFill>
              </a:defRPr>
            </a:lvl2pPr>
            <a:lvl3pPr lvl="2" algn="ctr">
              <a:spcBef>
                <a:spcPts val="0"/>
              </a:spcBef>
              <a:spcAft>
                <a:spcPts val="0"/>
              </a:spcAft>
              <a:buClr>
                <a:schemeClr val="lt1"/>
              </a:buClr>
              <a:buSzPts val="3600"/>
              <a:buNone/>
              <a:defRPr sz="6400">
                <a:solidFill>
                  <a:schemeClr val="lt1"/>
                </a:solidFill>
              </a:defRPr>
            </a:lvl3pPr>
            <a:lvl4pPr lvl="3" algn="ctr">
              <a:spcBef>
                <a:spcPts val="0"/>
              </a:spcBef>
              <a:spcAft>
                <a:spcPts val="0"/>
              </a:spcAft>
              <a:buClr>
                <a:schemeClr val="lt1"/>
              </a:buClr>
              <a:buSzPts val="3600"/>
              <a:buNone/>
              <a:defRPr sz="6400">
                <a:solidFill>
                  <a:schemeClr val="lt1"/>
                </a:solidFill>
              </a:defRPr>
            </a:lvl4pPr>
            <a:lvl5pPr lvl="4" algn="ctr">
              <a:spcBef>
                <a:spcPts val="0"/>
              </a:spcBef>
              <a:spcAft>
                <a:spcPts val="0"/>
              </a:spcAft>
              <a:buClr>
                <a:schemeClr val="lt1"/>
              </a:buClr>
              <a:buSzPts val="3600"/>
              <a:buNone/>
              <a:defRPr sz="6400">
                <a:solidFill>
                  <a:schemeClr val="lt1"/>
                </a:solidFill>
              </a:defRPr>
            </a:lvl5pPr>
            <a:lvl6pPr lvl="5" algn="ctr">
              <a:spcBef>
                <a:spcPts val="0"/>
              </a:spcBef>
              <a:spcAft>
                <a:spcPts val="0"/>
              </a:spcAft>
              <a:buClr>
                <a:schemeClr val="lt1"/>
              </a:buClr>
              <a:buSzPts val="3600"/>
              <a:buNone/>
              <a:defRPr sz="6400">
                <a:solidFill>
                  <a:schemeClr val="lt1"/>
                </a:solidFill>
              </a:defRPr>
            </a:lvl6pPr>
            <a:lvl7pPr lvl="6" algn="ctr">
              <a:spcBef>
                <a:spcPts val="0"/>
              </a:spcBef>
              <a:spcAft>
                <a:spcPts val="0"/>
              </a:spcAft>
              <a:buClr>
                <a:schemeClr val="lt1"/>
              </a:buClr>
              <a:buSzPts val="3600"/>
              <a:buNone/>
              <a:defRPr sz="6400">
                <a:solidFill>
                  <a:schemeClr val="lt1"/>
                </a:solidFill>
              </a:defRPr>
            </a:lvl7pPr>
            <a:lvl8pPr lvl="7" algn="ctr">
              <a:spcBef>
                <a:spcPts val="0"/>
              </a:spcBef>
              <a:spcAft>
                <a:spcPts val="0"/>
              </a:spcAft>
              <a:buClr>
                <a:schemeClr val="lt1"/>
              </a:buClr>
              <a:buSzPts val="3600"/>
              <a:buNone/>
              <a:defRPr sz="6400">
                <a:solidFill>
                  <a:schemeClr val="lt1"/>
                </a:solidFill>
              </a:defRPr>
            </a:lvl8pPr>
            <a:lvl9pPr lvl="8" algn="ctr">
              <a:spcBef>
                <a:spcPts val="0"/>
              </a:spcBef>
              <a:spcAft>
                <a:spcPts val="0"/>
              </a:spcAft>
              <a:buClr>
                <a:schemeClr val="lt1"/>
              </a:buClr>
              <a:buSzPts val="3600"/>
              <a:buNone/>
              <a:defRPr sz="6400">
                <a:solidFill>
                  <a:schemeClr val="lt1"/>
                </a:solidFill>
              </a:defRPr>
            </a:lvl9pPr>
          </a:lstStyle>
          <a:p>
            <a:endParaRPr/>
          </a:p>
        </p:txBody>
      </p:sp>
      <p:sp>
        <p:nvSpPr>
          <p:cNvPr id="121" name="Google Shape;121;p3"/>
          <p:cNvSpPr txBox="1">
            <a:spLocks noGrp="1"/>
          </p:cNvSpPr>
          <p:nvPr>
            <p:ph type="title" idx="2" hasCustomPrompt="1"/>
          </p:nvPr>
        </p:nvSpPr>
        <p:spPr>
          <a:xfrm rot="-27490">
            <a:off x="5120581" y="727831"/>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4266"/>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122" name="Google Shape;122;p3"/>
          <p:cNvSpPr txBox="1">
            <a:spLocks noGrp="1"/>
          </p:cNvSpPr>
          <p:nvPr>
            <p:ph type="subTitle" idx="1"/>
          </p:nvPr>
        </p:nvSpPr>
        <p:spPr>
          <a:xfrm rot="-29827">
            <a:off x="3352909" y="3894248"/>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494222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302253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1471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627895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7343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2358349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2916488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6/3/2025</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8933049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1"/>
        <p:cNvGrpSpPr/>
        <p:nvPr/>
      </p:nvGrpSpPr>
      <p:grpSpPr>
        <a:xfrm>
          <a:off x="0" y="0"/>
          <a:ext cx="0" cy="0"/>
          <a:chOff x="0" y="0"/>
          <a:chExt cx="0" cy="0"/>
        </a:xfrm>
      </p:grpSpPr>
      <p:pic>
        <p:nvPicPr>
          <p:cNvPr id="182" name="Google Shape;182;p23"/>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83" name="Google Shape;183;p23"/>
          <p:cNvSpPr/>
          <p:nvPr/>
        </p:nvSpPr>
        <p:spPr>
          <a:xfrm>
            <a:off x="1319967" y="11455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23"/>
          <p:cNvSpPr/>
          <p:nvPr/>
        </p:nvSpPr>
        <p:spPr>
          <a:xfrm>
            <a:off x="9219346" y="18499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3"/>
          <p:cNvSpPr/>
          <p:nvPr/>
        </p:nvSpPr>
        <p:spPr>
          <a:xfrm>
            <a:off x="2750825" y="2358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3"/>
          <p:cNvSpPr/>
          <p:nvPr/>
        </p:nvSpPr>
        <p:spPr>
          <a:xfrm>
            <a:off x="9892807" y="13429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3"/>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3"/>
          <p:cNvSpPr/>
          <p:nvPr/>
        </p:nvSpPr>
        <p:spPr>
          <a:xfrm>
            <a:off x="10991625" y="8153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972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7"/>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lnSpc>
                <a:spcPct val="100000"/>
              </a:lnSpc>
              <a:spcBef>
                <a:spcPts val="0"/>
              </a:spcBef>
              <a:spcAft>
                <a:spcPts val="0"/>
              </a:spcAft>
              <a:buSzPts val="2500"/>
              <a:buFont typeface="Bebas Neue"/>
              <a:buNone/>
              <a:defRPr sz="4400" b="1">
                <a:latin typeface="Nunito"/>
                <a:ea typeface="Nunito"/>
                <a:cs typeface="Nunito"/>
                <a:sym typeface="Nunito"/>
              </a:defRPr>
            </a:lvl1pPr>
            <a:lvl2pPr lvl="1" algn="ctr">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72"/>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4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81"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68786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theme" Target="../theme/theme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2.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7346861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3" tIns="91423" rIns="91423" bIns="91423"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542440239"/>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EAD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86979"/>
            <a:ext cx="11360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1pPr>
            <a:lvl2pPr marL="914400" lvl="1"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2pPr>
            <a:lvl3pPr marL="1371600" lvl="2"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3pPr>
            <a:lvl4pPr marL="1828800" lvl="3"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4pPr>
            <a:lvl5pPr marL="2286000" lvl="4"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5pPr>
            <a:lvl6pPr marL="2743200" lvl="5"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6pPr>
            <a:lvl7pPr marL="3200400" lvl="6"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7pPr>
            <a:lvl8pPr marL="3657600" lvl="7"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8pPr>
            <a:lvl9pPr marL="4114800" lvl="8" indent="-317500">
              <a:lnSpc>
                <a:spcPct val="100000"/>
              </a:lnSpc>
              <a:spcBef>
                <a:spcPts val="1600"/>
              </a:spcBef>
              <a:spcAft>
                <a:spcPts val="1600"/>
              </a:spcAft>
              <a:buClr>
                <a:schemeClr val="dk2"/>
              </a:buClr>
              <a:buSzPts val="1400"/>
              <a:buFont typeface="Barlow"/>
              <a:buChar char="■"/>
              <a:defRPr>
                <a:solidFill>
                  <a:schemeClr val="dk2"/>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072696715"/>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6" r:id="rId11"/>
    <p:sldLayoutId id="2147483707" r:id="rId12"/>
    <p:sldLayoutId id="2147483709" r:id="rId13"/>
    <p:sldLayoutId id="2147483710" r:id="rId14"/>
    <p:sldLayoutId id="2147483711" r:id="rId15"/>
    <p:sldLayoutId id="2147483712" r:id="rId16"/>
    <p:sldLayoutId id="214748371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priola"/>
              <a:buChar char="●"/>
              <a:defRPr>
                <a:solidFill>
                  <a:schemeClr val="dk1"/>
                </a:solidFill>
                <a:latin typeface="Capriola"/>
                <a:ea typeface="Capriola"/>
                <a:cs typeface="Capriola"/>
                <a:sym typeface="Capriola"/>
              </a:defRPr>
            </a:lvl1pPr>
            <a:lvl2pPr marL="914400" lvl="1"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2pPr>
            <a:lvl3pPr marL="1371600" lvl="2"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3pPr>
            <a:lvl4pPr marL="1828800" lvl="3"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4pPr>
            <a:lvl5pPr marL="2286000" lvl="4"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5pPr>
            <a:lvl6pPr marL="2743200" lvl="5"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6pPr>
            <a:lvl7pPr marL="3200400" lvl="6"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7pPr>
            <a:lvl8pPr marL="3657600" lvl="7"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8pPr>
            <a:lvl9pPr marL="4114800" lvl="8" indent="-317500">
              <a:lnSpc>
                <a:spcPct val="100000"/>
              </a:lnSpc>
              <a:spcBef>
                <a:spcPts val="1600"/>
              </a:spcBef>
              <a:spcAft>
                <a:spcPts val="1600"/>
              </a:spcAft>
              <a:buClr>
                <a:schemeClr val="dk1"/>
              </a:buClr>
              <a:buSzPts val="1400"/>
              <a:buFont typeface="Capriola"/>
              <a:buChar char="■"/>
              <a:defRPr>
                <a:solidFill>
                  <a:schemeClr val="dk1"/>
                </a:solidFill>
                <a:latin typeface="Capriola"/>
                <a:ea typeface="Capriola"/>
                <a:cs typeface="Capriola"/>
                <a:sym typeface="Capriola"/>
              </a:defRPr>
            </a:lvl9pPr>
          </a:lstStyle>
          <a:p>
            <a:endParaRPr/>
          </a:p>
        </p:txBody>
      </p:sp>
    </p:spTree>
    <p:extLst>
      <p:ext uri="{BB962C8B-B14F-4D97-AF65-F5344CB8AC3E}">
        <p14:creationId xmlns:p14="http://schemas.microsoft.com/office/powerpoint/2010/main" val="1941686699"/>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8DC456CB-57CE-4EAE-8186-F919719370B5}" type="datetimeFigureOut">
              <a:rPr lang="en-US" smtClean="0">
                <a:solidFill>
                  <a:prstClr val="black">
                    <a:tint val="75000"/>
                  </a:prstClr>
                </a:solidFill>
              </a:rPr>
              <a:pPr defTabSz="914377"/>
              <a:t>6/3/2025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D45D3A6-C1D1-4451-9A9D-B69D1111663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3171124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377" rtl="0" eaLnBrk="1" latinLnBrk="0" hangingPunct="1">
        <a:spcBef>
          <a:spcPct val="0"/>
        </a:spcBef>
        <a:buNone/>
        <a:defRPr sz="4400" b="0" i="0" u="none"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6/3/2025</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262484201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slideLayout" Target="../slideLayouts/slideLayout1.xml"/><Relationship Id="rId21" Type="http://schemas.microsoft.com/office/2007/relationships/hdphoto" Target="../media/hdphoto7.wdp"/><Relationship Id="rId34" Type="http://schemas.openxmlformats.org/officeDocument/2006/relationships/image" Target="../media/image21.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0.png"/><Relationship Id="rId25" Type="http://schemas.microsoft.com/office/2007/relationships/hdphoto" Target="../media/hdphoto9.wdp"/><Relationship Id="rId33" Type="http://schemas.microsoft.com/office/2007/relationships/hdphoto" Target="../media/hdphoto11.wdp"/><Relationship Id="rId2" Type="http://schemas.openxmlformats.org/officeDocument/2006/relationships/audio" Target="../media/media1.mp3"/><Relationship Id="rId16" Type="http://schemas.microsoft.com/office/2007/relationships/hdphoto" Target="../media/hdphoto5.wdp"/><Relationship Id="rId20" Type="http://schemas.openxmlformats.org/officeDocument/2006/relationships/image" Target="../media/image12.png"/><Relationship Id="rId29" Type="http://schemas.openxmlformats.org/officeDocument/2006/relationships/image" Target="../media/image17.emf"/><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7.png"/><Relationship Id="rId24" Type="http://schemas.openxmlformats.org/officeDocument/2006/relationships/image" Target="../media/image14.png"/><Relationship Id="rId32" Type="http://schemas.openxmlformats.org/officeDocument/2006/relationships/image" Target="../media/image20.png"/><Relationship Id="rId5" Type="http://schemas.openxmlformats.org/officeDocument/2006/relationships/image" Target="../media/image3.png"/><Relationship Id="rId15" Type="http://schemas.openxmlformats.org/officeDocument/2006/relationships/image" Target="../media/image9.png"/><Relationship Id="rId23" Type="http://schemas.microsoft.com/office/2007/relationships/hdphoto" Target="../media/hdphoto8.wdp"/><Relationship Id="rId28" Type="http://schemas.microsoft.com/office/2007/relationships/hdphoto" Target="../media/hdphoto10.wdp"/><Relationship Id="rId10" Type="http://schemas.microsoft.com/office/2007/relationships/hdphoto" Target="../media/hdphoto2.wdp"/><Relationship Id="rId19" Type="http://schemas.microsoft.com/office/2007/relationships/hdphoto" Target="../media/hdphoto6.wdp"/><Relationship Id="rId31" Type="http://schemas.openxmlformats.org/officeDocument/2006/relationships/image" Target="../media/image19.gif"/><Relationship Id="rId4" Type="http://schemas.openxmlformats.org/officeDocument/2006/relationships/notesSlide" Target="../notesSlides/notesSlide1.xml"/><Relationship Id="rId9" Type="http://schemas.openxmlformats.org/officeDocument/2006/relationships/image" Target="../media/image6.png"/><Relationship Id="rId14" Type="http://schemas.microsoft.com/office/2007/relationships/hdphoto" Target="../media/hdphoto4.wdp"/><Relationship Id="rId22" Type="http://schemas.openxmlformats.org/officeDocument/2006/relationships/image" Target="../media/image13.png"/><Relationship Id="rId27" Type="http://schemas.openxmlformats.org/officeDocument/2006/relationships/image" Target="../media/image16.png"/><Relationship Id="rId30" Type="http://schemas.openxmlformats.org/officeDocument/2006/relationships/image" Target="../media/image18.png"/><Relationship Id="rId35" Type="http://schemas.openxmlformats.org/officeDocument/2006/relationships/image" Target="../media/image22.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5.wav"/><Relationship Id="rId7" Type="http://schemas.openxmlformats.org/officeDocument/2006/relationships/slide" Target="slide8.xml"/><Relationship Id="rId2" Type="http://schemas.openxmlformats.org/officeDocument/2006/relationships/audio" Target="../media/audio4.wav"/><Relationship Id="rId1" Type="http://schemas.openxmlformats.org/officeDocument/2006/relationships/slideLayout" Target="../slideLayouts/slideLayout66.xml"/><Relationship Id="rId6" Type="http://schemas.microsoft.com/office/2007/relationships/hdphoto" Target="../media/hdphoto15.wdp"/><Relationship Id="rId5"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slide" Target="slide8.xml"/><Relationship Id="rId2" Type="http://schemas.openxmlformats.org/officeDocument/2006/relationships/audio" Target="../media/audio4.wav"/><Relationship Id="rId1" Type="http://schemas.openxmlformats.org/officeDocument/2006/relationships/slideLayout" Target="../slideLayouts/slideLayout66.xml"/><Relationship Id="rId6" Type="http://schemas.microsoft.com/office/2007/relationships/hdphoto" Target="../media/hdphoto15.wdp"/><Relationship Id="rId5" Type="http://schemas.openxmlformats.org/officeDocument/2006/relationships/image" Target="../media/image40.png"/><Relationship Id="rId4" Type="http://schemas.openxmlformats.org/officeDocument/2006/relationships/slide" Target="slide2.xml"/><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6.PNG"/><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66.xml"/><Relationship Id="rId6" Type="http://schemas.microsoft.com/office/2007/relationships/hdphoto" Target="../media/hdphoto15.wdp"/><Relationship Id="rId5" Type="http://schemas.openxmlformats.org/officeDocument/2006/relationships/image" Target="../media/image40.png"/><Relationship Id="rId4" Type="http://schemas.openxmlformats.org/officeDocument/2006/relationships/slide" Target="slide2.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24.png"/><Relationship Id="rId3" Type="http://schemas.microsoft.com/office/2007/relationships/media" Target="../media/media7.wav"/><Relationship Id="rId7" Type="http://schemas.microsoft.com/office/2007/relationships/media" Target="../media/media9.wav"/><Relationship Id="rId12" Type="http://schemas.openxmlformats.org/officeDocument/2006/relationships/image" Target="../media/image18.png"/><Relationship Id="rId2" Type="http://schemas.openxmlformats.org/officeDocument/2006/relationships/audio" Target="../media/media6.wav"/><Relationship Id="rId16" Type="http://schemas.openxmlformats.org/officeDocument/2006/relationships/image" Target="../media/image50.jpeg"/><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slideLayout" Target="../slideLayouts/slideLayout61.xml"/><Relationship Id="rId5" Type="http://schemas.microsoft.com/office/2007/relationships/media" Target="../media/media8.wav"/><Relationship Id="rId15" Type="http://schemas.openxmlformats.org/officeDocument/2006/relationships/image" Target="../media/image49.jpeg"/><Relationship Id="rId10" Type="http://schemas.openxmlformats.org/officeDocument/2006/relationships/audio" Target="../media/media10.wav"/><Relationship Id="rId4" Type="http://schemas.openxmlformats.org/officeDocument/2006/relationships/audio" Target="../media/media7.wav"/><Relationship Id="rId9" Type="http://schemas.microsoft.com/office/2007/relationships/media" Target="../media/media10.wav"/><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24.png"/><Relationship Id="rId1" Type="http://schemas.openxmlformats.org/officeDocument/2006/relationships/slideLayout" Target="../slideLayouts/slideLayout6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8.png"/><Relationship Id="rId3" Type="http://schemas.openxmlformats.org/officeDocument/2006/relationships/slideLayout" Target="../slideLayouts/slideLayout76.xml"/><Relationship Id="rId7" Type="http://schemas.openxmlformats.org/officeDocument/2006/relationships/image" Target="../media/image60.gif"/><Relationship Id="rId12" Type="http://schemas.openxmlformats.org/officeDocument/2006/relationships/image" Target="../media/image65.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9.gif"/><Relationship Id="rId11" Type="http://schemas.openxmlformats.org/officeDocument/2006/relationships/image" Target="../media/image64.png"/><Relationship Id="rId5" Type="http://schemas.openxmlformats.org/officeDocument/2006/relationships/image" Target="../media/image58.gif"/><Relationship Id="rId15" Type="http://schemas.openxmlformats.org/officeDocument/2006/relationships/image" Target="../media/image24.png"/><Relationship Id="rId10" Type="http://schemas.openxmlformats.org/officeDocument/2006/relationships/image" Target="../media/image63.png"/><Relationship Id="rId4" Type="http://schemas.openxmlformats.org/officeDocument/2006/relationships/image" Target="../media/image57.gif"/><Relationship Id="rId9" Type="http://schemas.openxmlformats.org/officeDocument/2006/relationships/image" Target="../media/image62.png"/><Relationship Id="rId1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70.gif"/><Relationship Id="rId1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68.gif"/><Relationship Id="rId12" Type="http://schemas.openxmlformats.org/officeDocument/2006/relationships/image" Target="../media/image57.gif"/><Relationship Id="rId17" Type="http://schemas.openxmlformats.org/officeDocument/2006/relationships/slide" Target="slide28.xml"/><Relationship Id="rId2" Type="http://schemas.openxmlformats.org/officeDocument/2006/relationships/audio" Target="../media/audio6.wav"/><Relationship Id="rId16" Type="http://schemas.openxmlformats.org/officeDocument/2006/relationships/image" Target="../media/image72.png"/><Relationship Id="rId1" Type="http://schemas.openxmlformats.org/officeDocument/2006/relationships/slideLayout" Target="../slideLayouts/slideLayout76.xml"/><Relationship Id="rId6" Type="http://schemas.openxmlformats.org/officeDocument/2006/relationships/slide" Target="slide23.xml"/><Relationship Id="rId11" Type="http://schemas.openxmlformats.org/officeDocument/2006/relationships/image" Target="../media/image60.gif"/><Relationship Id="rId5" Type="http://schemas.openxmlformats.org/officeDocument/2006/relationships/image" Target="../media/image67.gif"/><Relationship Id="rId15" Type="http://schemas.openxmlformats.org/officeDocument/2006/relationships/image" Target="../media/image58.gif"/><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69.gif"/><Relationship Id="rId14" Type="http://schemas.openxmlformats.org/officeDocument/2006/relationships/image" Target="../media/image71.gif"/></Relationships>
</file>

<file path=ppt/slides/_rels/slide2.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slideLayout" Target="../slideLayouts/slideLayout1.xml"/><Relationship Id="rId21" Type="http://schemas.microsoft.com/office/2007/relationships/hdphoto" Target="../media/hdphoto7.wdp"/><Relationship Id="rId34" Type="http://schemas.openxmlformats.org/officeDocument/2006/relationships/image" Target="../media/image22.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0.png"/><Relationship Id="rId25" Type="http://schemas.microsoft.com/office/2007/relationships/hdphoto" Target="../media/hdphoto9.wdp"/><Relationship Id="rId33" Type="http://schemas.microsoft.com/office/2007/relationships/hdphoto" Target="../media/hdphoto11.wdp"/><Relationship Id="rId2" Type="http://schemas.openxmlformats.org/officeDocument/2006/relationships/audio" Target="../media/media1.mp3"/><Relationship Id="rId16" Type="http://schemas.microsoft.com/office/2007/relationships/hdphoto" Target="../media/hdphoto5.wdp"/><Relationship Id="rId20" Type="http://schemas.openxmlformats.org/officeDocument/2006/relationships/image" Target="../media/image12.png"/><Relationship Id="rId29" Type="http://schemas.openxmlformats.org/officeDocument/2006/relationships/image" Target="../media/image17.emf"/><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7.png"/><Relationship Id="rId24" Type="http://schemas.openxmlformats.org/officeDocument/2006/relationships/image" Target="../media/image14.png"/><Relationship Id="rId32" Type="http://schemas.openxmlformats.org/officeDocument/2006/relationships/image" Target="../media/image20.png"/><Relationship Id="rId5" Type="http://schemas.openxmlformats.org/officeDocument/2006/relationships/image" Target="../media/image3.png"/><Relationship Id="rId15" Type="http://schemas.openxmlformats.org/officeDocument/2006/relationships/image" Target="../media/image9.png"/><Relationship Id="rId23" Type="http://schemas.microsoft.com/office/2007/relationships/hdphoto" Target="../media/hdphoto8.wdp"/><Relationship Id="rId28" Type="http://schemas.microsoft.com/office/2007/relationships/hdphoto" Target="../media/hdphoto10.wdp"/><Relationship Id="rId36" Type="http://schemas.microsoft.com/office/2007/relationships/hdphoto" Target="../media/hdphoto12.wdp"/><Relationship Id="rId10" Type="http://schemas.microsoft.com/office/2007/relationships/hdphoto" Target="../media/hdphoto2.wdp"/><Relationship Id="rId19" Type="http://schemas.microsoft.com/office/2007/relationships/hdphoto" Target="../media/hdphoto6.wdp"/><Relationship Id="rId31" Type="http://schemas.openxmlformats.org/officeDocument/2006/relationships/image" Target="../media/image19.gif"/><Relationship Id="rId4" Type="http://schemas.openxmlformats.org/officeDocument/2006/relationships/notesSlide" Target="../notesSlides/notesSlide2.xml"/><Relationship Id="rId9" Type="http://schemas.openxmlformats.org/officeDocument/2006/relationships/image" Target="../media/image6.png"/><Relationship Id="rId14" Type="http://schemas.microsoft.com/office/2007/relationships/hdphoto" Target="../media/hdphoto4.wdp"/><Relationship Id="rId22" Type="http://schemas.openxmlformats.org/officeDocument/2006/relationships/image" Target="../media/image13.png"/><Relationship Id="rId27" Type="http://schemas.openxmlformats.org/officeDocument/2006/relationships/image" Target="../media/image16.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8.wav"/><Relationship Id="rId7" Type="http://schemas.openxmlformats.org/officeDocument/2006/relationships/image" Target="../media/image53.jpeg"/><Relationship Id="rId2" Type="http://schemas.openxmlformats.org/officeDocument/2006/relationships/audio" Target="../media/audio7.wav"/><Relationship Id="rId1" Type="http://schemas.openxmlformats.org/officeDocument/2006/relationships/slideLayout" Target="../slideLayouts/slideLayout77.xml"/><Relationship Id="rId6" Type="http://schemas.openxmlformats.org/officeDocument/2006/relationships/slide" Target="slide19.xml"/><Relationship Id="rId5" Type="http://schemas.openxmlformats.org/officeDocument/2006/relationships/image" Target="../media/image57.gif"/><Relationship Id="rId4" Type="http://schemas.openxmlformats.org/officeDocument/2006/relationships/image" Target="../media/image73.jpg"/></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7.wav"/><Relationship Id="rId7" Type="http://schemas.openxmlformats.org/officeDocument/2006/relationships/image" Target="../media/image24.png"/><Relationship Id="rId2" Type="http://schemas.openxmlformats.org/officeDocument/2006/relationships/audio" Target="../media/audio8.wav"/><Relationship Id="rId1" Type="http://schemas.openxmlformats.org/officeDocument/2006/relationships/slideLayout" Target="../slideLayouts/slideLayout77.xml"/><Relationship Id="rId6" Type="http://schemas.openxmlformats.org/officeDocument/2006/relationships/slide" Target="slide19.xml"/><Relationship Id="rId5" Type="http://schemas.openxmlformats.org/officeDocument/2006/relationships/image" Target="../media/image71.gif"/><Relationship Id="rId4" Type="http://schemas.openxmlformats.org/officeDocument/2006/relationships/image" Target="../media/image73.jpg"/></Relationships>
</file>

<file path=ppt/slides/_rels/slide2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audio" Target="../media/audio7.wav"/><Relationship Id="rId7" Type="http://schemas.openxmlformats.org/officeDocument/2006/relationships/image" Target="../media/image24.png"/><Relationship Id="rId2" Type="http://schemas.openxmlformats.org/officeDocument/2006/relationships/audio" Target="../media/audio8.wav"/><Relationship Id="rId1" Type="http://schemas.openxmlformats.org/officeDocument/2006/relationships/slideLayout" Target="../slideLayouts/slideLayout77.xml"/><Relationship Id="rId6" Type="http://schemas.openxmlformats.org/officeDocument/2006/relationships/slide" Target="slide19.xml"/><Relationship Id="rId5" Type="http://schemas.openxmlformats.org/officeDocument/2006/relationships/image" Target="../media/image60.gif"/><Relationship Id="rId4" Type="http://schemas.openxmlformats.org/officeDocument/2006/relationships/image" Target="../media/image73.jp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audio8.wav"/><Relationship Id="rId7" Type="http://schemas.openxmlformats.org/officeDocument/2006/relationships/image" Target="../media/image24.png"/><Relationship Id="rId2" Type="http://schemas.openxmlformats.org/officeDocument/2006/relationships/audio" Target="../media/audio7.wav"/><Relationship Id="rId1" Type="http://schemas.openxmlformats.org/officeDocument/2006/relationships/slideLayout" Target="../slideLayouts/slideLayout77.xml"/><Relationship Id="rId6" Type="http://schemas.openxmlformats.org/officeDocument/2006/relationships/slide" Target="slide19.xml"/><Relationship Id="rId5" Type="http://schemas.openxmlformats.org/officeDocument/2006/relationships/image" Target="../media/image68.gif"/><Relationship Id="rId4" Type="http://schemas.openxmlformats.org/officeDocument/2006/relationships/image" Target="../media/image73.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78.jpeg"/><Relationship Id="rId5" Type="http://schemas.openxmlformats.org/officeDocument/2006/relationships/image" Target="../media/image24.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31.xml"/><Relationship Id="rId7" Type="http://schemas.openxmlformats.org/officeDocument/2006/relationships/image" Target="../media/image8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1.png"/><Relationship Id="rId5" Type="http://schemas.openxmlformats.org/officeDocument/2006/relationships/image" Target="../media/image80.jpeg"/><Relationship Id="rId10" Type="http://schemas.openxmlformats.org/officeDocument/2006/relationships/image" Target="../media/image24.png"/><Relationship Id="rId4" Type="http://schemas.openxmlformats.org/officeDocument/2006/relationships/notesSlide" Target="../notesSlides/notesSlide7.xm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audio" Target="../media/audio1.wav"/><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audio" Target="../media/audio2.wav"/><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24.png"/><Relationship Id="rId3" Type="http://schemas.openxmlformats.org/officeDocument/2006/relationships/slideLayout" Target="../slideLayouts/slideLayout65.xml"/><Relationship Id="rId7" Type="http://schemas.openxmlformats.org/officeDocument/2006/relationships/slide" Target="slide7.xml"/><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3.wdp"/><Relationship Id="rId11" Type="http://schemas.microsoft.com/office/2007/relationships/hdphoto" Target="../media/hdphoto14.wdp"/><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11.xml"/><Relationship Id="rId18" Type="http://schemas.openxmlformats.org/officeDocument/2006/relationships/slide" Target="slide7.xml"/><Relationship Id="rId3" Type="http://schemas.microsoft.com/office/2007/relationships/media" Target="../media/media4.wav"/><Relationship Id="rId21" Type="http://schemas.openxmlformats.org/officeDocument/2006/relationships/image" Target="../media/image38.jpeg"/><Relationship Id="rId7" Type="http://schemas.openxmlformats.org/officeDocument/2006/relationships/image" Target="../media/image31.PNG"/><Relationship Id="rId12" Type="http://schemas.openxmlformats.org/officeDocument/2006/relationships/slide" Target="slide10.xml"/><Relationship Id="rId17" Type="http://schemas.openxmlformats.org/officeDocument/2006/relationships/image" Target="../media/image36.gif"/><Relationship Id="rId2" Type="http://schemas.microsoft.com/office/2007/relationships/media" Target="../media/media3.wav"/><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8.png"/><Relationship Id="rId24" Type="http://schemas.openxmlformats.org/officeDocument/2006/relationships/image" Target="../media/image24.png"/><Relationship Id="rId5" Type="http://schemas.openxmlformats.org/officeDocument/2006/relationships/slideLayout" Target="../slideLayouts/slideLayout65.xml"/><Relationship Id="rId15" Type="http://schemas.openxmlformats.org/officeDocument/2006/relationships/slide" Target="slide12.xml"/><Relationship Id="rId23" Type="http://schemas.openxmlformats.org/officeDocument/2006/relationships/image" Target="../media/image39.png"/><Relationship Id="rId10" Type="http://schemas.openxmlformats.org/officeDocument/2006/relationships/image" Target="../media/image33.png"/><Relationship Id="rId19" Type="http://schemas.openxmlformats.org/officeDocument/2006/relationships/image" Target="../media/image28.gif"/><Relationship Id="rId4" Type="http://schemas.openxmlformats.org/officeDocument/2006/relationships/audio" Target="../media/media4.wav"/><Relationship Id="rId9" Type="http://schemas.openxmlformats.org/officeDocument/2006/relationships/slide" Target="slide9.xml"/><Relationship Id="rId14" Type="http://schemas.openxmlformats.org/officeDocument/2006/relationships/image" Target="../media/image34.png"/><Relationship Id="rId22" Type="http://schemas.openxmlformats.org/officeDocument/2006/relationships/slide" Target="slide15.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66.xml"/><Relationship Id="rId7" Type="http://schemas.microsoft.com/office/2007/relationships/hdphoto" Target="../media/hdphoto15.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png"/><Relationship Id="rId11" Type="http://schemas.openxmlformats.org/officeDocument/2006/relationships/image" Target="../media/image24.png"/><Relationship Id="rId5" Type="http://schemas.openxmlformats.org/officeDocument/2006/relationships/image" Target="../media/image26.PNG"/><Relationship Id="rId10" Type="http://schemas.openxmlformats.org/officeDocument/2006/relationships/image" Target="../media/image41.jpg"/><Relationship Id="rId4" Type="http://schemas.openxmlformats.org/officeDocument/2006/relationships/audio" Target="../media/audio1.wav"/><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318" y="2110716"/>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5570" y="4669481"/>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22" y="483043"/>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62529" tIns="162529" rIns="162529" bIns="162529" anchor="ctr" anchorCtr="0">
            <a:noAutofit/>
          </a:bodyPr>
          <a:lstStyle/>
          <a:p>
            <a:pPr defTabSz="1219140">
              <a:buClr>
                <a:srgbClr val="000000"/>
              </a:buClr>
            </a:pPr>
            <a:endParaRPr sz="2533" kern="0">
              <a:solidFill>
                <a:srgbClr val="000000"/>
              </a:solidFill>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105"/>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8"/>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6"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854032" y="4010419"/>
            <a:ext cx="2706994" cy="2870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25"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53"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56"/>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161671" y="3824935"/>
            <a:ext cx="1483281" cy="1551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29">
            <a:extLst>
              <a:ext uri="{28A0092B-C50C-407E-A947-70E740481C1C}">
                <a14:useLocalDpi xmlns:a14="http://schemas.microsoft.com/office/drawing/2010/main"/>
              </a:ext>
            </a:extLst>
          </a:blip>
          <a:srcRect/>
          <a:stretch>
            <a:fillRect/>
          </a:stretch>
        </p:blipFill>
        <p:spPr bwMode="auto">
          <a:xfrm>
            <a:off x="1495404" y="6301492"/>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1" cstate="print"/>
          <a:stretch>
            <a:fillRect/>
          </a:stretch>
        </p:blipFill>
        <p:spPr>
          <a:xfrm>
            <a:off x="932781" y="857834"/>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41"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80" y="513513"/>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4">
            <a:extLst>
              <a:ext uri="{28A0092B-C50C-407E-A947-70E740481C1C}">
                <a14:useLocalDpi xmlns:a14="http://schemas.microsoft.com/office/drawing/2010/main" val="0"/>
              </a:ext>
            </a:extLst>
          </a:blip>
          <a:srcRect l="11207" t="28323" r="29018" b="25384"/>
          <a:stretch/>
        </p:blipFill>
        <p:spPr>
          <a:xfrm>
            <a:off x="2094757" y="537554"/>
            <a:ext cx="7619751" cy="3317767"/>
          </a:xfrm>
          <a:prstGeom prst="rect">
            <a:avLst/>
          </a:prstGeom>
        </p:spPr>
      </p:pic>
      <p:pic>
        <p:nvPicPr>
          <p:cNvPr id="56" name="Picture 22"/>
          <p:cNvPicPr>
            <a:picLocks noChangeAspect="1" noChangeArrowheads="1"/>
          </p:cNvPicPr>
          <p:nvPr/>
        </p:nvPicPr>
        <p:blipFill>
          <a:blip r:embed="rId35">
            <a:extLst>
              <a:ext uri="{28A0092B-C50C-407E-A947-70E740481C1C}">
                <a14:useLocalDpi xmlns:a14="http://schemas.microsoft.com/office/drawing/2010/main" val="0"/>
              </a:ext>
            </a:extLst>
          </a:blip>
          <a:stretch>
            <a:fillRect/>
          </a:stretch>
        </p:blipFill>
        <p:spPr bwMode="auto">
          <a:xfrm>
            <a:off x="4283546" y="3871771"/>
            <a:ext cx="1397307" cy="2138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5981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0" dur="3250" fill="hold"/>
                                        <p:tgtEl>
                                          <p:spTgt spid="17"/>
                                        </p:tgtEl>
                                        <p:attrNameLst>
                                          <p:attrName>ppt_x</p:attrName>
                                          <p:attrName>ppt_y</p:attrName>
                                        </p:attrNameLst>
                                      </p:cBhvr>
                                      <p:rCtr x="-4514" y="21389"/>
                                    </p:animMotion>
                                  </p:childTnLst>
                                </p:cTn>
                              </p:par>
                              <p:par>
                                <p:cTn id="11"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2" dur="3250" fill="hold"/>
                                        <p:tgtEl>
                                          <p:spTgt spid="16"/>
                                        </p:tgtEl>
                                        <p:attrNameLst>
                                          <p:attrName>ppt_x</p:attrName>
                                          <p:attrName>ppt_y</p:attrName>
                                        </p:attrNameLst>
                                      </p:cBhvr>
                                    </p:animMotion>
                                  </p:childTnLst>
                                </p:cTn>
                              </p:par>
                              <p:par>
                                <p:cTn id="13"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4" dur="1500" fill="hold"/>
                                        <p:tgtEl>
                                          <p:spTgt spid="56"/>
                                        </p:tgtEl>
                                        <p:attrNameLst>
                                          <p:attrName>ppt_x</p:attrName>
                                          <p:attrName>ppt_y</p:attrName>
                                        </p:attrNameLst>
                                      </p:cBhvr>
                                      <p:rCtr x="1263"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2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52541A-CCD0-44E9-A966-4E4DB58C94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1"/>
            <a:ext cx="3151887" cy="3592191"/>
          </a:xfrm>
          <a:prstGeom prst="rect">
            <a:avLst/>
          </a:prstGeom>
        </p:spPr>
      </p:pic>
      <p:sp>
        <p:nvSpPr>
          <p:cNvPr id="5" name="19 Rectángulo redondeado"/>
          <p:cNvSpPr/>
          <p:nvPr/>
        </p:nvSpPr>
        <p:spPr>
          <a:xfrm>
            <a:off x="3657601" y="5254183"/>
            <a:ext cx="5947567" cy="670071"/>
          </a:xfrm>
          <a:prstGeom prst="roundRect">
            <a:avLst>
              <a:gd name="adj" fmla="val 35477"/>
            </a:avLst>
          </a:prstGeom>
          <a:ln/>
        </p:spPr>
        <p:style>
          <a:lnRef idx="2">
            <a:schemeClr val="accent3"/>
          </a:lnRef>
          <a:fillRef idx="1">
            <a:schemeClr val="lt1"/>
          </a:fillRef>
          <a:effectRef idx="0">
            <a:schemeClr val="accent3"/>
          </a:effectRef>
          <a:fontRef idx="minor">
            <a:schemeClr val="dk1"/>
          </a:fontRef>
        </p:style>
        <p:txBody>
          <a:bodyPr anchor="ctr"/>
          <a:lstStyle/>
          <a:p>
            <a:pPr algn="ctr" defTabSz="914377">
              <a:defRPr/>
            </a:pPr>
            <a:endParaRPr lang="es-ES">
              <a:solidFill>
                <a:prstClr val="black"/>
              </a:solidFill>
              <a:latin typeface="Calibri"/>
              <a:sym typeface="Arial"/>
            </a:endParaRPr>
          </a:p>
        </p:txBody>
      </p:sp>
      <p:sp>
        <p:nvSpPr>
          <p:cNvPr id="6" name="Rectangle 5"/>
          <p:cNvSpPr/>
          <p:nvPr/>
        </p:nvSpPr>
        <p:spPr>
          <a:xfrm>
            <a:off x="3320481" y="512593"/>
            <a:ext cx="6621805" cy="160020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914377">
              <a:defRPr/>
            </a:pPr>
            <a:r>
              <a:rPr lang="en-US" sz="4800" dirty="0">
                <a:solidFill>
                  <a:prstClr val="white"/>
                </a:solidFill>
                <a:latin typeface="Fredoka One" panose="02000000000000000000" pitchFamily="2" charset="0"/>
                <a:sym typeface="Arial"/>
              </a:rPr>
              <a:t>Question 2</a:t>
            </a:r>
          </a:p>
          <a:p>
            <a:pPr algn="ctr" defTabSz="914377">
              <a:defRPr/>
            </a:pPr>
            <a:r>
              <a:rPr lang="es-ES_tradnl" sz="4400" b="1">
                <a:solidFill>
                  <a:srgbClr val="FFFF00"/>
                </a:solidFill>
                <a:latin typeface="Fredoka One" panose="02000000000000000000" pitchFamily="2" charset="0"/>
                <a:cs typeface="Aharoni" pitchFamily="2" charset="-79"/>
                <a:sym typeface="Arial"/>
              </a:rPr>
              <a:t>What are they doing?</a:t>
            </a:r>
            <a:endParaRPr lang="es-ES" sz="4400" b="1" dirty="0">
              <a:solidFill>
                <a:srgbClr val="FFFF00"/>
              </a:solidFill>
              <a:latin typeface="Fredoka One" panose="02000000000000000000" pitchFamily="2" charset="0"/>
              <a:cs typeface="Aharoni" pitchFamily="2" charset="-79"/>
              <a:sym typeface="Arial"/>
            </a:endParaRPr>
          </a:p>
        </p:txBody>
      </p:sp>
      <p:sp>
        <p:nvSpPr>
          <p:cNvPr id="11" name="Explosion 1 10">
            <a:hlinkClick r:id="" action="ppaction://noaction"/>
          </p:cNvPr>
          <p:cNvSpPr/>
          <p:nvPr/>
        </p:nvSpPr>
        <p:spPr>
          <a:xfrm>
            <a:off x="10142026" y="5375048"/>
            <a:ext cx="1486859" cy="1123951"/>
          </a:xfrm>
          <a:prstGeom prst="irregularSeal1">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defRPr/>
            </a:pPr>
            <a:r>
              <a:rPr lang="en-US" b="1" dirty="0">
                <a:solidFill>
                  <a:srgbClr val="C00000"/>
                </a:solidFill>
                <a:latin typeface="Comic Sans MS" pitchFamily="66" charset="0"/>
                <a:sym typeface="Arial"/>
                <a:hlinkClick r:id="rId7" action="ppaction://hlinksldjump"/>
              </a:rPr>
              <a:t>Next</a:t>
            </a:r>
            <a:endParaRPr lang="en-US" b="1" dirty="0">
              <a:solidFill>
                <a:srgbClr val="C00000"/>
              </a:solidFill>
              <a:latin typeface="Comic Sans MS" pitchFamily="66" charset="0"/>
              <a:sym typeface="Arial"/>
            </a:endParaRPr>
          </a:p>
        </p:txBody>
      </p:sp>
      <p:pic>
        <p:nvPicPr>
          <p:cNvPr id="3" name="Picture 2">
            <a:extLst>
              <a:ext uri="{FF2B5EF4-FFF2-40B4-BE49-F238E27FC236}">
                <a16:creationId xmlns:a16="http://schemas.microsoft.com/office/drawing/2014/main" id="{65B5FB8A-0300-561E-B3BB-C767D92B3B6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pic>
        <p:nvPicPr>
          <p:cNvPr id="7" name="Picture 2" descr="Ice hockey-Canada enjoy sweet revenge on U.S. | Reuters">
            <a:extLst>
              <a:ext uri="{FF2B5EF4-FFF2-40B4-BE49-F238E27FC236}">
                <a16:creationId xmlns:a16="http://schemas.microsoft.com/office/drawing/2014/main" id="{C003B15D-513C-AFE5-497A-13032E00D5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4192" y="2250196"/>
            <a:ext cx="4334381" cy="28665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9CC065-5FEB-3E28-6A7A-32D12DF6EE73}"/>
              </a:ext>
            </a:extLst>
          </p:cNvPr>
          <p:cNvSpPr txBox="1"/>
          <p:nvPr/>
        </p:nvSpPr>
        <p:spPr>
          <a:xfrm>
            <a:off x="3657601" y="5277923"/>
            <a:ext cx="6116319" cy="646331"/>
          </a:xfrm>
          <a:prstGeom prst="rect">
            <a:avLst/>
          </a:prstGeom>
          <a:noFill/>
        </p:spPr>
        <p:txBody>
          <a:bodyPr wrap="square" rtlCol="0">
            <a:spAutoFit/>
          </a:bodyPr>
          <a:lstStyle/>
          <a:p>
            <a:r>
              <a:rPr lang="en-US" sz="3600">
                <a:solidFill>
                  <a:srgbClr val="FF0000"/>
                </a:solidFill>
                <a:latin typeface="Comic Sans MS" panose="030F0702030302020204" pitchFamily="66" charset="0"/>
              </a:rPr>
              <a:t>They’re playing ice hockey.</a:t>
            </a:r>
          </a:p>
        </p:txBody>
      </p:sp>
    </p:spTree>
    <p:extLst>
      <p:ext uri="{BB962C8B-B14F-4D97-AF65-F5344CB8AC3E}">
        <p14:creationId xmlns:p14="http://schemas.microsoft.com/office/powerpoint/2010/main" val="105856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10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1000" r="-21000"/>
          </a:stretch>
        </a:blipFill>
        <a:effectLst/>
      </p:bgPr>
    </p:bg>
    <p:spTree>
      <p:nvGrpSpPr>
        <p:cNvPr id="1" name=""/>
        <p:cNvGrpSpPr/>
        <p:nvPr/>
      </p:nvGrpSpPr>
      <p:grpSpPr>
        <a:xfrm>
          <a:off x="0" y="0"/>
          <a:ext cx="0" cy="0"/>
          <a:chOff x="0" y="0"/>
          <a:chExt cx="0" cy="0"/>
        </a:xfrm>
      </p:grpSpPr>
      <p:pic>
        <p:nvPicPr>
          <p:cNvPr id="4" name="Picture 3">
            <a:hlinkClick r:id="rId4"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1"/>
            <a:ext cx="3151887" cy="3592191"/>
          </a:xfrm>
          <a:prstGeom prst="rect">
            <a:avLst/>
          </a:prstGeom>
        </p:spPr>
      </p:pic>
      <p:sp>
        <p:nvSpPr>
          <p:cNvPr id="5" name="19 Rectángulo redondeado"/>
          <p:cNvSpPr/>
          <p:nvPr/>
        </p:nvSpPr>
        <p:spPr>
          <a:xfrm>
            <a:off x="4033521" y="5498021"/>
            <a:ext cx="4521199" cy="670071"/>
          </a:xfrm>
          <a:prstGeom prst="roundRect">
            <a:avLst>
              <a:gd name="adj" fmla="val 35477"/>
            </a:avLst>
          </a:prstGeom>
          <a:ln/>
        </p:spPr>
        <p:style>
          <a:lnRef idx="2">
            <a:schemeClr val="accent3"/>
          </a:lnRef>
          <a:fillRef idx="1">
            <a:schemeClr val="lt1"/>
          </a:fillRef>
          <a:effectRef idx="0">
            <a:schemeClr val="accent3"/>
          </a:effectRef>
          <a:fontRef idx="minor">
            <a:schemeClr val="dk1"/>
          </a:fontRef>
        </p:style>
        <p:txBody>
          <a:bodyPr anchor="ctr"/>
          <a:lstStyle/>
          <a:p>
            <a:pPr algn="ctr" defTabSz="914377">
              <a:defRPr/>
            </a:pPr>
            <a:endParaRPr lang="es-ES">
              <a:solidFill>
                <a:prstClr val="black"/>
              </a:solidFill>
              <a:latin typeface="Calibri"/>
              <a:sym typeface="Arial"/>
            </a:endParaRPr>
          </a:p>
        </p:txBody>
      </p:sp>
      <p:sp>
        <p:nvSpPr>
          <p:cNvPr id="6" name="Rectangle 5"/>
          <p:cNvSpPr/>
          <p:nvPr/>
        </p:nvSpPr>
        <p:spPr>
          <a:xfrm>
            <a:off x="2058873" y="208558"/>
            <a:ext cx="8074254" cy="160020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914377">
              <a:defRPr/>
            </a:pPr>
            <a:r>
              <a:rPr lang="en-US" sz="4800" dirty="0">
                <a:solidFill>
                  <a:prstClr val="white"/>
                </a:solidFill>
                <a:latin typeface="Fredoka One" panose="02000000000000000000" pitchFamily="2" charset="0"/>
                <a:sym typeface="Arial"/>
              </a:rPr>
              <a:t>Question 3</a:t>
            </a:r>
          </a:p>
          <a:p>
            <a:pPr algn="ctr" defTabSz="914377">
              <a:defRPr/>
            </a:pPr>
            <a:r>
              <a:rPr lang="es-ES_tradnl" sz="4800" b="1">
                <a:solidFill>
                  <a:srgbClr val="002060"/>
                </a:solidFill>
                <a:latin typeface="Fredoka One" panose="02000000000000000000" pitchFamily="2" charset="0"/>
                <a:cs typeface="Aharoni" pitchFamily="2" charset="-79"/>
                <a:sym typeface="Arial"/>
              </a:rPr>
              <a:t>Reorder the letters: </a:t>
            </a:r>
            <a:r>
              <a:rPr lang="es-ES_tradnl" sz="4800" b="1">
                <a:solidFill>
                  <a:schemeClr val="bg1"/>
                </a:solidFill>
                <a:latin typeface="Fredoka One" panose="02000000000000000000" pitchFamily="2" charset="0"/>
                <a:cs typeface="Aharoni" pitchFamily="2" charset="-79"/>
                <a:sym typeface="Arial"/>
              </a:rPr>
              <a:t>isk</a:t>
            </a:r>
            <a:endParaRPr lang="es-ES" sz="4800" b="1" dirty="0">
              <a:solidFill>
                <a:schemeClr val="bg1"/>
              </a:solidFill>
              <a:latin typeface="Fredoka One" panose="02000000000000000000" pitchFamily="2" charset="0"/>
              <a:cs typeface="Aharoni" pitchFamily="2" charset="-79"/>
              <a:sym typeface="Arial"/>
            </a:endParaRPr>
          </a:p>
        </p:txBody>
      </p:sp>
      <p:sp>
        <p:nvSpPr>
          <p:cNvPr id="11" name="Explosion 1 10">
            <a:hlinkClick r:id="" action="ppaction://noaction"/>
          </p:cNvPr>
          <p:cNvSpPr/>
          <p:nvPr/>
        </p:nvSpPr>
        <p:spPr>
          <a:xfrm>
            <a:off x="10100129" y="5362138"/>
            <a:ext cx="1486859" cy="1123951"/>
          </a:xfrm>
          <a:prstGeom prst="irregularSeal1">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defRPr/>
            </a:pPr>
            <a:r>
              <a:rPr lang="en-US" b="1" dirty="0">
                <a:solidFill>
                  <a:srgbClr val="C00000"/>
                </a:solidFill>
                <a:latin typeface="Comic Sans MS" pitchFamily="66" charset="0"/>
                <a:sym typeface="Arial"/>
                <a:hlinkClick r:id="rId7" action="ppaction://hlinksldjump"/>
              </a:rPr>
              <a:t>Next</a:t>
            </a:r>
            <a:endParaRPr lang="en-US" b="1" dirty="0">
              <a:solidFill>
                <a:srgbClr val="C00000"/>
              </a:solidFill>
              <a:latin typeface="Comic Sans MS" pitchFamily="66" charset="0"/>
              <a:sym typeface="Arial"/>
            </a:endParaRPr>
          </a:p>
        </p:txBody>
      </p:sp>
      <p:pic>
        <p:nvPicPr>
          <p:cNvPr id="3" name="Picture 2">
            <a:extLst>
              <a:ext uri="{FF2B5EF4-FFF2-40B4-BE49-F238E27FC236}">
                <a16:creationId xmlns:a16="http://schemas.microsoft.com/office/drawing/2014/main" id="{B6A21F59-9EE1-3169-8F53-AFA05107D9A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pic>
        <p:nvPicPr>
          <p:cNvPr id="7" name="Picture 2" descr="Skiing At Deer Valley This Winter? Read This First">
            <a:extLst>
              <a:ext uri="{FF2B5EF4-FFF2-40B4-BE49-F238E27FC236}">
                <a16:creationId xmlns:a16="http://schemas.microsoft.com/office/drawing/2014/main" id="{1911E30B-C9CD-22E9-B30A-4787D4CAB5D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64659" y="1986303"/>
            <a:ext cx="4901821" cy="32678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7C58CA-E002-5077-3DF4-1851708EE6C6}"/>
              </a:ext>
            </a:extLst>
          </p:cNvPr>
          <p:cNvSpPr txBox="1"/>
          <p:nvPr/>
        </p:nvSpPr>
        <p:spPr>
          <a:xfrm>
            <a:off x="5844589" y="5417559"/>
            <a:ext cx="1391920" cy="830997"/>
          </a:xfrm>
          <a:prstGeom prst="rect">
            <a:avLst/>
          </a:prstGeom>
          <a:noFill/>
        </p:spPr>
        <p:txBody>
          <a:bodyPr wrap="square" rtlCol="0">
            <a:spAutoFit/>
          </a:bodyPr>
          <a:lstStyle/>
          <a:p>
            <a:r>
              <a:rPr lang="en-US" sz="4800">
                <a:solidFill>
                  <a:srgbClr val="FF0000"/>
                </a:solidFill>
                <a:latin typeface="Comic Sans MS" panose="030F0702030302020204" pitchFamily="66" charset="0"/>
              </a:rPr>
              <a:t>ski</a:t>
            </a:r>
          </a:p>
        </p:txBody>
      </p:sp>
    </p:spTree>
    <p:extLst>
      <p:ext uri="{BB962C8B-B14F-4D97-AF65-F5344CB8AC3E}">
        <p14:creationId xmlns:p14="http://schemas.microsoft.com/office/powerpoint/2010/main" val="428282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mera.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1000" r="-21000"/>
          </a:stretch>
        </a:blipFill>
        <a:effectLst/>
      </p:bgPr>
    </p:bg>
    <p:spTree>
      <p:nvGrpSpPr>
        <p:cNvPr id="1" name=""/>
        <p:cNvGrpSpPr/>
        <p:nvPr/>
      </p:nvGrpSpPr>
      <p:grpSpPr>
        <a:xfrm>
          <a:off x="0" y="0"/>
          <a:ext cx="0" cy="0"/>
          <a:chOff x="0" y="0"/>
          <a:chExt cx="0" cy="0"/>
        </a:xfrm>
      </p:grpSpPr>
      <p:pic>
        <p:nvPicPr>
          <p:cNvPr id="4" name="Picture 3">
            <a:hlinkClick r:id="rId4"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1"/>
            <a:ext cx="3151887" cy="3592191"/>
          </a:xfrm>
          <a:prstGeom prst="rect">
            <a:avLst/>
          </a:prstGeom>
        </p:spPr>
      </p:pic>
      <p:sp>
        <p:nvSpPr>
          <p:cNvPr id="5" name="19 Rectángulo redondeado"/>
          <p:cNvSpPr/>
          <p:nvPr/>
        </p:nvSpPr>
        <p:spPr>
          <a:xfrm>
            <a:off x="3651074" y="5490954"/>
            <a:ext cx="5947567" cy="670071"/>
          </a:xfrm>
          <a:prstGeom prst="roundRect">
            <a:avLst>
              <a:gd name="adj" fmla="val 35477"/>
            </a:avLst>
          </a:prstGeom>
          <a:ln/>
        </p:spPr>
        <p:style>
          <a:lnRef idx="2">
            <a:schemeClr val="accent3"/>
          </a:lnRef>
          <a:fillRef idx="1">
            <a:schemeClr val="lt1"/>
          </a:fillRef>
          <a:effectRef idx="0">
            <a:schemeClr val="accent3"/>
          </a:effectRef>
          <a:fontRef idx="minor">
            <a:schemeClr val="dk1"/>
          </a:fontRef>
        </p:style>
        <p:txBody>
          <a:bodyPr anchor="ctr"/>
          <a:lstStyle/>
          <a:p>
            <a:pPr algn="ctr" defTabSz="914377">
              <a:defRPr/>
            </a:pPr>
            <a:endParaRPr lang="es-ES">
              <a:solidFill>
                <a:prstClr val="black"/>
              </a:solidFill>
              <a:latin typeface="Calibri"/>
              <a:sym typeface="Arial"/>
            </a:endParaRPr>
          </a:p>
        </p:txBody>
      </p:sp>
      <p:sp>
        <p:nvSpPr>
          <p:cNvPr id="6" name="Rectangle 5"/>
          <p:cNvSpPr/>
          <p:nvPr/>
        </p:nvSpPr>
        <p:spPr>
          <a:xfrm>
            <a:off x="2946014" y="118590"/>
            <a:ext cx="6762963" cy="160020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914377">
              <a:defRPr/>
            </a:pPr>
            <a:r>
              <a:rPr lang="en-US" sz="4800" dirty="0">
                <a:solidFill>
                  <a:prstClr val="white"/>
                </a:solidFill>
                <a:latin typeface="Fredoka One" panose="02000000000000000000" pitchFamily="2" charset="0"/>
                <a:sym typeface="Arial"/>
              </a:rPr>
              <a:t>Question 4</a:t>
            </a:r>
          </a:p>
          <a:p>
            <a:pPr algn="ctr" defTabSz="914377">
              <a:defRPr/>
            </a:pPr>
            <a:r>
              <a:rPr lang="es-ES_tradnl" sz="4800" b="1">
                <a:solidFill>
                  <a:srgbClr val="002060"/>
                </a:solidFill>
                <a:latin typeface="Fredoka One" panose="02000000000000000000" pitchFamily="2" charset="0"/>
                <a:cs typeface="Aharoni" pitchFamily="2" charset="-79"/>
                <a:sym typeface="Arial"/>
              </a:rPr>
              <a:t>What is she doing?</a:t>
            </a:r>
            <a:endParaRPr lang="es-ES" sz="4800" b="1" dirty="0">
              <a:solidFill>
                <a:srgbClr val="002060"/>
              </a:solidFill>
              <a:latin typeface="Fredoka One" panose="02000000000000000000" pitchFamily="2" charset="0"/>
              <a:cs typeface="Aharoni" pitchFamily="2" charset="-79"/>
              <a:sym typeface="Arial"/>
            </a:endParaRPr>
          </a:p>
        </p:txBody>
      </p:sp>
      <p:sp>
        <p:nvSpPr>
          <p:cNvPr id="9" name="23 CuadroTexto"/>
          <p:cNvSpPr txBox="1"/>
          <p:nvPr/>
        </p:nvSpPr>
        <p:spPr>
          <a:xfrm>
            <a:off x="4372890" y="5416344"/>
            <a:ext cx="5112567" cy="707886"/>
          </a:xfrm>
          <a:prstGeom prst="rect">
            <a:avLst/>
          </a:prstGeom>
          <a:noFill/>
        </p:spPr>
        <p:txBody>
          <a:bodyPr wrap="square">
            <a:spAutoFit/>
          </a:bodyPr>
          <a:lstStyle/>
          <a:p>
            <a:pPr defTabSz="914377">
              <a:defRPr/>
            </a:pPr>
            <a:r>
              <a:rPr lang="es-ES_tradnl" sz="4000" b="1" dirty="0">
                <a:solidFill>
                  <a:srgbClr val="FF0000"/>
                </a:solidFill>
                <a:latin typeface="Comic Sans MS" pitchFamily="66" charset="0"/>
                <a:cs typeface="Aharoni" pitchFamily="2" charset="-79"/>
                <a:sym typeface="Arial"/>
              </a:rPr>
              <a:t>She is ice-skating.</a:t>
            </a:r>
            <a:endParaRPr lang="es-ES" sz="4000" b="1" dirty="0">
              <a:solidFill>
                <a:srgbClr val="FF0000"/>
              </a:solidFill>
              <a:latin typeface="Comic Sans MS" pitchFamily="66" charset="0"/>
              <a:cs typeface="Aharoni" pitchFamily="2" charset="-79"/>
              <a:sym typeface="Arial"/>
            </a:endParaRPr>
          </a:p>
        </p:txBody>
      </p:sp>
      <p:sp>
        <p:nvSpPr>
          <p:cNvPr id="11" name="Explosion 1 10">
            <a:hlinkClick r:id="" action="ppaction://noaction"/>
          </p:cNvPr>
          <p:cNvSpPr/>
          <p:nvPr/>
        </p:nvSpPr>
        <p:spPr>
          <a:xfrm>
            <a:off x="10306526" y="5264013"/>
            <a:ext cx="1486859" cy="1123951"/>
          </a:xfrm>
          <a:prstGeom prst="irregularSeal1">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defRPr/>
            </a:pPr>
            <a:r>
              <a:rPr lang="en-US" b="1" dirty="0">
                <a:solidFill>
                  <a:srgbClr val="C00000"/>
                </a:solidFill>
                <a:latin typeface="Comic Sans MS" pitchFamily="66" charset="0"/>
                <a:sym typeface="Arial"/>
                <a:hlinkClick r:id="rId7" action="ppaction://hlinksldjump"/>
              </a:rPr>
              <a:t>Next</a:t>
            </a:r>
            <a:endParaRPr lang="en-US" b="1" dirty="0">
              <a:solidFill>
                <a:srgbClr val="C00000"/>
              </a:solidFill>
              <a:latin typeface="Comic Sans MS" pitchFamily="66" charset="0"/>
              <a:sym typeface="Arial"/>
            </a:endParaRPr>
          </a:p>
        </p:txBody>
      </p:sp>
      <p:pic>
        <p:nvPicPr>
          <p:cNvPr id="3" name="Picture 2" descr="Figure skating outfits: The most memorable from the 2022 Winter Olympics -  CNN Style">
            <a:extLst>
              <a:ext uri="{FF2B5EF4-FFF2-40B4-BE49-F238E27FC236}">
                <a16:creationId xmlns:a16="http://schemas.microsoft.com/office/drawing/2014/main" id="{8DCE598D-685F-B9D7-3106-2A547B6061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1074" y="2006363"/>
            <a:ext cx="5418307" cy="30477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26A2277-4BC2-5FFC-B2E1-DEBE3F6D9D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35249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7D429-24C2-C3A5-3CA6-D6483075F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22019" y="225742"/>
            <a:ext cx="1564144" cy="749977"/>
          </a:xfrm>
          <a:prstGeom prst="rect">
            <a:avLst/>
          </a:prstGeom>
        </p:spPr>
      </p:pic>
      <p:pic>
        <p:nvPicPr>
          <p:cNvPr id="1026" name="Picture 2">
            <a:extLst>
              <a:ext uri="{FF2B5EF4-FFF2-40B4-BE49-F238E27FC236}">
                <a16:creationId xmlns:a16="http://schemas.microsoft.com/office/drawing/2014/main" id="{BE26D679-190B-804A-90AE-BAEB2807EC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7229" y="1649260"/>
            <a:ext cx="5397542" cy="49058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06009A4-C3B4-661B-11EE-0A5F91E98A2A}"/>
              </a:ext>
            </a:extLst>
          </p:cNvPr>
          <p:cNvGrpSpPr/>
          <p:nvPr/>
        </p:nvGrpSpPr>
        <p:grpSpPr>
          <a:xfrm>
            <a:off x="222710" y="382297"/>
            <a:ext cx="4238454" cy="1186843"/>
            <a:chOff x="305837" y="1219199"/>
            <a:chExt cx="4238454" cy="1186843"/>
          </a:xfrm>
        </p:grpSpPr>
        <p:grpSp>
          <p:nvGrpSpPr>
            <p:cNvPr id="11" name="Group 10">
              <a:extLst>
                <a:ext uri="{FF2B5EF4-FFF2-40B4-BE49-F238E27FC236}">
                  <a16:creationId xmlns:a16="http://schemas.microsoft.com/office/drawing/2014/main" id="{5B549DCB-28CC-CE77-8595-AEEB4AA9DA88}"/>
                </a:ext>
              </a:extLst>
            </p:cNvPr>
            <p:cNvGrpSpPr/>
            <p:nvPr/>
          </p:nvGrpSpPr>
          <p:grpSpPr>
            <a:xfrm>
              <a:off x="305837" y="1219199"/>
              <a:ext cx="4238454" cy="1186843"/>
              <a:chOff x="1593297" y="936869"/>
              <a:chExt cx="6153133" cy="3157097"/>
            </a:xfrm>
          </p:grpSpPr>
          <p:sp>
            <p:nvSpPr>
              <p:cNvPr id="9" name="Google Shape;355;p29">
                <a:extLst>
                  <a:ext uri="{FF2B5EF4-FFF2-40B4-BE49-F238E27FC236}">
                    <a16:creationId xmlns:a16="http://schemas.microsoft.com/office/drawing/2014/main" id="{8288CAD1-DCEB-CFD6-23E8-A7451C059414}"/>
                  </a:ext>
                </a:extLst>
              </p:cNvPr>
              <p:cNvSpPr/>
              <p:nvPr/>
            </p:nvSpPr>
            <p:spPr>
              <a:xfrm rot="-129175">
                <a:off x="1789025"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6;p29">
                <a:extLst>
                  <a:ext uri="{FF2B5EF4-FFF2-40B4-BE49-F238E27FC236}">
                    <a16:creationId xmlns:a16="http://schemas.microsoft.com/office/drawing/2014/main" id="{E4FC0420-7FE9-8F35-C800-4E6B31F1A3E4}"/>
                  </a:ext>
                </a:extLst>
              </p:cNvPr>
              <p:cNvSpPr/>
              <p:nvPr/>
            </p:nvSpPr>
            <p:spPr>
              <a:xfrm rot="-129175">
                <a:off x="1593297" y="936869"/>
                <a:ext cx="5957405" cy="2926472"/>
              </a:xfrm>
              <a:prstGeom prst="roundRect">
                <a:avLst>
                  <a:gd name="adj" fmla="val 24491"/>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60AC21D6-396B-E209-1D86-A390ED1E419C}"/>
                </a:ext>
              </a:extLst>
            </p:cNvPr>
            <p:cNvSpPr txBox="1"/>
            <p:nvPr/>
          </p:nvSpPr>
          <p:spPr>
            <a:xfrm>
              <a:off x="421443" y="1469888"/>
              <a:ext cx="4027055" cy="646331"/>
            </a:xfrm>
            <a:prstGeom prst="rect">
              <a:avLst/>
            </a:prstGeom>
            <a:noFill/>
          </p:spPr>
          <p:txBody>
            <a:bodyPr wrap="square" rtlCol="0">
              <a:spAutoFit/>
            </a:bodyPr>
            <a:lstStyle/>
            <a:p>
              <a:r>
                <a:rPr lang="en-US" sz="3600" b="1">
                  <a:latin typeface="Fredoka One" panose="02000000000000000000" pitchFamily="2" charset="0"/>
                </a:rPr>
                <a:t>BRAINSTORMING</a:t>
              </a:r>
            </a:p>
          </p:txBody>
        </p:sp>
      </p:grpSp>
    </p:spTree>
    <p:extLst>
      <p:ext uri="{BB962C8B-B14F-4D97-AF65-F5344CB8AC3E}">
        <p14:creationId xmlns:p14="http://schemas.microsoft.com/office/powerpoint/2010/main" val="4125401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7D429-24C2-C3A5-3CA6-D6483075F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22019" y="225742"/>
            <a:ext cx="1564144" cy="749977"/>
          </a:xfrm>
          <a:prstGeom prst="rect">
            <a:avLst/>
          </a:prstGeom>
        </p:spPr>
      </p:pic>
      <p:grpSp>
        <p:nvGrpSpPr>
          <p:cNvPr id="23" name="Group 22">
            <a:extLst>
              <a:ext uri="{FF2B5EF4-FFF2-40B4-BE49-F238E27FC236}">
                <a16:creationId xmlns:a16="http://schemas.microsoft.com/office/drawing/2014/main" id="{D06009A4-C3B4-661B-11EE-0A5F91E98A2A}"/>
              </a:ext>
            </a:extLst>
          </p:cNvPr>
          <p:cNvGrpSpPr/>
          <p:nvPr/>
        </p:nvGrpSpPr>
        <p:grpSpPr>
          <a:xfrm>
            <a:off x="222710" y="382297"/>
            <a:ext cx="4238454" cy="1186843"/>
            <a:chOff x="305837" y="1219199"/>
            <a:chExt cx="4238454" cy="1186843"/>
          </a:xfrm>
        </p:grpSpPr>
        <p:grpSp>
          <p:nvGrpSpPr>
            <p:cNvPr id="11" name="Group 10">
              <a:extLst>
                <a:ext uri="{FF2B5EF4-FFF2-40B4-BE49-F238E27FC236}">
                  <a16:creationId xmlns:a16="http://schemas.microsoft.com/office/drawing/2014/main" id="{5B549DCB-28CC-CE77-8595-AEEB4AA9DA88}"/>
                </a:ext>
              </a:extLst>
            </p:cNvPr>
            <p:cNvGrpSpPr/>
            <p:nvPr/>
          </p:nvGrpSpPr>
          <p:grpSpPr>
            <a:xfrm>
              <a:off x="305837" y="1219199"/>
              <a:ext cx="4238454" cy="1186843"/>
              <a:chOff x="1593297" y="936869"/>
              <a:chExt cx="6153133" cy="3157097"/>
            </a:xfrm>
          </p:grpSpPr>
          <p:sp>
            <p:nvSpPr>
              <p:cNvPr id="9" name="Google Shape;355;p29">
                <a:extLst>
                  <a:ext uri="{FF2B5EF4-FFF2-40B4-BE49-F238E27FC236}">
                    <a16:creationId xmlns:a16="http://schemas.microsoft.com/office/drawing/2014/main" id="{8288CAD1-DCEB-CFD6-23E8-A7451C059414}"/>
                  </a:ext>
                </a:extLst>
              </p:cNvPr>
              <p:cNvSpPr/>
              <p:nvPr/>
            </p:nvSpPr>
            <p:spPr>
              <a:xfrm rot="-129175">
                <a:off x="1789025"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6;p29">
                <a:extLst>
                  <a:ext uri="{FF2B5EF4-FFF2-40B4-BE49-F238E27FC236}">
                    <a16:creationId xmlns:a16="http://schemas.microsoft.com/office/drawing/2014/main" id="{E4FC0420-7FE9-8F35-C800-4E6B31F1A3E4}"/>
                  </a:ext>
                </a:extLst>
              </p:cNvPr>
              <p:cNvSpPr/>
              <p:nvPr/>
            </p:nvSpPr>
            <p:spPr>
              <a:xfrm rot="-129175">
                <a:off x="1593297" y="936869"/>
                <a:ext cx="5957405" cy="2926472"/>
              </a:xfrm>
              <a:prstGeom prst="roundRect">
                <a:avLst>
                  <a:gd name="adj" fmla="val 24491"/>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60AC21D6-396B-E209-1D86-A390ED1E419C}"/>
                </a:ext>
              </a:extLst>
            </p:cNvPr>
            <p:cNvSpPr txBox="1"/>
            <p:nvPr/>
          </p:nvSpPr>
          <p:spPr>
            <a:xfrm>
              <a:off x="421443" y="1469888"/>
              <a:ext cx="4027055" cy="646331"/>
            </a:xfrm>
            <a:prstGeom prst="rect">
              <a:avLst/>
            </a:prstGeom>
            <a:noFill/>
          </p:spPr>
          <p:txBody>
            <a:bodyPr wrap="square" rtlCol="0">
              <a:spAutoFit/>
            </a:bodyPr>
            <a:lstStyle/>
            <a:p>
              <a:r>
                <a:rPr lang="en-US" sz="3600" b="1">
                  <a:latin typeface="Fredoka One" panose="02000000000000000000" pitchFamily="2" charset="0"/>
                </a:rPr>
                <a:t>BRAINSTORMING</a:t>
              </a:r>
            </a:p>
          </p:txBody>
        </p:sp>
      </p:grpSp>
      <p:grpSp>
        <p:nvGrpSpPr>
          <p:cNvPr id="15" name="Group 14">
            <a:extLst>
              <a:ext uri="{FF2B5EF4-FFF2-40B4-BE49-F238E27FC236}">
                <a16:creationId xmlns:a16="http://schemas.microsoft.com/office/drawing/2014/main" id="{3CA6EC8C-3796-152A-D8A2-002CD90AAF5D}"/>
              </a:ext>
            </a:extLst>
          </p:cNvPr>
          <p:cNvGrpSpPr/>
          <p:nvPr/>
        </p:nvGrpSpPr>
        <p:grpSpPr>
          <a:xfrm>
            <a:off x="912044" y="2346205"/>
            <a:ext cx="4387662" cy="3717869"/>
            <a:chOff x="912044" y="2346205"/>
            <a:chExt cx="4387662" cy="3717869"/>
          </a:xfrm>
        </p:grpSpPr>
        <p:pic>
          <p:nvPicPr>
            <p:cNvPr id="14" name="Graphic 13">
              <a:extLst>
                <a:ext uri="{FF2B5EF4-FFF2-40B4-BE49-F238E27FC236}">
                  <a16:creationId xmlns:a16="http://schemas.microsoft.com/office/drawing/2014/main" id="{96C447A4-2835-AC0B-DD1A-4F4A949EA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4436">
              <a:off x="2446011" y="5112801"/>
              <a:ext cx="1297589" cy="604957"/>
            </a:xfrm>
            <a:prstGeom prst="rect">
              <a:avLst/>
            </a:prstGeom>
          </p:spPr>
        </p:pic>
        <p:pic>
          <p:nvPicPr>
            <p:cNvPr id="13" name="Graphic 12">
              <a:extLst>
                <a:ext uri="{FF2B5EF4-FFF2-40B4-BE49-F238E27FC236}">
                  <a16:creationId xmlns:a16="http://schemas.microsoft.com/office/drawing/2014/main" id="{AC0A14AF-2D6D-DE0D-3B90-1A0A1C6D60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912397">
              <a:off x="1007982" y="4763481"/>
              <a:ext cx="1297589" cy="604957"/>
            </a:xfrm>
            <a:prstGeom prst="rect">
              <a:avLst/>
            </a:prstGeom>
          </p:spPr>
        </p:pic>
        <p:pic>
          <p:nvPicPr>
            <p:cNvPr id="12" name="Graphic 11">
              <a:extLst>
                <a:ext uri="{FF2B5EF4-FFF2-40B4-BE49-F238E27FC236}">
                  <a16:creationId xmlns:a16="http://schemas.microsoft.com/office/drawing/2014/main" id="{41858609-3ADC-7260-E689-3315F2B3FA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374563">
              <a:off x="3859200" y="4345532"/>
              <a:ext cx="1297589" cy="604957"/>
            </a:xfrm>
            <a:prstGeom prst="rect">
              <a:avLst/>
            </a:prstGeom>
          </p:spPr>
        </p:pic>
        <p:pic>
          <p:nvPicPr>
            <p:cNvPr id="10" name="Graphic 9">
              <a:extLst>
                <a:ext uri="{FF2B5EF4-FFF2-40B4-BE49-F238E27FC236}">
                  <a16:creationId xmlns:a16="http://schemas.microsoft.com/office/drawing/2014/main" id="{7DD8D0A2-C4CB-9628-31F5-D3D4F90C9D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2117" y="3275785"/>
              <a:ext cx="1297589" cy="604957"/>
            </a:xfrm>
            <a:prstGeom prst="rect">
              <a:avLst/>
            </a:prstGeom>
          </p:spPr>
        </p:pic>
        <p:pic>
          <p:nvPicPr>
            <p:cNvPr id="8" name="Graphic 7">
              <a:extLst>
                <a:ext uri="{FF2B5EF4-FFF2-40B4-BE49-F238E27FC236}">
                  <a16:creationId xmlns:a16="http://schemas.microsoft.com/office/drawing/2014/main" id="{48BC06EB-8DE9-C98A-DE25-F3CAA67173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2044" y="2483781"/>
              <a:ext cx="1297589" cy="604957"/>
            </a:xfrm>
            <a:prstGeom prst="rect">
              <a:avLst/>
            </a:prstGeom>
          </p:spPr>
        </p:pic>
        <p:pic>
          <p:nvPicPr>
            <p:cNvPr id="6" name="Graphic 5">
              <a:extLst>
                <a:ext uri="{FF2B5EF4-FFF2-40B4-BE49-F238E27FC236}">
                  <a16:creationId xmlns:a16="http://schemas.microsoft.com/office/drawing/2014/main" id="{EDA28A36-1305-F574-926E-AFB6199B6E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958" y="2346205"/>
              <a:ext cx="1297589" cy="604957"/>
            </a:xfrm>
            <a:prstGeom prst="rect">
              <a:avLst/>
            </a:prstGeom>
          </p:spPr>
        </p:pic>
        <p:sp>
          <p:nvSpPr>
            <p:cNvPr id="3" name="Oval 2">
              <a:extLst>
                <a:ext uri="{FF2B5EF4-FFF2-40B4-BE49-F238E27FC236}">
                  <a16:creationId xmlns:a16="http://schemas.microsoft.com/office/drawing/2014/main" id="{A69DD7D1-60BB-CE4B-BC0E-BEE9C593E072}"/>
                </a:ext>
              </a:extLst>
            </p:cNvPr>
            <p:cNvSpPr/>
            <p:nvPr/>
          </p:nvSpPr>
          <p:spPr>
            <a:xfrm>
              <a:off x="1208861" y="2712720"/>
              <a:ext cx="3271520" cy="27025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edoka One" panose="02000000000000000000" pitchFamily="2" charset="0"/>
                </a:rPr>
                <a:t>On the mountain</a:t>
              </a:r>
            </a:p>
          </p:txBody>
        </p:sp>
      </p:grpSp>
      <p:grpSp>
        <p:nvGrpSpPr>
          <p:cNvPr id="16" name="Group 15">
            <a:extLst>
              <a:ext uri="{FF2B5EF4-FFF2-40B4-BE49-F238E27FC236}">
                <a16:creationId xmlns:a16="http://schemas.microsoft.com/office/drawing/2014/main" id="{90877AC7-3A9B-30C1-C55C-17AF85C68B5F}"/>
              </a:ext>
            </a:extLst>
          </p:cNvPr>
          <p:cNvGrpSpPr/>
          <p:nvPr/>
        </p:nvGrpSpPr>
        <p:grpSpPr>
          <a:xfrm>
            <a:off x="6716429" y="2394149"/>
            <a:ext cx="4387662" cy="3717869"/>
            <a:chOff x="912044" y="2346205"/>
            <a:chExt cx="4387662" cy="3717869"/>
          </a:xfrm>
        </p:grpSpPr>
        <p:pic>
          <p:nvPicPr>
            <p:cNvPr id="17" name="Graphic 16">
              <a:extLst>
                <a:ext uri="{FF2B5EF4-FFF2-40B4-BE49-F238E27FC236}">
                  <a16:creationId xmlns:a16="http://schemas.microsoft.com/office/drawing/2014/main" id="{016DF9E6-D913-CDE1-1362-52EC23A083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4436">
              <a:off x="2446011" y="5112801"/>
              <a:ext cx="1297589" cy="604957"/>
            </a:xfrm>
            <a:prstGeom prst="rect">
              <a:avLst/>
            </a:prstGeom>
          </p:spPr>
        </p:pic>
        <p:pic>
          <p:nvPicPr>
            <p:cNvPr id="18" name="Graphic 17">
              <a:extLst>
                <a:ext uri="{FF2B5EF4-FFF2-40B4-BE49-F238E27FC236}">
                  <a16:creationId xmlns:a16="http://schemas.microsoft.com/office/drawing/2014/main" id="{442FB404-92EA-4054-3B9A-8F120A9B3F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912397">
              <a:off x="1007982" y="4763481"/>
              <a:ext cx="1297589" cy="604957"/>
            </a:xfrm>
            <a:prstGeom prst="rect">
              <a:avLst/>
            </a:prstGeom>
          </p:spPr>
        </p:pic>
        <p:pic>
          <p:nvPicPr>
            <p:cNvPr id="19" name="Graphic 18">
              <a:extLst>
                <a:ext uri="{FF2B5EF4-FFF2-40B4-BE49-F238E27FC236}">
                  <a16:creationId xmlns:a16="http://schemas.microsoft.com/office/drawing/2014/main" id="{6709FABA-C8C4-5238-2183-766176051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374563">
              <a:off x="3859200" y="4345532"/>
              <a:ext cx="1297589" cy="604957"/>
            </a:xfrm>
            <a:prstGeom prst="rect">
              <a:avLst/>
            </a:prstGeom>
          </p:spPr>
        </p:pic>
        <p:pic>
          <p:nvPicPr>
            <p:cNvPr id="20" name="Graphic 19">
              <a:extLst>
                <a:ext uri="{FF2B5EF4-FFF2-40B4-BE49-F238E27FC236}">
                  <a16:creationId xmlns:a16="http://schemas.microsoft.com/office/drawing/2014/main" id="{B28CEF89-DD49-D20D-6F46-F191F7AC4F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2117" y="3275785"/>
              <a:ext cx="1297589" cy="604957"/>
            </a:xfrm>
            <a:prstGeom prst="rect">
              <a:avLst/>
            </a:prstGeom>
          </p:spPr>
        </p:pic>
        <p:pic>
          <p:nvPicPr>
            <p:cNvPr id="22" name="Graphic 21">
              <a:extLst>
                <a:ext uri="{FF2B5EF4-FFF2-40B4-BE49-F238E27FC236}">
                  <a16:creationId xmlns:a16="http://schemas.microsoft.com/office/drawing/2014/main" id="{8F417088-F75E-908F-F1CB-1EDDBDC998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2044" y="2483781"/>
              <a:ext cx="1297589" cy="604957"/>
            </a:xfrm>
            <a:prstGeom prst="rect">
              <a:avLst/>
            </a:prstGeom>
          </p:spPr>
        </p:pic>
        <p:pic>
          <p:nvPicPr>
            <p:cNvPr id="24" name="Graphic 23">
              <a:extLst>
                <a:ext uri="{FF2B5EF4-FFF2-40B4-BE49-F238E27FC236}">
                  <a16:creationId xmlns:a16="http://schemas.microsoft.com/office/drawing/2014/main" id="{79341C1E-8C80-75EE-DA40-C08D390D1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958" y="2346205"/>
              <a:ext cx="1297589" cy="604957"/>
            </a:xfrm>
            <a:prstGeom prst="rect">
              <a:avLst/>
            </a:prstGeom>
          </p:spPr>
        </p:pic>
        <p:sp>
          <p:nvSpPr>
            <p:cNvPr id="25" name="Oval 24">
              <a:extLst>
                <a:ext uri="{FF2B5EF4-FFF2-40B4-BE49-F238E27FC236}">
                  <a16:creationId xmlns:a16="http://schemas.microsoft.com/office/drawing/2014/main" id="{BC40186D-A971-ACCB-9903-70D977988DAA}"/>
                </a:ext>
              </a:extLst>
            </p:cNvPr>
            <p:cNvSpPr/>
            <p:nvPr/>
          </p:nvSpPr>
          <p:spPr>
            <a:xfrm>
              <a:off x="1241556" y="2694342"/>
              <a:ext cx="3271520" cy="27025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edoka One" panose="02000000000000000000" pitchFamily="2" charset="0"/>
                </a:rPr>
                <a:t>In the park</a:t>
              </a:r>
            </a:p>
          </p:txBody>
        </p:sp>
      </p:grpSp>
      <p:sp>
        <p:nvSpPr>
          <p:cNvPr id="26" name="TextBox 25">
            <a:extLst>
              <a:ext uri="{FF2B5EF4-FFF2-40B4-BE49-F238E27FC236}">
                <a16:creationId xmlns:a16="http://schemas.microsoft.com/office/drawing/2014/main" id="{D5E830FF-E795-054E-08E0-C95D8DBD38A6}"/>
              </a:ext>
            </a:extLst>
          </p:cNvPr>
          <p:cNvSpPr txBox="1"/>
          <p:nvPr/>
        </p:nvSpPr>
        <p:spPr>
          <a:xfrm>
            <a:off x="286201" y="2073256"/>
            <a:ext cx="1988324" cy="369332"/>
          </a:xfrm>
          <a:prstGeom prst="rect">
            <a:avLst/>
          </a:prstGeom>
          <a:noFill/>
        </p:spPr>
        <p:txBody>
          <a:bodyPr wrap="square" rtlCol="0">
            <a:spAutoFit/>
          </a:bodyPr>
          <a:lstStyle/>
          <a:p>
            <a:r>
              <a:rPr lang="en-US" b="1">
                <a:solidFill>
                  <a:srgbClr val="FF0000"/>
                </a:solidFill>
                <a:latin typeface="Cambria" panose="02040503050406030204" pitchFamily="18" charset="0"/>
                <a:ea typeface="Cambria" panose="02040503050406030204" pitchFamily="18" charset="0"/>
              </a:rPr>
              <a:t>Ex: go hiking</a:t>
            </a:r>
          </a:p>
        </p:txBody>
      </p:sp>
      <p:sp>
        <p:nvSpPr>
          <p:cNvPr id="27" name="TextBox 26">
            <a:extLst>
              <a:ext uri="{FF2B5EF4-FFF2-40B4-BE49-F238E27FC236}">
                <a16:creationId xmlns:a16="http://schemas.microsoft.com/office/drawing/2014/main" id="{1BFEE66C-E65E-4EAE-84CD-B200A636AD4B}"/>
              </a:ext>
            </a:extLst>
          </p:cNvPr>
          <p:cNvSpPr txBox="1"/>
          <p:nvPr/>
        </p:nvSpPr>
        <p:spPr>
          <a:xfrm>
            <a:off x="6022825" y="2094831"/>
            <a:ext cx="1988324" cy="369332"/>
          </a:xfrm>
          <a:prstGeom prst="rect">
            <a:avLst/>
          </a:prstGeom>
          <a:noFill/>
        </p:spPr>
        <p:txBody>
          <a:bodyPr wrap="square" rtlCol="0">
            <a:spAutoFit/>
          </a:bodyPr>
          <a:lstStyle/>
          <a:p>
            <a:r>
              <a:rPr lang="en-US" b="1">
                <a:solidFill>
                  <a:srgbClr val="FF0000"/>
                </a:solidFill>
                <a:latin typeface="Cambria" panose="02040503050406030204" pitchFamily="18" charset="0"/>
                <a:ea typeface="Cambria" panose="02040503050406030204" pitchFamily="18" charset="0"/>
              </a:rPr>
              <a:t>Ex: go for a pinic</a:t>
            </a:r>
          </a:p>
        </p:txBody>
      </p:sp>
    </p:spTree>
    <p:extLst>
      <p:ext uri="{BB962C8B-B14F-4D97-AF65-F5344CB8AC3E}">
        <p14:creationId xmlns:p14="http://schemas.microsoft.com/office/powerpoint/2010/main" val="519845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rack 6.3">
            <a:hlinkClick r:id="" action="ppaction://media"/>
            <a:extLst>
              <a:ext uri="{FF2B5EF4-FFF2-40B4-BE49-F238E27FC236}">
                <a16:creationId xmlns:a16="http://schemas.microsoft.com/office/drawing/2014/main" id="{4578C0C9-58B4-D26F-ED7F-7D6C0F17DD3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rot="20858117">
            <a:off x="1407639" y="428133"/>
            <a:ext cx="487363" cy="487363"/>
          </a:xfrm>
          <a:prstGeom prst="rect">
            <a:avLst/>
          </a:prstGeom>
        </p:spPr>
      </p:pic>
      <p:sp>
        <p:nvSpPr>
          <p:cNvPr id="2" name="Rectangle: Rounded Corners 1">
            <a:extLst>
              <a:ext uri="{FF2B5EF4-FFF2-40B4-BE49-F238E27FC236}">
                <a16:creationId xmlns:a16="http://schemas.microsoft.com/office/drawing/2014/main" id="{C2685710-EF67-2A4C-D584-B4DAAC257D2A}"/>
              </a:ext>
            </a:extLst>
          </p:cNvPr>
          <p:cNvSpPr/>
          <p:nvPr/>
        </p:nvSpPr>
        <p:spPr>
          <a:xfrm>
            <a:off x="40636" y="190500"/>
            <a:ext cx="4475946" cy="8979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a:solidFill>
                  <a:srgbClr val="FFFFFF"/>
                </a:solidFill>
                <a:latin typeface="Fredoka One" panose="02000000000000000000" pitchFamily="2" charset="0"/>
                <a:sym typeface="Arial"/>
              </a:rPr>
              <a:t>4. Listen and repeat</a:t>
            </a:r>
          </a:p>
          <a:p>
            <a:pPr algn="ctr" defTabSz="1219170">
              <a:buClr>
                <a:srgbClr val="000000"/>
              </a:buClr>
            </a:pPr>
            <a:r>
              <a:rPr lang="en-US" sz="2400" kern="0" dirty="0">
                <a:solidFill>
                  <a:srgbClr val="FFFFFF"/>
                </a:solidFill>
                <a:latin typeface="Fredoka One" panose="02000000000000000000" pitchFamily="2" charset="0"/>
                <a:sym typeface="Arial"/>
              </a:rPr>
              <a:t>(page 65)</a:t>
            </a:r>
          </a:p>
        </p:txBody>
      </p:sp>
      <p:pic>
        <p:nvPicPr>
          <p:cNvPr id="5" name="Picture 4">
            <a:extLst>
              <a:ext uri="{FF2B5EF4-FFF2-40B4-BE49-F238E27FC236}">
                <a16:creationId xmlns:a16="http://schemas.microsoft.com/office/drawing/2014/main" id="{CA552C6C-3304-4560-E33E-8F75C464000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pic>
        <p:nvPicPr>
          <p:cNvPr id="11" name="Picture 10">
            <a:extLst>
              <a:ext uri="{FF2B5EF4-FFF2-40B4-BE49-F238E27FC236}">
                <a16:creationId xmlns:a16="http://schemas.microsoft.com/office/drawing/2014/main" id="{F9F31D8B-A4A5-852F-D2C1-69AAB7CD003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00442" y="408770"/>
            <a:ext cx="799938" cy="836525"/>
          </a:xfrm>
          <a:prstGeom prst="rect">
            <a:avLst/>
          </a:prstGeom>
        </p:spPr>
      </p:pic>
      <p:sp>
        <p:nvSpPr>
          <p:cNvPr id="17" name="TextBox 16">
            <a:extLst>
              <a:ext uri="{FF2B5EF4-FFF2-40B4-BE49-F238E27FC236}">
                <a16:creationId xmlns:a16="http://schemas.microsoft.com/office/drawing/2014/main" id="{7D910D5F-B800-733C-6CF0-8277DD92A380}"/>
              </a:ext>
            </a:extLst>
          </p:cNvPr>
          <p:cNvSpPr txBox="1"/>
          <p:nvPr/>
        </p:nvSpPr>
        <p:spPr>
          <a:xfrm>
            <a:off x="469288" y="4464379"/>
            <a:ext cx="554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C0505"/>
                </a:solidFill>
                <a:effectLst/>
                <a:uLnTx/>
                <a:uFillTx/>
                <a:latin typeface="Quicksand" pitchFamily="2" charset="0"/>
                <a:ea typeface="+mn-ea"/>
                <a:cs typeface="+mn-cs"/>
              </a:rPr>
              <a:t>What</a:t>
            </a:r>
            <a:r>
              <a:rPr kumimoji="0" lang="en-US" sz="2400" b="1" i="0" u="none" strike="noStrike" kern="1200" cap="none" spc="0" normalizeH="0" noProof="0">
                <a:ln>
                  <a:noFill/>
                </a:ln>
                <a:solidFill>
                  <a:srgbClr val="1C0505"/>
                </a:solidFill>
                <a:effectLst/>
                <a:uLnTx/>
                <a:uFillTx/>
                <a:latin typeface="Quicksand" pitchFamily="2" charset="0"/>
                <a:ea typeface="+mn-ea"/>
                <a:cs typeface="+mn-cs"/>
              </a:rPr>
              <a:t> can we do on the mountain?</a:t>
            </a:r>
            <a:endParaRPr kumimoji="0" lang="en-US" sz="2400" b="1" i="0" u="none" strike="noStrike" kern="1200" cap="none" spc="0" normalizeH="0" baseline="0" noProof="0">
              <a:ln>
                <a:noFill/>
              </a:ln>
              <a:solidFill>
                <a:srgbClr val="1C0505"/>
              </a:solidFill>
              <a:effectLst/>
              <a:uLnTx/>
              <a:uFillTx/>
              <a:latin typeface="Quicksand" pitchFamily="2" charset="0"/>
              <a:ea typeface="+mn-ea"/>
              <a:cs typeface="+mn-cs"/>
            </a:endParaRPr>
          </a:p>
        </p:txBody>
      </p:sp>
      <p:pic>
        <p:nvPicPr>
          <p:cNvPr id="19" name="track 6 (mp3cut.net) (1)">
            <a:hlinkClick r:id="" action="ppaction://media"/>
            <a:extLst>
              <a:ext uri="{FF2B5EF4-FFF2-40B4-BE49-F238E27FC236}">
                <a16:creationId xmlns:a16="http://schemas.microsoft.com/office/drawing/2014/main" id="{2C005157-92D5-7959-FBED-1004D635E06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12285" y="3977016"/>
            <a:ext cx="487363" cy="487363"/>
          </a:xfrm>
          <a:prstGeom prst="rect">
            <a:avLst/>
          </a:prstGeom>
        </p:spPr>
      </p:pic>
      <p:sp>
        <p:nvSpPr>
          <p:cNvPr id="20" name="TextBox 19">
            <a:extLst>
              <a:ext uri="{FF2B5EF4-FFF2-40B4-BE49-F238E27FC236}">
                <a16:creationId xmlns:a16="http://schemas.microsoft.com/office/drawing/2014/main" id="{F306F714-9559-51E9-326A-923B87CDCEC1}"/>
              </a:ext>
            </a:extLst>
          </p:cNvPr>
          <p:cNvSpPr txBox="1"/>
          <p:nvPr/>
        </p:nvSpPr>
        <p:spPr>
          <a:xfrm>
            <a:off x="906008" y="5239712"/>
            <a:ext cx="4666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C0505"/>
                </a:solidFill>
                <a:effectLst/>
                <a:uLnTx/>
                <a:uFillTx/>
                <a:latin typeface="Quicksand" pitchFamily="2" charset="0"/>
                <a:ea typeface="+mn-ea"/>
                <a:cs typeface="+mn-cs"/>
              </a:rPr>
              <a:t>We can</a:t>
            </a:r>
            <a:r>
              <a:rPr kumimoji="0" lang="en-US" sz="2400" b="1" i="0" u="none" strike="noStrike" kern="1200" cap="none" spc="0" normalizeH="0" noProof="0">
                <a:ln>
                  <a:noFill/>
                </a:ln>
                <a:solidFill>
                  <a:srgbClr val="1C0505"/>
                </a:solidFill>
                <a:effectLst/>
                <a:uLnTx/>
                <a:uFillTx/>
                <a:latin typeface="Quicksand" pitchFamily="2" charset="0"/>
                <a:ea typeface="+mn-ea"/>
                <a:cs typeface="+mn-cs"/>
              </a:rPr>
              <a:t> ski on the mountain.</a:t>
            </a:r>
            <a:endParaRPr kumimoji="0" lang="en-US" sz="2400" b="1" i="0" u="none" strike="noStrike" kern="1200" cap="none" spc="0" normalizeH="0" baseline="0" noProof="0">
              <a:ln>
                <a:noFill/>
              </a:ln>
              <a:solidFill>
                <a:srgbClr val="1C0505"/>
              </a:solidFill>
              <a:effectLst/>
              <a:uLnTx/>
              <a:uFillTx/>
              <a:latin typeface="Quicksand" pitchFamily="2" charset="0"/>
              <a:ea typeface="+mn-ea"/>
              <a:cs typeface="+mn-cs"/>
            </a:endParaRPr>
          </a:p>
        </p:txBody>
      </p:sp>
      <p:pic>
        <p:nvPicPr>
          <p:cNvPr id="21" name="track 6 (mp3cut.net) (2)">
            <a:hlinkClick r:id="" action="ppaction://media"/>
            <a:extLst>
              <a:ext uri="{FF2B5EF4-FFF2-40B4-BE49-F238E27FC236}">
                <a16:creationId xmlns:a16="http://schemas.microsoft.com/office/drawing/2014/main" id="{21A02A64-7D18-1852-1308-2881F3F9C8F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2284" y="5143500"/>
            <a:ext cx="487362" cy="487363"/>
          </a:xfrm>
          <a:prstGeom prst="rect">
            <a:avLst/>
          </a:prstGeom>
        </p:spPr>
      </p:pic>
      <p:grpSp>
        <p:nvGrpSpPr>
          <p:cNvPr id="23" name="Group 22">
            <a:extLst>
              <a:ext uri="{FF2B5EF4-FFF2-40B4-BE49-F238E27FC236}">
                <a16:creationId xmlns:a16="http://schemas.microsoft.com/office/drawing/2014/main" id="{82021340-29C1-0805-D800-582E8A19D77E}"/>
              </a:ext>
            </a:extLst>
          </p:cNvPr>
          <p:cNvGrpSpPr/>
          <p:nvPr/>
        </p:nvGrpSpPr>
        <p:grpSpPr>
          <a:xfrm>
            <a:off x="906008" y="1618288"/>
            <a:ext cx="3394434" cy="2316264"/>
            <a:chOff x="906008" y="1618288"/>
            <a:chExt cx="3394434" cy="2316264"/>
          </a:xfrm>
        </p:grpSpPr>
        <p:pic>
          <p:nvPicPr>
            <p:cNvPr id="14" name="Picture 13">
              <a:extLst>
                <a:ext uri="{FF2B5EF4-FFF2-40B4-BE49-F238E27FC236}">
                  <a16:creationId xmlns:a16="http://schemas.microsoft.com/office/drawing/2014/main" id="{0E622399-A0D2-6699-1A49-FC16DD8C8CA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4037" y="1618288"/>
              <a:ext cx="3236405" cy="231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Oval 21">
              <a:extLst>
                <a:ext uri="{FF2B5EF4-FFF2-40B4-BE49-F238E27FC236}">
                  <a16:creationId xmlns:a16="http://schemas.microsoft.com/office/drawing/2014/main" id="{D4BB0D1C-4559-09C0-7C2B-974B8562CAA1}"/>
                </a:ext>
              </a:extLst>
            </p:cNvPr>
            <p:cNvSpPr/>
            <p:nvPr/>
          </p:nvSpPr>
          <p:spPr>
            <a:xfrm>
              <a:off x="906008" y="1618288"/>
              <a:ext cx="487363" cy="4616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6">
                      <a:lumMod val="50000"/>
                    </a:schemeClr>
                  </a:solidFill>
                  <a:latin typeface="Comic Sans MS" panose="030F0702030302020204" pitchFamily="66" charset="0"/>
                </a:rPr>
                <a:t>1</a:t>
              </a:r>
            </a:p>
          </p:txBody>
        </p:sp>
      </p:grpSp>
      <p:grpSp>
        <p:nvGrpSpPr>
          <p:cNvPr id="25" name="Group 24">
            <a:extLst>
              <a:ext uri="{FF2B5EF4-FFF2-40B4-BE49-F238E27FC236}">
                <a16:creationId xmlns:a16="http://schemas.microsoft.com/office/drawing/2014/main" id="{038A5557-9BB6-00C7-DC60-A6AA39A6EE8D}"/>
              </a:ext>
            </a:extLst>
          </p:cNvPr>
          <p:cNvGrpSpPr/>
          <p:nvPr/>
        </p:nvGrpSpPr>
        <p:grpSpPr>
          <a:xfrm>
            <a:off x="7920263" y="1618287"/>
            <a:ext cx="3207700" cy="2284218"/>
            <a:chOff x="7920263" y="1618287"/>
            <a:chExt cx="3207700" cy="2284218"/>
          </a:xfrm>
        </p:grpSpPr>
        <p:pic>
          <p:nvPicPr>
            <p:cNvPr id="3076" name="Picture 4" descr="protect your family with insurance">
              <a:extLst>
                <a:ext uri="{FF2B5EF4-FFF2-40B4-BE49-F238E27FC236}">
                  <a16:creationId xmlns:a16="http://schemas.microsoft.com/office/drawing/2014/main" id="{1FD48BD1-25FE-B467-6B9E-BB9EC56F4A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3945" y="1618288"/>
              <a:ext cx="2964018" cy="2284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A64533BE-4803-B969-EECA-D64DB3813E8E}"/>
                </a:ext>
              </a:extLst>
            </p:cNvPr>
            <p:cNvSpPr/>
            <p:nvPr/>
          </p:nvSpPr>
          <p:spPr>
            <a:xfrm>
              <a:off x="7920263" y="1618287"/>
              <a:ext cx="487363" cy="4616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6">
                      <a:lumMod val="50000"/>
                    </a:schemeClr>
                  </a:solidFill>
                  <a:latin typeface="Comic Sans MS" panose="030F0702030302020204" pitchFamily="66" charset="0"/>
                </a:rPr>
                <a:t>2</a:t>
              </a:r>
            </a:p>
          </p:txBody>
        </p:sp>
      </p:grpSp>
      <p:sp>
        <p:nvSpPr>
          <p:cNvPr id="26" name="TextBox 25">
            <a:extLst>
              <a:ext uri="{FF2B5EF4-FFF2-40B4-BE49-F238E27FC236}">
                <a16:creationId xmlns:a16="http://schemas.microsoft.com/office/drawing/2014/main" id="{C44E057A-7603-0C24-C899-D2FEFC92FD60}"/>
              </a:ext>
            </a:extLst>
          </p:cNvPr>
          <p:cNvSpPr txBox="1"/>
          <p:nvPr/>
        </p:nvSpPr>
        <p:spPr>
          <a:xfrm>
            <a:off x="7243630" y="4506755"/>
            <a:ext cx="4948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C0505"/>
                </a:solidFill>
                <a:effectLst/>
                <a:uLnTx/>
                <a:uFillTx/>
                <a:latin typeface="Quicksand" pitchFamily="2" charset="0"/>
                <a:ea typeface="+mn-ea"/>
                <a:cs typeface="+mn-cs"/>
              </a:rPr>
              <a:t>What</a:t>
            </a:r>
            <a:r>
              <a:rPr kumimoji="0" lang="en-US" sz="2400" b="1" i="0" u="none" strike="noStrike" kern="1200" cap="none" spc="0" normalizeH="0" noProof="0">
                <a:ln>
                  <a:noFill/>
                </a:ln>
                <a:solidFill>
                  <a:srgbClr val="1C0505"/>
                </a:solidFill>
                <a:effectLst/>
                <a:uLnTx/>
                <a:uFillTx/>
                <a:latin typeface="Quicksand" pitchFamily="2" charset="0"/>
                <a:ea typeface="+mn-ea"/>
                <a:cs typeface="+mn-cs"/>
              </a:rPr>
              <a:t> can we do in the park?</a:t>
            </a:r>
            <a:endParaRPr kumimoji="0" lang="en-US" sz="2400" b="1" i="0" u="none" strike="noStrike" kern="1200" cap="none" spc="0" normalizeH="0" baseline="0" noProof="0">
              <a:ln>
                <a:noFill/>
              </a:ln>
              <a:solidFill>
                <a:srgbClr val="1C0505"/>
              </a:solidFill>
              <a:effectLst/>
              <a:uLnTx/>
              <a:uFillTx/>
              <a:latin typeface="Quicksand" pitchFamily="2" charset="0"/>
              <a:ea typeface="+mn-ea"/>
              <a:cs typeface="+mn-cs"/>
            </a:endParaRPr>
          </a:p>
        </p:txBody>
      </p:sp>
      <p:sp>
        <p:nvSpPr>
          <p:cNvPr id="27" name="TextBox 26">
            <a:extLst>
              <a:ext uri="{FF2B5EF4-FFF2-40B4-BE49-F238E27FC236}">
                <a16:creationId xmlns:a16="http://schemas.microsoft.com/office/drawing/2014/main" id="{B577DA9F-8371-9392-6204-AB047C7D3784}"/>
              </a:ext>
            </a:extLst>
          </p:cNvPr>
          <p:cNvSpPr txBox="1"/>
          <p:nvPr/>
        </p:nvSpPr>
        <p:spPr>
          <a:xfrm>
            <a:off x="7171769" y="5239712"/>
            <a:ext cx="554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a:solidFill>
                  <a:srgbClr val="1C0505"/>
                </a:solidFill>
                <a:latin typeface="Quicksand" pitchFamily="2" charset="0"/>
              </a:rPr>
              <a:t>We can ride a bike in the park.</a:t>
            </a:r>
            <a:endParaRPr kumimoji="0" lang="en-US" sz="2400" b="1" i="0" u="none" strike="noStrike" kern="1200" cap="none" spc="0" normalizeH="0" baseline="0" noProof="0">
              <a:ln>
                <a:noFill/>
              </a:ln>
              <a:solidFill>
                <a:srgbClr val="1C0505"/>
              </a:solidFill>
              <a:effectLst/>
              <a:uLnTx/>
              <a:uFillTx/>
              <a:latin typeface="Quicksand" pitchFamily="2" charset="0"/>
              <a:ea typeface="+mn-ea"/>
              <a:cs typeface="+mn-cs"/>
            </a:endParaRPr>
          </a:p>
        </p:txBody>
      </p:sp>
      <p:pic>
        <p:nvPicPr>
          <p:cNvPr id="28" name="track 6 (mp3cut.net) (3)">
            <a:hlinkClick r:id="" action="ppaction://media"/>
            <a:extLst>
              <a:ext uri="{FF2B5EF4-FFF2-40B4-BE49-F238E27FC236}">
                <a16:creationId xmlns:a16="http://schemas.microsoft.com/office/drawing/2014/main" id="{4BACEB27-2EE0-B453-14F1-F607DBC6E32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468120" y="4506755"/>
            <a:ext cx="487362" cy="487362"/>
          </a:xfrm>
          <a:prstGeom prst="rect">
            <a:avLst/>
          </a:prstGeom>
        </p:spPr>
      </p:pic>
      <p:pic>
        <p:nvPicPr>
          <p:cNvPr id="29" name="track 6 (mp3cut.net) (4)">
            <a:hlinkClick r:id="" action="ppaction://media"/>
            <a:extLst>
              <a:ext uri="{FF2B5EF4-FFF2-40B4-BE49-F238E27FC236}">
                <a16:creationId xmlns:a16="http://schemas.microsoft.com/office/drawing/2014/main" id="{06F5DB09-26BA-33BA-4FBB-A0491BEBE315}"/>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2768263" y="5575300"/>
            <a:ext cx="487362" cy="487363"/>
          </a:xfrm>
          <a:prstGeom prst="rect">
            <a:avLst/>
          </a:prstGeom>
        </p:spPr>
      </p:pic>
    </p:spTree>
    <p:extLst>
      <p:ext uri="{BB962C8B-B14F-4D97-AF65-F5344CB8AC3E}">
        <p14:creationId xmlns:p14="http://schemas.microsoft.com/office/powerpoint/2010/main" val="1462707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1796" fill="hold"/>
                                        <p:tgtEl>
                                          <p:spTgt spid="9"/>
                                        </p:tgtEl>
                                      </p:cBhvr>
                                    </p:cmd>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6" presetClass="emph" presetSubtype="0" fill="hold" grpId="0" nodeType="withEffect">
                                  <p:stCondLst>
                                    <p:cond delay="0"/>
                                  </p:stCondLst>
                                  <p:iterate type="wd">
                                    <p:tmPct val="4000"/>
                                  </p:iterate>
                                  <p:childTnLst>
                                    <p:set>
                                      <p:cBhvr override="childStyle">
                                        <p:cTn id="12" dur="5000" fill="hold"/>
                                        <p:tgtEl>
                                          <p:spTgt spid="17"/>
                                        </p:tgtEl>
                                        <p:attrNameLst>
                                          <p:attrName>style.color</p:attrName>
                                        </p:attrNameLst>
                                      </p:cBhvr>
                                      <p:to>
                                        <p:clrVal>
                                          <a:srgbClr val="DE0000"/>
                                        </p:clrVal>
                                      </p:to>
                                    </p:set>
                                    <p:set>
                                      <p:cBhvr>
                                        <p:cTn id="13" dur="5000" fill="hold"/>
                                        <p:tgtEl>
                                          <p:spTgt spid="17"/>
                                        </p:tgtEl>
                                        <p:attrNameLst>
                                          <p:attrName>fillcolor</p:attrName>
                                        </p:attrNameLst>
                                      </p:cBhvr>
                                      <p:to>
                                        <p:clrVal>
                                          <a:srgbClr val="DE0000"/>
                                        </p:clrVal>
                                      </p:to>
                                    </p:set>
                                    <p:set>
                                      <p:cBhvr>
                                        <p:cTn id="14" dur="5000" fill="hold"/>
                                        <p:tgtEl>
                                          <p:spTgt spid="17"/>
                                        </p:tgtEl>
                                        <p:attrNameLst>
                                          <p:attrName>fill.type</p:attrName>
                                        </p:attrNameLst>
                                      </p:cBhvr>
                                      <p:to>
                                        <p:strVal val="solid"/>
                                      </p:to>
                                    </p:set>
                                  </p:childTnLst>
                                </p:cTn>
                              </p:par>
                              <p:par>
                                <p:cTn id="15" presetID="1" presetClass="mediacall" presetSubtype="0" fill="hold" nodeType="withEffect">
                                  <p:stCondLst>
                                    <p:cond delay="0"/>
                                  </p:stCondLst>
                                  <p:childTnLst>
                                    <p:cmd type="call" cmd="playFrom(0.0)">
                                      <p:cBhvr>
                                        <p:cTn id="16" dur="2202" fill="hold"/>
                                        <p:tgtEl>
                                          <p:spTgt spid="19"/>
                                        </p:tgtEl>
                                      </p:cBhvr>
                                    </p:cmd>
                                  </p:childTnLst>
                                </p:cTn>
                              </p:par>
                            </p:childTnLst>
                          </p:cTn>
                        </p:par>
                      </p:childTnLst>
                    </p:cTn>
                  </p:par>
                </p:childTnLst>
              </p:cTn>
              <p:nextCondLst>
                <p:cond evt="onClick" delay="0">
                  <p:tgtEl>
                    <p:spTgt spid="17"/>
                  </p:tgtEl>
                </p:cond>
              </p:nextCondLst>
            </p:seq>
            <p:audio>
              <p:cMediaNode vol="80000">
                <p:cTn id="17" fill="hold" display="0">
                  <p:stCondLst>
                    <p:cond delay="indefinite"/>
                  </p:stCondLst>
                  <p:endCondLst>
                    <p:cond evt="onStopAudio" delay="0">
                      <p:tgtEl>
                        <p:sldTgt/>
                      </p:tgtEl>
                    </p:cond>
                  </p:endCondLst>
                </p:cTn>
                <p:tgtEl>
                  <p:spTgt spid="19"/>
                </p:tgtEl>
              </p:cMediaNode>
            </p:audio>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6" presetClass="emph" presetSubtype="0" fill="hold" grpId="0" nodeType="withEffect">
                                  <p:stCondLst>
                                    <p:cond delay="0"/>
                                  </p:stCondLst>
                                  <p:iterate type="wd">
                                    <p:tmPct val="4000"/>
                                  </p:iterate>
                                  <p:childTnLst>
                                    <p:set>
                                      <p:cBhvr override="childStyle">
                                        <p:cTn id="22" dur="5000" fill="hold"/>
                                        <p:tgtEl>
                                          <p:spTgt spid="20"/>
                                        </p:tgtEl>
                                        <p:attrNameLst>
                                          <p:attrName>style.color</p:attrName>
                                        </p:attrNameLst>
                                      </p:cBhvr>
                                      <p:to>
                                        <p:clrVal>
                                          <a:srgbClr val="DE0000"/>
                                        </p:clrVal>
                                      </p:to>
                                    </p:set>
                                    <p:set>
                                      <p:cBhvr>
                                        <p:cTn id="23" dur="5000" fill="hold"/>
                                        <p:tgtEl>
                                          <p:spTgt spid="20"/>
                                        </p:tgtEl>
                                        <p:attrNameLst>
                                          <p:attrName>fillcolor</p:attrName>
                                        </p:attrNameLst>
                                      </p:cBhvr>
                                      <p:to>
                                        <p:clrVal>
                                          <a:srgbClr val="DE0000"/>
                                        </p:clrVal>
                                      </p:to>
                                    </p:set>
                                    <p:set>
                                      <p:cBhvr>
                                        <p:cTn id="24" dur="5000" fill="hold"/>
                                        <p:tgtEl>
                                          <p:spTgt spid="20"/>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2287" fill="hold"/>
                                        <p:tgtEl>
                                          <p:spTgt spid="21"/>
                                        </p:tgtEl>
                                      </p:cBhvr>
                                    </p:cmd>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16" presetClass="emph" presetSubtype="0" fill="hold" grpId="0" nodeType="withEffect">
                                  <p:stCondLst>
                                    <p:cond delay="0"/>
                                  </p:stCondLst>
                                  <p:iterate type="wd">
                                    <p:tmPct val="4000"/>
                                  </p:iterate>
                                  <p:childTnLst>
                                    <p:set>
                                      <p:cBhvr override="childStyle">
                                        <p:cTn id="32" dur="5000" fill="hold"/>
                                        <p:tgtEl>
                                          <p:spTgt spid="26"/>
                                        </p:tgtEl>
                                        <p:attrNameLst>
                                          <p:attrName>style.color</p:attrName>
                                        </p:attrNameLst>
                                      </p:cBhvr>
                                      <p:to>
                                        <p:clrVal>
                                          <a:srgbClr val="DE0000"/>
                                        </p:clrVal>
                                      </p:to>
                                    </p:set>
                                    <p:set>
                                      <p:cBhvr>
                                        <p:cTn id="33" dur="5000" fill="hold"/>
                                        <p:tgtEl>
                                          <p:spTgt spid="26"/>
                                        </p:tgtEl>
                                        <p:attrNameLst>
                                          <p:attrName>fillcolor</p:attrName>
                                        </p:attrNameLst>
                                      </p:cBhvr>
                                      <p:to>
                                        <p:clrVal>
                                          <a:srgbClr val="DE0000"/>
                                        </p:clrVal>
                                      </p:to>
                                    </p:set>
                                    <p:set>
                                      <p:cBhvr>
                                        <p:cTn id="34" dur="5000" fill="hold"/>
                                        <p:tgtEl>
                                          <p:spTgt spid="26"/>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520" fill="hold"/>
                                        <p:tgtEl>
                                          <p:spTgt spid="28"/>
                                        </p:tgtEl>
                                      </p:cBhvr>
                                    </p:cmd>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0" nodeType="withEffect">
                                  <p:stCondLst>
                                    <p:cond delay="0"/>
                                  </p:stCondLst>
                                  <p:iterate type="wd">
                                    <p:tmPct val="4000"/>
                                  </p:iterate>
                                  <p:childTnLst>
                                    <p:set>
                                      <p:cBhvr override="childStyle">
                                        <p:cTn id="41" dur="5000" fill="hold"/>
                                        <p:tgtEl>
                                          <p:spTgt spid="27"/>
                                        </p:tgtEl>
                                        <p:attrNameLst>
                                          <p:attrName>style.color</p:attrName>
                                        </p:attrNameLst>
                                      </p:cBhvr>
                                      <p:to>
                                        <p:clrVal>
                                          <a:srgbClr val="DE0000"/>
                                        </p:clrVal>
                                      </p:to>
                                    </p:set>
                                    <p:set>
                                      <p:cBhvr>
                                        <p:cTn id="42" dur="5000" fill="hold"/>
                                        <p:tgtEl>
                                          <p:spTgt spid="27"/>
                                        </p:tgtEl>
                                        <p:attrNameLst>
                                          <p:attrName>fillcolor</p:attrName>
                                        </p:attrNameLst>
                                      </p:cBhvr>
                                      <p:to>
                                        <p:clrVal>
                                          <a:srgbClr val="DE0000"/>
                                        </p:clrVal>
                                      </p:to>
                                    </p:set>
                                    <p:set>
                                      <p:cBhvr>
                                        <p:cTn id="43" dur="5000" fill="hold"/>
                                        <p:tgtEl>
                                          <p:spTgt spid="27"/>
                                        </p:tgtEl>
                                        <p:attrNameLst>
                                          <p:attrName>fill.type</p:attrName>
                                        </p:attrNameLst>
                                      </p:cBhvr>
                                      <p:to>
                                        <p:strVal val="solid"/>
                                      </p:to>
                                    </p:set>
                                  </p:childTnLst>
                                </p:cTn>
                              </p:par>
                              <p:par>
                                <p:cTn id="44" presetID="1" presetClass="mediacall" presetSubtype="0" fill="hold" nodeType="withEffect">
                                  <p:stCondLst>
                                    <p:cond delay="0"/>
                                  </p:stCondLst>
                                  <p:childTnLst>
                                    <p:cmd type="call" cmd="playFrom(0.0)">
                                      <p:cBhvr>
                                        <p:cTn id="45" dur="2216" fill="hold"/>
                                        <p:tgtEl>
                                          <p:spTgt spid="29"/>
                                        </p:tgtEl>
                                      </p:cBhvr>
                                    </p:cmd>
                                  </p:childTnLst>
                                </p:cTn>
                              </p:par>
                            </p:childTnLst>
                          </p:cTn>
                        </p:par>
                      </p:childTnLst>
                    </p:cTn>
                  </p:par>
                </p:childTnLst>
              </p:cTn>
              <p:nextCondLst>
                <p:cond evt="onClick" delay="0">
                  <p:tgtEl>
                    <p:spTgt spid="27"/>
                  </p:tgtEl>
                </p:cond>
              </p:nextCondLst>
            </p:seq>
            <p:audio>
              <p:cMediaNode vol="80000">
                <p:cTn id="46" fill="hold" display="0">
                  <p:stCondLst>
                    <p:cond delay="indefinite"/>
                  </p:stCondLst>
                  <p:endCondLst>
                    <p:cond evt="onStopAudio" delay="0">
                      <p:tgtEl>
                        <p:sldTgt/>
                      </p:tgtEl>
                    </p:cond>
                  </p:endCondLst>
                </p:cTn>
                <p:tgtEl>
                  <p:spTgt spid="28"/>
                </p:tgtEl>
              </p:cMediaNode>
            </p:audio>
            <p:audio>
              <p:cMediaNode vol="80000">
                <p:cTn id="47" fill="hold" display="0">
                  <p:stCondLst>
                    <p:cond delay="indefinite"/>
                  </p:stCondLst>
                  <p:endCondLst>
                    <p:cond evt="onStopAudio" delay="0">
                      <p:tgtEl>
                        <p:sldTgt/>
                      </p:tgtEl>
                    </p:cond>
                  </p:endCondLst>
                </p:cTn>
                <p:tgtEl>
                  <p:spTgt spid="29"/>
                </p:tgtEl>
              </p:cMediaNode>
            </p:audio>
          </p:childTnLst>
        </p:cTn>
      </p:par>
    </p:tnLst>
    <p:bldLst>
      <p:bldP spid="17" grpId="0"/>
      <p:bldP spid="20"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35469E-EACA-6819-EB1F-447C8DC132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
        <p:nvSpPr>
          <p:cNvPr id="4" name="Rectangle: Rounded Corners 3">
            <a:extLst>
              <a:ext uri="{FF2B5EF4-FFF2-40B4-BE49-F238E27FC236}">
                <a16:creationId xmlns:a16="http://schemas.microsoft.com/office/drawing/2014/main" id="{BD240FFE-0105-DA87-35EB-2FDFE9627E79}"/>
              </a:ext>
            </a:extLst>
          </p:cNvPr>
          <p:cNvSpPr/>
          <p:nvPr/>
        </p:nvSpPr>
        <p:spPr>
          <a:xfrm>
            <a:off x="0" y="0"/>
            <a:ext cx="3814927" cy="10795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a:solidFill>
                  <a:srgbClr val="FFFFFF"/>
                </a:solidFill>
                <a:latin typeface="Fredoka One" panose="02000000000000000000" pitchFamily="2" charset="0"/>
                <a:sym typeface="Arial"/>
              </a:rPr>
              <a:t>5. Look and say</a:t>
            </a:r>
          </a:p>
          <a:p>
            <a:pPr algn="ctr" defTabSz="1219170">
              <a:buClr>
                <a:srgbClr val="000000"/>
              </a:buClr>
            </a:pPr>
            <a:r>
              <a:rPr lang="en-US" sz="2400" kern="0" dirty="0">
                <a:solidFill>
                  <a:srgbClr val="FFFFFF"/>
                </a:solidFill>
                <a:latin typeface="Fredoka One" panose="02000000000000000000" pitchFamily="2" charset="0"/>
                <a:sym typeface="Arial"/>
              </a:rPr>
              <a:t>(page 65)</a:t>
            </a:r>
          </a:p>
        </p:txBody>
      </p:sp>
      <p:pic>
        <p:nvPicPr>
          <p:cNvPr id="10" name="Graphic 9">
            <a:extLst>
              <a:ext uri="{FF2B5EF4-FFF2-40B4-BE49-F238E27FC236}">
                <a16:creationId xmlns:a16="http://schemas.microsoft.com/office/drawing/2014/main" id="{BE054F47-0686-EB79-1907-C747829CF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622" y="4418838"/>
            <a:ext cx="2765665" cy="2184400"/>
          </a:xfrm>
          <a:prstGeom prst="rect">
            <a:avLst/>
          </a:prstGeom>
        </p:spPr>
      </p:pic>
      <p:sp>
        <p:nvSpPr>
          <p:cNvPr id="12" name="Speech Bubble: Rectangle 11">
            <a:extLst>
              <a:ext uri="{FF2B5EF4-FFF2-40B4-BE49-F238E27FC236}">
                <a16:creationId xmlns:a16="http://schemas.microsoft.com/office/drawing/2014/main" id="{01791C85-1EC0-7AE6-C382-394B013B8BB7}"/>
              </a:ext>
            </a:extLst>
          </p:cNvPr>
          <p:cNvSpPr/>
          <p:nvPr/>
        </p:nvSpPr>
        <p:spPr>
          <a:xfrm>
            <a:off x="312516" y="2445152"/>
            <a:ext cx="2187616" cy="983848"/>
          </a:xfrm>
          <a:prstGeom prst="wedgeRectCallout">
            <a:avLst>
              <a:gd name="adj1" fmla="val -15542"/>
              <a:gd name="adj2" fmla="val 1095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Fredoka One" panose="02000000000000000000" pitchFamily="2" charset="0"/>
              </a:rPr>
              <a:t>What can we do in the field?</a:t>
            </a:r>
          </a:p>
        </p:txBody>
      </p:sp>
      <p:sp>
        <p:nvSpPr>
          <p:cNvPr id="13" name="Speech Bubble: Rectangle 12">
            <a:extLst>
              <a:ext uri="{FF2B5EF4-FFF2-40B4-BE49-F238E27FC236}">
                <a16:creationId xmlns:a16="http://schemas.microsoft.com/office/drawing/2014/main" id="{2BA69DA6-9798-A0BB-3F8C-DF0EC542477E}"/>
              </a:ext>
            </a:extLst>
          </p:cNvPr>
          <p:cNvSpPr/>
          <p:nvPr/>
        </p:nvSpPr>
        <p:spPr>
          <a:xfrm>
            <a:off x="2746737" y="3429000"/>
            <a:ext cx="2187616" cy="823284"/>
          </a:xfrm>
          <a:prstGeom prst="wedgeRectCallout">
            <a:avLst>
              <a:gd name="adj1" fmla="val -27624"/>
              <a:gd name="adj2" fmla="val 752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Fredoka One" panose="02000000000000000000" pitchFamily="2" charset="0"/>
              </a:rPr>
              <a:t>We can fly a kite in the field.</a:t>
            </a:r>
          </a:p>
        </p:txBody>
      </p:sp>
      <p:grpSp>
        <p:nvGrpSpPr>
          <p:cNvPr id="19" name="Group 18">
            <a:extLst>
              <a:ext uri="{FF2B5EF4-FFF2-40B4-BE49-F238E27FC236}">
                <a16:creationId xmlns:a16="http://schemas.microsoft.com/office/drawing/2014/main" id="{7F60E36B-3785-97B0-3F28-5839D06B9A2A}"/>
              </a:ext>
            </a:extLst>
          </p:cNvPr>
          <p:cNvGrpSpPr/>
          <p:nvPr/>
        </p:nvGrpSpPr>
        <p:grpSpPr>
          <a:xfrm>
            <a:off x="5265799" y="844181"/>
            <a:ext cx="2501887" cy="3027470"/>
            <a:chOff x="5604762" y="501367"/>
            <a:chExt cx="2501887" cy="3027470"/>
          </a:xfrm>
        </p:grpSpPr>
        <p:pic>
          <p:nvPicPr>
            <p:cNvPr id="14" name="Picture 2">
              <a:extLst>
                <a:ext uri="{FF2B5EF4-FFF2-40B4-BE49-F238E27FC236}">
                  <a16:creationId xmlns:a16="http://schemas.microsoft.com/office/drawing/2014/main" id="{9F555402-5A02-3F50-7169-A036EBD15D7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13" r="20163"/>
            <a:stretch/>
          </p:blipFill>
          <p:spPr bwMode="auto">
            <a:xfrm>
              <a:off x="5604762" y="501367"/>
              <a:ext cx="2501887" cy="2073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5F98F12-3219-2E08-F91B-C9DE17F437ED}"/>
                </a:ext>
              </a:extLst>
            </p:cNvPr>
            <p:cNvGrpSpPr/>
            <p:nvPr/>
          </p:nvGrpSpPr>
          <p:grpSpPr>
            <a:xfrm>
              <a:off x="5685703" y="2636828"/>
              <a:ext cx="2196676" cy="892009"/>
              <a:chOff x="6048945" y="2590909"/>
              <a:chExt cx="2196676" cy="892009"/>
            </a:xfrm>
          </p:grpSpPr>
          <p:sp>
            <p:nvSpPr>
              <p:cNvPr id="15" name="Rectangle: Rounded Corners 14">
                <a:extLst>
                  <a:ext uri="{FF2B5EF4-FFF2-40B4-BE49-F238E27FC236}">
                    <a16:creationId xmlns:a16="http://schemas.microsoft.com/office/drawing/2014/main" id="{B9BC4DE1-BCBD-334F-13FF-79AC2E830697}"/>
                  </a:ext>
                </a:extLst>
              </p:cNvPr>
              <p:cNvSpPr/>
              <p:nvPr/>
            </p:nvSpPr>
            <p:spPr>
              <a:xfrm>
                <a:off x="6323587" y="2590909"/>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a:solidFill>
                      <a:srgbClr val="FFFFFF"/>
                    </a:solidFill>
                    <a:latin typeface="Fredoka One" panose="02000000000000000000" pitchFamily="2" charset="0"/>
                    <a:sym typeface="Arial"/>
                  </a:rPr>
                  <a:t>fly a kite/ </a:t>
                </a:r>
              </a:p>
              <a:p>
                <a:pPr algn="ctr" defTabSz="1219170">
                  <a:buClr>
                    <a:srgbClr val="000000"/>
                  </a:buClr>
                </a:pPr>
                <a:r>
                  <a:rPr lang="en-US" sz="2000" kern="0">
                    <a:solidFill>
                      <a:srgbClr val="FFFFFF"/>
                    </a:solidFill>
                    <a:latin typeface="Fredoka One" panose="02000000000000000000" pitchFamily="2" charset="0"/>
                    <a:sym typeface="Arial"/>
                  </a:rPr>
                  <a:t>in the field</a:t>
                </a:r>
                <a:endParaRPr lang="en-US" sz="2000" kern="0" dirty="0">
                  <a:solidFill>
                    <a:srgbClr val="FFFFFF"/>
                  </a:solidFill>
                  <a:latin typeface="Fredoka One" panose="02000000000000000000" pitchFamily="2" charset="0"/>
                  <a:sym typeface="Arial"/>
                </a:endParaRPr>
              </a:p>
            </p:txBody>
          </p:sp>
          <p:sp>
            <p:nvSpPr>
              <p:cNvPr id="17" name="Oval 16">
                <a:extLst>
                  <a:ext uri="{FF2B5EF4-FFF2-40B4-BE49-F238E27FC236}">
                    <a16:creationId xmlns:a16="http://schemas.microsoft.com/office/drawing/2014/main" id="{9914E638-DE0F-4C48-5847-42A0B4DAE7F5}"/>
                  </a:ext>
                </a:extLst>
              </p:cNvPr>
              <p:cNvSpPr/>
              <p:nvPr/>
            </p:nvSpPr>
            <p:spPr>
              <a:xfrm>
                <a:off x="6048945" y="2760498"/>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1</a:t>
                </a:r>
              </a:p>
            </p:txBody>
          </p:sp>
        </p:grpSp>
      </p:grpSp>
      <p:grpSp>
        <p:nvGrpSpPr>
          <p:cNvPr id="23" name="Group 22">
            <a:extLst>
              <a:ext uri="{FF2B5EF4-FFF2-40B4-BE49-F238E27FC236}">
                <a16:creationId xmlns:a16="http://schemas.microsoft.com/office/drawing/2014/main" id="{C919FCFF-51C1-E11A-5EE0-E16D9EEEE097}"/>
              </a:ext>
            </a:extLst>
          </p:cNvPr>
          <p:cNvGrpSpPr/>
          <p:nvPr/>
        </p:nvGrpSpPr>
        <p:grpSpPr>
          <a:xfrm>
            <a:off x="8253534" y="855407"/>
            <a:ext cx="2434221" cy="3019597"/>
            <a:chOff x="8265691" y="902696"/>
            <a:chExt cx="2434221" cy="3019597"/>
          </a:xfrm>
        </p:grpSpPr>
        <p:pic>
          <p:nvPicPr>
            <p:cNvPr id="2052" name="Picture 4" descr="A family of three sitting in a hot tub financed by HFS Financial in the mountains">
              <a:extLst>
                <a:ext uri="{FF2B5EF4-FFF2-40B4-BE49-F238E27FC236}">
                  <a16:creationId xmlns:a16="http://schemas.microsoft.com/office/drawing/2014/main" id="{3B47D4D6-75AB-B223-306C-8B06F7AD55A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4168"/>
            <a:stretch/>
          </p:blipFill>
          <p:spPr bwMode="auto">
            <a:xfrm>
              <a:off x="8265691" y="902696"/>
              <a:ext cx="2434221" cy="2062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2E6ADE3-6690-10AC-C0F1-CE37CDB71AD9}"/>
                </a:ext>
              </a:extLst>
            </p:cNvPr>
            <p:cNvGrpSpPr/>
            <p:nvPr/>
          </p:nvGrpSpPr>
          <p:grpSpPr>
            <a:xfrm>
              <a:off x="8412895" y="3030284"/>
              <a:ext cx="2129424" cy="892009"/>
              <a:chOff x="8412895" y="3030284"/>
              <a:chExt cx="2129424" cy="892009"/>
            </a:xfrm>
          </p:grpSpPr>
          <p:sp>
            <p:nvSpPr>
              <p:cNvPr id="20" name="Rectangle: Rounded Corners 19">
                <a:extLst>
                  <a:ext uri="{FF2B5EF4-FFF2-40B4-BE49-F238E27FC236}">
                    <a16:creationId xmlns:a16="http://schemas.microsoft.com/office/drawing/2014/main" id="{8F004748-EED6-1A13-679A-36E6AF0B2AF5}"/>
                  </a:ext>
                </a:extLst>
              </p:cNvPr>
              <p:cNvSpPr/>
              <p:nvPr/>
            </p:nvSpPr>
            <p:spPr>
              <a:xfrm>
                <a:off x="8620285" y="3030284"/>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a:solidFill>
                      <a:srgbClr val="FFFFFF"/>
                    </a:solidFill>
                    <a:latin typeface="Fredoka One" panose="02000000000000000000" pitchFamily="2" charset="0"/>
                    <a:sym typeface="Arial"/>
                  </a:rPr>
                  <a:t>swim/ </a:t>
                </a:r>
              </a:p>
              <a:p>
                <a:pPr algn="ctr" defTabSz="1219170">
                  <a:buClr>
                    <a:srgbClr val="000000"/>
                  </a:buClr>
                </a:pPr>
                <a:r>
                  <a:rPr lang="en-US" sz="2000" kern="0">
                    <a:solidFill>
                      <a:srgbClr val="FFFFFF"/>
                    </a:solidFill>
                    <a:latin typeface="Fredoka One" panose="02000000000000000000" pitchFamily="2" charset="0"/>
                    <a:sym typeface="Arial"/>
                  </a:rPr>
                  <a:t>in the pool</a:t>
                </a:r>
                <a:endParaRPr lang="en-US" sz="2000" kern="0" dirty="0">
                  <a:solidFill>
                    <a:srgbClr val="FFFFFF"/>
                  </a:solidFill>
                  <a:latin typeface="Fredoka One" panose="02000000000000000000" pitchFamily="2" charset="0"/>
                  <a:sym typeface="Arial"/>
                </a:endParaRPr>
              </a:p>
            </p:txBody>
          </p:sp>
          <p:sp>
            <p:nvSpPr>
              <p:cNvPr id="21" name="Oval 20">
                <a:extLst>
                  <a:ext uri="{FF2B5EF4-FFF2-40B4-BE49-F238E27FC236}">
                    <a16:creationId xmlns:a16="http://schemas.microsoft.com/office/drawing/2014/main" id="{918204A8-DE87-2A24-C472-1BF672F64AD3}"/>
                  </a:ext>
                </a:extLst>
              </p:cNvPr>
              <p:cNvSpPr/>
              <p:nvPr/>
            </p:nvSpPr>
            <p:spPr>
              <a:xfrm>
                <a:off x="8412895" y="3196520"/>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2</a:t>
                </a:r>
              </a:p>
            </p:txBody>
          </p:sp>
        </p:grpSp>
      </p:grpSp>
      <p:grpSp>
        <p:nvGrpSpPr>
          <p:cNvPr id="27" name="Group 26">
            <a:extLst>
              <a:ext uri="{FF2B5EF4-FFF2-40B4-BE49-F238E27FC236}">
                <a16:creationId xmlns:a16="http://schemas.microsoft.com/office/drawing/2014/main" id="{9B3469BB-8AFD-7916-E576-67A1EF574D9F}"/>
              </a:ext>
            </a:extLst>
          </p:cNvPr>
          <p:cNvGrpSpPr/>
          <p:nvPr/>
        </p:nvGrpSpPr>
        <p:grpSpPr>
          <a:xfrm>
            <a:off x="5201784" y="4011695"/>
            <a:ext cx="2690423" cy="2797009"/>
            <a:chOff x="5237518" y="4045768"/>
            <a:chExt cx="2690423" cy="2797009"/>
          </a:xfrm>
        </p:grpSpPr>
        <p:pic>
          <p:nvPicPr>
            <p:cNvPr id="2054" name="Picture 6" descr="2 men fishing by lakeshore | Alexandria, VA">
              <a:extLst>
                <a:ext uri="{FF2B5EF4-FFF2-40B4-BE49-F238E27FC236}">
                  <a16:creationId xmlns:a16="http://schemas.microsoft.com/office/drawing/2014/main" id="{2FBF34E0-19D3-AFAF-8886-0177E96EA5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7518" y="4045768"/>
              <a:ext cx="2690423"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2FD555B-8B9D-92A8-8591-EDDC2C4546CE}"/>
                </a:ext>
              </a:extLst>
            </p:cNvPr>
            <p:cNvGrpSpPr/>
            <p:nvPr/>
          </p:nvGrpSpPr>
          <p:grpSpPr>
            <a:xfrm>
              <a:off x="5413992" y="5950768"/>
              <a:ext cx="2129424" cy="892009"/>
              <a:chOff x="5413992" y="5950768"/>
              <a:chExt cx="2129424" cy="892009"/>
            </a:xfrm>
          </p:grpSpPr>
          <p:sp>
            <p:nvSpPr>
              <p:cNvPr id="24" name="Rectangle: Rounded Corners 23">
                <a:extLst>
                  <a:ext uri="{FF2B5EF4-FFF2-40B4-BE49-F238E27FC236}">
                    <a16:creationId xmlns:a16="http://schemas.microsoft.com/office/drawing/2014/main" id="{B123E8A4-D578-80EF-F2AF-6AA08244D5F1}"/>
                  </a:ext>
                </a:extLst>
              </p:cNvPr>
              <p:cNvSpPr/>
              <p:nvPr/>
            </p:nvSpPr>
            <p:spPr>
              <a:xfrm>
                <a:off x="5621382" y="5950768"/>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dirty="0">
                    <a:solidFill>
                      <a:srgbClr val="FFFFFF"/>
                    </a:solidFill>
                    <a:latin typeface="Fredoka One" panose="02000000000000000000" pitchFamily="2" charset="0"/>
                    <a:sym typeface="Arial"/>
                  </a:rPr>
                  <a:t>go fishing/ </a:t>
                </a:r>
              </a:p>
              <a:p>
                <a:pPr algn="ctr" defTabSz="1219170">
                  <a:buClr>
                    <a:srgbClr val="000000"/>
                  </a:buClr>
                </a:pPr>
                <a:r>
                  <a:rPr lang="en-US" sz="2000" kern="0" dirty="0">
                    <a:solidFill>
                      <a:srgbClr val="FFFFFF"/>
                    </a:solidFill>
                    <a:latin typeface="Fredoka One" panose="02000000000000000000" pitchFamily="2" charset="0"/>
                    <a:sym typeface="Arial"/>
                  </a:rPr>
                  <a:t>by the river</a:t>
                </a:r>
              </a:p>
            </p:txBody>
          </p:sp>
          <p:sp>
            <p:nvSpPr>
              <p:cNvPr id="25" name="Oval 24">
                <a:extLst>
                  <a:ext uri="{FF2B5EF4-FFF2-40B4-BE49-F238E27FC236}">
                    <a16:creationId xmlns:a16="http://schemas.microsoft.com/office/drawing/2014/main" id="{7C672B8F-B3F9-60BA-5D72-32218DBC9C69}"/>
                  </a:ext>
                </a:extLst>
              </p:cNvPr>
              <p:cNvSpPr/>
              <p:nvPr/>
            </p:nvSpPr>
            <p:spPr>
              <a:xfrm>
                <a:off x="5413992" y="6128601"/>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3</a:t>
                </a:r>
              </a:p>
            </p:txBody>
          </p:sp>
        </p:grpSp>
      </p:grpSp>
      <p:pic>
        <p:nvPicPr>
          <p:cNvPr id="2056" name="Picture 8">
            <a:extLst>
              <a:ext uri="{FF2B5EF4-FFF2-40B4-BE49-F238E27FC236}">
                <a16:creationId xmlns:a16="http://schemas.microsoft.com/office/drawing/2014/main" id="{6988CB1C-7686-AEAE-E34D-3D2409AB470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71" r="28894" b="38159"/>
          <a:stretch/>
        </p:blipFill>
        <p:spPr bwMode="auto">
          <a:xfrm>
            <a:off x="8305280" y="4011693"/>
            <a:ext cx="2434220" cy="1905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3733C4E-A4DE-AA2C-4544-D7BA5CE4B16F}"/>
              </a:ext>
            </a:extLst>
          </p:cNvPr>
          <p:cNvGrpSpPr/>
          <p:nvPr/>
        </p:nvGrpSpPr>
        <p:grpSpPr>
          <a:xfrm>
            <a:off x="8478636" y="5950845"/>
            <a:ext cx="2129424" cy="892009"/>
            <a:chOff x="8478636" y="5950845"/>
            <a:chExt cx="2129424" cy="892009"/>
          </a:xfrm>
        </p:grpSpPr>
        <p:sp>
          <p:nvSpPr>
            <p:cNvPr id="28" name="Rectangle: Rounded Corners 27">
              <a:extLst>
                <a:ext uri="{FF2B5EF4-FFF2-40B4-BE49-F238E27FC236}">
                  <a16:creationId xmlns:a16="http://schemas.microsoft.com/office/drawing/2014/main" id="{D0C47C78-33D5-901B-A476-79F6B5A0C442}"/>
                </a:ext>
              </a:extLst>
            </p:cNvPr>
            <p:cNvSpPr/>
            <p:nvPr/>
          </p:nvSpPr>
          <p:spPr>
            <a:xfrm>
              <a:off x="8686026" y="5950845"/>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a:solidFill>
                    <a:srgbClr val="FFFFFF"/>
                  </a:solidFill>
                  <a:latin typeface="Fredoka One" panose="02000000000000000000" pitchFamily="2" charset="0"/>
                  <a:sym typeface="Arial"/>
                </a:rPr>
                <a:t>ice-skate/ </a:t>
              </a:r>
            </a:p>
            <a:p>
              <a:pPr algn="ctr" defTabSz="1219170">
                <a:buClr>
                  <a:srgbClr val="000000"/>
                </a:buClr>
              </a:pPr>
              <a:r>
                <a:rPr lang="en-US" sz="2000" kern="0">
                  <a:solidFill>
                    <a:srgbClr val="FFFFFF"/>
                  </a:solidFill>
                  <a:latin typeface="Fredoka One" panose="02000000000000000000" pitchFamily="2" charset="0"/>
                  <a:sym typeface="Arial"/>
                </a:rPr>
                <a:t>on the lake</a:t>
              </a:r>
              <a:endParaRPr lang="en-US" sz="2000" kern="0" dirty="0">
                <a:solidFill>
                  <a:srgbClr val="FFFFFF"/>
                </a:solidFill>
                <a:latin typeface="Fredoka One" panose="02000000000000000000" pitchFamily="2" charset="0"/>
                <a:sym typeface="Arial"/>
              </a:endParaRPr>
            </a:p>
          </p:txBody>
        </p:sp>
        <p:sp>
          <p:nvSpPr>
            <p:cNvPr id="29" name="Oval 28">
              <a:extLst>
                <a:ext uri="{FF2B5EF4-FFF2-40B4-BE49-F238E27FC236}">
                  <a16:creationId xmlns:a16="http://schemas.microsoft.com/office/drawing/2014/main" id="{3F545A66-B720-0A2E-FCE4-CD7AD2AA0DA4}"/>
                </a:ext>
              </a:extLst>
            </p:cNvPr>
            <p:cNvSpPr/>
            <p:nvPr/>
          </p:nvSpPr>
          <p:spPr>
            <a:xfrm>
              <a:off x="8478636" y="6148135"/>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4</a:t>
              </a:r>
            </a:p>
          </p:txBody>
        </p:sp>
      </p:grpSp>
    </p:spTree>
    <p:extLst>
      <p:ext uri="{BB962C8B-B14F-4D97-AF65-F5344CB8AC3E}">
        <p14:creationId xmlns:p14="http://schemas.microsoft.com/office/powerpoint/2010/main" val="1900702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438;p31">
            <a:extLst>
              <a:ext uri="{FF2B5EF4-FFF2-40B4-BE49-F238E27FC236}">
                <a16:creationId xmlns:a16="http://schemas.microsoft.com/office/drawing/2014/main" id="{735B6093-823A-21F3-A321-1E96CE8B4C21}"/>
              </a:ext>
            </a:extLst>
          </p:cNvPr>
          <p:cNvSpPr/>
          <p:nvPr/>
        </p:nvSpPr>
        <p:spPr>
          <a:xfrm>
            <a:off x="1740095" y="3910685"/>
            <a:ext cx="8730400" cy="1463600"/>
          </a:xfrm>
          <a:prstGeom prst="ellipseRibbon">
            <a:avLst>
              <a:gd name="adj1" fmla="val 29595"/>
              <a:gd name="adj2" fmla="val 75000"/>
              <a:gd name="adj3" fmla="val 8085"/>
            </a:avLst>
          </a:prstGeom>
          <a:solidFill>
            <a:schemeClr val="accent4">
              <a:lumMod val="60000"/>
              <a:lumOff val="40000"/>
            </a:schemeClr>
          </a:solidFill>
          <a:ln>
            <a:solidFill>
              <a:schemeClr val="accent4">
                <a:lumMod val="60000"/>
                <a:lumOff val="40000"/>
              </a:schemeClr>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a:noFill/>
                </a:ln>
                <a:solidFill>
                  <a:srgbClr val="FFFFFF"/>
                </a:solidFill>
                <a:effectLst/>
                <a:uLnTx/>
                <a:uFillTx/>
                <a:latin typeface="Fredoka One" panose="02000000000000000000" pitchFamily="2" charset="0"/>
                <a:ea typeface="+mn-ea"/>
                <a:cs typeface="+mn-cs"/>
                <a:sym typeface="Arial"/>
              </a:rPr>
              <a:t>PRACTICE</a:t>
            </a:r>
            <a:endParaRPr kumimoji="0" sz="5867" b="0" i="0" u="none" strike="noStrike" kern="0" cap="none" spc="0" normalizeH="0" baseline="0" noProof="0" dirty="0">
              <a:ln>
                <a:noFill/>
              </a:ln>
              <a:solidFill>
                <a:srgbClr val="FFFFFF"/>
              </a:solidFill>
              <a:effectLst/>
              <a:uLnTx/>
              <a:uFillTx/>
              <a:latin typeface="Fredoka One" panose="02000000000000000000" pitchFamily="2" charset="0"/>
              <a:ea typeface="+mn-ea"/>
              <a:cs typeface="+mn-cs"/>
              <a:sym typeface="Arial"/>
            </a:endParaRPr>
          </a:p>
        </p:txBody>
      </p:sp>
      <p:sp>
        <p:nvSpPr>
          <p:cNvPr id="16" name="Google Shape;439;p31">
            <a:extLst>
              <a:ext uri="{FF2B5EF4-FFF2-40B4-BE49-F238E27FC236}">
                <a16:creationId xmlns:a16="http://schemas.microsoft.com/office/drawing/2014/main" id="{5B2FC928-CED4-7C8D-A5C3-84CA881322F0}"/>
              </a:ext>
            </a:extLst>
          </p:cNvPr>
          <p:cNvSpPr/>
          <p:nvPr/>
        </p:nvSpPr>
        <p:spPr>
          <a:xfrm>
            <a:off x="4499653" y="1698787"/>
            <a:ext cx="3211200" cy="2066400"/>
          </a:xfrm>
          <a:prstGeom prst="roundRect">
            <a:avLst>
              <a:gd name="adj" fmla="val 10238"/>
            </a:avLst>
          </a:pr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oogle Shape;388;p30">
            <a:extLst>
              <a:ext uri="{FF2B5EF4-FFF2-40B4-BE49-F238E27FC236}">
                <a16:creationId xmlns:a16="http://schemas.microsoft.com/office/drawing/2014/main" id="{4297EFCF-6151-B710-6CB9-6427ABE48F54}"/>
              </a:ext>
            </a:extLst>
          </p:cNvPr>
          <p:cNvGrpSpPr/>
          <p:nvPr/>
        </p:nvGrpSpPr>
        <p:grpSpPr>
          <a:xfrm>
            <a:off x="5793700" y="670927"/>
            <a:ext cx="605000" cy="1021800"/>
            <a:chOff x="3726300" y="292100"/>
            <a:chExt cx="453750" cy="766350"/>
          </a:xfrm>
        </p:grpSpPr>
        <p:sp>
          <p:nvSpPr>
            <p:cNvPr id="5" name="Google Shape;389;p30">
              <a:extLst>
                <a:ext uri="{FF2B5EF4-FFF2-40B4-BE49-F238E27FC236}">
                  <a16:creationId xmlns:a16="http://schemas.microsoft.com/office/drawing/2014/main" id="{BE0D5B18-71FB-6B04-CA22-4555BD8DD227}"/>
                </a:ext>
              </a:extLst>
            </p:cNvPr>
            <p:cNvSpPr/>
            <p:nvPr/>
          </p:nvSpPr>
          <p:spPr>
            <a:xfrm>
              <a:off x="3923375" y="769450"/>
              <a:ext cx="59625" cy="289000"/>
            </a:xfrm>
            <a:custGeom>
              <a:avLst/>
              <a:gdLst/>
              <a:ahLst/>
              <a:cxnLst/>
              <a:rect l="l" t="t" r="r" b="b"/>
              <a:pathLst>
                <a:path w="2385" h="11560" extrusionOk="0">
                  <a:moveTo>
                    <a:pt x="422" y="1"/>
                  </a:moveTo>
                  <a:lnTo>
                    <a:pt x="0" y="11560"/>
                  </a:lnTo>
                  <a:lnTo>
                    <a:pt x="2385" y="11560"/>
                  </a:lnTo>
                  <a:lnTo>
                    <a:pt x="209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90;p30">
              <a:extLst>
                <a:ext uri="{FF2B5EF4-FFF2-40B4-BE49-F238E27FC236}">
                  <a16:creationId xmlns:a16="http://schemas.microsoft.com/office/drawing/2014/main" id="{7433C776-513E-7C46-FDDB-16CBA277C137}"/>
                </a:ext>
              </a:extLst>
            </p:cNvPr>
            <p:cNvSpPr/>
            <p:nvPr/>
          </p:nvSpPr>
          <p:spPr>
            <a:xfrm>
              <a:off x="3937625" y="775275"/>
              <a:ext cx="139950" cy="159225"/>
            </a:xfrm>
            <a:custGeom>
              <a:avLst/>
              <a:gdLst/>
              <a:ahLst/>
              <a:cxnLst/>
              <a:rect l="l" t="t" r="r" b="b"/>
              <a:pathLst>
                <a:path w="5598" h="6369" extrusionOk="0">
                  <a:moveTo>
                    <a:pt x="3520" y="0"/>
                  </a:moveTo>
                  <a:lnTo>
                    <a:pt x="3520" y="0"/>
                  </a:lnTo>
                  <a:cubicBezTo>
                    <a:pt x="4849" y="4531"/>
                    <a:pt x="33" y="5041"/>
                    <a:pt x="33" y="5041"/>
                  </a:cubicBezTo>
                  <a:lnTo>
                    <a:pt x="1" y="6369"/>
                  </a:lnTo>
                  <a:cubicBezTo>
                    <a:pt x="5598" y="4617"/>
                    <a:pt x="4773" y="206"/>
                    <a:pt x="4773" y="206"/>
                  </a:cubicBezTo>
                  <a:lnTo>
                    <a:pt x="3520" y="0"/>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91;p30">
              <a:extLst>
                <a:ext uri="{FF2B5EF4-FFF2-40B4-BE49-F238E27FC236}">
                  <a16:creationId xmlns:a16="http://schemas.microsoft.com/office/drawing/2014/main" id="{8CC3ADB2-822A-384C-EEB1-73AD83CEF5F1}"/>
                </a:ext>
              </a:extLst>
            </p:cNvPr>
            <p:cNvSpPr/>
            <p:nvPr/>
          </p:nvSpPr>
          <p:spPr>
            <a:xfrm>
              <a:off x="3852150" y="747550"/>
              <a:ext cx="101175" cy="129525"/>
            </a:xfrm>
            <a:custGeom>
              <a:avLst/>
              <a:gdLst/>
              <a:ahLst/>
              <a:cxnLst/>
              <a:rect l="l" t="t" r="r" b="b"/>
              <a:pathLst>
                <a:path w="4047" h="5181" extrusionOk="0">
                  <a:moveTo>
                    <a:pt x="53" y="1"/>
                  </a:moveTo>
                  <a:lnTo>
                    <a:pt x="53" y="1"/>
                  </a:lnTo>
                  <a:cubicBezTo>
                    <a:pt x="0" y="4715"/>
                    <a:pt x="3578" y="5181"/>
                    <a:pt x="3578" y="5181"/>
                  </a:cubicBezTo>
                  <a:lnTo>
                    <a:pt x="4046" y="4274"/>
                  </a:lnTo>
                  <a:cubicBezTo>
                    <a:pt x="254" y="4164"/>
                    <a:pt x="1060" y="357"/>
                    <a:pt x="1060" y="357"/>
                  </a:cubicBezTo>
                  <a:lnTo>
                    <a:pt x="5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92;p30">
              <a:extLst>
                <a:ext uri="{FF2B5EF4-FFF2-40B4-BE49-F238E27FC236}">
                  <a16:creationId xmlns:a16="http://schemas.microsoft.com/office/drawing/2014/main" id="{21CAAB4F-A131-74F2-2CE1-499403AD69A1}"/>
                </a:ext>
              </a:extLst>
            </p:cNvPr>
            <p:cNvSpPr/>
            <p:nvPr/>
          </p:nvSpPr>
          <p:spPr>
            <a:xfrm>
              <a:off x="3726300" y="292100"/>
              <a:ext cx="453750" cy="539750"/>
            </a:xfrm>
            <a:custGeom>
              <a:avLst/>
              <a:gdLst/>
              <a:ahLst/>
              <a:cxnLst/>
              <a:rect l="l" t="t" r="r" b="b"/>
              <a:pathLst>
                <a:path w="18150" h="21590" extrusionOk="0">
                  <a:moveTo>
                    <a:pt x="9075" y="1"/>
                  </a:moveTo>
                  <a:cubicBezTo>
                    <a:pt x="4063" y="1"/>
                    <a:pt x="1" y="5346"/>
                    <a:pt x="1" y="11941"/>
                  </a:cubicBezTo>
                  <a:cubicBezTo>
                    <a:pt x="1" y="18536"/>
                    <a:pt x="4063" y="21590"/>
                    <a:pt x="9075" y="21590"/>
                  </a:cubicBezTo>
                  <a:cubicBezTo>
                    <a:pt x="14086" y="21590"/>
                    <a:pt x="18149" y="18536"/>
                    <a:pt x="18149" y="11941"/>
                  </a:cubicBezTo>
                  <a:cubicBezTo>
                    <a:pt x="18149" y="5346"/>
                    <a:pt x="14086" y="1"/>
                    <a:pt x="90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3" name="Google Shape;404;p30">
            <a:extLst>
              <a:ext uri="{FF2B5EF4-FFF2-40B4-BE49-F238E27FC236}">
                <a16:creationId xmlns:a16="http://schemas.microsoft.com/office/drawing/2014/main" id="{B3980493-9990-1E6E-616B-051C3FEC6FA1}"/>
              </a:ext>
            </a:extLst>
          </p:cNvPr>
          <p:cNvSpPr txBox="1">
            <a:spLocks/>
          </p:cNvSpPr>
          <p:nvPr/>
        </p:nvSpPr>
        <p:spPr>
          <a:xfrm rot="1829">
            <a:off x="4968400" y="1720136"/>
            <a:ext cx="2255200" cy="206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1733" b="0" i="0" u="none" strike="noStrike" kern="0" cap="none" spc="0" normalizeH="0" baseline="0" noProof="0">
                <a:ln>
                  <a:noFill/>
                </a:ln>
                <a:solidFill>
                  <a:srgbClr val="FFFFFF"/>
                </a:solidFill>
                <a:effectLst/>
                <a:uLnTx/>
                <a:uFillTx/>
                <a:latin typeface="Fredoka One" panose="02000000000000000000" pitchFamily="2" charset="0"/>
                <a:cs typeface="Arial"/>
                <a:sym typeface="Arial"/>
              </a:rPr>
              <a:t>03</a:t>
            </a:r>
            <a:endParaRPr kumimoji="0" lang="en" sz="11733" b="0" i="0" u="none" strike="noStrike" kern="0" cap="none" spc="0" normalizeH="0" baseline="0" noProof="0" dirty="0">
              <a:ln>
                <a:noFill/>
              </a:ln>
              <a:solidFill>
                <a:srgbClr val="FFFFFF"/>
              </a:solidFill>
              <a:effectLst/>
              <a:uLnTx/>
              <a:uFillTx/>
              <a:latin typeface="Fredoka One" panose="02000000000000000000" pitchFamily="2" charset="0"/>
              <a:cs typeface="Arial"/>
              <a:sym typeface="Arial"/>
            </a:endParaRPr>
          </a:p>
        </p:txBody>
      </p:sp>
      <p:pic>
        <p:nvPicPr>
          <p:cNvPr id="2" name="Picture 1">
            <a:extLst>
              <a:ext uri="{FF2B5EF4-FFF2-40B4-BE49-F238E27FC236}">
                <a16:creationId xmlns:a16="http://schemas.microsoft.com/office/drawing/2014/main" id="{2946E7A3-953B-67A6-FA26-F25C12AF2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3475468257"/>
      </p:ext>
    </p:extLst>
  </p:cSld>
  <p:clrMapOvr>
    <a:masterClrMapping/>
  </p:clrMapOvr>
  <p:transition spd="slow">
    <p:cover/>
    <p:sndAc>
      <p:stSnd>
        <p:snd r:embed="rId2"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741048"/>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0D04A0A-33F9-4E82-8CBB-DCAD53483EE3}"/>
              </a:ext>
            </a:extLst>
          </p:cNvPr>
          <p:cNvSpPr/>
          <p:nvPr/>
        </p:nvSpPr>
        <p:spPr>
          <a:xfrm>
            <a:off x="2119820" y="142376"/>
            <a:ext cx="56781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VnVogue" panose="020B7200000000000000" pitchFamily="34" charset="0"/>
                <a:cs typeface="Times New Roman" panose="02020603050405020304" pitchFamily="18" charset="0"/>
              </a:rPr>
              <a:t>CATCHING</a:t>
            </a:r>
            <a:r>
              <a:rPr kumimoji="0" lang="en-US" sz="4000" b="1" i="0" u="none" strike="noStrike" kern="1200" cap="none" spc="0" normalizeH="0" noProof="0">
                <a:ln>
                  <a:noFill/>
                </a:ln>
                <a:solidFill>
                  <a:srgbClr val="FF0000"/>
                </a:solidFill>
                <a:effectLst/>
                <a:uLnTx/>
                <a:uFillTx/>
                <a:latin typeface=".VnVogue" panose="020B7200000000000000" pitchFamily="34" charset="0"/>
                <a:cs typeface="Times New Roman" panose="02020603050405020304" pitchFamily="18" charset="0"/>
              </a:rPr>
              <a:t> BUTTERFLIES</a:t>
            </a:r>
            <a:endParaRPr kumimoji="0" lang="en-US" sz="4000" b="1" i="0" u="none" strike="noStrike" kern="1200" cap="none" spc="0" normalizeH="0" baseline="0" noProof="0">
              <a:ln>
                <a:noFill/>
              </a:ln>
              <a:solidFill>
                <a:srgbClr val="FF0000"/>
              </a:solidFill>
              <a:effectLst/>
              <a:uLnTx/>
              <a:uFillTx/>
              <a:latin typeface=".VnVogue" panose="020B7200000000000000"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64330" y="1222205"/>
            <a:ext cx="1609725"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92" y="1070397"/>
            <a:ext cx="1609725" cy="150670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124" y="2321086"/>
            <a:ext cx="1044772" cy="828355"/>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2676" y="902424"/>
            <a:ext cx="1609725"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pic>
        <p:nvPicPr>
          <p:cNvPr id="2" name="Picture 1">
            <a:extLst>
              <a:ext uri="{FF2B5EF4-FFF2-40B4-BE49-F238E27FC236}">
                <a16:creationId xmlns:a16="http://schemas.microsoft.com/office/drawing/2014/main" id="{658BDDF4-003F-3E85-0348-7698722671D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403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1250" fill="hold"/>
                                        <p:tgtEl>
                                          <p:spTgt spid="29"/>
                                        </p:tgtEl>
                                        <p:attrNameLst>
                                          <p:attrName>ppt_x</p:attrName>
                                        </p:attrNameLst>
                                      </p:cBhvr>
                                      <p:tavLst>
                                        <p:tav tm="0">
                                          <p:val>
                                            <p:strVal val="0-#ppt_w/2"/>
                                          </p:val>
                                        </p:tav>
                                        <p:tav tm="100000">
                                          <p:val>
                                            <p:strVal val="#ppt_x"/>
                                          </p:val>
                                        </p:tav>
                                      </p:tavLst>
                                    </p:anim>
                                    <p:anim calcmode="lin" valueType="num">
                                      <p:cBhvr additive="base">
                                        <p:cTn id="14" dur="1250" fill="hold"/>
                                        <p:tgtEl>
                                          <p:spTgt spid="29"/>
                                        </p:tgtEl>
                                        <p:attrNameLst>
                                          <p:attrName>ppt_y</p:attrName>
                                        </p:attrNameLst>
                                      </p:cBhvr>
                                      <p:tavLst>
                                        <p:tav tm="0">
                                          <p:val>
                                            <p:strVal val="#ppt_y"/>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750" fill="hold"/>
                                        <p:tgtEl>
                                          <p:spTgt spid="19"/>
                                        </p:tgtEl>
                                        <p:attrNameLst>
                                          <p:attrName>ppt_x</p:attrName>
                                        </p:attrNameLst>
                                      </p:cBhvr>
                                      <p:tavLst>
                                        <p:tav tm="0">
                                          <p:val>
                                            <p:strVal val="#ppt_x"/>
                                          </p:val>
                                        </p:tav>
                                        <p:tav tm="100000">
                                          <p:val>
                                            <p:strVal val="#ppt_x"/>
                                          </p:val>
                                        </p:tav>
                                      </p:tavLst>
                                    </p:anim>
                                    <p:anim calcmode="lin" valueType="num">
                                      <p:cBhvr additive="base">
                                        <p:cTn id="18" dur="1750" fill="hold"/>
                                        <p:tgtEl>
                                          <p:spTgt spid="19"/>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3000" fill="hold"/>
                                        <p:tgtEl>
                                          <p:spTgt spid="23"/>
                                        </p:tgtEl>
                                        <p:attrNameLst>
                                          <p:attrName>ppt_x</p:attrName>
                                        </p:attrNameLst>
                                      </p:cBhvr>
                                      <p:tavLst>
                                        <p:tav tm="0">
                                          <p:val>
                                            <p:strVal val="1+#ppt_w/2"/>
                                          </p:val>
                                        </p:tav>
                                        <p:tav tm="100000">
                                          <p:val>
                                            <p:strVal val="#ppt_x"/>
                                          </p:val>
                                        </p:tav>
                                      </p:tavLst>
                                    </p:anim>
                                    <p:anim calcmode="lin" valueType="num">
                                      <p:cBhvr additive="base">
                                        <p:cTn id="22" dur="3000" fill="hold"/>
                                        <p:tgtEl>
                                          <p:spTgt spid="23"/>
                                        </p:tgtEl>
                                        <p:attrNameLst>
                                          <p:attrName>ppt_y</p:attrName>
                                        </p:attrNameLst>
                                      </p:cBhvr>
                                      <p:tavLst>
                                        <p:tav tm="0">
                                          <p:val>
                                            <p:strVal val="#ppt_y"/>
                                          </p:val>
                                        </p:tav>
                                        <p:tav tm="100000">
                                          <p:val>
                                            <p:strVal val="#ppt_y"/>
                                          </p:val>
                                        </p:tav>
                                      </p:tavLst>
                                    </p:anim>
                                  </p:childTnLst>
                                </p:cTn>
                              </p:par>
                              <p:par>
                                <p:cTn id="23" presetID="2" presetClass="exit" presetSubtype="8" repeatCount="indefinite" fill="hold" nodeType="withEffect">
                                  <p:stCondLst>
                                    <p:cond delay="0"/>
                                  </p:stCondLst>
                                  <p:childTnLst>
                                    <p:anim calcmode="lin" valueType="num">
                                      <p:cBhvr additive="base">
                                        <p:cTn id="24" dur="5000"/>
                                        <p:tgtEl>
                                          <p:spTgt spid="77"/>
                                        </p:tgtEl>
                                        <p:attrNameLst>
                                          <p:attrName>ppt_x</p:attrName>
                                        </p:attrNameLst>
                                      </p:cBhvr>
                                      <p:tavLst>
                                        <p:tav tm="0">
                                          <p:val>
                                            <p:strVal val="ppt_x"/>
                                          </p:val>
                                        </p:tav>
                                        <p:tav tm="100000">
                                          <p:val>
                                            <p:strVal val="0-ppt_w/2"/>
                                          </p:val>
                                        </p:tav>
                                      </p:tavLst>
                                    </p:anim>
                                    <p:anim calcmode="lin" valueType="num">
                                      <p:cBhvr additive="base">
                                        <p:cTn id="25" dur="5000"/>
                                        <p:tgtEl>
                                          <p:spTgt spid="77"/>
                                        </p:tgtEl>
                                        <p:attrNameLst>
                                          <p:attrName>ppt_y</p:attrName>
                                        </p:attrNameLst>
                                      </p:cBhvr>
                                      <p:tavLst>
                                        <p:tav tm="0">
                                          <p:val>
                                            <p:strVal val="ppt_y"/>
                                          </p:val>
                                        </p:tav>
                                        <p:tav tm="100000">
                                          <p:val>
                                            <p:strVal val="ppt_y"/>
                                          </p:val>
                                        </p:tav>
                                      </p:tavLst>
                                    </p:anim>
                                    <p:set>
                                      <p:cBhvr>
                                        <p:cTn id="26"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174283" y="5742169"/>
            <a:ext cx="20372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TEAM A</a:t>
            </a:r>
          </a:p>
        </p:txBody>
      </p:sp>
      <p:sp>
        <p:nvSpPr>
          <p:cNvPr id="28" name="Plus Sign 27">
            <a:extLst>
              <a:ext uri="{FF2B5EF4-FFF2-40B4-BE49-F238E27FC236}">
                <a16:creationId xmlns:a16="http://schemas.microsoft.com/office/drawing/2014/main"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3747030" y="1107101"/>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4"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958" y="237018"/>
            <a:ext cx="1606378" cy="1545336"/>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5931995" y="3918382"/>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6"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7277" y="2545729"/>
            <a:ext cx="1749437" cy="1545336"/>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7786183" y="2125152"/>
            <a:ext cx="457200" cy="4572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8"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4171" y="691514"/>
            <a:ext cx="1613086" cy="1545336"/>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2875906" y="4325348"/>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3854" y="3374314"/>
            <a:ext cx="1564105" cy="1545336"/>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1824525" y="461797"/>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4"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9599" y="314656"/>
            <a:ext cx="1589852" cy="1545336"/>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9075039" y="3868148"/>
            <a:ext cx="457200" cy="4572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6"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39656" y="2582554"/>
            <a:ext cx="1727966" cy="1545336"/>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1367325" y="2861197"/>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8"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7281" y="1828978"/>
            <a:ext cx="2091294" cy="1545336"/>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0246568" y="1430638"/>
            <a:ext cx="457200" cy="4572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0"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77767" y="342502"/>
            <a:ext cx="1651000" cy="1545336"/>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7474724" y="5746057"/>
            <a:ext cx="20372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TEAM B</a:t>
            </a:r>
          </a:p>
        </p:txBody>
      </p:sp>
      <p:sp>
        <p:nvSpPr>
          <p:cNvPr id="49" name="Plus Sign 48">
            <a:extLst>
              <a:ext uri="{FF2B5EF4-FFF2-40B4-BE49-F238E27FC236}">
                <a16:creationId xmlns:a16="http://schemas.microsoft.com/office/drawing/2014/main"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477722" y="1082860"/>
            <a:ext cx="6171882"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CONGRATULATIONS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TEAM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621150"/>
            <a:ext cx="1333986" cy="1333986"/>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621150"/>
            <a:ext cx="1333986" cy="1333986"/>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6382365" y="1143845"/>
            <a:ext cx="6058582"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CONGRATULATIONS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TEAM B</a:t>
            </a:r>
          </a:p>
        </p:txBody>
      </p:sp>
      <p:sp>
        <p:nvSpPr>
          <p:cNvPr id="16" name="Heart 15">
            <a:hlinkClick r:id="rId17" action="ppaction://hlinksldjump"/>
            <a:extLst>
              <a:ext uri="{FF2B5EF4-FFF2-40B4-BE49-F238E27FC236}">
                <a16:creationId xmlns:a16="http://schemas.microsoft.com/office/drawing/2014/main" id="{DA69900A-F0DA-4B13-B9A0-C0120A855BBF}"/>
              </a:ext>
            </a:extLst>
          </p:cNvPr>
          <p:cNvSpPr/>
          <p:nvPr/>
        </p:nvSpPr>
        <p:spPr>
          <a:xfrm>
            <a:off x="5528709" y="5563486"/>
            <a:ext cx="1134582" cy="1134582"/>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PIPI</a:t>
            </a:r>
          </a:p>
        </p:txBody>
      </p:sp>
      <p:pic>
        <p:nvPicPr>
          <p:cNvPr id="2" name="Picture 1">
            <a:extLst>
              <a:ext uri="{FF2B5EF4-FFF2-40B4-BE49-F238E27FC236}">
                <a16:creationId xmlns:a16="http://schemas.microsoft.com/office/drawing/2014/main" id="{FBB22273-D5E8-EAA6-D3B0-9146E34E94B2}"/>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449342" y="163499"/>
            <a:ext cx="1429935" cy="685627"/>
          </a:xfrm>
          <a:prstGeom prst="rect">
            <a:avLst/>
          </a:prstGeom>
        </p:spPr>
      </p:pic>
    </p:spTree>
    <p:extLst>
      <p:ext uri="{BB962C8B-B14F-4D97-AF65-F5344CB8AC3E}">
        <p14:creationId xmlns:p14="http://schemas.microsoft.com/office/powerpoint/2010/main" val="4281345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318" y="2110716"/>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5570" y="4669481"/>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22" y="483043"/>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62529" tIns="162529" rIns="162529" bIns="162529" anchor="ctr" anchorCtr="0">
            <a:noAutofit/>
          </a:bodyPr>
          <a:lstStyle/>
          <a:p>
            <a:pPr defTabSz="1219140">
              <a:buClr>
                <a:srgbClr val="000000"/>
              </a:buClr>
            </a:pPr>
            <a:endParaRPr sz="2533" kern="0">
              <a:solidFill>
                <a:srgbClr val="000000"/>
              </a:solidFill>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105"/>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8"/>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6"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854032" y="4010419"/>
            <a:ext cx="2706994" cy="2870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25"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53"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56"/>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161671" y="3824935"/>
            <a:ext cx="1483281" cy="1551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29">
            <a:extLst>
              <a:ext uri="{28A0092B-C50C-407E-A947-70E740481C1C}">
                <a14:useLocalDpi xmlns:a14="http://schemas.microsoft.com/office/drawing/2010/main"/>
              </a:ext>
            </a:extLst>
          </a:blip>
          <a:srcRect/>
          <a:stretch>
            <a:fillRect/>
          </a:stretch>
        </p:blipFill>
        <p:spPr bwMode="auto">
          <a:xfrm>
            <a:off x="1495404" y="6301492"/>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1" cstate="print"/>
          <a:stretch>
            <a:fillRect/>
          </a:stretch>
        </p:blipFill>
        <p:spPr>
          <a:xfrm>
            <a:off x="932781" y="857834"/>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41"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80" y="513513"/>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2"/>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4283546" y="3871771"/>
            <a:ext cx="1397307" cy="2138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22" descr="Kid playing football Royalty Free Vector Image"/>
          <p:cNvPicPr>
            <a:picLocks noChangeAspect="1" noChangeArrowheads="1"/>
          </p:cNvPicPr>
          <p:nvPr/>
        </p:nvPicPr>
        <p:blipFill rotWithShape="1">
          <a:blip r:embed="rId35" cstate="print">
            <a:extLst>
              <a:ext uri="{BEBA8EAE-BF5A-486C-A8C5-ECC9F3942E4B}">
                <a14:imgProps xmlns:a14="http://schemas.microsoft.com/office/drawing/2010/main">
                  <a14:imgLayer r:embed="rId36">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426076" y="4087331"/>
            <a:ext cx="761243" cy="1894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4" name="Subtitle 1"/>
          <p:cNvSpPr>
            <a:spLocks noGrp="1"/>
          </p:cNvSpPr>
          <p:nvPr>
            <p:ph type="subTitle" idx="1"/>
          </p:nvPr>
        </p:nvSpPr>
        <p:spPr>
          <a:xfrm>
            <a:off x="2704696" y="284931"/>
            <a:ext cx="9543483" cy="3279190"/>
          </a:xfrm>
        </p:spPr>
        <p:txBody>
          <a:bodyPr/>
          <a:lstStyle/>
          <a:p>
            <a:endParaRPr lang="en-US" sz="4000" dirty="0">
              <a:latin typeface="Comic Sans MS" pitchFamily="66" charset="0"/>
            </a:endParaRPr>
          </a:p>
          <a:p>
            <a:r>
              <a:rPr lang="en-US" sz="4000" b="1" dirty="0">
                <a:latin typeface="Comic Sans MS" pitchFamily="66" charset="0"/>
              </a:rPr>
              <a:t>UNIT 6: OUTDOOR ACTIVITIES</a:t>
            </a:r>
          </a:p>
          <a:p>
            <a:endParaRPr lang="en-US" sz="4000" dirty="0">
              <a:latin typeface="Comic Sans MS" pitchFamily="66" charset="0"/>
            </a:endParaRPr>
          </a:p>
          <a:p>
            <a:r>
              <a:rPr lang="en-US" sz="4000" dirty="0">
                <a:latin typeface="Comic Sans MS" pitchFamily="66" charset="0"/>
              </a:rPr>
              <a:t>Lesson 1 </a:t>
            </a:r>
          </a:p>
          <a:p>
            <a:r>
              <a:rPr lang="en-US" sz="4000" dirty="0">
                <a:latin typeface="Comic Sans MS" pitchFamily="66" charset="0"/>
              </a:rPr>
              <a:t>Period 2 – Task 4,5,6 (P.65)</a:t>
            </a:r>
          </a:p>
        </p:txBody>
      </p:sp>
    </p:spTree>
    <p:extLst>
      <p:ext uri="{BB962C8B-B14F-4D97-AF65-F5344CB8AC3E}">
        <p14:creationId xmlns:p14="http://schemas.microsoft.com/office/powerpoint/2010/main" val="32765733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0" dur="3250" fill="hold"/>
                                        <p:tgtEl>
                                          <p:spTgt spid="17"/>
                                        </p:tgtEl>
                                        <p:attrNameLst>
                                          <p:attrName>ppt_x</p:attrName>
                                          <p:attrName>ppt_y</p:attrName>
                                        </p:attrNameLst>
                                      </p:cBhvr>
                                      <p:rCtr x="-4514" y="21389"/>
                                    </p:animMotion>
                                  </p:childTnLst>
                                </p:cTn>
                              </p:par>
                              <p:par>
                                <p:cTn id="11"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2" dur="3250" fill="hold"/>
                                        <p:tgtEl>
                                          <p:spTgt spid="16"/>
                                        </p:tgtEl>
                                        <p:attrNameLst>
                                          <p:attrName>ppt_x</p:attrName>
                                          <p:attrName>ppt_y</p:attrName>
                                        </p:attrNameLst>
                                      </p:cBhvr>
                                    </p:animMotion>
                                  </p:childTnLst>
                                </p:cTn>
                              </p:par>
                              <p:par>
                                <p:cTn id="13"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4" dur="1500" fill="hold"/>
                                        <p:tgtEl>
                                          <p:spTgt spid="56"/>
                                        </p:tgtEl>
                                        <p:attrNameLst>
                                          <p:attrName>ppt_x</p:attrName>
                                          <p:attrName>ppt_y</p:attrName>
                                        </p:attrNameLst>
                                      </p:cBhvr>
                                      <p:rCtr x="1263" y="0"/>
                                    </p:animMotion>
                                  </p:childTnLst>
                                </p:cTn>
                              </p:par>
                              <p:par>
                                <p:cTn id="15" presetID="42" presetClass="path" presetSubtype="0" repeatCount="indefinite" accel="50000" decel="50000" fill="hold" nodeType="withEffect">
                                  <p:stCondLst>
                                    <p:cond delay="0"/>
                                  </p:stCondLst>
                                  <p:childTnLst>
                                    <p:animMotion origin="layout" path="M -0.01106 -0.00579 L -0.0625 0.00023 " pathEditMode="relative" rAng="0" ptsTypes="AA">
                                      <p:cBhvr>
                                        <p:cTn id="16" dur="2000" fill="hold"/>
                                        <p:tgtEl>
                                          <p:spTgt spid="57"/>
                                        </p:tgtEl>
                                        <p:attrNameLst>
                                          <p:attrName>ppt_x</p:attrName>
                                          <p:attrName>ppt_y</p:attrName>
                                        </p:attrNameLst>
                                      </p:cBhvr>
                                      <p:rCtr x="-2578" y="3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4" y="2497522"/>
            <a:ext cx="5676962"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dirty="0">
                <a:solidFill>
                  <a:prstClr val="white"/>
                </a:solidFill>
                <a:latin typeface="Comic Sans MS" panose="030F0702030302020204" pitchFamily="66" charset="0"/>
                <a:cs typeface="Times New Roman" panose="02020603050405020304" pitchFamily="18" charset="0"/>
              </a:rPr>
              <a:t>We</a:t>
            </a: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 can fly a kite.</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002060"/>
                </a:solidFill>
                <a:latin typeface="Comic Sans MS" panose="030F0702030302020204" pitchFamily="66" charset="0"/>
                <a:cs typeface="Times New Roman" panose="02020603050405020304" pitchFamily="18" charset="0"/>
              </a:rPr>
              <a:t>What can </a:t>
            </a:r>
            <a:r>
              <a:rPr lang="en-US" sz="3200" b="1" dirty="0">
                <a:solidFill>
                  <a:srgbClr val="002060"/>
                </a:solidFill>
                <a:latin typeface="Comic Sans MS" panose="030F0702030302020204" pitchFamily="66" charset="0"/>
                <a:cs typeface="Times New Roman" panose="02020603050405020304" pitchFamily="18" charset="0"/>
              </a:rPr>
              <a:t>we </a:t>
            </a:r>
            <a:r>
              <a:rPr lang="en-US" sz="3200" b="1" noProof="0" dirty="0">
                <a:solidFill>
                  <a:srgbClr val="002060"/>
                </a:solidFill>
                <a:latin typeface="Comic Sans MS" panose="030F0702030302020204" pitchFamily="66" charset="0"/>
                <a:cs typeface="Times New Roman" panose="02020603050405020304" pitchFamily="18" charset="0"/>
              </a:rPr>
              <a:t>do in the field?</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5676963"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dirty="0">
                <a:solidFill>
                  <a:prstClr val="white"/>
                </a:solidFill>
                <a:latin typeface="Comic Sans MS" panose="030F0702030302020204" pitchFamily="66" charset="0"/>
                <a:cs typeface="Times New Roman" panose="02020603050405020304" pitchFamily="18" charset="0"/>
              </a:rPr>
              <a:t>We can </a:t>
            </a: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jump rope.</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5676963"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 </a:t>
            </a:r>
            <a:r>
              <a:rPr lang="en-US" sz="3200" b="1" dirty="0">
                <a:solidFill>
                  <a:prstClr val="white"/>
                </a:solidFill>
                <a:latin typeface="Comic Sans MS" panose="030F0702030302020204" pitchFamily="66" charset="0"/>
                <a:cs typeface="Times New Roman" panose="02020603050405020304" pitchFamily="18" charset="0"/>
              </a:rPr>
              <a:t>We can </a:t>
            </a: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take photos.</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5676963"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 </a:t>
            </a:r>
            <a:r>
              <a:rPr lang="en-US" sz="3200" b="1" dirty="0">
                <a:solidFill>
                  <a:prstClr val="white"/>
                </a:solidFill>
                <a:latin typeface="Comic Sans MS" panose="030F0702030302020204" pitchFamily="66" charset="0"/>
                <a:cs typeface="Times New Roman" panose="02020603050405020304" pitchFamily="18" charset="0"/>
              </a:rPr>
              <a:t>We can swim.</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57591" y="807445"/>
            <a:ext cx="1589852"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Comic Sans MS" panose="030F0702030302020204" pitchFamily="66" charset="0"/>
                <a:cs typeface="Times New Roman" panose="02020603050405020304" pitchFamily="18" charset="0"/>
              </a:rPr>
              <a:t>GO HOME</a:t>
            </a:r>
          </a:p>
        </p:txBody>
      </p:sp>
      <p:pic>
        <p:nvPicPr>
          <p:cNvPr id="2" name="Picture 2">
            <a:extLst>
              <a:ext uri="{FF2B5EF4-FFF2-40B4-BE49-F238E27FC236}">
                <a16:creationId xmlns:a16="http://schemas.microsoft.com/office/drawing/2014/main" id="{22FFFFB7-E1F1-18FC-6719-8B1F05720F8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13" r="20163"/>
          <a:stretch/>
        </p:blipFill>
        <p:spPr bwMode="auto">
          <a:xfrm>
            <a:off x="7685317" y="296194"/>
            <a:ext cx="2501887" cy="2073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E51B45-5D3F-B108-7B74-FC1756C15B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fishing.</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omic Sans MS" panose="030F0702030302020204" pitchFamily="66" charset="0"/>
                <a:cs typeface="Times New Roman" panose="02020603050405020304" pitchFamily="18" charset="0"/>
              </a:rPr>
              <a:t>What can</a:t>
            </a:r>
            <a:r>
              <a:rPr kumimoji="0" lang="en-US" sz="3200" b="1" i="0" u="none" strike="noStrike" kern="1200" cap="none" spc="0" normalizeH="0" noProof="0">
                <a:ln>
                  <a:noFill/>
                </a:ln>
                <a:solidFill>
                  <a:srgbClr val="002060"/>
                </a:solidFill>
                <a:effectLst/>
                <a:uLnTx/>
                <a:uFillTx/>
                <a:latin typeface="Comic Sans MS" panose="030F0702030302020204" pitchFamily="66" charset="0"/>
                <a:cs typeface="Times New Roman" panose="02020603050405020304" pitchFamily="18" charset="0"/>
              </a:rPr>
              <a:t> we do on the lake?</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hiking.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climb the tree.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ice-skate.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10498478" y="1414524"/>
            <a:ext cx="1589852"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Comic Sans MS" panose="030F0702030302020204" pitchFamily="66" charset="0"/>
                <a:cs typeface="Times New Roman" panose="02020603050405020304" pitchFamily="18" charset="0"/>
              </a:rPr>
              <a:t>GO HOME</a:t>
            </a:r>
          </a:p>
        </p:txBody>
      </p:sp>
      <p:pic>
        <p:nvPicPr>
          <p:cNvPr id="2" name="Picture 1">
            <a:extLst>
              <a:ext uri="{FF2B5EF4-FFF2-40B4-BE49-F238E27FC236}">
                <a16:creationId xmlns:a16="http://schemas.microsoft.com/office/drawing/2014/main" id="{B1F3556E-FF44-DA91-7CC3-81A1787AD4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pic>
        <p:nvPicPr>
          <p:cNvPr id="14" name="Picture 8">
            <a:extLst>
              <a:ext uri="{FF2B5EF4-FFF2-40B4-BE49-F238E27FC236}">
                <a16:creationId xmlns:a16="http://schemas.microsoft.com/office/drawing/2014/main" id="{30B0BAAE-2892-036B-34E6-83EB978418A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71" r="28894" b="38159"/>
          <a:stretch/>
        </p:blipFill>
        <p:spPr bwMode="auto">
          <a:xfrm>
            <a:off x="7499619" y="231910"/>
            <a:ext cx="2743976" cy="2147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2.08333E-6 1.85185E-6 L -0.29023 0.6044 " pathEditMode="relative" rAng="0" ptsTypes="AA">
                                      <p:cBhvr>
                                        <p:cTn id="69" dur="2000" fill="hold"/>
                                        <p:tgtEl>
                                          <p:spTgt spid="10"/>
                                        </p:tgtEl>
                                        <p:attrNameLst>
                                          <p:attrName>ppt_x</p:attrName>
                                          <p:attrName>ppt_y</p:attrName>
                                        </p:attrNameLst>
                                      </p:cBhvr>
                                      <p:rCtr x="-14518" y="30208"/>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jump rope.</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Comic Sans MS" panose="030F0702030302020204" pitchFamily="66" charset="0"/>
                <a:cs typeface="Times New Roman" panose="02020603050405020304" pitchFamily="18" charset="0"/>
              </a:rPr>
              <a:t>What can we do by the river?</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fishing.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sing a song.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a:t>
            </a:r>
            <a:r>
              <a:rPr kumimoji="0" lang="en-US" sz="3200" b="1" i="0" u="none" strike="noStrike" kern="1200" cap="none" spc="0" normalizeH="0" noProof="0">
                <a:ln>
                  <a:noFill/>
                </a:ln>
                <a:solidFill>
                  <a:prstClr val="white"/>
                </a:solidFill>
                <a:effectLst/>
                <a:uLnTx/>
                <a:uFillTx/>
                <a:latin typeface="Comic Sans MS" panose="030F0702030302020204" pitchFamily="66" charset="0"/>
                <a:cs typeface="Times New Roman" panose="02020603050405020304" pitchFamily="18" charset="0"/>
              </a:rPr>
              <a:t> can dance.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70464" y="807445"/>
            <a:ext cx="1564105"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Comic Sans MS" panose="030F0702030302020204" pitchFamily="66" charset="0"/>
                <a:cs typeface="Times New Roman" panose="02020603050405020304" pitchFamily="18" charset="0"/>
              </a:rPr>
              <a:t>GO HOME</a:t>
            </a:r>
          </a:p>
        </p:txBody>
      </p:sp>
      <p:pic>
        <p:nvPicPr>
          <p:cNvPr id="2" name="Picture 1">
            <a:extLst>
              <a:ext uri="{FF2B5EF4-FFF2-40B4-BE49-F238E27FC236}">
                <a16:creationId xmlns:a16="http://schemas.microsoft.com/office/drawing/2014/main" id="{FC4FC433-CE36-1569-9987-2F08B0330ED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pic>
        <p:nvPicPr>
          <p:cNvPr id="6146" name="Picture 2" descr="Chân dung nhìn từ bên của hai cha con ngồi câu cá cùng nhau trên những tảng đá bằng cần câu trong vùng nước hồ yên tĩnh với phong cảnh mặt trời lặn, cả hai đều mặc áo sơ mi ca rô, chụp từ phía sau cái cây">
            <a:extLst>
              <a:ext uri="{FF2B5EF4-FFF2-40B4-BE49-F238E27FC236}">
                <a16:creationId xmlns:a16="http://schemas.microsoft.com/office/drawing/2014/main" id="{9FBC48E0-1499-24D8-3DE3-432C9AD889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4022" y="231911"/>
            <a:ext cx="3179753" cy="2120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swim.</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Comic Sans MS" panose="030F0702030302020204" pitchFamily="66" charset="0"/>
                <a:cs typeface="Times New Roman" panose="02020603050405020304" pitchFamily="18" charset="0"/>
              </a:rPr>
              <a:t>What can we do in the pool?</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play tennis.</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fishing.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ice-skate.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7591" y="877928"/>
            <a:ext cx="1589852" cy="1404369"/>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pic>
        <p:nvPicPr>
          <p:cNvPr id="2" name="Picture 1">
            <a:extLst>
              <a:ext uri="{FF2B5EF4-FFF2-40B4-BE49-F238E27FC236}">
                <a16:creationId xmlns:a16="http://schemas.microsoft.com/office/drawing/2014/main" id="{61470129-DDA3-376E-86A0-7C6012D36D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pic>
        <p:nvPicPr>
          <p:cNvPr id="3" name="Picture 4" descr="A family of three sitting in a hot tub financed by HFS Financial in the mountains">
            <a:extLst>
              <a:ext uri="{FF2B5EF4-FFF2-40B4-BE49-F238E27FC236}">
                <a16:creationId xmlns:a16="http://schemas.microsoft.com/office/drawing/2014/main" id="{C7D9AE15-18C0-655D-F7F7-E1B39C90D6D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4168"/>
          <a:stretch/>
        </p:blipFill>
        <p:spPr bwMode="auto">
          <a:xfrm>
            <a:off x="8044070" y="283245"/>
            <a:ext cx="2434221" cy="2062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438;p31">
            <a:extLst>
              <a:ext uri="{FF2B5EF4-FFF2-40B4-BE49-F238E27FC236}">
                <a16:creationId xmlns:a16="http://schemas.microsoft.com/office/drawing/2014/main" id="{735B6093-823A-21F3-A321-1E96CE8B4C21}"/>
              </a:ext>
            </a:extLst>
          </p:cNvPr>
          <p:cNvSpPr/>
          <p:nvPr/>
        </p:nvSpPr>
        <p:spPr>
          <a:xfrm>
            <a:off x="1740095" y="3910685"/>
            <a:ext cx="8730400" cy="1463600"/>
          </a:xfrm>
          <a:prstGeom prst="ellipseRibbon">
            <a:avLst>
              <a:gd name="adj1" fmla="val 29595"/>
              <a:gd name="adj2" fmla="val 75000"/>
              <a:gd name="adj3" fmla="val 8085"/>
            </a:avLst>
          </a:prstGeom>
          <a:solidFill>
            <a:srgbClr val="FF8751"/>
          </a:solidFill>
          <a:ln>
            <a:solidFill>
              <a:srgbClr val="FF8751"/>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a:noFill/>
                </a:ln>
                <a:solidFill>
                  <a:srgbClr val="FFFFFF"/>
                </a:solidFill>
                <a:effectLst/>
                <a:uLnTx/>
                <a:uFillTx/>
                <a:latin typeface="Fredoka One" panose="02000000000000000000" pitchFamily="2" charset="0"/>
                <a:ea typeface="+mn-ea"/>
                <a:cs typeface="+mn-cs"/>
                <a:sym typeface="Arial"/>
              </a:rPr>
              <a:t>PRODUCTION</a:t>
            </a:r>
            <a:endParaRPr kumimoji="0" sz="5867" b="0" i="0" u="none" strike="noStrike" kern="0" cap="none" spc="0" normalizeH="0" baseline="0" noProof="0" dirty="0">
              <a:ln>
                <a:noFill/>
              </a:ln>
              <a:solidFill>
                <a:srgbClr val="FFFFFF"/>
              </a:solidFill>
              <a:effectLst/>
              <a:uLnTx/>
              <a:uFillTx/>
              <a:latin typeface="Fredoka One" panose="02000000000000000000" pitchFamily="2" charset="0"/>
              <a:ea typeface="+mn-ea"/>
              <a:cs typeface="+mn-cs"/>
              <a:sym typeface="Arial"/>
            </a:endParaRPr>
          </a:p>
        </p:txBody>
      </p:sp>
      <p:sp>
        <p:nvSpPr>
          <p:cNvPr id="16" name="Google Shape;439;p31">
            <a:extLst>
              <a:ext uri="{FF2B5EF4-FFF2-40B4-BE49-F238E27FC236}">
                <a16:creationId xmlns:a16="http://schemas.microsoft.com/office/drawing/2014/main" id="{5B2FC928-CED4-7C8D-A5C3-84CA881322F0}"/>
              </a:ext>
            </a:extLst>
          </p:cNvPr>
          <p:cNvSpPr/>
          <p:nvPr/>
        </p:nvSpPr>
        <p:spPr>
          <a:xfrm>
            <a:off x="4499653" y="1698787"/>
            <a:ext cx="3211200" cy="2066400"/>
          </a:xfrm>
          <a:prstGeom prst="roundRect">
            <a:avLst>
              <a:gd name="adj" fmla="val 10238"/>
            </a:avLst>
          </a:prstGeom>
          <a:solidFill>
            <a:srgbClr val="FF87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oogle Shape;388;p30">
            <a:extLst>
              <a:ext uri="{FF2B5EF4-FFF2-40B4-BE49-F238E27FC236}">
                <a16:creationId xmlns:a16="http://schemas.microsoft.com/office/drawing/2014/main" id="{4297EFCF-6151-B710-6CB9-6427ABE48F54}"/>
              </a:ext>
            </a:extLst>
          </p:cNvPr>
          <p:cNvGrpSpPr/>
          <p:nvPr/>
        </p:nvGrpSpPr>
        <p:grpSpPr>
          <a:xfrm>
            <a:off x="5793700" y="670927"/>
            <a:ext cx="605000" cy="1021800"/>
            <a:chOff x="3726300" y="292100"/>
            <a:chExt cx="453750" cy="766350"/>
          </a:xfrm>
        </p:grpSpPr>
        <p:sp>
          <p:nvSpPr>
            <p:cNvPr id="5" name="Google Shape;389;p30">
              <a:extLst>
                <a:ext uri="{FF2B5EF4-FFF2-40B4-BE49-F238E27FC236}">
                  <a16:creationId xmlns:a16="http://schemas.microsoft.com/office/drawing/2014/main" id="{BE0D5B18-71FB-6B04-CA22-4555BD8DD227}"/>
                </a:ext>
              </a:extLst>
            </p:cNvPr>
            <p:cNvSpPr/>
            <p:nvPr/>
          </p:nvSpPr>
          <p:spPr>
            <a:xfrm>
              <a:off x="3923375" y="769450"/>
              <a:ext cx="59625" cy="289000"/>
            </a:xfrm>
            <a:custGeom>
              <a:avLst/>
              <a:gdLst/>
              <a:ahLst/>
              <a:cxnLst/>
              <a:rect l="l" t="t" r="r" b="b"/>
              <a:pathLst>
                <a:path w="2385" h="11560" extrusionOk="0">
                  <a:moveTo>
                    <a:pt x="422" y="1"/>
                  </a:moveTo>
                  <a:lnTo>
                    <a:pt x="0" y="11560"/>
                  </a:lnTo>
                  <a:lnTo>
                    <a:pt x="2385" y="11560"/>
                  </a:lnTo>
                  <a:lnTo>
                    <a:pt x="209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90;p30">
              <a:extLst>
                <a:ext uri="{FF2B5EF4-FFF2-40B4-BE49-F238E27FC236}">
                  <a16:creationId xmlns:a16="http://schemas.microsoft.com/office/drawing/2014/main" id="{7433C776-513E-7C46-FDDB-16CBA277C137}"/>
                </a:ext>
              </a:extLst>
            </p:cNvPr>
            <p:cNvSpPr/>
            <p:nvPr/>
          </p:nvSpPr>
          <p:spPr>
            <a:xfrm>
              <a:off x="3937625" y="775275"/>
              <a:ext cx="139950" cy="159225"/>
            </a:xfrm>
            <a:custGeom>
              <a:avLst/>
              <a:gdLst/>
              <a:ahLst/>
              <a:cxnLst/>
              <a:rect l="l" t="t" r="r" b="b"/>
              <a:pathLst>
                <a:path w="5598" h="6369" extrusionOk="0">
                  <a:moveTo>
                    <a:pt x="3520" y="0"/>
                  </a:moveTo>
                  <a:lnTo>
                    <a:pt x="3520" y="0"/>
                  </a:lnTo>
                  <a:cubicBezTo>
                    <a:pt x="4849" y="4531"/>
                    <a:pt x="33" y="5041"/>
                    <a:pt x="33" y="5041"/>
                  </a:cubicBezTo>
                  <a:lnTo>
                    <a:pt x="1" y="6369"/>
                  </a:lnTo>
                  <a:cubicBezTo>
                    <a:pt x="5598" y="4617"/>
                    <a:pt x="4773" y="206"/>
                    <a:pt x="4773" y="206"/>
                  </a:cubicBezTo>
                  <a:lnTo>
                    <a:pt x="3520" y="0"/>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91;p30">
              <a:extLst>
                <a:ext uri="{FF2B5EF4-FFF2-40B4-BE49-F238E27FC236}">
                  <a16:creationId xmlns:a16="http://schemas.microsoft.com/office/drawing/2014/main" id="{8CC3ADB2-822A-384C-EEB1-73AD83CEF5F1}"/>
                </a:ext>
              </a:extLst>
            </p:cNvPr>
            <p:cNvSpPr/>
            <p:nvPr/>
          </p:nvSpPr>
          <p:spPr>
            <a:xfrm>
              <a:off x="3852150" y="747550"/>
              <a:ext cx="101175" cy="129525"/>
            </a:xfrm>
            <a:custGeom>
              <a:avLst/>
              <a:gdLst/>
              <a:ahLst/>
              <a:cxnLst/>
              <a:rect l="l" t="t" r="r" b="b"/>
              <a:pathLst>
                <a:path w="4047" h="5181" extrusionOk="0">
                  <a:moveTo>
                    <a:pt x="53" y="1"/>
                  </a:moveTo>
                  <a:lnTo>
                    <a:pt x="53" y="1"/>
                  </a:lnTo>
                  <a:cubicBezTo>
                    <a:pt x="0" y="4715"/>
                    <a:pt x="3578" y="5181"/>
                    <a:pt x="3578" y="5181"/>
                  </a:cubicBezTo>
                  <a:lnTo>
                    <a:pt x="4046" y="4274"/>
                  </a:lnTo>
                  <a:cubicBezTo>
                    <a:pt x="254" y="4164"/>
                    <a:pt x="1060" y="357"/>
                    <a:pt x="1060" y="357"/>
                  </a:cubicBezTo>
                  <a:lnTo>
                    <a:pt x="5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92;p30">
              <a:extLst>
                <a:ext uri="{FF2B5EF4-FFF2-40B4-BE49-F238E27FC236}">
                  <a16:creationId xmlns:a16="http://schemas.microsoft.com/office/drawing/2014/main" id="{21CAAB4F-A131-74F2-2CE1-499403AD69A1}"/>
                </a:ext>
              </a:extLst>
            </p:cNvPr>
            <p:cNvSpPr/>
            <p:nvPr/>
          </p:nvSpPr>
          <p:spPr>
            <a:xfrm>
              <a:off x="3726300" y="292100"/>
              <a:ext cx="453750" cy="539750"/>
            </a:xfrm>
            <a:custGeom>
              <a:avLst/>
              <a:gdLst/>
              <a:ahLst/>
              <a:cxnLst/>
              <a:rect l="l" t="t" r="r" b="b"/>
              <a:pathLst>
                <a:path w="18150" h="21590" extrusionOk="0">
                  <a:moveTo>
                    <a:pt x="9075" y="1"/>
                  </a:moveTo>
                  <a:cubicBezTo>
                    <a:pt x="4063" y="1"/>
                    <a:pt x="1" y="5346"/>
                    <a:pt x="1" y="11941"/>
                  </a:cubicBezTo>
                  <a:cubicBezTo>
                    <a:pt x="1" y="18536"/>
                    <a:pt x="4063" y="21590"/>
                    <a:pt x="9075" y="21590"/>
                  </a:cubicBezTo>
                  <a:cubicBezTo>
                    <a:pt x="14086" y="21590"/>
                    <a:pt x="18149" y="18536"/>
                    <a:pt x="18149" y="11941"/>
                  </a:cubicBezTo>
                  <a:cubicBezTo>
                    <a:pt x="18149" y="5346"/>
                    <a:pt x="14086" y="1"/>
                    <a:pt x="90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3" name="Google Shape;404;p30">
            <a:extLst>
              <a:ext uri="{FF2B5EF4-FFF2-40B4-BE49-F238E27FC236}">
                <a16:creationId xmlns:a16="http://schemas.microsoft.com/office/drawing/2014/main" id="{B3980493-9990-1E6E-616B-051C3FEC6FA1}"/>
              </a:ext>
            </a:extLst>
          </p:cNvPr>
          <p:cNvSpPr txBox="1">
            <a:spLocks/>
          </p:cNvSpPr>
          <p:nvPr/>
        </p:nvSpPr>
        <p:spPr>
          <a:xfrm rot="1829">
            <a:off x="4968400" y="1720136"/>
            <a:ext cx="2255200" cy="206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1733" b="0" i="0" u="none" strike="noStrike" kern="0" cap="none" spc="0" normalizeH="0" baseline="0" noProof="0">
                <a:ln>
                  <a:noFill/>
                </a:ln>
                <a:solidFill>
                  <a:srgbClr val="FFFFFF"/>
                </a:solidFill>
                <a:effectLst/>
                <a:uLnTx/>
                <a:uFillTx/>
                <a:latin typeface="Fredoka One" panose="02000000000000000000" pitchFamily="2" charset="0"/>
                <a:cs typeface="Arial"/>
                <a:sym typeface="Arial"/>
              </a:rPr>
              <a:t>04</a:t>
            </a:r>
            <a:endParaRPr kumimoji="0" lang="en" sz="11733" b="0" i="0" u="none" strike="noStrike" kern="0" cap="none" spc="0" normalizeH="0" baseline="0" noProof="0" dirty="0">
              <a:ln>
                <a:noFill/>
              </a:ln>
              <a:solidFill>
                <a:srgbClr val="FFFFFF"/>
              </a:solidFill>
              <a:effectLst/>
              <a:uLnTx/>
              <a:uFillTx/>
              <a:latin typeface="Fredoka One" panose="02000000000000000000" pitchFamily="2" charset="0"/>
              <a:cs typeface="Arial"/>
              <a:sym typeface="Arial"/>
            </a:endParaRPr>
          </a:p>
        </p:txBody>
      </p:sp>
      <p:pic>
        <p:nvPicPr>
          <p:cNvPr id="2" name="Picture 1">
            <a:extLst>
              <a:ext uri="{FF2B5EF4-FFF2-40B4-BE49-F238E27FC236}">
                <a16:creationId xmlns:a16="http://schemas.microsoft.com/office/drawing/2014/main" id="{2946E7A3-953B-67A6-FA26-F25C12AF2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3563634761"/>
      </p:ext>
    </p:extLst>
  </p:cSld>
  <p:clrMapOvr>
    <a:masterClrMapping/>
  </p:clrMapOvr>
  <p:transition spd="slow">
    <p:cover/>
    <p:sndAc>
      <p:stSnd>
        <p:snd r:embed="rId2"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FC68770F-523C-EF6F-AA79-6229CE40CD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75" t="11224" r="4034" b="16865"/>
          <a:stretch/>
        </p:blipFill>
        <p:spPr bwMode="auto">
          <a:xfrm>
            <a:off x="5081092" y="1305627"/>
            <a:ext cx="3077147" cy="247174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9B799D7-CD70-C8D3-DC08-8963940AC160}"/>
              </a:ext>
            </a:extLst>
          </p:cNvPr>
          <p:cNvSpPr/>
          <p:nvPr/>
        </p:nvSpPr>
        <p:spPr>
          <a:xfrm>
            <a:off x="5072732" y="3304468"/>
            <a:ext cx="3046939" cy="4669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Fredoka One" panose="02000000000000000000" pitchFamily="2" charset="0"/>
              </a:rPr>
              <a:t>near the sea</a:t>
            </a:r>
          </a:p>
        </p:txBody>
      </p:sp>
      <p:grpSp>
        <p:nvGrpSpPr>
          <p:cNvPr id="20" name="Group 19">
            <a:extLst>
              <a:ext uri="{FF2B5EF4-FFF2-40B4-BE49-F238E27FC236}">
                <a16:creationId xmlns:a16="http://schemas.microsoft.com/office/drawing/2014/main" id="{F2757FDF-433D-5758-B231-6DD7348798C4}"/>
              </a:ext>
            </a:extLst>
          </p:cNvPr>
          <p:cNvGrpSpPr/>
          <p:nvPr/>
        </p:nvGrpSpPr>
        <p:grpSpPr>
          <a:xfrm>
            <a:off x="1452880" y="3903163"/>
            <a:ext cx="3046939" cy="2471742"/>
            <a:chOff x="1452880" y="3903163"/>
            <a:chExt cx="3046939" cy="2471742"/>
          </a:xfrm>
        </p:grpSpPr>
        <p:pic>
          <p:nvPicPr>
            <p:cNvPr id="7" name="Picture 6">
              <a:extLst>
                <a:ext uri="{FF2B5EF4-FFF2-40B4-BE49-F238E27FC236}">
                  <a16:creationId xmlns:a16="http://schemas.microsoft.com/office/drawing/2014/main" id="{06E8652E-BC2E-B159-C3AD-16141A96D01F}"/>
                </a:ext>
              </a:extLst>
            </p:cNvPr>
            <p:cNvPicPr>
              <a:picLocks noChangeAspect="1"/>
            </p:cNvPicPr>
            <p:nvPr/>
          </p:nvPicPr>
          <p:blipFill>
            <a:blip r:embed="rId4"/>
            <a:stretch>
              <a:fillRect/>
            </a:stretch>
          </p:blipFill>
          <p:spPr>
            <a:xfrm>
              <a:off x="1461758" y="3903163"/>
              <a:ext cx="3038061" cy="2471742"/>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2896931A-9453-A4E8-1296-A5336EFF6987}"/>
                </a:ext>
              </a:extLst>
            </p:cNvPr>
            <p:cNvSpPr/>
            <p:nvPr/>
          </p:nvSpPr>
          <p:spPr>
            <a:xfrm>
              <a:off x="1452880" y="5907941"/>
              <a:ext cx="3046939" cy="4669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Fredoka One" panose="02000000000000000000" pitchFamily="2" charset="0"/>
                </a:rPr>
                <a:t>in the garden</a:t>
              </a:r>
            </a:p>
          </p:txBody>
        </p:sp>
      </p:grpSp>
      <p:pic>
        <p:nvPicPr>
          <p:cNvPr id="88" name="Picture 87">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22019" y="225742"/>
            <a:ext cx="1564144" cy="749977"/>
          </a:xfrm>
          <a:prstGeom prst="rect">
            <a:avLst/>
          </a:prstGeom>
        </p:spPr>
      </p:pic>
      <p:sp>
        <p:nvSpPr>
          <p:cNvPr id="3" name="Rectangle: Rounded Corners 2">
            <a:extLst>
              <a:ext uri="{FF2B5EF4-FFF2-40B4-BE49-F238E27FC236}">
                <a16:creationId xmlns:a16="http://schemas.microsoft.com/office/drawing/2014/main" id="{430E8C18-E0A5-34DE-8DDD-60643A82CE4C}"/>
              </a:ext>
            </a:extLst>
          </p:cNvPr>
          <p:cNvSpPr/>
          <p:nvPr/>
        </p:nvSpPr>
        <p:spPr>
          <a:xfrm>
            <a:off x="0" y="0"/>
            <a:ext cx="3814927" cy="1079500"/>
          </a:xfrm>
          <a:prstGeom prst="roundRect">
            <a:avLst/>
          </a:prstGeom>
          <a:solidFill>
            <a:srgbClr val="FF5170"/>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Fredoka One" panose="02000000000000000000" pitchFamily="2" charset="0"/>
                <a:ea typeface="+mn-ea"/>
                <a:cs typeface="+mn-cs"/>
                <a:sym typeface="Arial"/>
              </a:rPr>
              <a:t>6. Let’s talk.</a:t>
            </a: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Fredoka One" panose="02000000000000000000" pitchFamily="2" charset="0"/>
                <a:ea typeface="+mn-ea"/>
                <a:cs typeface="+mn-cs"/>
                <a:sym typeface="Arial"/>
              </a:rPr>
              <a:t>(page 65)</a:t>
            </a:r>
          </a:p>
        </p:txBody>
      </p:sp>
      <p:sp>
        <p:nvSpPr>
          <p:cNvPr id="9" name="Rectangle 8">
            <a:extLst>
              <a:ext uri="{FF2B5EF4-FFF2-40B4-BE49-F238E27FC236}">
                <a16:creationId xmlns:a16="http://schemas.microsoft.com/office/drawing/2014/main" id="{B6656C9B-0658-AB95-0E4E-1235CE550A0D}"/>
              </a:ext>
            </a:extLst>
          </p:cNvPr>
          <p:cNvSpPr/>
          <p:nvPr/>
        </p:nvSpPr>
        <p:spPr>
          <a:xfrm>
            <a:off x="5082369" y="1296521"/>
            <a:ext cx="3054272" cy="25304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a:t>2</a:t>
            </a:r>
          </a:p>
        </p:txBody>
      </p:sp>
      <p:sp>
        <p:nvSpPr>
          <p:cNvPr id="10" name="Rectangle 9">
            <a:extLst>
              <a:ext uri="{FF2B5EF4-FFF2-40B4-BE49-F238E27FC236}">
                <a16:creationId xmlns:a16="http://schemas.microsoft.com/office/drawing/2014/main" id="{23B2D7FE-A962-9FAD-6ED3-5038100837D4}"/>
              </a:ext>
            </a:extLst>
          </p:cNvPr>
          <p:cNvSpPr/>
          <p:nvPr/>
        </p:nvSpPr>
        <p:spPr>
          <a:xfrm>
            <a:off x="1461758" y="3873814"/>
            <a:ext cx="3054272" cy="25304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a:t>3</a:t>
            </a:r>
          </a:p>
        </p:txBody>
      </p:sp>
      <p:sp>
        <p:nvSpPr>
          <p:cNvPr id="14" name="TextBox 13">
            <a:extLst>
              <a:ext uri="{FF2B5EF4-FFF2-40B4-BE49-F238E27FC236}">
                <a16:creationId xmlns:a16="http://schemas.microsoft.com/office/drawing/2014/main" id="{907854BF-5F7A-02BA-7CB9-D0FCF6345D56}"/>
              </a:ext>
            </a:extLst>
          </p:cNvPr>
          <p:cNvSpPr txBox="1"/>
          <p:nvPr/>
        </p:nvSpPr>
        <p:spPr>
          <a:xfrm>
            <a:off x="4096673" y="248088"/>
            <a:ext cx="5943600" cy="646331"/>
          </a:xfrm>
          <a:prstGeom prst="rect">
            <a:avLst/>
          </a:prstGeom>
          <a:noFill/>
        </p:spPr>
        <p:txBody>
          <a:bodyPr wrap="square" rtlCol="0">
            <a:spAutoFit/>
          </a:bodyPr>
          <a:lstStyle/>
          <a:p>
            <a:r>
              <a:rPr lang="en-US">
                <a:latin typeface="Fredoka One" panose="02000000000000000000" pitchFamily="2" charset="0"/>
              </a:rPr>
              <a:t>Pick a card. Ask and answer about what you can do in that place.</a:t>
            </a:r>
          </a:p>
        </p:txBody>
      </p:sp>
      <p:sp>
        <p:nvSpPr>
          <p:cNvPr id="15" name="Speech Bubble: Oval 14">
            <a:extLst>
              <a:ext uri="{FF2B5EF4-FFF2-40B4-BE49-F238E27FC236}">
                <a16:creationId xmlns:a16="http://schemas.microsoft.com/office/drawing/2014/main" id="{D83D71B7-7F70-250F-3536-4926EB11BC63}"/>
              </a:ext>
            </a:extLst>
          </p:cNvPr>
          <p:cNvSpPr/>
          <p:nvPr/>
        </p:nvSpPr>
        <p:spPr>
          <a:xfrm>
            <a:off x="8395019" y="2238756"/>
            <a:ext cx="3290507" cy="1460889"/>
          </a:xfrm>
          <a:prstGeom prst="wedgeEllipseCallout">
            <a:avLst>
              <a:gd name="adj1" fmla="val 63066"/>
              <a:gd name="adj2" fmla="val 36072"/>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Fredoka One" panose="02000000000000000000" pitchFamily="2" charset="0"/>
              </a:rPr>
              <a:t>What can we do on the mountain?</a:t>
            </a:r>
          </a:p>
        </p:txBody>
      </p:sp>
      <p:sp>
        <p:nvSpPr>
          <p:cNvPr id="16" name="Speech Bubble: Oval 15">
            <a:extLst>
              <a:ext uri="{FF2B5EF4-FFF2-40B4-BE49-F238E27FC236}">
                <a16:creationId xmlns:a16="http://schemas.microsoft.com/office/drawing/2014/main" id="{CF22F45A-9D97-8AF5-27CA-5C4EC69FAC89}"/>
              </a:ext>
            </a:extLst>
          </p:cNvPr>
          <p:cNvSpPr/>
          <p:nvPr/>
        </p:nvSpPr>
        <p:spPr>
          <a:xfrm>
            <a:off x="8453866" y="4408589"/>
            <a:ext cx="3290507" cy="1460889"/>
          </a:xfrm>
          <a:prstGeom prst="wedgeEllipseCallout">
            <a:avLst>
              <a:gd name="adj1" fmla="val 63066"/>
              <a:gd name="adj2" fmla="val 36072"/>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Fredoka One" panose="02000000000000000000" pitchFamily="2" charset="0"/>
              </a:rPr>
              <a:t>We can………</a:t>
            </a:r>
          </a:p>
        </p:txBody>
      </p:sp>
      <p:grpSp>
        <p:nvGrpSpPr>
          <p:cNvPr id="21" name="Group 20">
            <a:extLst>
              <a:ext uri="{FF2B5EF4-FFF2-40B4-BE49-F238E27FC236}">
                <a16:creationId xmlns:a16="http://schemas.microsoft.com/office/drawing/2014/main" id="{F31DE1D2-F1BD-FDFB-8E67-1A6AC26B59BF}"/>
              </a:ext>
            </a:extLst>
          </p:cNvPr>
          <p:cNvGrpSpPr/>
          <p:nvPr/>
        </p:nvGrpSpPr>
        <p:grpSpPr>
          <a:xfrm>
            <a:off x="1452880" y="1305627"/>
            <a:ext cx="3050269" cy="2463337"/>
            <a:chOff x="1452880" y="1305627"/>
            <a:chExt cx="3050269" cy="2463337"/>
          </a:xfrm>
        </p:grpSpPr>
        <p:pic>
          <p:nvPicPr>
            <p:cNvPr id="8194" name="Picture 2">
              <a:extLst>
                <a:ext uri="{FF2B5EF4-FFF2-40B4-BE49-F238E27FC236}">
                  <a16:creationId xmlns:a16="http://schemas.microsoft.com/office/drawing/2014/main" id="{CC4FDF31-F974-1828-F680-0057A5D6E06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81" t="23580" r="30679" b="2359"/>
            <a:stretch/>
          </p:blipFill>
          <p:spPr bwMode="auto">
            <a:xfrm>
              <a:off x="1461758" y="1305627"/>
              <a:ext cx="3041391" cy="246333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7BD5201-0E91-8D2E-7FF4-538A10D7CA5B}"/>
                </a:ext>
              </a:extLst>
            </p:cNvPr>
            <p:cNvSpPr/>
            <p:nvPr/>
          </p:nvSpPr>
          <p:spPr>
            <a:xfrm>
              <a:off x="1452880" y="3302000"/>
              <a:ext cx="3046939" cy="4669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Fredoka One" panose="02000000000000000000" pitchFamily="2" charset="0"/>
                </a:rPr>
                <a:t>on the mountain</a:t>
              </a:r>
            </a:p>
          </p:txBody>
        </p:sp>
      </p:grpSp>
      <p:sp>
        <p:nvSpPr>
          <p:cNvPr id="8" name="Rectangle 7">
            <a:extLst>
              <a:ext uri="{FF2B5EF4-FFF2-40B4-BE49-F238E27FC236}">
                <a16:creationId xmlns:a16="http://schemas.microsoft.com/office/drawing/2014/main" id="{AFB8A284-B4CE-B84B-33E2-0241EE3E3F9F}"/>
              </a:ext>
            </a:extLst>
          </p:cNvPr>
          <p:cNvSpPr/>
          <p:nvPr/>
        </p:nvSpPr>
        <p:spPr>
          <a:xfrm>
            <a:off x="1473800" y="1272076"/>
            <a:ext cx="3038061" cy="25304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a:t>1</a:t>
            </a:r>
          </a:p>
        </p:txBody>
      </p:sp>
      <p:grpSp>
        <p:nvGrpSpPr>
          <p:cNvPr id="23" name="Group 22">
            <a:extLst>
              <a:ext uri="{FF2B5EF4-FFF2-40B4-BE49-F238E27FC236}">
                <a16:creationId xmlns:a16="http://schemas.microsoft.com/office/drawing/2014/main" id="{E4A6FD40-7058-5D46-3B2A-AF6A595EC97E}"/>
              </a:ext>
            </a:extLst>
          </p:cNvPr>
          <p:cNvGrpSpPr/>
          <p:nvPr/>
        </p:nvGrpSpPr>
        <p:grpSpPr>
          <a:xfrm>
            <a:off x="5081092" y="3932508"/>
            <a:ext cx="3098745" cy="2471743"/>
            <a:chOff x="5059494" y="3903163"/>
            <a:chExt cx="3098745" cy="2471743"/>
          </a:xfrm>
        </p:grpSpPr>
        <p:pic>
          <p:nvPicPr>
            <p:cNvPr id="8198" name="Picture 6" descr=" 7 Wisata Indramayu yang Indah dan Menakjubkan, Cocok untuk Healing">
              <a:extLst>
                <a:ext uri="{FF2B5EF4-FFF2-40B4-BE49-F238E27FC236}">
                  <a16:creationId xmlns:a16="http://schemas.microsoft.com/office/drawing/2014/main" id="{B4402E10-F915-136D-147D-2525624A0F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1092" y="3903163"/>
              <a:ext cx="3077147" cy="247174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581F000-74D4-33F1-C796-EBA3C3200871}"/>
                </a:ext>
              </a:extLst>
            </p:cNvPr>
            <p:cNvSpPr/>
            <p:nvPr/>
          </p:nvSpPr>
          <p:spPr>
            <a:xfrm>
              <a:off x="5059494" y="5907942"/>
              <a:ext cx="3098745" cy="4669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Fredoka One" panose="02000000000000000000" pitchFamily="2" charset="0"/>
                </a:rPr>
                <a:t>near the lake</a:t>
              </a:r>
            </a:p>
          </p:txBody>
        </p:sp>
      </p:grpSp>
      <p:sp>
        <p:nvSpPr>
          <p:cNvPr id="11" name="Rectangle 10">
            <a:extLst>
              <a:ext uri="{FF2B5EF4-FFF2-40B4-BE49-F238E27FC236}">
                <a16:creationId xmlns:a16="http://schemas.microsoft.com/office/drawing/2014/main" id="{6F638742-259F-33C7-8A6E-3F714EFCFD6E}"/>
              </a:ext>
            </a:extLst>
          </p:cNvPr>
          <p:cNvSpPr/>
          <p:nvPr/>
        </p:nvSpPr>
        <p:spPr>
          <a:xfrm>
            <a:off x="5072986" y="3896146"/>
            <a:ext cx="3093357" cy="25304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a:t>4</a:t>
            </a:r>
          </a:p>
        </p:txBody>
      </p:sp>
    </p:spTree>
    <p:extLst>
      <p:ext uri="{BB962C8B-B14F-4D97-AF65-F5344CB8AC3E}">
        <p14:creationId xmlns:p14="http://schemas.microsoft.com/office/powerpoint/2010/main" val="3405069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9"/>
                                        </p:tgtEl>
                                      </p:cBhvr>
                                    </p:animEffect>
                                    <p:anim calcmode="lin" valueType="num">
                                      <p:cBhvr>
                                        <p:cTn id="15" dur="1000"/>
                                        <p:tgtEl>
                                          <p:spTgt spid="9"/>
                                        </p:tgtEl>
                                        <p:attrNameLst>
                                          <p:attrName>ppt_x</p:attrName>
                                        </p:attrNameLst>
                                      </p:cBhvr>
                                      <p:tavLst>
                                        <p:tav tm="0">
                                          <p:val>
                                            <p:strVal val="ppt_x"/>
                                          </p:val>
                                        </p:tav>
                                        <p:tav tm="100000">
                                          <p:val>
                                            <p:strVal val="ppt_x"/>
                                          </p:val>
                                        </p:tav>
                                      </p:tavLst>
                                    </p:anim>
                                    <p:anim calcmode="lin" valueType="num">
                                      <p:cBhvr>
                                        <p:cTn id="16" dur="1000"/>
                                        <p:tgtEl>
                                          <p:spTgt spid="9"/>
                                        </p:tgtEl>
                                        <p:attrNameLst>
                                          <p:attrName>ppt_y</p:attrName>
                                        </p:attrNameLst>
                                      </p:cBhvr>
                                      <p:tavLst>
                                        <p:tav tm="0">
                                          <p:val>
                                            <p:strVal val="ppt_y"/>
                                          </p:val>
                                        </p:tav>
                                        <p:tav tm="100000">
                                          <p:val>
                                            <p:strVal val="ppt_y+.1"/>
                                          </p:val>
                                        </p:tav>
                                      </p:tavLst>
                                    </p:anim>
                                    <p:set>
                                      <p:cBhvr>
                                        <p:cTn id="1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10"/>
                                        </p:tgtEl>
                                      </p:cBhvr>
                                    </p:animEffect>
                                    <p:anim calcmode="lin" valueType="num">
                                      <p:cBhvr>
                                        <p:cTn id="23" dur="1000"/>
                                        <p:tgtEl>
                                          <p:spTgt spid="10"/>
                                        </p:tgtEl>
                                        <p:attrNameLst>
                                          <p:attrName>ppt_x</p:attrName>
                                        </p:attrNameLst>
                                      </p:cBhvr>
                                      <p:tavLst>
                                        <p:tav tm="0">
                                          <p:val>
                                            <p:strVal val="ppt_x"/>
                                          </p:val>
                                        </p:tav>
                                        <p:tav tm="100000">
                                          <p:val>
                                            <p:strVal val="ppt_x"/>
                                          </p:val>
                                        </p:tav>
                                      </p:tavLst>
                                    </p:anim>
                                    <p:anim calcmode="lin" valueType="num">
                                      <p:cBhvr>
                                        <p:cTn id="24" dur="1000"/>
                                        <p:tgtEl>
                                          <p:spTgt spid="10"/>
                                        </p:tgtEl>
                                        <p:attrNameLst>
                                          <p:attrName>ppt_y</p:attrName>
                                        </p:attrNameLst>
                                      </p:cBhvr>
                                      <p:tavLst>
                                        <p:tav tm="0">
                                          <p:val>
                                            <p:strVal val="ppt_y"/>
                                          </p:val>
                                        </p:tav>
                                        <p:tav tm="100000">
                                          <p:val>
                                            <p:strVal val="ppt_y+.1"/>
                                          </p:val>
                                        </p:tav>
                                      </p:tavLst>
                                    </p:anim>
                                    <p:set>
                                      <p:cBhvr>
                                        <p:cTn id="25"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438;p31">
            <a:extLst>
              <a:ext uri="{FF2B5EF4-FFF2-40B4-BE49-F238E27FC236}">
                <a16:creationId xmlns:a16="http://schemas.microsoft.com/office/drawing/2014/main" id="{735B6093-823A-21F3-A321-1E96CE8B4C21}"/>
              </a:ext>
            </a:extLst>
          </p:cNvPr>
          <p:cNvSpPr/>
          <p:nvPr/>
        </p:nvSpPr>
        <p:spPr>
          <a:xfrm>
            <a:off x="1740095" y="3910685"/>
            <a:ext cx="8730400" cy="1463600"/>
          </a:xfrm>
          <a:prstGeom prst="ellipseRibbon">
            <a:avLst>
              <a:gd name="adj1" fmla="val 29595"/>
              <a:gd name="adj2" fmla="val 75000"/>
              <a:gd name="adj3" fmla="val 8085"/>
            </a:avLst>
          </a:prstGeom>
          <a:solidFill>
            <a:srgbClr val="FF97A9"/>
          </a:solidFill>
          <a:ln>
            <a:solidFill>
              <a:srgbClr val="FF97A9"/>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a:noFill/>
                </a:ln>
                <a:solidFill>
                  <a:srgbClr val="FFFFFF"/>
                </a:solidFill>
                <a:effectLst/>
                <a:uLnTx/>
                <a:uFillTx/>
                <a:latin typeface="Fredoka One" panose="02000000000000000000" pitchFamily="2" charset="0"/>
                <a:ea typeface="+mn-ea"/>
                <a:cs typeface="+mn-cs"/>
                <a:sym typeface="Arial"/>
              </a:rPr>
              <a:t>ASSESSMENT</a:t>
            </a:r>
            <a:endParaRPr kumimoji="0" sz="5867" b="0" i="0" u="none" strike="noStrike" kern="0" cap="none" spc="0" normalizeH="0" baseline="0" noProof="0" dirty="0">
              <a:ln>
                <a:noFill/>
              </a:ln>
              <a:solidFill>
                <a:srgbClr val="FFFFFF"/>
              </a:solidFill>
              <a:effectLst/>
              <a:uLnTx/>
              <a:uFillTx/>
              <a:latin typeface="Fredoka One" panose="02000000000000000000" pitchFamily="2" charset="0"/>
              <a:ea typeface="+mn-ea"/>
              <a:cs typeface="+mn-cs"/>
              <a:sym typeface="Arial"/>
            </a:endParaRPr>
          </a:p>
        </p:txBody>
      </p:sp>
      <p:sp>
        <p:nvSpPr>
          <p:cNvPr id="16" name="Google Shape;439;p31">
            <a:extLst>
              <a:ext uri="{FF2B5EF4-FFF2-40B4-BE49-F238E27FC236}">
                <a16:creationId xmlns:a16="http://schemas.microsoft.com/office/drawing/2014/main" id="{5B2FC928-CED4-7C8D-A5C3-84CA881322F0}"/>
              </a:ext>
            </a:extLst>
          </p:cNvPr>
          <p:cNvSpPr/>
          <p:nvPr/>
        </p:nvSpPr>
        <p:spPr>
          <a:xfrm>
            <a:off x="4499653" y="1698787"/>
            <a:ext cx="3211200" cy="2066400"/>
          </a:xfrm>
          <a:prstGeom prst="roundRect">
            <a:avLst>
              <a:gd name="adj" fmla="val 10238"/>
            </a:avLst>
          </a:prstGeom>
          <a:solidFill>
            <a:srgbClr val="FF97A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oogle Shape;388;p30">
            <a:extLst>
              <a:ext uri="{FF2B5EF4-FFF2-40B4-BE49-F238E27FC236}">
                <a16:creationId xmlns:a16="http://schemas.microsoft.com/office/drawing/2014/main" id="{4297EFCF-6151-B710-6CB9-6427ABE48F54}"/>
              </a:ext>
            </a:extLst>
          </p:cNvPr>
          <p:cNvGrpSpPr/>
          <p:nvPr/>
        </p:nvGrpSpPr>
        <p:grpSpPr>
          <a:xfrm>
            <a:off x="5793700" y="670927"/>
            <a:ext cx="605000" cy="1021800"/>
            <a:chOff x="3726300" y="292100"/>
            <a:chExt cx="453750" cy="766350"/>
          </a:xfrm>
        </p:grpSpPr>
        <p:sp>
          <p:nvSpPr>
            <p:cNvPr id="5" name="Google Shape;389;p30">
              <a:extLst>
                <a:ext uri="{FF2B5EF4-FFF2-40B4-BE49-F238E27FC236}">
                  <a16:creationId xmlns:a16="http://schemas.microsoft.com/office/drawing/2014/main" id="{BE0D5B18-71FB-6B04-CA22-4555BD8DD227}"/>
                </a:ext>
              </a:extLst>
            </p:cNvPr>
            <p:cNvSpPr/>
            <p:nvPr/>
          </p:nvSpPr>
          <p:spPr>
            <a:xfrm>
              <a:off x="3923375" y="769450"/>
              <a:ext cx="59625" cy="289000"/>
            </a:xfrm>
            <a:custGeom>
              <a:avLst/>
              <a:gdLst/>
              <a:ahLst/>
              <a:cxnLst/>
              <a:rect l="l" t="t" r="r" b="b"/>
              <a:pathLst>
                <a:path w="2385" h="11560" extrusionOk="0">
                  <a:moveTo>
                    <a:pt x="422" y="1"/>
                  </a:moveTo>
                  <a:lnTo>
                    <a:pt x="0" y="11560"/>
                  </a:lnTo>
                  <a:lnTo>
                    <a:pt x="2385" y="11560"/>
                  </a:lnTo>
                  <a:lnTo>
                    <a:pt x="209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90;p30">
              <a:extLst>
                <a:ext uri="{FF2B5EF4-FFF2-40B4-BE49-F238E27FC236}">
                  <a16:creationId xmlns:a16="http://schemas.microsoft.com/office/drawing/2014/main" id="{7433C776-513E-7C46-FDDB-16CBA277C137}"/>
                </a:ext>
              </a:extLst>
            </p:cNvPr>
            <p:cNvSpPr/>
            <p:nvPr/>
          </p:nvSpPr>
          <p:spPr>
            <a:xfrm>
              <a:off x="3937625" y="775275"/>
              <a:ext cx="139950" cy="159225"/>
            </a:xfrm>
            <a:custGeom>
              <a:avLst/>
              <a:gdLst/>
              <a:ahLst/>
              <a:cxnLst/>
              <a:rect l="l" t="t" r="r" b="b"/>
              <a:pathLst>
                <a:path w="5598" h="6369" extrusionOk="0">
                  <a:moveTo>
                    <a:pt x="3520" y="0"/>
                  </a:moveTo>
                  <a:lnTo>
                    <a:pt x="3520" y="0"/>
                  </a:lnTo>
                  <a:cubicBezTo>
                    <a:pt x="4849" y="4531"/>
                    <a:pt x="33" y="5041"/>
                    <a:pt x="33" y="5041"/>
                  </a:cubicBezTo>
                  <a:lnTo>
                    <a:pt x="1" y="6369"/>
                  </a:lnTo>
                  <a:cubicBezTo>
                    <a:pt x="5598" y="4617"/>
                    <a:pt x="4773" y="206"/>
                    <a:pt x="4773" y="206"/>
                  </a:cubicBezTo>
                  <a:lnTo>
                    <a:pt x="3520" y="0"/>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91;p30">
              <a:extLst>
                <a:ext uri="{FF2B5EF4-FFF2-40B4-BE49-F238E27FC236}">
                  <a16:creationId xmlns:a16="http://schemas.microsoft.com/office/drawing/2014/main" id="{8CC3ADB2-822A-384C-EEB1-73AD83CEF5F1}"/>
                </a:ext>
              </a:extLst>
            </p:cNvPr>
            <p:cNvSpPr/>
            <p:nvPr/>
          </p:nvSpPr>
          <p:spPr>
            <a:xfrm>
              <a:off x="3852150" y="747550"/>
              <a:ext cx="101175" cy="129525"/>
            </a:xfrm>
            <a:custGeom>
              <a:avLst/>
              <a:gdLst/>
              <a:ahLst/>
              <a:cxnLst/>
              <a:rect l="l" t="t" r="r" b="b"/>
              <a:pathLst>
                <a:path w="4047" h="5181" extrusionOk="0">
                  <a:moveTo>
                    <a:pt x="53" y="1"/>
                  </a:moveTo>
                  <a:lnTo>
                    <a:pt x="53" y="1"/>
                  </a:lnTo>
                  <a:cubicBezTo>
                    <a:pt x="0" y="4715"/>
                    <a:pt x="3578" y="5181"/>
                    <a:pt x="3578" y="5181"/>
                  </a:cubicBezTo>
                  <a:lnTo>
                    <a:pt x="4046" y="4274"/>
                  </a:lnTo>
                  <a:cubicBezTo>
                    <a:pt x="254" y="4164"/>
                    <a:pt x="1060" y="357"/>
                    <a:pt x="1060" y="357"/>
                  </a:cubicBezTo>
                  <a:lnTo>
                    <a:pt x="5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92;p30">
              <a:extLst>
                <a:ext uri="{FF2B5EF4-FFF2-40B4-BE49-F238E27FC236}">
                  <a16:creationId xmlns:a16="http://schemas.microsoft.com/office/drawing/2014/main" id="{21CAAB4F-A131-74F2-2CE1-499403AD69A1}"/>
                </a:ext>
              </a:extLst>
            </p:cNvPr>
            <p:cNvSpPr/>
            <p:nvPr/>
          </p:nvSpPr>
          <p:spPr>
            <a:xfrm>
              <a:off x="3726300" y="292100"/>
              <a:ext cx="453750" cy="539750"/>
            </a:xfrm>
            <a:custGeom>
              <a:avLst/>
              <a:gdLst/>
              <a:ahLst/>
              <a:cxnLst/>
              <a:rect l="l" t="t" r="r" b="b"/>
              <a:pathLst>
                <a:path w="18150" h="21590" extrusionOk="0">
                  <a:moveTo>
                    <a:pt x="9075" y="1"/>
                  </a:moveTo>
                  <a:cubicBezTo>
                    <a:pt x="4063" y="1"/>
                    <a:pt x="1" y="5346"/>
                    <a:pt x="1" y="11941"/>
                  </a:cubicBezTo>
                  <a:cubicBezTo>
                    <a:pt x="1" y="18536"/>
                    <a:pt x="4063" y="21590"/>
                    <a:pt x="9075" y="21590"/>
                  </a:cubicBezTo>
                  <a:cubicBezTo>
                    <a:pt x="14086" y="21590"/>
                    <a:pt x="18149" y="18536"/>
                    <a:pt x="18149" y="11941"/>
                  </a:cubicBezTo>
                  <a:cubicBezTo>
                    <a:pt x="18149" y="5346"/>
                    <a:pt x="14086" y="1"/>
                    <a:pt x="90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3" name="Google Shape;404;p30">
            <a:extLst>
              <a:ext uri="{FF2B5EF4-FFF2-40B4-BE49-F238E27FC236}">
                <a16:creationId xmlns:a16="http://schemas.microsoft.com/office/drawing/2014/main" id="{B3980493-9990-1E6E-616B-051C3FEC6FA1}"/>
              </a:ext>
            </a:extLst>
          </p:cNvPr>
          <p:cNvSpPr txBox="1">
            <a:spLocks/>
          </p:cNvSpPr>
          <p:nvPr/>
        </p:nvSpPr>
        <p:spPr>
          <a:xfrm rot="1829">
            <a:off x="4968400" y="1720136"/>
            <a:ext cx="2255200" cy="206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1733" b="0" i="0" u="none" strike="noStrike" kern="0" cap="none" spc="0" normalizeH="0" baseline="0" noProof="0">
                <a:ln>
                  <a:noFill/>
                </a:ln>
                <a:solidFill>
                  <a:srgbClr val="FFFFFF"/>
                </a:solidFill>
                <a:effectLst/>
                <a:uLnTx/>
                <a:uFillTx/>
                <a:latin typeface="Fredoka One" panose="02000000000000000000" pitchFamily="2" charset="0"/>
                <a:cs typeface="Arial"/>
                <a:sym typeface="Arial"/>
              </a:rPr>
              <a:t>05</a:t>
            </a:r>
            <a:endParaRPr kumimoji="0" lang="en" sz="11733" b="0" i="0" u="none" strike="noStrike" kern="0" cap="none" spc="0" normalizeH="0" baseline="0" noProof="0" dirty="0">
              <a:ln>
                <a:noFill/>
              </a:ln>
              <a:solidFill>
                <a:srgbClr val="FFFFFF"/>
              </a:solidFill>
              <a:effectLst/>
              <a:uLnTx/>
              <a:uFillTx/>
              <a:latin typeface="Fredoka One" panose="02000000000000000000" pitchFamily="2" charset="0"/>
              <a:cs typeface="Arial"/>
              <a:sym typeface="Arial"/>
            </a:endParaRPr>
          </a:p>
        </p:txBody>
      </p:sp>
      <p:pic>
        <p:nvPicPr>
          <p:cNvPr id="2" name="Picture 1">
            <a:extLst>
              <a:ext uri="{FF2B5EF4-FFF2-40B4-BE49-F238E27FC236}">
                <a16:creationId xmlns:a16="http://schemas.microsoft.com/office/drawing/2014/main" id="{2946E7A3-953B-67A6-FA26-F25C12AF2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2710950540"/>
      </p:ext>
    </p:extLst>
  </p:cSld>
  <p:clrMapOvr>
    <a:masterClrMapping/>
  </p:clrMapOvr>
  <p:transition spd="slow">
    <p:cover/>
    <p:sndAc>
      <p:stSnd>
        <p:snd r:embed="rId2" name="chimes.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4A22FC-4756-406A-837D-A781E74A0B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38052" y="120938"/>
            <a:ext cx="1173108" cy="562483"/>
          </a:xfrm>
          <a:prstGeom prst="rect">
            <a:avLst/>
          </a:prstGeom>
        </p:spPr>
      </p:pic>
      <p:sp>
        <p:nvSpPr>
          <p:cNvPr id="3" name="Rectangle 2">
            <a:extLst>
              <a:ext uri="{FF2B5EF4-FFF2-40B4-BE49-F238E27FC236}">
                <a16:creationId xmlns:a16="http://schemas.microsoft.com/office/drawing/2014/main" id="{BC0E9175-147C-E4E9-32AC-313EBDEF1B11}"/>
              </a:ext>
            </a:extLst>
          </p:cNvPr>
          <p:cNvSpPr/>
          <p:nvPr/>
        </p:nvSpPr>
        <p:spPr>
          <a:xfrm>
            <a:off x="2605308" y="280695"/>
            <a:ext cx="6981398" cy="5847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32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CHOOSE THE CORRECT ANSWER</a:t>
            </a:r>
          </a:p>
        </p:txBody>
      </p:sp>
      <p:grpSp>
        <p:nvGrpSpPr>
          <p:cNvPr id="7" name="Group 6">
            <a:extLst>
              <a:ext uri="{FF2B5EF4-FFF2-40B4-BE49-F238E27FC236}">
                <a16:creationId xmlns:a16="http://schemas.microsoft.com/office/drawing/2014/main" id="{48806A96-1EDD-DDEE-F7BB-8424A2D4C75D}"/>
              </a:ext>
            </a:extLst>
          </p:cNvPr>
          <p:cNvGrpSpPr/>
          <p:nvPr/>
        </p:nvGrpSpPr>
        <p:grpSpPr>
          <a:xfrm>
            <a:off x="503474" y="1326265"/>
            <a:ext cx="5297886" cy="482181"/>
            <a:chOff x="141403" y="4892511"/>
            <a:chExt cx="5297886" cy="482181"/>
          </a:xfrm>
        </p:grpSpPr>
        <p:sp>
          <p:nvSpPr>
            <p:cNvPr id="4" name="TextBox 3">
              <a:extLst>
                <a:ext uri="{FF2B5EF4-FFF2-40B4-BE49-F238E27FC236}">
                  <a16:creationId xmlns:a16="http://schemas.microsoft.com/office/drawing/2014/main" id="{367D1BF8-D928-5591-249C-D7F067A6A137}"/>
                </a:ext>
              </a:extLst>
            </p:cNvPr>
            <p:cNvSpPr txBox="1"/>
            <p:nvPr/>
          </p:nvSpPr>
          <p:spPr>
            <a:xfrm>
              <a:off x="586891" y="4892511"/>
              <a:ext cx="4852398" cy="461665"/>
            </a:xfrm>
            <a:prstGeom prst="rect">
              <a:avLst/>
            </a:prstGeom>
            <a:noFill/>
          </p:spPr>
          <p:txBody>
            <a:bodyPr wrap="square" rtlCol="0">
              <a:spAutoFit/>
            </a:bodyPr>
            <a:lstStyle/>
            <a:p>
              <a:r>
                <a:rPr lang="en-US" sz="2400" b="1">
                  <a:latin typeface="Quicksand" pitchFamily="2" charset="0"/>
                </a:rPr>
                <a:t>_____ can he do in the pool?</a:t>
              </a:r>
            </a:p>
          </p:txBody>
        </p:sp>
        <p:sp>
          <p:nvSpPr>
            <p:cNvPr id="6" name="Oval 5">
              <a:extLst>
                <a:ext uri="{FF2B5EF4-FFF2-40B4-BE49-F238E27FC236}">
                  <a16:creationId xmlns:a16="http://schemas.microsoft.com/office/drawing/2014/main" id="{B050E2C8-B5F5-0B16-9FF0-293876E11C84}"/>
                </a:ext>
              </a:extLst>
            </p:cNvPr>
            <p:cNvSpPr/>
            <p:nvPr/>
          </p:nvSpPr>
          <p:spPr>
            <a:xfrm>
              <a:off x="141403" y="4892511"/>
              <a:ext cx="490194" cy="4821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1</a:t>
              </a:r>
            </a:p>
          </p:txBody>
        </p:sp>
      </p:grpSp>
      <p:grpSp>
        <p:nvGrpSpPr>
          <p:cNvPr id="10" name="Group 9">
            <a:extLst>
              <a:ext uri="{FF2B5EF4-FFF2-40B4-BE49-F238E27FC236}">
                <a16:creationId xmlns:a16="http://schemas.microsoft.com/office/drawing/2014/main" id="{A9A323F7-62F2-EB10-5818-C07500556ABF}"/>
              </a:ext>
            </a:extLst>
          </p:cNvPr>
          <p:cNvGrpSpPr/>
          <p:nvPr/>
        </p:nvGrpSpPr>
        <p:grpSpPr>
          <a:xfrm>
            <a:off x="451264" y="3745367"/>
            <a:ext cx="5232760" cy="501763"/>
            <a:chOff x="3715732" y="4852413"/>
            <a:chExt cx="5232760" cy="501763"/>
          </a:xfrm>
        </p:grpSpPr>
        <p:sp>
          <p:nvSpPr>
            <p:cNvPr id="5" name="TextBox 4">
              <a:extLst>
                <a:ext uri="{FF2B5EF4-FFF2-40B4-BE49-F238E27FC236}">
                  <a16:creationId xmlns:a16="http://schemas.microsoft.com/office/drawing/2014/main" id="{B3B3AAA5-8FE3-21BC-4FAA-89D606279D2E}"/>
                </a:ext>
              </a:extLst>
            </p:cNvPr>
            <p:cNvSpPr txBox="1"/>
            <p:nvPr/>
          </p:nvSpPr>
          <p:spPr>
            <a:xfrm>
              <a:off x="4287267" y="4892511"/>
              <a:ext cx="4661225" cy="461665"/>
            </a:xfrm>
            <a:prstGeom prst="rect">
              <a:avLst/>
            </a:prstGeom>
            <a:noFill/>
          </p:spPr>
          <p:txBody>
            <a:bodyPr wrap="square" rtlCol="0">
              <a:spAutoFit/>
            </a:bodyPr>
            <a:lstStyle/>
            <a:p>
              <a:r>
                <a:rPr lang="en-US" sz="2400" b="1">
                  <a:latin typeface="Quicksand" pitchFamily="2" charset="0"/>
                </a:rPr>
                <a:t>I can _____ in the field.</a:t>
              </a:r>
            </a:p>
          </p:txBody>
        </p:sp>
        <p:sp>
          <p:nvSpPr>
            <p:cNvPr id="9" name="Oval 8">
              <a:extLst>
                <a:ext uri="{FF2B5EF4-FFF2-40B4-BE49-F238E27FC236}">
                  <a16:creationId xmlns:a16="http://schemas.microsoft.com/office/drawing/2014/main" id="{915E08D6-13F3-EA8D-FAD1-197F303A89AF}"/>
                </a:ext>
              </a:extLst>
            </p:cNvPr>
            <p:cNvSpPr/>
            <p:nvPr/>
          </p:nvSpPr>
          <p:spPr>
            <a:xfrm>
              <a:off x="3715732" y="4852413"/>
              <a:ext cx="490194" cy="4821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2</a:t>
              </a:r>
            </a:p>
          </p:txBody>
        </p:sp>
      </p:grpSp>
      <p:grpSp>
        <p:nvGrpSpPr>
          <p:cNvPr id="8" name="Group 7">
            <a:extLst>
              <a:ext uri="{FF2B5EF4-FFF2-40B4-BE49-F238E27FC236}">
                <a16:creationId xmlns:a16="http://schemas.microsoft.com/office/drawing/2014/main" id="{E7077C64-122B-487C-C592-EB84D5D9F687}"/>
              </a:ext>
            </a:extLst>
          </p:cNvPr>
          <p:cNvGrpSpPr/>
          <p:nvPr/>
        </p:nvGrpSpPr>
        <p:grpSpPr>
          <a:xfrm>
            <a:off x="5801360" y="1265806"/>
            <a:ext cx="5457990" cy="482181"/>
            <a:chOff x="141403" y="4892511"/>
            <a:chExt cx="5457990" cy="482181"/>
          </a:xfrm>
        </p:grpSpPr>
        <p:sp>
          <p:nvSpPr>
            <p:cNvPr id="11" name="TextBox 10">
              <a:extLst>
                <a:ext uri="{FF2B5EF4-FFF2-40B4-BE49-F238E27FC236}">
                  <a16:creationId xmlns:a16="http://schemas.microsoft.com/office/drawing/2014/main" id="{891C349D-816D-ABBF-900E-7F5295A21374}"/>
                </a:ext>
              </a:extLst>
            </p:cNvPr>
            <p:cNvSpPr txBox="1"/>
            <p:nvPr/>
          </p:nvSpPr>
          <p:spPr>
            <a:xfrm>
              <a:off x="586891" y="4892511"/>
              <a:ext cx="5012502" cy="461665"/>
            </a:xfrm>
            <a:prstGeom prst="rect">
              <a:avLst/>
            </a:prstGeom>
            <a:noFill/>
          </p:spPr>
          <p:txBody>
            <a:bodyPr wrap="square" rtlCol="0">
              <a:spAutoFit/>
            </a:bodyPr>
            <a:lstStyle/>
            <a:p>
              <a:r>
                <a:rPr lang="en-US" sz="2400" b="1">
                  <a:latin typeface="Quicksand" pitchFamily="2" charset="0"/>
                </a:rPr>
                <a:t>What is she doing? - ______ .</a:t>
              </a:r>
            </a:p>
          </p:txBody>
        </p:sp>
        <p:sp>
          <p:nvSpPr>
            <p:cNvPr id="12" name="Oval 11">
              <a:extLst>
                <a:ext uri="{FF2B5EF4-FFF2-40B4-BE49-F238E27FC236}">
                  <a16:creationId xmlns:a16="http://schemas.microsoft.com/office/drawing/2014/main" id="{F6682846-AB1B-4620-94E6-57CEBD7153A5}"/>
                </a:ext>
              </a:extLst>
            </p:cNvPr>
            <p:cNvSpPr/>
            <p:nvPr/>
          </p:nvSpPr>
          <p:spPr>
            <a:xfrm>
              <a:off x="141403" y="4892511"/>
              <a:ext cx="490194" cy="4821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3</a:t>
              </a:r>
            </a:p>
          </p:txBody>
        </p:sp>
      </p:grpSp>
      <p:grpSp>
        <p:nvGrpSpPr>
          <p:cNvPr id="16" name="Group 15">
            <a:extLst>
              <a:ext uri="{FF2B5EF4-FFF2-40B4-BE49-F238E27FC236}">
                <a16:creationId xmlns:a16="http://schemas.microsoft.com/office/drawing/2014/main" id="{F58F9A7C-B9D8-1D78-4832-952E79815B3D}"/>
              </a:ext>
            </a:extLst>
          </p:cNvPr>
          <p:cNvGrpSpPr/>
          <p:nvPr/>
        </p:nvGrpSpPr>
        <p:grpSpPr>
          <a:xfrm>
            <a:off x="5765365" y="3688037"/>
            <a:ext cx="6345795" cy="482181"/>
            <a:chOff x="141403" y="4892511"/>
            <a:chExt cx="6345795" cy="482181"/>
          </a:xfrm>
        </p:grpSpPr>
        <p:sp>
          <p:nvSpPr>
            <p:cNvPr id="17" name="TextBox 16">
              <a:extLst>
                <a:ext uri="{FF2B5EF4-FFF2-40B4-BE49-F238E27FC236}">
                  <a16:creationId xmlns:a16="http://schemas.microsoft.com/office/drawing/2014/main" id="{2F009D66-5CA6-C8FD-D866-9A7EEDC8FADC}"/>
                </a:ext>
              </a:extLst>
            </p:cNvPr>
            <p:cNvSpPr txBox="1"/>
            <p:nvPr/>
          </p:nvSpPr>
          <p:spPr>
            <a:xfrm>
              <a:off x="586890" y="4892511"/>
              <a:ext cx="5900308" cy="461665"/>
            </a:xfrm>
            <a:prstGeom prst="rect">
              <a:avLst/>
            </a:prstGeom>
            <a:noFill/>
          </p:spPr>
          <p:txBody>
            <a:bodyPr wrap="square" rtlCol="0">
              <a:spAutoFit/>
            </a:bodyPr>
            <a:lstStyle/>
            <a:p>
              <a:r>
                <a:rPr lang="en-US" sz="2400" b="1">
                  <a:latin typeface="Quicksand" pitchFamily="2" charset="0"/>
                </a:rPr>
                <a:t>They’re going fishing ____ the lake.</a:t>
              </a:r>
            </a:p>
          </p:txBody>
        </p:sp>
        <p:sp>
          <p:nvSpPr>
            <p:cNvPr id="18" name="Oval 17">
              <a:extLst>
                <a:ext uri="{FF2B5EF4-FFF2-40B4-BE49-F238E27FC236}">
                  <a16:creationId xmlns:a16="http://schemas.microsoft.com/office/drawing/2014/main" id="{87F2E69A-322C-7CB3-11F3-F149E28E7BCE}"/>
                </a:ext>
              </a:extLst>
            </p:cNvPr>
            <p:cNvSpPr/>
            <p:nvPr/>
          </p:nvSpPr>
          <p:spPr>
            <a:xfrm>
              <a:off x="141403" y="4892511"/>
              <a:ext cx="490194" cy="4821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4</a:t>
              </a:r>
            </a:p>
          </p:txBody>
        </p:sp>
      </p:grpSp>
      <p:sp>
        <p:nvSpPr>
          <p:cNvPr id="14" name="TextBox 13">
            <a:extLst>
              <a:ext uri="{FF2B5EF4-FFF2-40B4-BE49-F238E27FC236}">
                <a16:creationId xmlns:a16="http://schemas.microsoft.com/office/drawing/2014/main" id="{0CD0686D-3C1A-6252-4733-D73519CC22A2}"/>
              </a:ext>
            </a:extLst>
          </p:cNvPr>
          <p:cNvSpPr txBox="1"/>
          <p:nvPr/>
        </p:nvSpPr>
        <p:spPr>
          <a:xfrm>
            <a:off x="796576" y="1873382"/>
            <a:ext cx="3617464" cy="1569660"/>
          </a:xfrm>
          <a:prstGeom prst="rect">
            <a:avLst/>
          </a:prstGeom>
          <a:noFill/>
        </p:spPr>
        <p:txBody>
          <a:bodyPr wrap="square" rtlCol="0">
            <a:spAutoFit/>
          </a:bodyPr>
          <a:lstStyle/>
          <a:p>
            <a:pPr marL="457200" indent="-457200">
              <a:buAutoNum type="alphaUcPeriod"/>
            </a:pPr>
            <a:r>
              <a:rPr lang="en-US" sz="2400" b="1">
                <a:latin typeface="Quicksand" pitchFamily="2" charset="0"/>
              </a:rPr>
              <a:t>How</a:t>
            </a:r>
          </a:p>
          <a:p>
            <a:pPr marL="457200" indent="-457200">
              <a:buAutoNum type="alphaUcPeriod"/>
            </a:pPr>
            <a:r>
              <a:rPr lang="en-US" sz="2400" b="1">
                <a:latin typeface="Quicksand" pitchFamily="2" charset="0"/>
              </a:rPr>
              <a:t>Do</a:t>
            </a:r>
          </a:p>
          <a:p>
            <a:pPr marL="457200" indent="-457200">
              <a:buAutoNum type="alphaUcPeriod"/>
            </a:pPr>
            <a:r>
              <a:rPr lang="en-US" sz="2400" b="1">
                <a:latin typeface="Quicksand" pitchFamily="2" charset="0"/>
              </a:rPr>
              <a:t>What</a:t>
            </a:r>
          </a:p>
          <a:p>
            <a:pPr marL="457200" indent="-457200">
              <a:buAutoNum type="alphaUcPeriod"/>
            </a:pPr>
            <a:r>
              <a:rPr lang="en-US" sz="2400" b="1">
                <a:latin typeface="Quicksand" pitchFamily="2" charset="0"/>
              </a:rPr>
              <a:t>How many</a:t>
            </a:r>
          </a:p>
        </p:txBody>
      </p:sp>
      <p:sp>
        <p:nvSpPr>
          <p:cNvPr id="24" name="Oval 23">
            <a:extLst>
              <a:ext uri="{FF2B5EF4-FFF2-40B4-BE49-F238E27FC236}">
                <a16:creationId xmlns:a16="http://schemas.microsoft.com/office/drawing/2014/main" id="{DA690A2F-05E4-F001-8FE6-615F701D214B}"/>
              </a:ext>
            </a:extLst>
          </p:cNvPr>
          <p:cNvSpPr/>
          <p:nvPr/>
        </p:nvSpPr>
        <p:spPr>
          <a:xfrm>
            <a:off x="796576" y="2576259"/>
            <a:ext cx="490194" cy="48218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A43FDC-5A29-F03B-141A-D5A482476554}"/>
              </a:ext>
            </a:extLst>
          </p:cNvPr>
          <p:cNvSpPr txBox="1"/>
          <p:nvPr/>
        </p:nvSpPr>
        <p:spPr>
          <a:xfrm>
            <a:off x="696361" y="4492853"/>
            <a:ext cx="4100056" cy="1569660"/>
          </a:xfrm>
          <a:prstGeom prst="rect">
            <a:avLst/>
          </a:prstGeom>
          <a:noFill/>
        </p:spPr>
        <p:txBody>
          <a:bodyPr wrap="square" rtlCol="0">
            <a:spAutoFit/>
          </a:bodyPr>
          <a:lstStyle/>
          <a:p>
            <a:pPr marL="457200" indent="-457200">
              <a:buAutoNum type="alphaUcPeriod"/>
            </a:pPr>
            <a:r>
              <a:rPr lang="en-US" sz="2400" b="1">
                <a:latin typeface="Quicksand" pitchFamily="2" charset="0"/>
              </a:rPr>
              <a:t>climb the mountain</a:t>
            </a:r>
          </a:p>
          <a:p>
            <a:pPr marL="457200" indent="-457200">
              <a:buAutoNum type="alphaUcPeriod"/>
            </a:pPr>
            <a:r>
              <a:rPr lang="en-US" sz="2400" b="1">
                <a:latin typeface="Quicksand" pitchFamily="2" charset="0"/>
              </a:rPr>
              <a:t>play tennis</a:t>
            </a:r>
          </a:p>
          <a:p>
            <a:pPr marL="457200" indent="-457200">
              <a:buAutoNum type="alphaUcPeriod"/>
            </a:pPr>
            <a:r>
              <a:rPr lang="en-US" sz="2400" b="1">
                <a:latin typeface="Quicksand" pitchFamily="2" charset="0"/>
              </a:rPr>
              <a:t>go fishing</a:t>
            </a:r>
          </a:p>
          <a:p>
            <a:pPr marL="457200" indent="-457200">
              <a:buAutoNum type="alphaUcPeriod"/>
            </a:pPr>
            <a:r>
              <a:rPr lang="en-US" sz="2400" b="1">
                <a:latin typeface="Quicksand" pitchFamily="2" charset="0"/>
              </a:rPr>
              <a:t>fly a kite</a:t>
            </a:r>
          </a:p>
        </p:txBody>
      </p:sp>
      <p:sp>
        <p:nvSpPr>
          <p:cNvPr id="26" name="Oval 25">
            <a:extLst>
              <a:ext uri="{FF2B5EF4-FFF2-40B4-BE49-F238E27FC236}">
                <a16:creationId xmlns:a16="http://schemas.microsoft.com/office/drawing/2014/main" id="{BA7EEDA5-567F-1159-F797-7CD26635C6BF}"/>
              </a:ext>
            </a:extLst>
          </p:cNvPr>
          <p:cNvSpPr/>
          <p:nvPr/>
        </p:nvSpPr>
        <p:spPr>
          <a:xfrm>
            <a:off x="693452" y="5580332"/>
            <a:ext cx="490194" cy="48218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7F5C84-E99E-E7A2-C46F-1A9C1AC9F8A4}"/>
              </a:ext>
            </a:extLst>
          </p:cNvPr>
          <p:cNvSpPr txBox="1"/>
          <p:nvPr/>
        </p:nvSpPr>
        <p:spPr>
          <a:xfrm>
            <a:off x="6246848" y="1771552"/>
            <a:ext cx="4842924" cy="1569660"/>
          </a:xfrm>
          <a:prstGeom prst="rect">
            <a:avLst/>
          </a:prstGeom>
          <a:noFill/>
        </p:spPr>
        <p:txBody>
          <a:bodyPr wrap="square" rtlCol="0">
            <a:spAutoFit/>
          </a:bodyPr>
          <a:lstStyle/>
          <a:p>
            <a:pPr marL="457200" indent="-457200">
              <a:buAutoNum type="alphaUcPeriod"/>
            </a:pPr>
            <a:r>
              <a:rPr lang="en-US" sz="2400" b="1">
                <a:latin typeface="Quicksand" pitchFamily="2" charset="0"/>
              </a:rPr>
              <a:t>She can dance.</a:t>
            </a:r>
          </a:p>
          <a:p>
            <a:pPr marL="457200" indent="-457200">
              <a:buAutoNum type="alphaUcPeriod"/>
            </a:pPr>
            <a:r>
              <a:rPr lang="en-US" sz="2400" b="1">
                <a:latin typeface="Quicksand" pitchFamily="2" charset="0"/>
              </a:rPr>
              <a:t>She is playing ice hockey.</a:t>
            </a:r>
          </a:p>
          <a:p>
            <a:pPr marL="457200" indent="-457200">
              <a:buAutoNum type="alphaUcPeriod"/>
            </a:pPr>
            <a:r>
              <a:rPr lang="en-US" sz="2400" b="1">
                <a:latin typeface="Quicksand" pitchFamily="2" charset="0"/>
              </a:rPr>
              <a:t>She goes to school.</a:t>
            </a:r>
          </a:p>
          <a:p>
            <a:pPr marL="457200" indent="-457200">
              <a:buAutoNum type="alphaUcPeriod"/>
            </a:pPr>
            <a:r>
              <a:rPr lang="en-US" sz="2400" b="1">
                <a:latin typeface="Quicksand" pitchFamily="2" charset="0"/>
              </a:rPr>
              <a:t>She is my mother.</a:t>
            </a:r>
          </a:p>
        </p:txBody>
      </p:sp>
      <p:sp>
        <p:nvSpPr>
          <p:cNvPr id="28" name="Oval 27">
            <a:extLst>
              <a:ext uri="{FF2B5EF4-FFF2-40B4-BE49-F238E27FC236}">
                <a16:creationId xmlns:a16="http://schemas.microsoft.com/office/drawing/2014/main" id="{27593317-C52B-10F4-2885-C3099AABE392}"/>
              </a:ext>
            </a:extLst>
          </p:cNvPr>
          <p:cNvSpPr/>
          <p:nvPr/>
        </p:nvSpPr>
        <p:spPr>
          <a:xfrm>
            <a:off x="6096000" y="2118377"/>
            <a:ext cx="490194" cy="48218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BE24611-90E1-6A0E-D10F-AFD57887D291}"/>
              </a:ext>
            </a:extLst>
          </p:cNvPr>
          <p:cNvSpPr txBox="1"/>
          <p:nvPr/>
        </p:nvSpPr>
        <p:spPr>
          <a:xfrm>
            <a:off x="6255559" y="4556614"/>
            <a:ext cx="4842924" cy="1569660"/>
          </a:xfrm>
          <a:prstGeom prst="rect">
            <a:avLst/>
          </a:prstGeom>
          <a:noFill/>
        </p:spPr>
        <p:txBody>
          <a:bodyPr wrap="square" rtlCol="0">
            <a:spAutoFit/>
          </a:bodyPr>
          <a:lstStyle/>
          <a:p>
            <a:pPr marL="457200" indent="-457200">
              <a:buAutoNum type="alphaUcPeriod"/>
            </a:pPr>
            <a:r>
              <a:rPr lang="en-US" sz="2400" b="1">
                <a:latin typeface="Quicksand" pitchFamily="2" charset="0"/>
              </a:rPr>
              <a:t>on</a:t>
            </a:r>
          </a:p>
          <a:p>
            <a:pPr marL="457200" indent="-457200">
              <a:buAutoNum type="alphaUcPeriod"/>
            </a:pPr>
            <a:r>
              <a:rPr lang="en-US" sz="2400" b="1">
                <a:latin typeface="Quicksand" pitchFamily="2" charset="0"/>
              </a:rPr>
              <a:t>under</a:t>
            </a:r>
          </a:p>
          <a:p>
            <a:pPr marL="457200" indent="-457200">
              <a:buAutoNum type="alphaUcPeriod"/>
            </a:pPr>
            <a:r>
              <a:rPr lang="en-US" sz="2400" b="1">
                <a:latin typeface="Quicksand" pitchFamily="2" charset="0"/>
              </a:rPr>
              <a:t>next to</a:t>
            </a:r>
          </a:p>
          <a:p>
            <a:pPr marL="457200" indent="-457200">
              <a:buAutoNum type="alphaUcPeriod"/>
            </a:pPr>
            <a:r>
              <a:rPr lang="en-US" sz="2400" b="1">
                <a:latin typeface="Quicksand" pitchFamily="2" charset="0"/>
              </a:rPr>
              <a:t>opposite</a:t>
            </a:r>
          </a:p>
        </p:txBody>
      </p:sp>
      <p:sp>
        <p:nvSpPr>
          <p:cNvPr id="30" name="Oval 29">
            <a:extLst>
              <a:ext uri="{FF2B5EF4-FFF2-40B4-BE49-F238E27FC236}">
                <a16:creationId xmlns:a16="http://schemas.microsoft.com/office/drawing/2014/main" id="{1D2B14E3-B0D2-A1BF-2A22-17E5CC2143EB}"/>
              </a:ext>
            </a:extLst>
          </p:cNvPr>
          <p:cNvSpPr/>
          <p:nvPr/>
        </p:nvSpPr>
        <p:spPr>
          <a:xfrm>
            <a:off x="6210852" y="4577130"/>
            <a:ext cx="490194" cy="48218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81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5"/>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6"/>
          <a:stretch>
            <a:fillRect/>
          </a:stretch>
        </p:blipFill>
        <p:spPr>
          <a:xfrm>
            <a:off x="9118282" y="1605064"/>
            <a:ext cx="2233532" cy="746808"/>
          </a:xfrm>
          <a:prstGeom prst="rect">
            <a:avLst/>
          </a:prstGeom>
          <a:noFill/>
          <a:ln w="9525">
            <a:noFill/>
          </a:ln>
        </p:spPr>
      </p:pic>
      <p:pic>
        <p:nvPicPr>
          <p:cNvPr id="64546" name="图片 64545" descr="3"/>
          <p:cNvPicPr>
            <a:picLocks noChangeAspect="1"/>
          </p:cNvPicPr>
          <p:nvPr/>
        </p:nvPicPr>
        <p:blipFill>
          <a:blip r:embed="rId7"/>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8"/>
          <a:stretch>
            <a:fillRect/>
          </a:stretch>
        </p:blipFill>
        <p:spPr>
          <a:xfrm>
            <a:off x="58742" y="700865"/>
            <a:ext cx="1693532" cy="788171"/>
          </a:xfrm>
          <a:prstGeom prst="rect">
            <a:avLst/>
          </a:prstGeom>
          <a:noFill/>
          <a:ln w="9525">
            <a:noFill/>
          </a:ln>
        </p:spPr>
      </p:pic>
      <p:sp>
        <p:nvSpPr>
          <p:cNvPr id="64534" name="文本框 64533"/>
          <p:cNvSpPr txBox="1"/>
          <p:nvPr/>
        </p:nvSpPr>
        <p:spPr>
          <a:xfrm>
            <a:off x="2328277" y="3272657"/>
            <a:ext cx="6786995" cy="307776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917" tIns="60959" rIns="121917" bIns="60959">
            <a:spAutoFit/>
          </a:bodyPr>
          <a:lstStyle/>
          <a:p>
            <a:pPr algn="ctr" defTabSz="1447810">
              <a:spcBef>
                <a:spcPct val="50000"/>
              </a:spcBef>
            </a:pPr>
            <a:r>
              <a:rPr lang="en-US" altLang="zh-CN" sz="96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96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5145" y="874340"/>
            <a:ext cx="441192" cy="441192"/>
          </a:xfrm>
          <a:prstGeom prst="rect">
            <a:avLst/>
          </a:prstGeom>
        </p:spPr>
      </p:pic>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42"/>
            <a:ext cx="1564144" cy="749977"/>
          </a:xfrm>
          <a:prstGeom prst="rect">
            <a:avLst/>
          </a:prstGeom>
        </p:spPr>
      </p:pic>
    </p:spTree>
    <p:extLst>
      <p:ext uri="{BB962C8B-B14F-4D97-AF65-F5344CB8AC3E}">
        <p14:creationId xmlns:p14="http://schemas.microsoft.com/office/powerpoint/2010/main" val="383248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9"/>
          <p:cNvSpPr txBox="1">
            <a:spLocks noGrp="1"/>
          </p:cNvSpPr>
          <p:nvPr>
            <p:ph type="title"/>
          </p:nvPr>
        </p:nvSpPr>
        <p:spPr>
          <a:xfrm>
            <a:off x="960000" y="720000"/>
            <a:ext cx="10272000" cy="752400"/>
          </a:xfrm>
          <a:prstGeom prst="rect">
            <a:avLst/>
          </a:prstGeom>
        </p:spPr>
        <p:txBody>
          <a:bodyPr spcFirstLastPara="1" wrap="square" lIns="121900" tIns="121900" rIns="121900" bIns="121900" anchor="ctr" anchorCtr="0">
            <a:noAutofit/>
          </a:bodyPr>
          <a:lstStyle/>
          <a:p>
            <a:pPr algn="ctr"/>
            <a:r>
              <a:rPr lang="en" dirty="0">
                <a:solidFill>
                  <a:schemeClr val="accent1"/>
                </a:solidFill>
              </a:rPr>
              <a:t>Contents</a:t>
            </a:r>
            <a:endParaRPr dirty="0"/>
          </a:p>
        </p:txBody>
      </p:sp>
      <p:sp>
        <p:nvSpPr>
          <p:cNvPr id="370" name="Google Shape;370;p29"/>
          <p:cNvSpPr/>
          <p:nvPr/>
        </p:nvSpPr>
        <p:spPr>
          <a:xfrm>
            <a:off x="9854366" y="912965"/>
            <a:ext cx="982753" cy="366475"/>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1" name="Google Shape;371;p29"/>
          <p:cNvGrpSpPr/>
          <p:nvPr/>
        </p:nvGrpSpPr>
        <p:grpSpPr>
          <a:xfrm>
            <a:off x="10424200" y="678533"/>
            <a:ext cx="470067" cy="793867"/>
            <a:chOff x="6203650" y="4269275"/>
            <a:chExt cx="352550" cy="595400"/>
          </a:xfrm>
        </p:grpSpPr>
        <p:sp>
          <p:nvSpPr>
            <p:cNvPr id="372" name="Google Shape;372;p29"/>
            <p:cNvSpPr/>
            <p:nvPr/>
          </p:nvSpPr>
          <p:spPr>
            <a:xfrm>
              <a:off x="6356800" y="4640125"/>
              <a:ext cx="46300" cy="224550"/>
            </a:xfrm>
            <a:custGeom>
              <a:avLst/>
              <a:gdLst/>
              <a:ahLst/>
              <a:cxnLst/>
              <a:rect l="l" t="t" r="r" b="b"/>
              <a:pathLst>
                <a:path w="1852" h="8982" extrusionOk="0">
                  <a:moveTo>
                    <a:pt x="328" y="1"/>
                  </a:moveTo>
                  <a:lnTo>
                    <a:pt x="0" y="8981"/>
                  </a:lnTo>
                  <a:lnTo>
                    <a:pt x="1852" y="8981"/>
                  </a:lnTo>
                  <a:lnTo>
                    <a:pt x="1626"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29"/>
            <p:cNvSpPr/>
            <p:nvPr/>
          </p:nvSpPr>
          <p:spPr>
            <a:xfrm>
              <a:off x="6367875" y="4644625"/>
              <a:ext cx="108725" cy="123700"/>
            </a:xfrm>
            <a:custGeom>
              <a:avLst/>
              <a:gdLst/>
              <a:ahLst/>
              <a:cxnLst/>
              <a:rect l="l" t="t" r="r" b="b"/>
              <a:pathLst>
                <a:path w="4349" h="4948" extrusionOk="0">
                  <a:moveTo>
                    <a:pt x="2736" y="1"/>
                  </a:moveTo>
                  <a:cubicBezTo>
                    <a:pt x="3767" y="3521"/>
                    <a:pt x="26" y="3917"/>
                    <a:pt x="26" y="3917"/>
                  </a:cubicBezTo>
                  <a:lnTo>
                    <a:pt x="0" y="4948"/>
                  </a:lnTo>
                  <a:cubicBezTo>
                    <a:pt x="4348" y="3587"/>
                    <a:pt x="3707" y="160"/>
                    <a:pt x="3707" y="160"/>
                  </a:cubicBezTo>
                  <a:lnTo>
                    <a:pt x="2736"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29"/>
            <p:cNvSpPr/>
            <p:nvPr/>
          </p:nvSpPr>
          <p:spPr>
            <a:xfrm>
              <a:off x="6301450" y="4623125"/>
              <a:ext cx="78575" cy="100625"/>
            </a:xfrm>
            <a:custGeom>
              <a:avLst/>
              <a:gdLst/>
              <a:ahLst/>
              <a:cxnLst/>
              <a:rect l="l" t="t" r="r" b="b"/>
              <a:pathLst>
                <a:path w="3143" h="4025" extrusionOk="0">
                  <a:moveTo>
                    <a:pt x="41" y="1"/>
                  </a:moveTo>
                  <a:cubicBezTo>
                    <a:pt x="0" y="3662"/>
                    <a:pt x="2779" y="4024"/>
                    <a:pt x="2779" y="4024"/>
                  </a:cubicBezTo>
                  <a:lnTo>
                    <a:pt x="3143" y="3320"/>
                  </a:lnTo>
                  <a:cubicBezTo>
                    <a:pt x="197" y="3235"/>
                    <a:pt x="823" y="276"/>
                    <a:pt x="823" y="276"/>
                  </a:cubicBezTo>
                  <a:lnTo>
                    <a:pt x="41"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29"/>
            <p:cNvSpPr/>
            <p:nvPr/>
          </p:nvSpPr>
          <p:spPr>
            <a:xfrm>
              <a:off x="6203650" y="4269275"/>
              <a:ext cx="352550" cy="419325"/>
            </a:xfrm>
            <a:custGeom>
              <a:avLst/>
              <a:gdLst/>
              <a:ahLst/>
              <a:cxnLst/>
              <a:rect l="l" t="t" r="r" b="b"/>
              <a:pathLst>
                <a:path w="14102" h="16773" extrusionOk="0">
                  <a:moveTo>
                    <a:pt x="7053" y="0"/>
                  </a:moveTo>
                  <a:cubicBezTo>
                    <a:pt x="7053" y="0"/>
                    <a:pt x="7052" y="0"/>
                    <a:pt x="7052" y="0"/>
                  </a:cubicBezTo>
                  <a:cubicBezTo>
                    <a:pt x="3157" y="0"/>
                    <a:pt x="1" y="4154"/>
                    <a:pt x="1" y="9277"/>
                  </a:cubicBezTo>
                  <a:cubicBezTo>
                    <a:pt x="1" y="14400"/>
                    <a:pt x="3157" y="16773"/>
                    <a:pt x="7052" y="16773"/>
                  </a:cubicBezTo>
                  <a:cubicBezTo>
                    <a:pt x="10944" y="16773"/>
                    <a:pt x="14101" y="14400"/>
                    <a:pt x="14101" y="9277"/>
                  </a:cubicBezTo>
                  <a:cubicBezTo>
                    <a:pt x="14101" y="4154"/>
                    <a:pt x="10945" y="0"/>
                    <a:pt x="70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76" name="Google Shape;376;p29"/>
          <p:cNvSpPr/>
          <p:nvPr/>
        </p:nvSpPr>
        <p:spPr>
          <a:xfrm>
            <a:off x="10062640" y="333769"/>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29"/>
          <p:cNvSpPr/>
          <p:nvPr/>
        </p:nvSpPr>
        <p:spPr>
          <a:xfrm rot="2153044">
            <a:off x="11111812" y="947469"/>
            <a:ext cx="240360" cy="378688"/>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Rounded Corners 3">
            <a:extLst>
              <a:ext uri="{FF2B5EF4-FFF2-40B4-BE49-F238E27FC236}">
                <a16:creationId xmlns:a16="http://schemas.microsoft.com/office/drawing/2014/main" id="{EE9C4631-B533-2EB3-2BEC-6B52D630D98D}"/>
              </a:ext>
            </a:extLst>
          </p:cNvPr>
          <p:cNvSpPr/>
          <p:nvPr/>
        </p:nvSpPr>
        <p:spPr>
          <a:xfrm>
            <a:off x="960001" y="2000251"/>
            <a:ext cx="1983225" cy="10499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5867" kern="0" dirty="0">
                <a:solidFill>
                  <a:srgbClr val="FFFFFF"/>
                </a:solidFill>
                <a:latin typeface="Fredoka One" panose="02000000000000000000" pitchFamily="2" charset="0"/>
                <a:sym typeface="Arial"/>
              </a:rPr>
              <a:t>01</a:t>
            </a:r>
          </a:p>
        </p:txBody>
      </p:sp>
      <p:sp>
        <p:nvSpPr>
          <p:cNvPr id="15" name="Rectangle: Rounded Corners 14">
            <a:extLst>
              <a:ext uri="{FF2B5EF4-FFF2-40B4-BE49-F238E27FC236}">
                <a16:creationId xmlns:a16="http://schemas.microsoft.com/office/drawing/2014/main" id="{39A4C48E-1BBB-B9BD-E82C-E7B473B1BA37}"/>
              </a:ext>
            </a:extLst>
          </p:cNvPr>
          <p:cNvSpPr/>
          <p:nvPr/>
        </p:nvSpPr>
        <p:spPr>
          <a:xfrm>
            <a:off x="1240125" y="4599370"/>
            <a:ext cx="1983225" cy="10499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5867" kern="0" dirty="0">
                <a:solidFill>
                  <a:srgbClr val="FFFFFF"/>
                </a:solidFill>
                <a:latin typeface="Fredoka One" panose="02000000000000000000" pitchFamily="2" charset="0"/>
                <a:sym typeface="Arial"/>
              </a:rPr>
              <a:t>02</a:t>
            </a:r>
          </a:p>
        </p:txBody>
      </p:sp>
      <p:sp>
        <p:nvSpPr>
          <p:cNvPr id="16" name="Rectangle: Rounded Corners 15">
            <a:extLst>
              <a:ext uri="{FF2B5EF4-FFF2-40B4-BE49-F238E27FC236}">
                <a16:creationId xmlns:a16="http://schemas.microsoft.com/office/drawing/2014/main" id="{09B1AD46-8A05-5EFE-7936-7DE7BB829692}"/>
              </a:ext>
            </a:extLst>
          </p:cNvPr>
          <p:cNvSpPr/>
          <p:nvPr/>
        </p:nvSpPr>
        <p:spPr>
          <a:xfrm>
            <a:off x="5104388" y="3084014"/>
            <a:ext cx="1983225" cy="10499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lang="en-US" sz="5867" kern="0" dirty="0">
                <a:solidFill>
                  <a:srgbClr val="FFFFFF"/>
                </a:solidFill>
                <a:latin typeface="Fredoka One" panose="02000000000000000000" pitchFamily="2" charset="0"/>
                <a:sym typeface="Arial"/>
              </a:rPr>
              <a:t>03</a:t>
            </a:r>
          </a:p>
        </p:txBody>
      </p:sp>
      <p:sp>
        <p:nvSpPr>
          <p:cNvPr id="18" name="Rectangle: Rounded Corners 17">
            <a:extLst>
              <a:ext uri="{FF2B5EF4-FFF2-40B4-BE49-F238E27FC236}">
                <a16:creationId xmlns:a16="http://schemas.microsoft.com/office/drawing/2014/main" id="{147A7B16-CB46-3FAD-7583-6FD800250116}"/>
              </a:ext>
            </a:extLst>
          </p:cNvPr>
          <p:cNvSpPr/>
          <p:nvPr/>
        </p:nvSpPr>
        <p:spPr>
          <a:xfrm>
            <a:off x="8785278" y="2000251"/>
            <a:ext cx="1983225" cy="104998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buClr>
                <a:srgbClr val="000000"/>
              </a:buClr>
            </a:pPr>
            <a:r>
              <a:rPr lang="en-US" sz="5867" kern="0" dirty="0">
                <a:solidFill>
                  <a:srgbClr val="FFFFFF"/>
                </a:solidFill>
                <a:latin typeface="Fredoka One" panose="02000000000000000000" pitchFamily="2" charset="0"/>
                <a:sym typeface="Arial"/>
              </a:rPr>
              <a:t>04</a:t>
            </a:r>
          </a:p>
        </p:txBody>
      </p:sp>
      <p:sp>
        <p:nvSpPr>
          <p:cNvPr id="19" name="Rectangle: Rounded Corners 18">
            <a:extLst>
              <a:ext uri="{FF2B5EF4-FFF2-40B4-BE49-F238E27FC236}">
                <a16:creationId xmlns:a16="http://schemas.microsoft.com/office/drawing/2014/main" id="{EC42CE3B-7B3B-46B1-E12B-D56F3DD7C440}"/>
              </a:ext>
            </a:extLst>
          </p:cNvPr>
          <p:cNvSpPr/>
          <p:nvPr/>
        </p:nvSpPr>
        <p:spPr>
          <a:xfrm>
            <a:off x="8785278" y="4565654"/>
            <a:ext cx="1983225" cy="1049980"/>
          </a:xfrm>
          <a:prstGeom prst="roundRect">
            <a:avLst/>
          </a:prstGeom>
          <a:solidFill>
            <a:schemeClr val="bg2">
              <a:lumMod val="60000"/>
              <a:lumOff val="40000"/>
            </a:schemeClr>
          </a:solidFill>
          <a:ln>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r>
              <a:rPr lang="en-US" sz="5867" kern="0" dirty="0">
                <a:solidFill>
                  <a:srgbClr val="FFFFFF"/>
                </a:solidFill>
                <a:latin typeface="Fredoka One" panose="02000000000000000000" pitchFamily="2" charset="0"/>
                <a:sym typeface="Arial"/>
              </a:rPr>
              <a:t>05</a:t>
            </a:r>
          </a:p>
        </p:txBody>
      </p:sp>
      <p:sp>
        <p:nvSpPr>
          <p:cNvPr id="5" name="TextBox 4">
            <a:extLst>
              <a:ext uri="{FF2B5EF4-FFF2-40B4-BE49-F238E27FC236}">
                <a16:creationId xmlns:a16="http://schemas.microsoft.com/office/drawing/2014/main" id="{BFC17E37-C573-A904-7B01-CE3E5011DA35}"/>
              </a:ext>
            </a:extLst>
          </p:cNvPr>
          <p:cNvSpPr txBox="1"/>
          <p:nvPr/>
        </p:nvSpPr>
        <p:spPr>
          <a:xfrm>
            <a:off x="0" y="3079893"/>
            <a:ext cx="3971925" cy="748988"/>
          </a:xfrm>
          <a:prstGeom prst="rect">
            <a:avLst/>
          </a:prstGeom>
          <a:noFill/>
        </p:spPr>
        <p:txBody>
          <a:bodyPr wrap="square" rtlCol="0">
            <a:spAutoFit/>
          </a:bodyPr>
          <a:lstStyle/>
          <a:p>
            <a:pPr algn="ctr" defTabSz="1219170">
              <a:buClr>
                <a:srgbClr val="000000"/>
              </a:buClr>
            </a:pPr>
            <a:r>
              <a:rPr lang="en-US" sz="4267" kern="0" dirty="0">
                <a:solidFill>
                  <a:srgbClr val="FF5170"/>
                </a:solidFill>
                <a:latin typeface="Fredoka One" panose="02000000000000000000" pitchFamily="2" charset="0"/>
                <a:cs typeface="Arial"/>
                <a:sym typeface="Arial"/>
              </a:rPr>
              <a:t>WARM-UP</a:t>
            </a:r>
          </a:p>
        </p:txBody>
      </p:sp>
      <p:sp>
        <p:nvSpPr>
          <p:cNvPr id="21" name="TextBox 20">
            <a:extLst>
              <a:ext uri="{FF2B5EF4-FFF2-40B4-BE49-F238E27FC236}">
                <a16:creationId xmlns:a16="http://schemas.microsoft.com/office/drawing/2014/main" id="{DBAB91DC-33E9-8FB7-9777-BE092436BFFB}"/>
              </a:ext>
            </a:extLst>
          </p:cNvPr>
          <p:cNvSpPr txBox="1"/>
          <p:nvPr/>
        </p:nvSpPr>
        <p:spPr>
          <a:xfrm>
            <a:off x="-276225" y="5686166"/>
            <a:ext cx="5015925" cy="748988"/>
          </a:xfrm>
          <a:prstGeom prst="rect">
            <a:avLst/>
          </a:prstGeom>
          <a:noFill/>
        </p:spPr>
        <p:txBody>
          <a:bodyPr wrap="square" rtlCol="0">
            <a:spAutoFit/>
          </a:bodyPr>
          <a:lstStyle/>
          <a:p>
            <a:pPr algn="ctr" defTabSz="1219170">
              <a:buClr>
                <a:srgbClr val="000000"/>
              </a:buClr>
            </a:pPr>
            <a:r>
              <a:rPr lang="en-US" sz="4267" kern="0" dirty="0">
                <a:solidFill>
                  <a:srgbClr val="FF5170"/>
                </a:solidFill>
                <a:latin typeface="Fredoka One" panose="02000000000000000000" pitchFamily="2" charset="0"/>
                <a:cs typeface="Arial"/>
                <a:sym typeface="Arial"/>
              </a:rPr>
              <a:t>PRESENTATION</a:t>
            </a:r>
          </a:p>
        </p:txBody>
      </p:sp>
      <p:sp>
        <p:nvSpPr>
          <p:cNvPr id="22" name="TextBox 21">
            <a:extLst>
              <a:ext uri="{FF2B5EF4-FFF2-40B4-BE49-F238E27FC236}">
                <a16:creationId xmlns:a16="http://schemas.microsoft.com/office/drawing/2014/main" id="{45221A0E-4B00-4857-8B88-ACE7E30359BD}"/>
              </a:ext>
            </a:extLst>
          </p:cNvPr>
          <p:cNvSpPr txBox="1"/>
          <p:nvPr/>
        </p:nvSpPr>
        <p:spPr>
          <a:xfrm>
            <a:off x="3588036" y="4133993"/>
            <a:ext cx="5015925" cy="748988"/>
          </a:xfrm>
          <a:prstGeom prst="rect">
            <a:avLst/>
          </a:prstGeom>
          <a:noFill/>
        </p:spPr>
        <p:txBody>
          <a:bodyPr wrap="square" rtlCol="0">
            <a:spAutoFit/>
          </a:bodyPr>
          <a:lstStyle/>
          <a:p>
            <a:pPr algn="ctr" defTabSz="1219170">
              <a:buClr>
                <a:srgbClr val="000000"/>
              </a:buClr>
            </a:pPr>
            <a:r>
              <a:rPr lang="en-US" sz="4267" kern="0" dirty="0">
                <a:solidFill>
                  <a:srgbClr val="FF5170"/>
                </a:solidFill>
                <a:latin typeface="Fredoka One" panose="02000000000000000000" pitchFamily="2" charset="0"/>
                <a:cs typeface="Arial"/>
                <a:sym typeface="Arial"/>
              </a:rPr>
              <a:t>PRACTICE</a:t>
            </a:r>
          </a:p>
        </p:txBody>
      </p:sp>
      <p:sp>
        <p:nvSpPr>
          <p:cNvPr id="23" name="TextBox 22">
            <a:extLst>
              <a:ext uri="{FF2B5EF4-FFF2-40B4-BE49-F238E27FC236}">
                <a16:creationId xmlns:a16="http://schemas.microsoft.com/office/drawing/2014/main" id="{F867B8AC-7B92-3A7F-9B8F-32CE952DECBE}"/>
              </a:ext>
            </a:extLst>
          </p:cNvPr>
          <p:cNvSpPr txBox="1"/>
          <p:nvPr/>
        </p:nvSpPr>
        <p:spPr>
          <a:xfrm>
            <a:off x="7268927" y="3028071"/>
            <a:ext cx="5015925" cy="748988"/>
          </a:xfrm>
          <a:prstGeom prst="rect">
            <a:avLst/>
          </a:prstGeom>
          <a:noFill/>
        </p:spPr>
        <p:txBody>
          <a:bodyPr wrap="square" rtlCol="0">
            <a:spAutoFit/>
          </a:bodyPr>
          <a:lstStyle/>
          <a:p>
            <a:pPr algn="ctr" defTabSz="1219170">
              <a:buClr>
                <a:srgbClr val="000000"/>
              </a:buClr>
            </a:pPr>
            <a:r>
              <a:rPr lang="en-US" sz="4267" kern="0" dirty="0">
                <a:solidFill>
                  <a:srgbClr val="FF5170"/>
                </a:solidFill>
                <a:latin typeface="Fredoka One" panose="02000000000000000000" pitchFamily="2" charset="0"/>
                <a:cs typeface="Arial"/>
                <a:sym typeface="Arial"/>
              </a:rPr>
              <a:t>PRODUCTION</a:t>
            </a:r>
          </a:p>
        </p:txBody>
      </p:sp>
      <p:sp>
        <p:nvSpPr>
          <p:cNvPr id="24" name="TextBox 23">
            <a:extLst>
              <a:ext uri="{FF2B5EF4-FFF2-40B4-BE49-F238E27FC236}">
                <a16:creationId xmlns:a16="http://schemas.microsoft.com/office/drawing/2014/main" id="{1505A43D-B423-DBB4-C5BC-81869A07F9F5}"/>
              </a:ext>
            </a:extLst>
          </p:cNvPr>
          <p:cNvSpPr txBox="1"/>
          <p:nvPr/>
        </p:nvSpPr>
        <p:spPr>
          <a:xfrm>
            <a:off x="7346403" y="5649350"/>
            <a:ext cx="5015925" cy="748988"/>
          </a:xfrm>
          <a:prstGeom prst="rect">
            <a:avLst/>
          </a:prstGeom>
          <a:noFill/>
        </p:spPr>
        <p:txBody>
          <a:bodyPr wrap="square" rtlCol="0">
            <a:spAutoFit/>
          </a:bodyPr>
          <a:lstStyle/>
          <a:p>
            <a:pPr algn="ctr" defTabSz="1219170">
              <a:buClr>
                <a:srgbClr val="000000"/>
              </a:buClr>
            </a:pPr>
            <a:r>
              <a:rPr lang="en-US" sz="4267" kern="0" dirty="0">
                <a:solidFill>
                  <a:srgbClr val="FF5170"/>
                </a:solidFill>
                <a:latin typeface="Fredoka One" panose="02000000000000000000" pitchFamily="2" charset="0"/>
                <a:cs typeface="Arial"/>
                <a:sym typeface="Arial"/>
              </a:rPr>
              <a:t>ASSESSMENT</a:t>
            </a:r>
          </a:p>
        </p:txBody>
      </p:sp>
      <p:pic>
        <p:nvPicPr>
          <p:cNvPr id="2" name="Picture 1">
            <a:extLst>
              <a:ext uri="{FF2B5EF4-FFF2-40B4-BE49-F238E27FC236}">
                <a16:creationId xmlns:a16="http://schemas.microsoft.com/office/drawing/2014/main" id="{B6F7F3AB-1638-9401-C0C2-6110C9E7CA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par>
                                <p:cTn id="8" presetID="10" presetClass="entr" presetSubtype="0" fill="hold" nodeType="withEffect">
                                  <p:stCondLst>
                                    <p:cond delay="0"/>
                                  </p:stCondLst>
                                  <p:childTnLst>
                                    <p:set>
                                      <p:cBhvr>
                                        <p:cTn id="9" dur="1" fill="hold">
                                          <p:stCondLst>
                                            <p:cond delay="0"/>
                                          </p:stCondLst>
                                        </p:cTn>
                                        <p:tgtEl>
                                          <p:spTgt spid="370"/>
                                        </p:tgtEl>
                                        <p:attrNameLst>
                                          <p:attrName>style.visibility</p:attrName>
                                        </p:attrNameLst>
                                      </p:cBhvr>
                                      <p:to>
                                        <p:strVal val="visible"/>
                                      </p:to>
                                    </p:set>
                                    <p:animEffect transition="in" filter="fade">
                                      <p:cBhvr>
                                        <p:cTn id="10" dur="1000"/>
                                        <p:tgtEl>
                                          <p:spTgt spid="370"/>
                                        </p:tgtEl>
                                      </p:cBhvr>
                                    </p:animEffect>
                                  </p:childTnLst>
                                </p:cTn>
                              </p:par>
                              <p:par>
                                <p:cTn id="11" presetID="10" presetClass="entr" presetSubtype="0" fill="hold" nodeType="withEffect">
                                  <p:stCondLst>
                                    <p:cond delay="0"/>
                                  </p:stCondLst>
                                  <p:childTnLst>
                                    <p:set>
                                      <p:cBhvr>
                                        <p:cTn id="12" dur="1" fill="hold">
                                          <p:stCondLst>
                                            <p:cond delay="0"/>
                                          </p:stCondLst>
                                        </p:cTn>
                                        <p:tgtEl>
                                          <p:spTgt spid="376"/>
                                        </p:tgtEl>
                                        <p:attrNameLst>
                                          <p:attrName>style.visibility</p:attrName>
                                        </p:attrNameLst>
                                      </p:cBhvr>
                                      <p:to>
                                        <p:strVal val="visible"/>
                                      </p:to>
                                    </p:set>
                                    <p:animEffect transition="in" filter="fade">
                                      <p:cBhvr>
                                        <p:cTn id="13" dur="1000"/>
                                        <p:tgtEl>
                                          <p:spTgt spid="376"/>
                                        </p:tgtEl>
                                      </p:cBhvr>
                                    </p:animEffect>
                                  </p:childTnLst>
                                </p:cTn>
                              </p:par>
                              <p:par>
                                <p:cTn id="14" presetID="10" presetClass="entr" presetSubtype="0" fill="hold" nodeType="withEffect">
                                  <p:stCondLst>
                                    <p:cond delay="0"/>
                                  </p:stCondLst>
                                  <p:childTnLst>
                                    <p:set>
                                      <p:cBhvr>
                                        <p:cTn id="15" dur="1" fill="hold">
                                          <p:stCondLst>
                                            <p:cond delay="0"/>
                                          </p:stCondLst>
                                        </p:cTn>
                                        <p:tgtEl>
                                          <p:spTgt spid="371"/>
                                        </p:tgtEl>
                                        <p:attrNameLst>
                                          <p:attrName>style.visibility</p:attrName>
                                        </p:attrNameLst>
                                      </p:cBhvr>
                                      <p:to>
                                        <p:strVal val="visible"/>
                                      </p:to>
                                    </p:set>
                                    <p:animEffect transition="in" filter="fade">
                                      <p:cBhvr>
                                        <p:cTn id="16" dur="1000"/>
                                        <p:tgtEl>
                                          <p:spTgt spid="371"/>
                                        </p:tgtEl>
                                      </p:cBhvr>
                                    </p:animEffect>
                                  </p:childTnLst>
                                </p:cTn>
                              </p:par>
                              <p:par>
                                <p:cTn id="17" presetID="10" presetClass="entr" presetSubtype="0" fill="hold" nodeType="withEffect">
                                  <p:stCondLst>
                                    <p:cond delay="0"/>
                                  </p:stCondLst>
                                  <p:childTnLst>
                                    <p:set>
                                      <p:cBhvr>
                                        <p:cTn id="18" dur="1" fill="hold">
                                          <p:stCondLst>
                                            <p:cond delay="0"/>
                                          </p:stCondLst>
                                        </p:cTn>
                                        <p:tgtEl>
                                          <p:spTgt spid="377"/>
                                        </p:tgtEl>
                                        <p:attrNameLst>
                                          <p:attrName>style.visibility</p:attrName>
                                        </p:attrNameLst>
                                      </p:cBhvr>
                                      <p:to>
                                        <p:strVal val="visible"/>
                                      </p:to>
                                    </p:set>
                                    <p:animEffect transition="in" filter="fade">
                                      <p:cBhvr>
                                        <p:cTn id="19" dur="1000"/>
                                        <p:tgtEl>
                                          <p:spTgt spid="37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8" grpId="0" animBg="1"/>
      <p:bldP spid="19" grpId="0" animBg="1"/>
      <p:bldP spid="5"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1"/>
          <p:cNvSpPr/>
          <p:nvPr/>
        </p:nvSpPr>
        <p:spPr>
          <a:xfrm>
            <a:off x="1740095" y="3910685"/>
            <a:ext cx="8730400" cy="1463600"/>
          </a:xfrm>
          <a:prstGeom prst="ellipseRibbon">
            <a:avLst>
              <a:gd name="adj1" fmla="val 29595"/>
              <a:gd name="adj2" fmla="val 75000"/>
              <a:gd name="adj3" fmla="val 8085"/>
            </a:avLst>
          </a:prstGeom>
          <a:solidFill>
            <a:schemeClr val="accent6"/>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439;p31"/>
          <p:cNvSpPr/>
          <p:nvPr/>
        </p:nvSpPr>
        <p:spPr>
          <a:xfrm>
            <a:off x="4499653" y="1698787"/>
            <a:ext cx="3211200" cy="2066400"/>
          </a:xfrm>
          <a:prstGeom prst="roundRect">
            <a:avLst>
              <a:gd name="adj" fmla="val 10238"/>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31"/>
          <p:cNvSpPr txBox="1">
            <a:spLocks noGrp="1"/>
          </p:cNvSpPr>
          <p:nvPr>
            <p:ph type="title"/>
          </p:nvPr>
        </p:nvSpPr>
        <p:spPr>
          <a:xfrm>
            <a:off x="2972933" y="4325885"/>
            <a:ext cx="6246400" cy="1122400"/>
          </a:xfrm>
          <a:prstGeom prst="rect">
            <a:avLst/>
          </a:prstGeom>
        </p:spPr>
        <p:txBody>
          <a:bodyPr spcFirstLastPara="1" wrap="square" lIns="121900" tIns="121900" rIns="121900" bIns="121900" anchor="ctr" anchorCtr="0">
            <a:noAutofit/>
          </a:bodyPr>
          <a:lstStyle/>
          <a:p>
            <a:r>
              <a:rPr lang="en" dirty="0">
                <a:solidFill>
                  <a:schemeClr val="accent1"/>
                </a:solidFill>
              </a:rPr>
              <a:t>WARM-UP</a:t>
            </a:r>
            <a:endParaRPr dirty="0"/>
          </a:p>
        </p:txBody>
      </p:sp>
      <p:sp>
        <p:nvSpPr>
          <p:cNvPr id="441" name="Google Shape;441;p31"/>
          <p:cNvSpPr txBox="1">
            <a:spLocks noGrp="1"/>
          </p:cNvSpPr>
          <p:nvPr>
            <p:ph type="title" idx="2"/>
          </p:nvPr>
        </p:nvSpPr>
        <p:spPr>
          <a:xfrm>
            <a:off x="4891567" y="1602385"/>
            <a:ext cx="2427600" cy="2259200"/>
          </a:xfrm>
          <a:prstGeom prst="rect">
            <a:avLst/>
          </a:prstGeom>
        </p:spPr>
        <p:txBody>
          <a:bodyPr spcFirstLastPara="1" wrap="square" lIns="121900" tIns="121900" rIns="121900" bIns="121900" anchor="b" anchorCtr="0">
            <a:noAutofit/>
          </a:bodyPr>
          <a:lstStyle/>
          <a:p>
            <a:r>
              <a:rPr lang="en"/>
              <a:t>01</a:t>
            </a:r>
            <a:endParaRPr/>
          </a:p>
        </p:txBody>
      </p:sp>
      <p:cxnSp>
        <p:nvCxnSpPr>
          <p:cNvPr id="443" name="Google Shape;443;p31"/>
          <p:cNvCxnSpPr>
            <a:stCxn id="439" idx="2"/>
            <a:endCxn id="440" idx="0"/>
          </p:cNvCxnSpPr>
          <p:nvPr/>
        </p:nvCxnSpPr>
        <p:spPr>
          <a:xfrm flipH="1">
            <a:off x="6096053" y="3765187"/>
            <a:ext cx="9200" cy="560800"/>
          </a:xfrm>
          <a:prstGeom prst="straightConnector1">
            <a:avLst/>
          </a:prstGeom>
          <a:noFill/>
          <a:ln w="28575" cap="rnd" cmpd="sng">
            <a:solidFill>
              <a:schemeClr val="accent5"/>
            </a:solidFill>
            <a:prstDash val="dot"/>
            <a:round/>
            <a:headEnd type="none" w="med" len="med"/>
            <a:tailEnd type="none" w="med" len="med"/>
          </a:ln>
        </p:spPr>
      </p:cxnSp>
      <p:grpSp>
        <p:nvGrpSpPr>
          <p:cNvPr id="444" name="Google Shape;444;p31"/>
          <p:cNvGrpSpPr/>
          <p:nvPr/>
        </p:nvGrpSpPr>
        <p:grpSpPr>
          <a:xfrm>
            <a:off x="5894402" y="459410"/>
            <a:ext cx="402652" cy="1236929"/>
            <a:chOff x="3188000" y="4225325"/>
            <a:chExt cx="208125" cy="639350"/>
          </a:xfrm>
        </p:grpSpPr>
        <p:sp>
          <p:nvSpPr>
            <p:cNvPr id="445" name="Google Shape;445;p31"/>
            <p:cNvSpPr/>
            <p:nvPr/>
          </p:nvSpPr>
          <p:spPr>
            <a:xfrm>
              <a:off x="3273600" y="4232125"/>
              <a:ext cx="42000" cy="632550"/>
            </a:xfrm>
            <a:custGeom>
              <a:avLst/>
              <a:gdLst/>
              <a:ahLst/>
              <a:cxnLst/>
              <a:rect l="l" t="t" r="r" b="b"/>
              <a:pathLst>
                <a:path w="1680" h="25302" extrusionOk="0">
                  <a:moveTo>
                    <a:pt x="576" y="1"/>
                  </a:moveTo>
                  <a:lnTo>
                    <a:pt x="0" y="25301"/>
                  </a:lnTo>
                  <a:lnTo>
                    <a:pt x="1679" y="25301"/>
                  </a:lnTo>
                  <a:lnTo>
                    <a:pt x="1101"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1"/>
            <p:cNvSpPr/>
            <p:nvPr/>
          </p:nvSpPr>
          <p:spPr>
            <a:xfrm>
              <a:off x="3188000" y="4551950"/>
              <a:ext cx="208125" cy="178350"/>
            </a:xfrm>
            <a:custGeom>
              <a:avLst/>
              <a:gdLst/>
              <a:ahLst/>
              <a:cxnLst/>
              <a:rect l="l" t="t" r="r" b="b"/>
              <a:pathLst>
                <a:path w="8325" h="7134" extrusionOk="0">
                  <a:moveTo>
                    <a:pt x="4148" y="0"/>
                  </a:moveTo>
                  <a:cubicBezTo>
                    <a:pt x="3724" y="0"/>
                    <a:pt x="3299" y="213"/>
                    <a:pt x="3062" y="638"/>
                  </a:cubicBezTo>
                  <a:lnTo>
                    <a:pt x="463" y="5282"/>
                  </a:lnTo>
                  <a:cubicBezTo>
                    <a:pt x="0" y="6111"/>
                    <a:pt x="599" y="7134"/>
                    <a:pt x="1550" y="7134"/>
                  </a:cubicBezTo>
                  <a:lnTo>
                    <a:pt x="6773" y="7134"/>
                  </a:lnTo>
                  <a:cubicBezTo>
                    <a:pt x="7726" y="7134"/>
                    <a:pt x="8325" y="6106"/>
                    <a:pt x="7856" y="5276"/>
                  </a:cubicBezTo>
                  <a:lnTo>
                    <a:pt x="5230" y="632"/>
                  </a:lnTo>
                  <a:cubicBezTo>
                    <a:pt x="4992" y="211"/>
                    <a:pt x="4570" y="0"/>
                    <a:pt x="414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1"/>
            <p:cNvSpPr/>
            <p:nvPr/>
          </p:nvSpPr>
          <p:spPr>
            <a:xfrm>
              <a:off x="3199500" y="4426250"/>
              <a:ext cx="184175" cy="149000"/>
            </a:xfrm>
            <a:custGeom>
              <a:avLst/>
              <a:gdLst/>
              <a:ahLst/>
              <a:cxnLst/>
              <a:rect l="l" t="t" r="r" b="b"/>
              <a:pathLst>
                <a:path w="7367" h="5960" extrusionOk="0">
                  <a:moveTo>
                    <a:pt x="3671" y="0"/>
                  </a:moveTo>
                  <a:cubicBezTo>
                    <a:pt x="3260" y="0"/>
                    <a:pt x="2850" y="200"/>
                    <a:pt x="2607" y="598"/>
                  </a:cubicBezTo>
                  <a:lnTo>
                    <a:pt x="503" y="4070"/>
                  </a:lnTo>
                  <a:cubicBezTo>
                    <a:pt x="0" y="4898"/>
                    <a:pt x="597" y="5959"/>
                    <a:pt x="1567" y="5959"/>
                  </a:cubicBezTo>
                  <a:lnTo>
                    <a:pt x="5798" y="5959"/>
                  </a:lnTo>
                  <a:cubicBezTo>
                    <a:pt x="6771" y="5959"/>
                    <a:pt x="7367" y="4894"/>
                    <a:pt x="6859" y="4065"/>
                  </a:cubicBezTo>
                  <a:lnTo>
                    <a:pt x="4733" y="595"/>
                  </a:lnTo>
                  <a:cubicBezTo>
                    <a:pt x="4489" y="199"/>
                    <a:pt x="4080" y="0"/>
                    <a:pt x="36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1"/>
            <p:cNvSpPr/>
            <p:nvPr/>
          </p:nvSpPr>
          <p:spPr>
            <a:xfrm>
              <a:off x="3209550" y="4318575"/>
              <a:ext cx="163275" cy="126275"/>
            </a:xfrm>
            <a:custGeom>
              <a:avLst/>
              <a:gdLst/>
              <a:ahLst/>
              <a:cxnLst/>
              <a:rect l="l" t="t" r="r" b="b"/>
              <a:pathLst>
                <a:path w="6531" h="5051" extrusionOk="0">
                  <a:moveTo>
                    <a:pt x="3255" y="1"/>
                  </a:moveTo>
                  <a:cubicBezTo>
                    <a:pt x="2857" y="1"/>
                    <a:pt x="2459" y="189"/>
                    <a:pt x="2215" y="565"/>
                  </a:cubicBezTo>
                  <a:lnTo>
                    <a:pt x="542" y="3126"/>
                  </a:lnTo>
                  <a:cubicBezTo>
                    <a:pt x="0" y="3955"/>
                    <a:pt x="595" y="5051"/>
                    <a:pt x="1584" y="5051"/>
                  </a:cubicBezTo>
                  <a:lnTo>
                    <a:pt x="4946" y="5051"/>
                  </a:lnTo>
                  <a:cubicBezTo>
                    <a:pt x="5937" y="5051"/>
                    <a:pt x="6530" y="3949"/>
                    <a:pt x="5985" y="3121"/>
                  </a:cubicBezTo>
                  <a:lnTo>
                    <a:pt x="4295" y="559"/>
                  </a:lnTo>
                  <a:cubicBezTo>
                    <a:pt x="4049" y="187"/>
                    <a:pt x="3652" y="1"/>
                    <a:pt x="32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1"/>
            <p:cNvSpPr/>
            <p:nvPr/>
          </p:nvSpPr>
          <p:spPr>
            <a:xfrm>
              <a:off x="3218450" y="4225325"/>
              <a:ext cx="144775" cy="108375"/>
            </a:xfrm>
            <a:custGeom>
              <a:avLst/>
              <a:gdLst/>
              <a:ahLst/>
              <a:cxnLst/>
              <a:rect l="l" t="t" r="r" b="b"/>
              <a:pathLst>
                <a:path w="5791" h="4335" extrusionOk="0">
                  <a:moveTo>
                    <a:pt x="2888" y="1"/>
                  </a:moveTo>
                  <a:cubicBezTo>
                    <a:pt x="2502" y="1"/>
                    <a:pt x="2116" y="178"/>
                    <a:pt x="1869" y="532"/>
                  </a:cubicBezTo>
                  <a:lnTo>
                    <a:pt x="577" y="2376"/>
                  </a:lnTo>
                  <a:cubicBezTo>
                    <a:pt x="0" y="3202"/>
                    <a:pt x="591" y="4335"/>
                    <a:pt x="1597" y="4335"/>
                  </a:cubicBezTo>
                  <a:lnTo>
                    <a:pt x="4192" y="4335"/>
                  </a:lnTo>
                  <a:cubicBezTo>
                    <a:pt x="5201" y="4335"/>
                    <a:pt x="5791" y="3197"/>
                    <a:pt x="5208" y="2373"/>
                  </a:cubicBezTo>
                  <a:lnTo>
                    <a:pt x="3904" y="528"/>
                  </a:lnTo>
                  <a:cubicBezTo>
                    <a:pt x="3656" y="176"/>
                    <a:pt x="3272" y="1"/>
                    <a:pt x="288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0" name="Google Shape;450;p31"/>
          <p:cNvGrpSpPr/>
          <p:nvPr/>
        </p:nvGrpSpPr>
        <p:grpSpPr>
          <a:xfrm>
            <a:off x="5341693" y="1456852"/>
            <a:ext cx="670412" cy="241933"/>
            <a:chOff x="1893500" y="4742700"/>
            <a:chExt cx="338000" cy="121975"/>
          </a:xfrm>
        </p:grpSpPr>
        <p:sp>
          <p:nvSpPr>
            <p:cNvPr id="451" name="Google Shape;451;p31"/>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1"/>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1"/>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1"/>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5" name="Google Shape;455;p31"/>
          <p:cNvGrpSpPr/>
          <p:nvPr/>
        </p:nvGrpSpPr>
        <p:grpSpPr>
          <a:xfrm>
            <a:off x="6179893" y="1456852"/>
            <a:ext cx="670412" cy="241933"/>
            <a:chOff x="1893500" y="4742700"/>
            <a:chExt cx="338000" cy="121975"/>
          </a:xfrm>
        </p:grpSpPr>
        <p:sp>
          <p:nvSpPr>
            <p:cNvPr id="456" name="Google Shape;456;p31"/>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1"/>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1"/>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1"/>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0" name="Google Shape;460;p31"/>
          <p:cNvSpPr/>
          <p:nvPr/>
        </p:nvSpPr>
        <p:spPr>
          <a:xfrm>
            <a:off x="1319967" y="11455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1"/>
          <p:cNvSpPr/>
          <p:nvPr/>
        </p:nvSpPr>
        <p:spPr>
          <a:xfrm>
            <a:off x="9219346" y="18499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1"/>
          <p:cNvSpPr/>
          <p:nvPr/>
        </p:nvSpPr>
        <p:spPr>
          <a:xfrm>
            <a:off x="5413707" y="11337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1"/>
          <p:cNvSpPr/>
          <p:nvPr/>
        </p:nvSpPr>
        <p:spPr>
          <a:xfrm>
            <a:off x="2750825" y="2358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1"/>
          <p:cNvSpPr/>
          <p:nvPr/>
        </p:nvSpPr>
        <p:spPr>
          <a:xfrm>
            <a:off x="9892807" y="13429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1"/>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1"/>
          <p:cNvSpPr/>
          <p:nvPr/>
        </p:nvSpPr>
        <p:spPr>
          <a:xfrm>
            <a:off x="10991625" y="8153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5511541-ED89-BF15-0681-69A2098C16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breeze.wav"/>
          </p:stSnd>
        </p:sndAc>
      </p:transition>
    </mc:Choice>
    <mc:Fallback xmlns="">
      <p:transition spd="slow">
        <p:fade/>
        <p:sndAc>
          <p:stSnd>
            <p:snd r:embed="rId5" name="breez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grpSp>
        <p:nvGrpSpPr>
          <p:cNvPr id="444" name="Google Shape;444;p31"/>
          <p:cNvGrpSpPr/>
          <p:nvPr/>
        </p:nvGrpSpPr>
        <p:grpSpPr>
          <a:xfrm>
            <a:off x="5894402" y="459410"/>
            <a:ext cx="402652" cy="1236929"/>
            <a:chOff x="3188000" y="4225325"/>
            <a:chExt cx="208125" cy="639350"/>
          </a:xfrm>
        </p:grpSpPr>
        <p:sp>
          <p:nvSpPr>
            <p:cNvPr id="445" name="Google Shape;445;p31"/>
            <p:cNvSpPr/>
            <p:nvPr/>
          </p:nvSpPr>
          <p:spPr>
            <a:xfrm>
              <a:off x="3273600" y="4232125"/>
              <a:ext cx="42000" cy="632550"/>
            </a:xfrm>
            <a:custGeom>
              <a:avLst/>
              <a:gdLst/>
              <a:ahLst/>
              <a:cxnLst/>
              <a:rect l="l" t="t" r="r" b="b"/>
              <a:pathLst>
                <a:path w="1680" h="25302" extrusionOk="0">
                  <a:moveTo>
                    <a:pt x="576" y="1"/>
                  </a:moveTo>
                  <a:lnTo>
                    <a:pt x="0" y="25301"/>
                  </a:lnTo>
                  <a:lnTo>
                    <a:pt x="1679" y="25301"/>
                  </a:lnTo>
                  <a:lnTo>
                    <a:pt x="1101"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1"/>
            <p:cNvSpPr/>
            <p:nvPr/>
          </p:nvSpPr>
          <p:spPr>
            <a:xfrm>
              <a:off x="3188000" y="4551950"/>
              <a:ext cx="208125" cy="178350"/>
            </a:xfrm>
            <a:custGeom>
              <a:avLst/>
              <a:gdLst/>
              <a:ahLst/>
              <a:cxnLst/>
              <a:rect l="l" t="t" r="r" b="b"/>
              <a:pathLst>
                <a:path w="8325" h="7134" extrusionOk="0">
                  <a:moveTo>
                    <a:pt x="4148" y="0"/>
                  </a:moveTo>
                  <a:cubicBezTo>
                    <a:pt x="3724" y="0"/>
                    <a:pt x="3299" y="213"/>
                    <a:pt x="3062" y="638"/>
                  </a:cubicBezTo>
                  <a:lnTo>
                    <a:pt x="463" y="5282"/>
                  </a:lnTo>
                  <a:cubicBezTo>
                    <a:pt x="0" y="6111"/>
                    <a:pt x="599" y="7134"/>
                    <a:pt x="1550" y="7134"/>
                  </a:cubicBezTo>
                  <a:lnTo>
                    <a:pt x="6773" y="7134"/>
                  </a:lnTo>
                  <a:cubicBezTo>
                    <a:pt x="7726" y="7134"/>
                    <a:pt x="8325" y="6106"/>
                    <a:pt x="7856" y="5276"/>
                  </a:cubicBezTo>
                  <a:lnTo>
                    <a:pt x="5230" y="632"/>
                  </a:lnTo>
                  <a:cubicBezTo>
                    <a:pt x="4992" y="211"/>
                    <a:pt x="4570" y="0"/>
                    <a:pt x="414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1"/>
            <p:cNvSpPr/>
            <p:nvPr/>
          </p:nvSpPr>
          <p:spPr>
            <a:xfrm>
              <a:off x="3199500" y="4426250"/>
              <a:ext cx="184175" cy="149000"/>
            </a:xfrm>
            <a:custGeom>
              <a:avLst/>
              <a:gdLst/>
              <a:ahLst/>
              <a:cxnLst/>
              <a:rect l="l" t="t" r="r" b="b"/>
              <a:pathLst>
                <a:path w="7367" h="5960" extrusionOk="0">
                  <a:moveTo>
                    <a:pt x="3671" y="0"/>
                  </a:moveTo>
                  <a:cubicBezTo>
                    <a:pt x="3260" y="0"/>
                    <a:pt x="2850" y="200"/>
                    <a:pt x="2607" y="598"/>
                  </a:cubicBezTo>
                  <a:lnTo>
                    <a:pt x="503" y="4070"/>
                  </a:lnTo>
                  <a:cubicBezTo>
                    <a:pt x="0" y="4898"/>
                    <a:pt x="597" y="5959"/>
                    <a:pt x="1567" y="5959"/>
                  </a:cubicBezTo>
                  <a:lnTo>
                    <a:pt x="5798" y="5959"/>
                  </a:lnTo>
                  <a:cubicBezTo>
                    <a:pt x="6771" y="5959"/>
                    <a:pt x="7367" y="4894"/>
                    <a:pt x="6859" y="4065"/>
                  </a:cubicBezTo>
                  <a:lnTo>
                    <a:pt x="4733" y="595"/>
                  </a:lnTo>
                  <a:cubicBezTo>
                    <a:pt x="4489" y="199"/>
                    <a:pt x="4080" y="0"/>
                    <a:pt x="36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1"/>
            <p:cNvSpPr/>
            <p:nvPr/>
          </p:nvSpPr>
          <p:spPr>
            <a:xfrm>
              <a:off x="3209550" y="4318575"/>
              <a:ext cx="163275" cy="126275"/>
            </a:xfrm>
            <a:custGeom>
              <a:avLst/>
              <a:gdLst/>
              <a:ahLst/>
              <a:cxnLst/>
              <a:rect l="l" t="t" r="r" b="b"/>
              <a:pathLst>
                <a:path w="6531" h="5051" extrusionOk="0">
                  <a:moveTo>
                    <a:pt x="3255" y="1"/>
                  </a:moveTo>
                  <a:cubicBezTo>
                    <a:pt x="2857" y="1"/>
                    <a:pt x="2459" y="189"/>
                    <a:pt x="2215" y="565"/>
                  </a:cubicBezTo>
                  <a:lnTo>
                    <a:pt x="542" y="3126"/>
                  </a:lnTo>
                  <a:cubicBezTo>
                    <a:pt x="0" y="3955"/>
                    <a:pt x="595" y="5051"/>
                    <a:pt x="1584" y="5051"/>
                  </a:cubicBezTo>
                  <a:lnTo>
                    <a:pt x="4946" y="5051"/>
                  </a:lnTo>
                  <a:cubicBezTo>
                    <a:pt x="5937" y="5051"/>
                    <a:pt x="6530" y="3949"/>
                    <a:pt x="5985" y="3121"/>
                  </a:cubicBezTo>
                  <a:lnTo>
                    <a:pt x="4295" y="559"/>
                  </a:lnTo>
                  <a:cubicBezTo>
                    <a:pt x="4049" y="187"/>
                    <a:pt x="3652" y="1"/>
                    <a:pt x="32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1"/>
            <p:cNvSpPr/>
            <p:nvPr/>
          </p:nvSpPr>
          <p:spPr>
            <a:xfrm>
              <a:off x="3218450" y="4225325"/>
              <a:ext cx="144775" cy="108375"/>
            </a:xfrm>
            <a:custGeom>
              <a:avLst/>
              <a:gdLst/>
              <a:ahLst/>
              <a:cxnLst/>
              <a:rect l="l" t="t" r="r" b="b"/>
              <a:pathLst>
                <a:path w="5791" h="4335" extrusionOk="0">
                  <a:moveTo>
                    <a:pt x="2888" y="1"/>
                  </a:moveTo>
                  <a:cubicBezTo>
                    <a:pt x="2502" y="1"/>
                    <a:pt x="2116" y="178"/>
                    <a:pt x="1869" y="532"/>
                  </a:cubicBezTo>
                  <a:lnTo>
                    <a:pt x="577" y="2376"/>
                  </a:lnTo>
                  <a:cubicBezTo>
                    <a:pt x="0" y="3202"/>
                    <a:pt x="591" y="4335"/>
                    <a:pt x="1597" y="4335"/>
                  </a:cubicBezTo>
                  <a:lnTo>
                    <a:pt x="4192" y="4335"/>
                  </a:lnTo>
                  <a:cubicBezTo>
                    <a:pt x="5201" y="4335"/>
                    <a:pt x="5791" y="3197"/>
                    <a:pt x="5208" y="2373"/>
                  </a:cubicBezTo>
                  <a:lnTo>
                    <a:pt x="3904" y="528"/>
                  </a:lnTo>
                  <a:cubicBezTo>
                    <a:pt x="3656" y="176"/>
                    <a:pt x="3272" y="1"/>
                    <a:pt x="288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0" name="Google Shape;450;p31"/>
          <p:cNvGrpSpPr/>
          <p:nvPr/>
        </p:nvGrpSpPr>
        <p:grpSpPr>
          <a:xfrm>
            <a:off x="5341693" y="1456852"/>
            <a:ext cx="670412" cy="241933"/>
            <a:chOff x="1893500" y="4742700"/>
            <a:chExt cx="338000" cy="121975"/>
          </a:xfrm>
        </p:grpSpPr>
        <p:sp>
          <p:nvSpPr>
            <p:cNvPr id="451" name="Google Shape;451;p31"/>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1"/>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1"/>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1"/>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5" name="Google Shape;455;p31"/>
          <p:cNvGrpSpPr/>
          <p:nvPr/>
        </p:nvGrpSpPr>
        <p:grpSpPr>
          <a:xfrm>
            <a:off x="6179893" y="1456852"/>
            <a:ext cx="670412" cy="241933"/>
            <a:chOff x="1893500" y="4742700"/>
            <a:chExt cx="338000" cy="121975"/>
          </a:xfrm>
        </p:grpSpPr>
        <p:sp>
          <p:nvSpPr>
            <p:cNvPr id="456" name="Google Shape;456;p31"/>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1"/>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1"/>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1"/>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0" name="Google Shape;460;p31"/>
          <p:cNvSpPr/>
          <p:nvPr/>
        </p:nvSpPr>
        <p:spPr>
          <a:xfrm>
            <a:off x="1319967" y="11455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1"/>
          <p:cNvSpPr/>
          <p:nvPr/>
        </p:nvSpPr>
        <p:spPr>
          <a:xfrm>
            <a:off x="9219346" y="18499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1"/>
          <p:cNvSpPr/>
          <p:nvPr/>
        </p:nvSpPr>
        <p:spPr>
          <a:xfrm>
            <a:off x="5413707" y="11337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1"/>
          <p:cNvSpPr/>
          <p:nvPr/>
        </p:nvSpPr>
        <p:spPr>
          <a:xfrm>
            <a:off x="2750825" y="2358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1"/>
          <p:cNvSpPr/>
          <p:nvPr/>
        </p:nvSpPr>
        <p:spPr>
          <a:xfrm>
            <a:off x="9892807" y="13429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1"/>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1"/>
          <p:cNvSpPr/>
          <p:nvPr/>
        </p:nvSpPr>
        <p:spPr>
          <a:xfrm>
            <a:off x="10991625" y="8153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5511541-ED89-BF15-0681-69A2098C16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
        <p:nvSpPr>
          <p:cNvPr id="3" name="Rectangle: Rounded Corners 2">
            <a:extLst>
              <a:ext uri="{FF2B5EF4-FFF2-40B4-BE49-F238E27FC236}">
                <a16:creationId xmlns:a16="http://schemas.microsoft.com/office/drawing/2014/main" id="{20F6238B-7534-91F2-A2D4-EE7A5D3549C9}"/>
              </a:ext>
            </a:extLst>
          </p:cNvPr>
          <p:cNvSpPr/>
          <p:nvPr/>
        </p:nvSpPr>
        <p:spPr>
          <a:xfrm>
            <a:off x="3352800" y="169780"/>
            <a:ext cx="5467927" cy="9552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VnBlack" panose="020B7200000000000000" pitchFamily="34" charset="0"/>
              </a:rPr>
              <a:t>CHARADE</a:t>
            </a:r>
          </a:p>
        </p:txBody>
      </p:sp>
      <p:pic>
        <p:nvPicPr>
          <p:cNvPr id="1026" name="Picture 2" descr="What Is Charades How to Play It! (All You Need to Know) Gamesver">
            <a:extLst>
              <a:ext uri="{FF2B5EF4-FFF2-40B4-BE49-F238E27FC236}">
                <a16:creationId xmlns:a16="http://schemas.microsoft.com/office/drawing/2014/main" id="{3B59505D-06EB-0782-7CF7-0C1F3FAA2E1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330"/>
          <a:stretch/>
        </p:blipFill>
        <p:spPr bwMode="auto">
          <a:xfrm>
            <a:off x="2226644" y="1221154"/>
            <a:ext cx="7335516" cy="5785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341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438;p31">
            <a:extLst>
              <a:ext uri="{FF2B5EF4-FFF2-40B4-BE49-F238E27FC236}">
                <a16:creationId xmlns:a16="http://schemas.microsoft.com/office/drawing/2014/main" id="{735B6093-823A-21F3-A321-1E96CE8B4C21}"/>
              </a:ext>
            </a:extLst>
          </p:cNvPr>
          <p:cNvSpPr/>
          <p:nvPr/>
        </p:nvSpPr>
        <p:spPr>
          <a:xfrm>
            <a:off x="1740095" y="3910685"/>
            <a:ext cx="8730400" cy="1463600"/>
          </a:xfrm>
          <a:prstGeom prst="ellipseRibbon">
            <a:avLst>
              <a:gd name="adj1" fmla="val 29595"/>
              <a:gd name="adj2" fmla="val 75000"/>
              <a:gd name="adj3" fmla="val 8085"/>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ctr" anchorCtr="0">
            <a:noAutofit/>
          </a:bodyPr>
          <a:lstStyle/>
          <a:p>
            <a:pPr algn="ctr" defTabSz="1219170">
              <a:buClr>
                <a:srgbClr val="000000"/>
              </a:buClr>
            </a:pPr>
            <a:r>
              <a:rPr lang="en-US" sz="5867" kern="0" dirty="0">
                <a:solidFill>
                  <a:srgbClr val="FFFFFF"/>
                </a:solidFill>
                <a:latin typeface="Fredoka One" panose="02000000000000000000" pitchFamily="2" charset="0"/>
                <a:sym typeface="Arial"/>
              </a:rPr>
              <a:t>PRESENTATION</a:t>
            </a:r>
            <a:endParaRPr sz="5867" kern="0" dirty="0">
              <a:solidFill>
                <a:srgbClr val="FFFFFF"/>
              </a:solidFill>
              <a:latin typeface="Fredoka One" panose="02000000000000000000" pitchFamily="2" charset="0"/>
              <a:sym typeface="Arial"/>
            </a:endParaRPr>
          </a:p>
        </p:txBody>
      </p:sp>
      <p:sp>
        <p:nvSpPr>
          <p:cNvPr id="16" name="Google Shape;439;p31">
            <a:extLst>
              <a:ext uri="{FF2B5EF4-FFF2-40B4-BE49-F238E27FC236}">
                <a16:creationId xmlns:a16="http://schemas.microsoft.com/office/drawing/2014/main" id="{5B2FC928-CED4-7C8D-A5C3-84CA881322F0}"/>
              </a:ext>
            </a:extLst>
          </p:cNvPr>
          <p:cNvSpPr/>
          <p:nvPr/>
        </p:nvSpPr>
        <p:spPr>
          <a:xfrm>
            <a:off x="4499653" y="1698787"/>
            <a:ext cx="3211200" cy="2066400"/>
          </a:xfrm>
          <a:prstGeom prst="roundRect">
            <a:avLst>
              <a:gd name="adj" fmla="val 10238"/>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 name="Google Shape;388;p30">
            <a:extLst>
              <a:ext uri="{FF2B5EF4-FFF2-40B4-BE49-F238E27FC236}">
                <a16:creationId xmlns:a16="http://schemas.microsoft.com/office/drawing/2014/main" id="{4297EFCF-6151-B710-6CB9-6427ABE48F54}"/>
              </a:ext>
            </a:extLst>
          </p:cNvPr>
          <p:cNvGrpSpPr/>
          <p:nvPr/>
        </p:nvGrpSpPr>
        <p:grpSpPr>
          <a:xfrm>
            <a:off x="5793700" y="670927"/>
            <a:ext cx="605000" cy="1021800"/>
            <a:chOff x="3726300" y="292100"/>
            <a:chExt cx="453750" cy="766350"/>
          </a:xfrm>
        </p:grpSpPr>
        <p:sp>
          <p:nvSpPr>
            <p:cNvPr id="5" name="Google Shape;389;p30">
              <a:extLst>
                <a:ext uri="{FF2B5EF4-FFF2-40B4-BE49-F238E27FC236}">
                  <a16:creationId xmlns:a16="http://schemas.microsoft.com/office/drawing/2014/main" id="{BE0D5B18-71FB-6B04-CA22-4555BD8DD227}"/>
                </a:ext>
              </a:extLst>
            </p:cNvPr>
            <p:cNvSpPr/>
            <p:nvPr/>
          </p:nvSpPr>
          <p:spPr>
            <a:xfrm>
              <a:off x="3923375" y="769450"/>
              <a:ext cx="59625" cy="289000"/>
            </a:xfrm>
            <a:custGeom>
              <a:avLst/>
              <a:gdLst/>
              <a:ahLst/>
              <a:cxnLst/>
              <a:rect l="l" t="t" r="r" b="b"/>
              <a:pathLst>
                <a:path w="2385" h="11560" extrusionOk="0">
                  <a:moveTo>
                    <a:pt x="422" y="1"/>
                  </a:moveTo>
                  <a:lnTo>
                    <a:pt x="0" y="11560"/>
                  </a:lnTo>
                  <a:lnTo>
                    <a:pt x="2385" y="11560"/>
                  </a:lnTo>
                  <a:lnTo>
                    <a:pt x="2093"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90;p30">
              <a:extLst>
                <a:ext uri="{FF2B5EF4-FFF2-40B4-BE49-F238E27FC236}">
                  <a16:creationId xmlns:a16="http://schemas.microsoft.com/office/drawing/2014/main" id="{7433C776-513E-7C46-FDDB-16CBA277C137}"/>
                </a:ext>
              </a:extLst>
            </p:cNvPr>
            <p:cNvSpPr/>
            <p:nvPr/>
          </p:nvSpPr>
          <p:spPr>
            <a:xfrm>
              <a:off x="3937625" y="775275"/>
              <a:ext cx="139950" cy="159225"/>
            </a:xfrm>
            <a:custGeom>
              <a:avLst/>
              <a:gdLst/>
              <a:ahLst/>
              <a:cxnLst/>
              <a:rect l="l" t="t" r="r" b="b"/>
              <a:pathLst>
                <a:path w="5598" h="6369" extrusionOk="0">
                  <a:moveTo>
                    <a:pt x="3520" y="0"/>
                  </a:moveTo>
                  <a:lnTo>
                    <a:pt x="3520" y="0"/>
                  </a:lnTo>
                  <a:cubicBezTo>
                    <a:pt x="4849" y="4531"/>
                    <a:pt x="33" y="5041"/>
                    <a:pt x="33" y="5041"/>
                  </a:cubicBezTo>
                  <a:lnTo>
                    <a:pt x="1" y="6369"/>
                  </a:lnTo>
                  <a:cubicBezTo>
                    <a:pt x="5598" y="4617"/>
                    <a:pt x="4773" y="206"/>
                    <a:pt x="4773" y="206"/>
                  </a:cubicBezTo>
                  <a:lnTo>
                    <a:pt x="3520" y="0"/>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91;p30">
              <a:extLst>
                <a:ext uri="{FF2B5EF4-FFF2-40B4-BE49-F238E27FC236}">
                  <a16:creationId xmlns:a16="http://schemas.microsoft.com/office/drawing/2014/main" id="{8CC3ADB2-822A-384C-EEB1-73AD83CEF5F1}"/>
                </a:ext>
              </a:extLst>
            </p:cNvPr>
            <p:cNvSpPr/>
            <p:nvPr/>
          </p:nvSpPr>
          <p:spPr>
            <a:xfrm>
              <a:off x="3852150" y="747550"/>
              <a:ext cx="101175" cy="129525"/>
            </a:xfrm>
            <a:custGeom>
              <a:avLst/>
              <a:gdLst/>
              <a:ahLst/>
              <a:cxnLst/>
              <a:rect l="l" t="t" r="r" b="b"/>
              <a:pathLst>
                <a:path w="4047" h="5181" extrusionOk="0">
                  <a:moveTo>
                    <a:pt x="53" y="1"/>
                  </a:moveTo>
                  <a:lnTo>
                    <a:pt x="53" y="1"/>
                  </a:lnTo>
                  <a:cubicBezTo>
                    <a:pt x="0" y="4715"/>
                    <a:pt x="3578" y="5181"/>
                    <a:pt x="3578" y="5181"/>
                  </a:cubicBezTo>
                  <a:lnTo>
                    <a:pt x="4046" y="4274"/>
                  </a:lnTo>
                  <a:cubicBezTo>
                    <a:pt x="254" y="4164"/>
                    <a:pt x="1060" y="357"/>
                    <a:pt x="1060" y="357"/>
                  </a:cubicBezTo>
                  <a:lnTo>
                    <a:pt x="53"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92;p30">
              <a:extLst>
                <a:ext uri="{FF2B5EF4-FFF2-40B4-BE49-F238E27FC236}">
                  <a16:creationId xmlns:a16="http://schemas.microsoft.com/office/drawing/2014/main" id="{21CAAB4F-A131-74F2-2CE1-499403AD69A1}"/>
                </a:ext>
              </a:extLst>
            </p:cNvPr>
            <p:cNvSpPr/>
            <p:nvPr/>
          </p:nvSpPr>
          <p:spPr>
            <a:xfrm>
              <a:off x="3726300" y="292100"/>
              <a:ext cx="453750" cy="539750"/>
            </a:xfrm>
            <a:custGeom>
              <a:avLst/>
              <a:gdLst/>
              <a:ahLst/>
              <a:cxnLst/>
              <a:rect l="l" t="t" r="r" b="b"/>
              <a:pathLst>
                <a:path w="18150" h="21590" extrusionOk="0">
                  <a:moveTo>
                    <a:pt x="9075" y="1"/>
                  </a:moveTo>
                  <a:cubicBezTo>
                    <a:pt x="4063" y="1"/>
                    <a:pt x="1" y="5346"/>
                    <a:pt x="1" y="11941"/>
                  </a:cubicBezTo>
                  <a:cubicBezTo>
                    <a:pt x="1" y="18536"/>
                    <a:pt x="4063" y="21590"/>
                    <a:pt x="9075" y="21590"/>
                  </a:cubicBezTo>
                  <a:cubicBezTo>
                    <a:pt x="14086" y="21590"/>
                    <a:pt x="18149" y="18536"/>
                    <a:pt x="18149" y="11941"/>
                  </a:cubicBezTo>
                  <a:cubicBezTo>
                    <a:pt x="18149" y="5346"/>
                    <a:pt x="14086" y="1"/>
                    <a:pt x="90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13" name="Google Shape;404;p30">
            <a:extLst>
              <a:ext uri="{FF2B5EF4-FFF2-40B4-BE49-F238E27FC236}">
                <a16:creationId xmlns:a16="http://schemas.microsoft.com/office/drawing/2014/main" id="{B3980493-9990-1E6E-616B-051C3FEC6FA1}"/>
              </a:ext>
            </a:extLst>
          </p:cNvPr>
          <p:cNvSpPr txBox="1">
            <a:spLocks/>
          </p:cNvSpPr>
          <p:nvPr/>
        </p:nvSpPr>
        <p:spPr>
          <a:xfrm rot="1829">
            <a:off x="4968400" y="1720136"/>
            <a:ext cx="2255200" cy="206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 sz="11733" kern="0" dirty="0">
                <a:solidFill>
                  <a:srgbClr val="FFFFFF"/>
                </a:solidFill>
                <a:latin typeface="Fredoka One" panose="02000000000000000000" pitchFamily="2" charset="0"/>
              </a:rPr>
              <a:t>02</a:t>
            </a:r>
          </a:p>
        </p:txBody>
      </p:sp>
      <p:pic>
        <p:nvPicPr>
          <p:cNvPr id="2" name="Picture 1">
            <a:extLst>
              <a:ext uri="{FF2B5EF4-FFF2-40B4-BE49-F238E27FC236}">
                <a16:creationId xmlns:a16="http://schemas.microsoft.com/office/drawing/2014/main" id="{2946E7A3-953B-67A6-FA26-F25C12AF2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1348650815"/>
      </p:ext>
    </p:extLst>
  </p:cSld>
  <p:clrMapOvr>
    <a:masterClrMapping/>
  </p:clrMapOvr>
  <p:transition spd="slow">
    <p:cover/>
    <p:sndAc>
      <p:stSnd>
        <p:snd r:embed="rId2"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2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7A2930-7667-43D2-8B42-8AF6C3389138}"/>
              </a:ext>
            </a:extLst>
          </p:cNvPr>
          <p:cNvSpPr/>
          <p:nvPr/>
        </p:nvSpPr>
        <p:spPr>
          <a:xfrm>
            <a:off x="5771918" y="729673"/>
            <a:ext cx="5385609" cy="1748933"/>
          </a:xfrm>
          <a:prstGeom prst="rect">
            <a:avLst/>
          </a:prstGeom>
          <a:noFill/>
        </p:spPr>
        <p:txBody>
          <a:bodyPr wrap="none" lIns="91440" tIns="45720" rIns="91440" bIns="45720" numCol="1">
            <a:prstTxWarp prst="textDeflate">
              <a:avLst/>
            </a:prstTxWarp>
            <a:spAutoFit/>
          </a:bodyPr>
          <a:lstStyle/>
          <a:p>
            <a:pPr algn="ctr" defTabSz="914377">
              <a:defRPr/>
            </a:pPr>
            <a:r>
              <a:rPr lang="en-US" sz="8000" b="1"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sym typeface="Arial"/>
              </a:rPr>
              <a:t>GOLD MINER</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03812" y="3152375"/>
            <a:ext cx="1216972"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225" y="5027049"/>
            <a:ext cx="816345" cy="882863"/>
          </a:xfrm>
          <a:prstGeom prst="rect">
            <a:avLst/>
          </a:prstGeom>
        </p:spPr>
      </p:pic>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568" y="7273075"/>
            <a:ext cx="457200" cy="609600"/>
          </a:xfrm>
          <a:prstGeom prst="rect">
            <a:avLst/>
          </a:prstGeom>
        </p:spPr>
      </p:pic>
      <p:pic>
        <p:nvPicPr>
          <p:cNvPr id="42" name="Picture 4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9433" l="0" r="100000">
                        <a14:backgroundMark x1="3043" y1="77694" x2="95538" y2="76371"/>
                        <a14:backgroundMark x1="15010" y1="80529" x2="32454" y2="94896"/>
                        <a14:backgroundMark x1="49899" y1="85255" x2="63692" y2="96219"/>
                        <a14:backgroundMark x1="73428" y1="83932" x2="85396" y2="95274"/>
                        <a14:backgroundMark x1="9736" y1="97353" x2="86613" y2="78828"/>
                        <a14:backgroundMark x1="40974" y1="95652" x2="79919" y2="88658"/>
                        <a14:backgroundMark x1="11968" y1="96219" x2="34888" y2="81853"/>
                        <a14:backgroundMark x1="13793" y1="86011" x2="46856" y2="96975"/>
                        <a14:backgroundMark x1="62475" y1="88091" x2="75051" y2="99055"/>
                        <a14:backgroundMark x1="72819" y1="88658" x2="84178" y2="98677"/>
                        <a14:backgroundMark x1="82353" y1="84877" x2="88438" y2="95652"/>
                        <a14:backgroundMark x1="16836" y1="89036" x2="13793" y2="95274"/>
                        <a14:backgroundMark x1="13793" y1="86389" x2="13793" y2="98677"/>
                      </a14:backgroundRemoval>
                    </a14:imgEffect>
                  </a14:imgLayer>
                </a14:imgProps>
              </a:ext>
              <a:ext uri="{28A0092B-C50C-407E-A947-70E740481C1C}">
                <a14:useLocalDpi xmlns:a14="http://schemas.microsoft.com/office/drawing/2010/main" val="0"/>
              </a:ext>
            </a:extLst>
          </a:blip>
          <a:srcRect l="-1804" b="18359"/>
          <a:stretch/>
        </p:blipFill>
        <p:spPr>
          <a:xfrm>
            <a:off x="2857806" y="3063146"/>
            <a:ext cx="2294863" cy="2632957"/>
          </a:xfrm>
          <a:prstGeom prst="rect">
            <a:avLst/>
          </a:prstGeom>
        </p:spPr>
      </p:pic>
      <p:pic>
        <p:nvPicPr>
          <p:cNvPr id="48" name="Picture 47"/>
          <p:cNvPicPr>
            <a:picLocks noChangeAspect="1"/>
          </p:cNvPicPr>
          <p:nvPr/>
        </p:nvPicPr>
        <p:blipFill rotWithShape="1">
          <a:blip r:embed="rId12">
            <a:extLst>
              <a:ext uri="{28A0092B-C50C-407E-A947-70E740481C1C}">
                <a14:useLocalDpi xmlns:a14="http://schemas.microsoft.com/office/drawing/2010/main" val="0"/>
              </a:ext>
            </a:extLst>
          </a:blip>
          <a:srcRect l="-358" t="-332" r="358" b="332"/>
          <a:stretch/>
        </p:blipFill>
        <p:spPr>
          <a:xfrm>
            <a:off x="2662998" y="539202"/>
            <a:ext cx="2725148" cy="2938527"/>
          </a:xfrm>
          <a:prstGeom prst="rect">
            <a:avLst/>
          </a:prstGeom>
        </p:spPr>
      </p:pic>
      <p:sp>
        <p:nvSpPr>
          <p:cNvPr id="2" name="Rectangle 1"/>
          <p:cNvSpPr/>
          <p:nvPr/>
        </p:nvSpPr>
        <p:spPr>
          <a:xfrm>
            <a:off x="3462528" y="830093"/>
            <a:ext cx="1199693" cy="94023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0" name="Rectangle 9"/>
          <p:cNvSpPr/>
          <p:nvPr/>
        </p:nvSpPr>
        <p:spPr>
          <a:xfrm rot="10800000" flipV="1">
            <a:off x="7500519" y="6583681"/>
            <a:ext cx="4691480" cy="2743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3" name="Rectangle: Rounded Corners 2">
            <a:extLst>
              <a:ext uri="{FF2B5EF4-FFF2-40B4-BE49-F238E27FC236}">
                <a16:creationId xmlns:a16="http://schemas.microsoft.com/office/drawing/2014/main" id="{D180D3DD-0F28-6F16-7E26-2E560AAF7549}"/>
              </a:ext>
            </a:extLst>
          </p:cNvPr>
          <p:cNvSpPr/>
          <p:nvPr/>
        </p:nvSpPr>
        <p:spPr>
          <a:xfrm>
            <a:off x="147636" y="147843"/>
            <a:ext cx="1921309" cy="771525"/>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lang="en-US" sz="3200" kern="0">
                <a:solidFill>
                  <a:srgbClr val="FFFFFF"/>
                </a:solidFill>
                <a:latin typeface="Fredoka One" panose="02000000000000000000" pitchFamily="2" charset="0"/>
                <a:sym typeface="Arial"/>
              </a:rPr>
              <a:t>REVIEW</a:t>
            </a:r>
            <a:endParaRPr lang="en-US" sz="3200" kern="0" dirty="0">
              <a:solidFill>
                <a:srgbClr val="FFFFFF"/>
              </a:solidFill>
              <a:latin typeface="Fredoka One" panose="02000000000000000000" pitchFamily="2" charset="0"/>
              <a:sym typeface="Arial"/>
            </a:endParaRPr>
          </a:p>
        </p:txBody>
      </p:sp>
      <p:pic>
        <p:nvPicPr>
          <p:cNvPr id="5" name="Picture 4">
            <a:extLst>
              <a:ext uri="{FF2B5EF4-FFF2-40B4-BE49-F238E27FC236}">
                <a16:creationId xmlns:a16="http://schemas.microsoft.com/office/drawing/2014/main" id="{1F9D7451-3684-4359-DC91-C5AB6E1CB98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117014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1" presetClass="mediacall" presetSubtype="0" fill="hold" nodeType="withEffect">
                                  <p:stCondLst>
                                    <p:cond delay="0"/>
                                  </p:stCondLst>
                                  <p:childTnLst>
                                    <p:cmd type="call" cmd="playFrom(0.0)">
                                      <p:cBhvr>
                                        <p:cTn id="9"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0"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4157" y="1148422"/>
            <a:ext cx="568936" cy="813975"/>
          </a:xfrm>
          <a:prstGeom prst="rect">
            <a:avLst/>
          </a:prstGeom>
        </p:spPr>
      </p:pic>
      <p:cxnSp>
        <p:nvCxnSpPr>
          <p:cNvPr id="106" name="Straight Connector 105"/>
          <p:cNvCxnSpPr>
            <a:cxnSpLocks/>
          </p:cNvCxnSpPr>
          <p:nvPr/>
        </p:nvCxnSpPr>
        <p:spPr>
          <a:xfrm flipH="1">
            <a:off x="3379414" y="1371854"/>
            <a:ext cx="2577103" cy="2618815"/>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4771" y="3782366"/>
            <a:ext cx="721229" cy="792461"/>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1"/>
          <a:stretch>
            <a:fillRect/>
          </a:stretch>
        </p:blipFill>
        <p:spPr>
          <a:xfrm>
            <a:off x="9160757" y="7205499"/>
            <a:ext cx="4572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1131" y="4876548"/>
            <a:ext cx="4572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4316458" y="1407241"/>
            <a:ext cx="1646927"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hlinkClick r:id="rId12"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946818" y="5080000"/>
            <a:ext cx="739281" cy="812296"/>
          </a:xfrm>
          <a:prstGeom prst="rect">
            <a:avLst/>
          </a:prstGeom>
        </p:spPr>
      </p:pic>
      <p:sp>
        <p:nvSpPr>
          <p:cNvPr id="59" name="TextBox 58">
            <a:extLst>
              <a:ext uri="{FF2B5EF4-FFF2-40B4-BE49-F238E27FC236}">
                <a16:creationId xmlns:a16="http://schemas.microsoft.com/office/drawing/2014/main" id="{F49C502E-9CFD-4EF0-8C48-CEE32019B1B1}"/>
              </a:ext>
            </a:extLst>
          </p:cNvPr>
          <p:cNvSpPr txBox="1"/>
          <p:nvPr/>
        </p:nvSpPr>
        <p:spPr>
          <a:xfrm>
            <a:off x="6506131" y="1101579"/>
            <a:ext cx="1436612" cy="707886"/>
          </a:xfrm>
          <a:prstGeom prst="rect">
            <a:avLst/>
          </a:prstGeom>
          <a:noFill/>
        </p:spPr>
        <p:txBody>
          <a:bodyPr wrap="none" rtlCol="0">
            <a:spAutoFit/>
          </a:bodyPr>
          <a:lstStyle/>
          <a:p>
            <a:pPr defTabSz="914377">
              <a:defRPr/>
            </a:pPr>
            <a:r>
              <a:rPr lang="en-US" sz="4000" b="1">
                <a:solidFill>
                  <a:srgbClr val="FFFF00"/>
                </a:solidFill>
                <a:latin typeface="Britannic Bold" panose="020B0903060703020204" pitchFamily="34" charset="0"/>
                <a:cs typeface="Champion Script" panose="020B0506030404030204" pitchFamily="34" charset="0"/>
                <a:sym typeface="Arial"/>
              </a:rPr>
              <a:t>100$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756203" y="1101579"/>
            <a:ext cx="1125629" cy="707886"/>
          </a:xfrm>
          <a:prstGeom prst="rect">
            <a:avLst/>
          </a:prstGeom>
          <a:noFill/>
        </p:spPr>
        <p:txBody>
          <a:bodyPr wrap="none" rtlCol="0">
            <a:spAutoFit/>
          </a:bodyPr>
          <a:lstStyle/>
          <a:p>
            <a:pPr defTabSz="914377">
              <a:defRPr/>
            </a:pPr>
            <a:r>
              <a:rPr lang="en-US" sz="4000" b="1">
                <a:solidFill>
                  <a:srgbClr val="FFFF00"/>
                </a:solidFill>
                <a:latin typeface="Britannic Bold" panose="020B0903060703020204" pitchFamily="34" charset="0"/>
                <a:cs typeface="Champion Script" panose="020B0506030404030204" pitchFamily="34" charset="0"/>
                <a:sym typeface="Arial"/>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56515" y="1407246"/>
            <a:ext cx="609959"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hlinkClick r:id="rId13"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985395" flipH="1">
            <a:off x="6033635" y="4843253"/>
            <a:ext cx="1195556" cy="738920"/>
          </a:xfrm>
          <a:prstGeom prst="rect">
            <a:avLst/>
          </a:prstGeom>
        </p:spPr>
      </p:pic>
      <p:sp>
        <p:nvSpPr>
          <p:cNvPr id="69" name="TextBox 68">
            <a:extLst>
              <a:ext uri="{FF2B5EF4-FFF2-40B4-BE49-F238E27FC236}">
                <a16:creationId xmlns:a16="http://schemas.microsoft.com/office/drawing/2014/main" id="{1C63A7B9-6E42-4E40-998E-F0A37D212CB1}"/>
              </a:ext>
            </a:extLst>
          </p:cNvPr>
          <p:cNvSpPr txBox="1"/>
          <p:nvPr/>
        </p:nvSpPr>
        <p:spPr>
          <a:xfrm>
            <a:off x="6756203" y="1101579"/>
            <a:ext cx="1124026" cy="707886"/>
          </a:xfrm>
          <a:prstGeom prst="rect">
            <a:avLst/>
          </a:prstGeom>
          <a:noFill/>
        </p:spPr>
        <p:txBody>
          <a:bodyPr wrap="none" rtlCol="0">
            <a:spAutoFit/>
          </a:bodyPr>
          <a:lstStyle/>
          <a:p>
            <a:pPr defTabSz="914377">
              <a:defRPr/>
            </a:pPr>
            <a:r>
              <a:rPr lang="en-US" sz="4000" b="1">
                <a:solidFill>
                  <a:srgbClr val="FFFF00"/>
                </a:solidFill>
                <a:latin typeface="Britannic Bold" panose="020B0903060703020204" pitchFamily="34" charset="0"/>
                <a:cs typeface="Champion Script" panose="020B0506030404030204" pitchFamily="34" charset="0"/>
                <a:sym typeface="Arial"/>
              </a:rPr>
              <a:t>20$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6006581" y="1383729"/>
            <a:ext cx="2822960"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hlinkClick r:id="rId15" action="ppaction://hlinksldjump"/>
            <a:extLst>
              <a:ext uri="{FF2B5EF4-FFF2-40B4-BE49-F238E27FC236}">
                <a16:creationId xmlns:a16="http://schemas.microsoft.com/office/drawing/2014/main" id="{5F5E6354-74CB-4578-993C-8A3D8C180F2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43701" flipV="1">
            <a:off x="8448025" y="3521515"/>
            <a:ext cx="1093084" cy="675587"/>
          </a:xfrm>
          <a:prstGeom prst="rect">
            <a:avLst/>
          </a:prstGeom>
        </p:spPr>
      </p:pic>
      <p:sp>
        <p:nvSpPr>
          <p:cNvPr id="101" name="TextBox 100">
            <a:extLst>
              <a:ext uri="{FF2B5EF4-FFF2-40B4-BE49-F238E27FC236}">
                <a16:creationId xmlns:a16="http://schemas.microsoft.com/office/drawing/2014/main" id="{19A2C360-0D94-47A6-A585-AD31B05F0589}"/>
              </a:ext>
            </a:extLst>
          </p:cNvPr>
          <p:cNvSpPr txBox="1"/>
          <p:nvPr/>
        </p:nvSpPr>
        <p:spPr>
          <a:xfrm>
            <a:off x="6851310" y="1060331"/>
            <a:ext cx="1124026" cy="707886"/>
          </a:xfrm>
          <a:prstGeom prst="rect">
            <a:avLst/>
          </a:prstGeom>
          <a:noFill/>
        </p:spPr>
        <p:txBody>
          <a:bodyPr wrap="none" rtlCol="0">
            <a:spAutoFit/>
          </a:bodyPr>
          <a:lstStyle/>
          <a:p>
            <a:pPr defTabSz="914377">
              <a:defRPr/>
            </a:pPr>
            <a:r>
              <a:rPr lang="en-US" sz="4000" b="1" dirty="0">
                <a:solidFill>
                  <a:srgbClr val="FFFF00"/>
                </a:solidFill>
                <a:latin typeface="Britannic Bold" panose="020B0903060703020204" pitchFamily="34" charset="0"/>
                <a:cs typeface="Champion Script" panose="020B0506030404030204" pitchFamily="34" charset="0"/>
                <a:sym typeface="Arial"/>
              </a:rPr>
              <a:t>10$</a:t>
            </a: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4212503" y="406021"/>
            <a:ext cx="880061" cy="1245524"/>
          </a:xfrm>
          <a:prstGeom prst="rect">
            <a:avLst/>
          </a:prstGeom>
        </p:spPr>
      </p:pic>
      <p:pic>
        <p:nvPicPr>
          <p:cNvPr id="17" name="Picture 16">
            <a:hlinkClick r:id="rId18"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95731" y="1101585"/>
            <a:ext cx="606725" cy="656161"/>
          </a:xfrm>
          <a:prstGeom prst="rect">
            <a:avLst/>
          </a:prstGeom>
        </p:spPr>
      </p:pic>
      <p:sp>
        <p:nvSpPr>
          <p:cNvPr id="3" name="Rectangle 2"/>
          <p:cNvSpPr/>
          <p:nvPr/>
        </p:nvSpPr>
        <p:spPr>
          <a:xfrm>
            <a:off x="7595731" y="1840243"/>
            <a:ext cx="4596269" cy="40850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23" name="Oval 22"/>
          <p:cNvSpPr/>
          <p:nvPr/>
        </p:nvSpPr>
        <p:spPr>
          <a:xfrm>
            <a:off x="2401705" y="4058691"/>
            <a:ext cx="673064" cy="635907"/>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defTabSz="1219170">
              <a:buClr>
                <a:srgbClr val="000000"/>
              </a:buClr>
            </a:pPr>
            <a:r>
              <a:rPr lang="en-US" sz="2800" kern="0" dirty="0">
                <a:solidFill>
                  <a:prstClr val="black"/>
                </a:solidFill>
                <a:latin typeface="Arial Rounded MT Bold" panose="020F0704030504030204" pitchFamily="34" charset="0"/>
                <a:sym typeface="Arial"/>
              </a:rPr>
              <a:t>1</a:t>
            </a:r>
          </a:p>
        </p:txBody>
      </p:sp>
      <p:sp>
        <p:nvSpPr>
          <p:cNvPr id="25" name="Oval 24">
            <a:hlinkClick r:id="rId12" action="ppaction://hlinksldjump"/>
          </p:cNvPr>
          <p:cNvSpPr/>
          <p:nvPr/>
        </p:nvSpPr>
        <p:spPr>
          <a:xfrm>
            <a:off x="3299767" y="5686988"/>
            <a:ext cx="673064" cy="635907"/>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defTabSz="1219170">
              <a:buClr>
                <a:srgbClr val="000000"/>
              </a:buClr>
            </a:pPr>
            <a:r>
              <a:rPr lang="en-US" sz="2800" kern="0" dirty="0">
                <a:solidFill>
                  <a:prstClr val="black"/>
                </a:solidFill>
                <a:latin typeface="Arial Rounded MT Bold" panose="020F0704030504030204" pitchFamily="34" charset="0"/>
                <a:sym typeface="Arial"/>
              </a:rPr>
              <a:t>2</a:t>
            </a:r>
          </a:p>
        </p:txBody>
      </p:sp>
      <p:sp>
        <p:nvSpPr>
          <p:cNvPr id="26" name="Oval 25"/>
          <p:cNvSpPr/>
          <p:nvPr/>
        </p:nvSpPr>
        <p:spPr>
          <a:xfrm>
            <a:off x="6169599" y="5850600"/>
            <a:ext cx="673064" cy="635907"/>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defTabSz="1219170">
              <a:buClr>
                <a:srgbClr val="000000"/>
              </a:buClr>
            </a:pPr>
            <a:r>
              <a:rPr lang="en-US" sz="2800" kern="0" dirty="0">
                <a:solidFill>
                  <a:prstClr val="black"/>
                </a:solidFill>
                <a:latin typeface="Arial Rounded MT Bold" panose="020F0704030504030204" pitchFamily="34" charset="0"/>
                <a:sym typeface="Arial"/>
              </a:rPr>
              <a:t>3</a:t>
            </a:r>
          </a:p>
        </p:txBody>
      </p:sp>
      <p:sp>
        <p:nvSpPr>
          <p:cNvPr id="27" name="Oval 26"/>
          <p:cNvSpPr/>
          <p:nvPr/>
        </p:nvSpPr>
        <p:spPr>
          <a:xfrm>
            <a:off x="9368815" y="4169817"/>
            <a:ext cx="673064" cy="635907"/>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defTabSz="1219170">
              <a:buClr>
                <a:srgbClr val="000000"/>
              </a:buClr>
            </a:pPr>
            <a:r>
              <a:rPr lang="en-US" sz="2800" kern="0" dirty="0">
                <a:solidFill>
                  <a:prstClr val="black"/>
                </a:solidFill>
                <a:latin typeface="Arial Rounded MT Bold" panose="020F0704030504030204" pitchFamily="34" charset="0"/>
                <a:sym typeface="Arial"/>
              </a:rPr>
              <a:t>4</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94146" y="606310"/>
            <a:ext cx="578372" cy="623660"/>
          </a:xfrm>
          <a:prstGeom prst="rect">
            <a:avLst/>
          </a:prstGeom>
        </p:spPr>
      </p:pic>
      <p:pic>
        <p:nvPicPr>
          <p:cNvPr id="28" name="Picture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679101" y="1383843"/>
            <a:ext cx="585827" cy="585827"/>
          </a:xfrm>
          <a:prstGeom prst="rect">
            <a:avLst/>
          </a:prstGeom>
        </p:spPr>
      </p:pic>
      <p:pic>
        <p:nvPicPr>
          <p:cNvPr id="2050" name="Picture 2" descr="Arrow, game button, game controlling arrow, left arrow, navigation arrow  icon - Download on Iconfinder">
            <a:hlinkClick r:id="rId22" action="ppaction://hlinksldjump"/>
            <a:extLst>
              <a:ext uri="{FF2B5EF4-FFF2-40B4-BE49-F238E27FC236}">
                <a16:creationId xmlns:a16="http://schemas.microsoft.com/office/drawing/2014/main" id="{D3C6B7DA-BA9C-C303-B8F4-3A6D4CB5799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10802492" y="5941591"/>
            <a:ext cx="1258747" cy="635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90C5741-5F29-96F8-5A12-AD4D0AF46B59}"/>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317013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par>
                                <p:cTn id="7" presetID="1" presetClass="mediacall" presetSubtype="0" fill="hold" nodeType="withEffect">
                                  <p:stCondLst>
                                    <p:cond delay="0"/>
                                  </p:stCondLst>
                                  <p:childTnLst>
                                    <p:cmd type="call" cmd="playFrom(0.0)">
                                      <p:cBhvr>
                                        <p:cTn id="8" dur="3000" fill="hold"/>
                                        <p:tgtEl>
                                          <p:spTgt spid="5"/>
                                        </p:tgtEl>
                                      </p:cBhvr>
                                    </p:cmd>
                                  </p:childTnLst>
                                </p:cTn>
                              </p:par>
                              <p:par>
                                <p:cTn id="9" presetID="1" presetClass="mediacall" presetSubtype="0" fill="hold" nodeType="withEffect">
                                  <p:stCondLst>
                                    <p:cond delay="0"/>
                                  </p:stCondLst>
                                  <p:childTnLst>
                                    <p:cmd type="call" cmd="playFrom(0.0)">
                                      <p:cBhvr>
                                        <p:cTn id="10" dur="4969" fill="hold"/>
                                        <p:tgtEl>
                                          <p:spTgt spid="4"/>
                                        </p:tgtEl>
                                      </p:cBhvr>
                                    </p:cmd>
                                  </p:childTnLst>
                                </p:cTn>
                              </p:par>
                              <p:par>
                                <p:cTn id="11" presetID="1" presetClass="mediacall" presetSubtype="0" fill="hold" nodeType="withEffect">
                                  <p:stCondLst>
                                    <p:cond delay="0"/>
                                  </p:stCondLst>
                                  <p:childTnLst>
                                    <p:cmd type="call" cmd="playFrom(0.0)">
                                      <p:cBhvr>
                                        <p:cTn id="12"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97"/>
                                        </p:tgtEl>
                                      </p:cBhvr>
                                    </p:animEffect>
                                    <p:animScale>
                                      <p:cBhvr>
                                        <p:cTn id="18" dur="250" autoRev="1" fill="hold"/>
                                        <p:tgtEl>
                                          <p:spTgt spid="97"/>
                                        </p:tgtEl>
                                      </p:cBhvr>
                                      <p:by x="105000" y="105000"/>
                                    </p:animScale>
                                  </p:childTnLst>
                                </p:cTn>
                              </p:par>
                            </p:childTnLst>
                          </p:cTn>
                        </p:par>
                        <p:par>
                          <p:cTn id="19" fill="hold">
                            <p:stCondLst>
                              <p:cond delay="500"/>
                            </p:stCondLst>
                            <p:childTnLst>
                              <p:par>
                                <p:cTn id="20" presetID="18" presetClass="entr" presetSubtype="12" fill="hold" nodeType="after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strips(downLeft)">
                                      <p:cBhvr>
                                        <p:cTn id="22" dur="500"/>
                                        <p:tgtEl>
                                          <p:spTgt spid="106"/>
                                        </p:tgtEl>
                                      </p:cBhvr>
                                    </p:animEffect>
                                  </p:childTnLst>
                                </p:cTn>
                              </p:par>
                            </p:childTnLst>
                          </p:cTn>
                        </p:par>
                        <p:par>
                          <p:cTn id="23" fill="hold">
                            <p:stCondLst>
                              <p:cond delay="1000"/>
                            </p:stCondLst>
                            <p:childTnLst>
                              <p:par>
                                <p:cTn id="24" presetID="18" presetClass="exit" presetSubtype="12" fill="hold" nodeType="afterEffect">
                                  <p:stCondLst>
                                    <p:cond delay="0"/>
                                  </p:stCondLst>
                                  <p:childTnLst>
                                    <p:animEffect transition="out" filter="strips(downLeft)">
                                      <p:cBhvr>
                                        <p:cTn id="25" dur="4750"/>
                                        <p:tgtEl>
                                          <p:spTgt spid="106"/>
                                        </p:tgtEl>
                                      </p:cBhvr>
                                    </p:animEffect>
                                    <p:set>
                                      <p:cBhvr>
                                        <p:cTn id="26" dur="1" fill="hold">
                                          <p:stCondLst>
                                            <p:cond delay="4749"/>
                                          </p:stCondLst>
                                        </p:cTn>
                                        <p:tgtEl>
                                          <p:spTgt spid="106"/>
                                        </p:tgtEl>
                                        <p:attrNameLst>
                                          <p:attrName>style.visibility</p:attrName>
                                        </p:attrNameLst>
                                      </p:cBhvr>
                                      <p:to>
                                        <p:strVal val="hidden"/>
                                      </p:to>
                                    </p:set>
                                  </p:childTnLst>
                                </p:cTn>
                              </p:par>
                              <p:par>
                                <p:cTn id="27" presetID="42" presetClass="path" presetSubtype="0" accel="50000" decel="50000" fill="hold" nodeType="withEffect">
                                  <p:stCondLst>
                                    <p:cond delay="0"/>
                                  </p:stCondLst>
                                  <p:childTnLst>
                                    <p:animMotion origin="layout" path="M -8.33333E-7 7.40741E-7 L 0.28455 -0.37963 " pathEditMode="relative" rAng="0" ptsTypes="AA">
                                      <p:cBhvr>
                                        <p:cTn id="28" dur="5000" fill="hold"/>
                                        <p:tgtEl>
                                          <p:spTgt spid="97"/>
                                        </p:tgtEl>
                                        <p:attrNameLst>
                                          <p:attrName>ppt_x</p:attrName>
                                          <p:attrName>ppt_y</p:attrName>
                                        </p:attrNameLst>
                                      </p:cBhvr>
                                      <p:rCtr x="14219" y="-18981"/>
                                    </p:animMotion>
                                  </p:childTnLst>
                                </p:cTn>
                              </p:par>
                              <p:par>
                                <p:cTn id="29" presetID="1" presetClass="mediacall" presetSubtype="0" fill="hold" nodeType="withEffect">
                                  <p:stCondLst>
                                    <p:cond delay="0"/>
                                  </p:stCondLst>
                                  <p:childTnLst>
                                    <p:cmd type="call" cmd="playFrom(0.0)">
                                      <p:cBhvr>
                                        <p:cTn id="30" dur="3000" fill="hold"/>
                                        <p:tgtEl>
                                          <p:spTgt spid="5"/>
                                        </p:tgtEl>
                                      </p:cBhvr>
                                    </p:cmd>
                                  </p:childTnLst>
                                </p:cTn>
                              </p:par>
                              <p:par>
                                <p:cTn id="31" presetID="1" presetClass="mediacall" presetSubtype="0" fill="hold" nodeType="withEffect">
                                  <p:stCondLst>
                                    <p:cond delay="0"/>
                                  </p:stCondLst>
                                  <p:childTnLst>
                                    <p:cmd type="call" cmd="playFrom(0.0)">
                                      <p:cBhvr>
                                        <p:cTn id="32" dur="4969" fill="hold"/>
                                        <p:tgtEl>
                                          <p:spTgt spid="4"/>
                                        </p:tgtEl>
                                      </p:cBhvr>
                                    </p:cmd>
                                  </p:childTnLst>
                                </p:cTn>
                              </p:par>
                            </p:childTnLst>
                          </p:cTn>
                        </p:par>
                        <p:par>
                          <p:cTn id="33" fill="hold">
                            <p:stCondLst>
                              <p:cond delay="6000"/>
                            </p:stCondLst>
                            <p:childTnLst>
                              <p:par>
                                <p:cTn id="34" presetID="49" presetClass="exit" presetSubtype="0" accel="100000" fill="hold" nodeType="afterEffect">
                                  <p:stCondLst>
                                    <p:cond delay="0"/>
                                  </p:stCondLst>
                                  <p:childTnLst>
                                    <p:anim calcmode="lin" valueType="num">
                                      <p:cBhvr>
                                        <p:cTn id="35" dur="500"/>
                                        <p:tgtEl>
                                          <p:spTgt spid="97"/>
                                        </p:tgtEl>
                                        <p:attrNameLst>
                                          <p:attrName>ppt_w</p:attrName>
                                        </p:attrNameLst>
                                      </p:cBhvr>
                                      <p:tavLst>
                                        <p:tav tm="0">
                                          <p:val>
                                            <p:strVal val="ppt_w"/>
                                          </p:val>
                                        </p:tav>
                                        <p:tav tm="100000">
                                          <p:val>
                                            <p:fltVal val="0"/>
                                          </p:val>
                                        </p:tav>
                                      </p:tavLst>
                                    </p:anim>
                                    <p:anim calcmode="lin" valueType="num">
                                      <p:cBhvr>
                                        <p:cTn id="36" dur="500"/>
                                        <p:tgtEl>
                                          <p:spTgt spid="97"/>
                                        </p:tgtEl>
                                        <p:attrNameLst>
                                          <p:attrName>ppt_h</p:attrName>
                                        </p:attrNameLst>
                                      </p:cBhvr>
                                      <p:tavLst>
                                        <p:tav tm="0">
                                          <p:val>
                                            <p:strVal val="ppt_h"/>
                                          </p:val>
                                        </p:tav>
                                        <p:tav tm="100000">
                                          <p:val>
                                            <p:fltVal val="0"/>
                                          </p:val>
                                        </p:tav>
                                      </p:tavLst>
                                    </p:anim>
                                    <p:anim calcmode="lin" valueType="num">
                                      <p:cBhvr>
                                        <p:cTn id="37" dur="500"/>
                                        <p:tgtEl>
                                          <p:spTgt spid="97"/>
                                        </p:tgtEl>
                                        <p:attrNameLst>
                                          <p:attrName>style.rotation</p:attrName>
                                        </p:attrNameLst>
                                      </p:cBhvr>
                                      <p:tavLst>
                                        <p:tav tm="0">
                                          <p:val>
                                            <p:fltVal val="0"/>
                                          </p:val>
                                        </p:tav>
                                        <p:tav tm="100000">
                                          <p:val>
                                            <p:fltVal val="360"/>
                                          </p:val>
                                        </p:tav>
                                      </p:tavLst>
                                    </p:anim>
                                    <p:animEffect transition="out" filter="fade">
                                      <p:cBhvr>
                                        <p:cTn id="38" dur="500"/>
                                        <p:tgtEl>
                                          <p:spTgt spid="97"/>
                                        </p:tgtEl>
                                      </p:cBhvr>
                                    </p:animEffect>
                                    <p:set>
                                      <p:cBhvr>
                                        <p:cTn id="39" dur="1" fill="hold">
                                          <p:stCondLst>
                                            <p:cond delay="499"/>
                                          </p:stCondLst>
                                        </p:cTn>
                                        <p:tgtEl>
                                          <p:spTgt spid="97"/>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3000" fill="hold"/>
                                        <p:tgtEl>
                                          <p:spTgt spid="5"/>
                                        </p:tgtEl>
                                      </p:cBhvr>
                                    </p:cmd>
                                  </p:childTnLst>
                                </p:cTn>
                              </p:par>
                              <p:par>
                                <p:cTn id="42" presetID="42" presetClass="entr" presetSubtype="0"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1000"/>
                                        <p:tgtEl>
                                          <p:spTgt spid="59"/>
                                        </p:tgtEl>
                                      </p:cBhvr>
                                    </p:animEffect>
                                    <p:anim calcmode="lin" valueType="num">
                                      <p:cBhvr>
                                        <p:cTn id="45" dur="1000" fill="hold"/>
                                        <p:tgtEl>
                                          <p:spTgt spid="59"/>
                                        </p:tgtEl>
                                        <p:attrNameLst>
                                          <p:attrName>ppt_x</p:attrName>
                                        </p:attrNameLst>
                                      </p:cBhvr>
                                      <p:tavLst>
                                        <p:tav tm="0">
                                          <p:val>
                                            <p:strVal val="#ppt_x"/>
                                          </p:val>
                                        </p:tav>
                                        <p:tav tm="100000">
                                          <p:val>
                                            <p:strVal val="#ppt_x"/>
                                          </p:val>
                                        </p:tav>
                                      </p:tavLst>
                                    </p:anim>
                                    <p:anim calcmode="lin" valueType="num">
                                      <p:cBhvr>
                                        <p:cTn id="46"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6" name="applause.wav"/>
                                        </p:tgtEl>
                                      </p:cMediaNode>
                                    </p:audio>
                                  </p:subTnLst>
                                </p:cTn>
                              </p:par>
                            </p:childTnLst>
                          </p:cTn>
                        </p:par>
                        <p:par>
                          <p:cTn id="47" fill="hold">
                            <p:stCondLst>
                              <p:cond delay="9000"/>
                            </p:stCondLst>
                            <p:childTnLst>
                              <p:par>
                                <p:cTn id="48" presetID="10" presetClass="exit" presetSubtype="0" fill="hold" grpId="1" nodeType="afterEffect">
                                  <p:stCondLst>
                                    <p:cond delay="0"/>
                                  </p:stCondLst>
                                  <p:childTnLst>
                                    <p:animEffect transition="out" filter="fade">
                                      <p:cBhvr>
                                        <p:cTn id="49" dur="1500"/>
                                        <p:tgtEl>
                                          <p:spTgt spid="59"/>
                                        </p:tgtEl>
                                      </p:cBhvr>
                                    </p:animEffect>
                                    <p:set>
                                      <p:cBhvr>
                                        <p:cTn id="50" dur="1" fill="hold">
                                          <p:stCondLst>
                                            <p:cond delay="1499"/>
                                          </p:stCondLst>
                                        </p:cTn>
                                        <p:tgtEl>
                                          <p:spTgt spid="5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7"/>
                  </p:tgtEl>
                </p:cond>
              </p:nextCondLst>
            </p:seq>
            <p:audio>
              <p:cMediaNode vol="100000">
                <p:cTn id="51" fill="hold" display="0">
                  <p:stCondLst>
                    <p:cond delay="indefinite"/>
                  </p:stCondLst>
                  <p:endCondLst>
                    <p:cond evt="onStopAudio" delay="0">
                      <p:tgtEl>
                        <p:sldTgt/>
                      </p:tgtEl>
                    </p:cond>
                  </p:endCondLst>
                </p:cTn>
                <p:tgtEl>
                  <p:spTgt spid="4"/>
                </p:tgtEl>
              </p:cMediaNode>
            </p:audio>
            <p:audio>
              <p:cMediaNode vol="80000">
                <p:cTn id="52" fill="hold" display="0">
                  <p:stCondLst>
                    <p:cond delay="indefinite"/>
                  </p:stCondLst>
                  <p:endCondLst>
                    <p:cond evt="onStopAudio" delay="0">
                      <p:tgtEl>
                        <p:sldTgt/>
                      </p:tgtEl>
                    </p:cond>
                  </p:endCondLst>
                </p:cTn>
                <p:tgtEl>
                  <p:spTgt spid="5"/>
                </p:tgtEl>
              </p:cMediaNode>
            </p:audio>
            <p:seq concurrent="1" nextAc="seek">
              <p:cTn id="53" restart="whenNotActive" fill="hold" evtFilter="cancelBubble" nodeType="interactiveSeq">
                <p:stCondLst>
                  <p:cond evt="onClick" delay="0">
                    <p:tgtEl>
                      <p:spTgt spid="56"/>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6"/>
                                        </p:tgtEl>
                                      </p:cBhvr>
                                    </p:animEffect>
                                    <p:animScale>
                                      <p:cBhvr>
                                        <p:cTn id="58" dur="250" autoRev="1" fill="hold"/>
                                        <p:tgtEl>
                                          <p:spTgt spid="56"/>
                                        </p:tgtEl>
                                      </p:cBhvr>
                                      <p:by x="105000" y="105000"/>
                                    </p:animScale>
                                  </p:childTnLst>
                                </p:cTn>
                              </p:par>
                              <p:par>
                                <p:cTn id="59" presetID="18" presetClass="entr" presetSubtype="12"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5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1" presetClass="mediacall" presetSubtype="0" fill="hold" nodeType="withEffect">
                                  <p:stCondLst>
                                    <p:cond delay="0"/>
                                  </p:stCondLst>
                                  <p:childTnLst>
                                    <p:cmd type="call" cmd="playFrom(0.0)">
                                      <p:cBhvr>
                                        <p:cTn id="69" dur="3000" fill="hold"/>
                                        <p:tgtEl>
                                          <p:spTgt spid="5"/>
                                        </p:tgtEl>
                                      </p:cBhvr>
                                    </p:cmd>
                                  </p:childTnLst>
                                </p:cTn>
                              </p:par>
                              <p:par>
                                <p:cTn id="70" presetID="1" presetClass="mediacall" presetSubtype="0" fill="hold" nodeType="withEffect">
                                  <p:stCondLst>
                                    <p:cond delay="0"/>
                                  </p:stCondLst>
                                  <p:childTnLst>
                                    <p:cmd type="call" cmd="playFrom(0.0)">
                                      <p:cBhvr>
                                        <p:cTn id="71" dur="4969" fill="hold"/>
                                        <p:tgtEl>
                                          <p:spTgt spid="4"/>
                                        </p:tgtEl>
                                      </p:cBhvr>
                                    </p:cmd>
                                  </p:childTnLst>
                                </p:cTn>
                              </p:par>
                              <p:par>
                                <p:cTn id="72" presetID="49" presetClass="exit" presetSubtype="0" accel="100000" fill="hold" nodeType="withEffect">
                                  <p:stCondLst>
                                    <p:cond delay="0"/>
                                  </p:stCondLst>
                                  <p:childTnLst>
                                    <p:anim calcmode="lin" valueType="num">
                                      <p:cBhvr>
                                        <p:cTn id="73" dur="500"/>
                                        <p:tgtEl>
                                          <p:spTgt spid="56"/>
                                        </p:tgtEl>
                                        <p:attrNameLst>
                                          <p:attrName>ppt_w</p:attrName>
                                        </p:attrNameLst>
                                      </p:cBhvr>
                                      <p:tavLst>
                                        <p:tav tm="0">
                                          <p:val>
                                            <p:strVal val="ppt_w"/>
                                          </p:val>
                                        </p:tav>
                                        <p:tav tm="100000">
                                          <p:val>
                                            <p:fltVal val="0"/>
                                          </p:val>
                                        </p:tav>
                                      </p:tavLst>
                                    </p:anim>
                                    <p:anim calcmode="lin" valueType="num">
                                      <p:cBhvr>
                                        <p:cTn id="74" dur="500"/>
                                        <p:tgtEl>
                                          <p:spTgt spid="56"/>
                                        </p:tgtEl>
                                        <p:attrNameLst>
                                          <p:attrName>ppt_h</p:attrName>
                                        </p:attrNameLst>
                                      </p:cBhvr>
                                      <p:tavLst>
                                        <p:tav tm="0">
                                          <p:val>
                                            <p:strVal val="ppt_h"/>
                                          </p:val>
                                        </p:tav>
                                        <p:tav tm="100000">
                                          <p:val>
                                            <p:fltVal val="0"/>
                                          </p:val>
                                        </p:tav>
                                      </p:tavLst>
                                    </p:anim>
                                    <p:anim calcmode="lin" valueType="num">
                                      <p:cBhvr>
                                        <p:cTn id="75" dur="500"/>
                                        <p:tgtEl>
                                          <p:spTgt spid="56"/>
                                        </p:tgtEl>
                                        <p:attrNameLst>
                                          <p:attrName>style.rotation</p:attrName>
                                        </p:attrNameLst>
                                      </p:cBhvr>
                                      <p:tavLst>
                                        <p:tav tm="0">
                                          <p:val>
                                            <p:fltVal val="0"/>
                                          </p:val>
                                        </p:tav>
                                        <p:tav tm="100000">
                                          <p:val>
                                            <p:fltVal val="360"/>
                                          </p:val>
                                        </p:tav>
                                      </p:tavLst>
                                    </p:anim>
                                    <p:animEffect transition="out" filter="fade">
                                      <p:cBhvr>
                                        <p:cTn id="76" dur="500"/>
                                        <p:tgtEl>
                                          <p:spTgt spid="56"/>
                                        </p:tgtEl>
                                      </p:cBhvr>
                                    </p:animEffect>
                                    <p:set>
                                      <p:cBhvr>
                                        <p:cTn id="77" dur="1" fill="hold">
                                          <p:stCondLst>
                                            <p:cond delay="499"/>
                                          </p:stCondLst>
                                        </p:cTn>
                                        <p:tgtEl>
                                          <p:spTgt spid="56"/>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3000" fill="hold"/>
                                        <p:tgtEl>
                                          <p:spTgt spid="5"/>
                                        </p:tgtEl>
                                      </p:cBhvr>
                                    </p:cmd>
                                  </p:childTnLst>
                                </p:cTn>
                              </p:par>
                              <p:par>
                                <p:cTn id="80" presetID="42" presetClass="entr" presetSubtype="0" fill="hold" grpId="0" nodeType="withEffect">
                                  <p:stCondLst>
                                    <p:cond delay="100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1000"/>
                                        <p:tgtEl>
                                          <p:spTgt spid="61"/>
                                        </p:tgtEl>
                                      </p:cBhvr>
                                    </p:animEffect>
                                    <p:anim calcmode="lin" valueType="num">
                                      <p:cBhvr>
                                        <p:cTn id="83" dur="1000" fill="hold"/>
                                        <p:tgtEl>
                                          <p:spTgt spid="61"/>
                                        </p:tgtEl>
                                        <p:attrNameLst>
                                          <p:attrName>ppt_x</p:attrName>
                                        </p:attrNameLst>
                                      </p:cBhvr>
                                      <p:tavLst>
                                        <p:tav tm="0">
                                          <p:val>
                                            <p:strVal val="#ppt_x"/>
                                          </p:val>
                                        </p:tav>
                                        <p:tav tm="100000">
                                          <p:val>
                                            <p:strVal val="#ppt_x"/>
                                          </p:val>
                                        </p:tav>
                                      </p:tavLst>
                                    </p:anim>
                                    <p:anim calcmode="lin" valueType="num">
                                      <p:cBhvr>
                                        <p:cTn id="84" dur="1000" fill="hold"/>
                                        <p:tgtEl>
                                          <p:spTgt spid="61"/>
                                        </p:tgtEl>
                                        <p:attrNameLst>
                                          <p:attrName>ppt_y</p:attrName>
                                        </p:attrNameLst>
                                      </p:cBhvr>
                                      <p:tavLst>
                                        <p:tav tm="0">
                                          <p:val>
                                            <p:strVal val="#ppt_y+.1"/>
                                          </p:val>
                                        </p:tav>
                                        <p:tav tm="100000">
                                          <p:val>
                                            <p:strVal val="#ppt_y"/>
                                          </p:val>
                                        </p:tav>
                                      </p:tavLst>
                                    </p:anim>
                                  </p:childTnLst>
                                </p:cTn>
                              </p:par>
                            </p:childTnLst>
                          </p:cTn>
                        </p:par>
                        <p:par>
                          <p:cTn id="85" fill="hold">
                            <p:stCondLst>
                              <p:cond delay="5500"/>
                            </p:stCondLst>
                            <p:childTnLst>
                              <p:par>
                                <p:cTn id="86" presetID="10" presetClass="exit" presetSubtype="0" fill="hold" grpId="1" nodeType="afterEffect">
                                  <p:stCondLst>
                                    <p:cond delay="0"/>
                                  </p:stCondLst>
                                  <p:childTnLst>
                                    <p:animEffect transition="out" filter="fade">
                                      <p:cBhvr>
                                        <p:cTn id="87" dur="1500"/>
                                        <p:tgtEl>
                                          <p:spTgt spid="61"/>
                                        </p:tgtEl>
                                      </p:cBhvr>
                                    </p:animEffect>
                                    <p:set>
                                      <p:cBhvr>
                                        <p:cTn id="88" dur="1" fill="hold">
                                          <p:stCondLst>
                                            <p:cond delay="1499"/>
                                          </p:stCondLst>
                                        </p:cTn>
                                        <p:tgtEl>
                                          <p:spTgt spid="6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6"/>
                  </p:tgtEl>
                </p:cond>
              </p:nextCondLst>
            </p:seq>
            <p:seq concurrent="1" nextAc="seek">
              <p:cTn id="89" restart="whenNotActive" fill="hold" evtFilter="cancelBubble" nodeType="interactiveSeq">
                <p:stCondLst>
                  <p:cond evt="onClick" delay="0">
                    <p:tgtEl>
                      <p:spTgt spid="64"/>
                    </p:tgtEl>
                  </p:cond>
                </p:stCondLst>
                <p:endSync evt="end" delay="0">
                  <p:rtn val="all"/>
                </p:endSync>
                <p:childTnLst>
                  <p:par>
                    <p:cTn id="90" fill="hold">
                      <p:stCondLst>
                        <p:cond delay="0"/>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64"/>
                                        </p:tgtEl>
                                      </p:cBhvr>
                                    </p:animEffect>
                                    <p:animScale>
                                      <p:cBhvr>
                                        <p:cTn id="94" dur="250" autoRev="1" fill="hold"/>
                                        <p:tgtEl>
                                          <p:spTgt spid="64"/>
                                        </p:tgtEl>
                                      </p:cBhvr>
                                      <p:by x="105000" y="105000"/>
                                    </p:animScale>
                                  </p:childTnLst>
                                </p:cTn>
                              </p:par>
                            </p:childTnLst>
                          </p:cTn>
                        </p:par>
                        <p:par>
                          <p:cTn id="95" fill="hold">
                            <p:stCondLst>
                              <p:cond delay="500"/>
                            </p:stCondLst>
                            <p:childTnLst>
                              <p:par>
                                <p:cTn id="96" presetID="18" presetClass="entr" presetSubtype="12" fill="hold" nodeType="after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strips(downLeft)">
                                      <p:cBhvr>
                                        <p:cTn id="98" dur="500"/>
                                        <p:tgtEl>
                                          <p:spTgt spid="63"/>
                                        </p:tgtEl>
                                      </p:cBhvr>
                                    </p:animEffect>
                                  </p:childTnLst>
                                </p:cTn>
                              </p:par>
                            </p:childTnLst>
                          </p:cTn>
                        </p:par>
                        <p:par>
                          <p:cTn id="99" fill="hold">
                            <p:stCondLst>
                              <p:cond delay="1000"/>
                            </p:stCondLst>
                            <p:childTnLst>
                              <p:par>
                                <p:cTn id="100" presetID="18" presetClass="exit" presetSubtype="6" fill="hold" nodeType="afterEffect">
                                  <p:stCondLst>
                                    <p:cond delay="0"/>
                                  </p:stCondLst>
                                  <p:childTnLst>
                                    <p:animEffect transition="out" filter="strips(downRight)">
                                      <p:cBhvr>
                                        <p:cTn id="101" dur="4750"/>
                                        <p:tgtEl>
                                          <p:spTgt spid="63"/>
                                        </p:tgtEl>
                                      </p:cBhvr>
                                    </p:animEffect>
                                    <p:set>
                                      <p:cBhvr>
                                        <p:cTn id="102" dur="1" fill="hold">
                                          <p:stCondLst>
                                            <p:cond delay="4749"/>
                                          </p:stCondLst>
                                        </p:cTn>
                                        <p:tgtEl>
                                          <p:spTgt spid="63"/>
                                        </p:tgtEl>
                                        <p:attrNameLst>
                                          <p:attrName>style.visibility</p:attrName>
                                        </p:attrNameLst>
                                      </p:cBhvr>
                                      <p:to>
                                        <p:strVal val="hidden"/>
                                      </p:to>
                                    </p:set>
                                  </p:childTnLst>
                                </p:cTn>
                              </p:par>
                              <p:par>
                                <p:cTn id="103" presetID="42" presetClass="path" presetSubtype="0" accel="50000" decel="50000" fill="hold" nodeType="withEffect">
                                  <p:stCondLst>
                                    <p:cond delay="0"/>
                                  </p:stCondLst>
                                  <p:childTnLst>
                                    <p:animMotion origin="layout" path="M -3.61111E-6 3.45679E-6 L -0.06614 -0.53241 " pathEditMode="relative" rAng="0" ptsTypes="AA">
                                      <p:cBhvr>
                                        <p:cTn id="104" dur="5000" fill="hold"/>
                                        <p:tgtEl>
                                          <p:spTgt spid="64"/>
                                        </p:tgtEl>
                                        <p:attrNameLst>
                                          <p:attrName>ppt_x</p:attrName>
                                          <p:attrName>ppt_y</p:attrName>
                                        </p:attrNameLst>
                                      </p:cBhvr>
                                      <p:rCtr x="-3316" y="-26636"/>
                                    </p:animMotion>
                                  </p:childTnLst>
                                </p:cTn>
                              </p:par>
                              <p:par>
                                <p:cTn id="105" presetID="1" presetClass="mediacall" presetSubtype="0" fill="hold" nodeType="withEffect">
                                  <p:stCondLst>
                                    <p:cond delay="0"/>
                                  </p:stCondLst>
                                  <p:childTnLst>
                                    <p:cmd type="call" cmd="playFrom(0.0)">
                                      <p:cBhvr>
                                        <p:cTn id="106" dur="3000" fill="hold"/>
                                        <p:tgtEl>
                                          <p:spTgt spid="5"/>
                                        </p:tgtEl>
                                      </p:cBhvr>
                                    </p:cmd>
                                  </p:childTnLst>
                                </p:cTn>
                              </p:par>
                              <p:par>
                                <p:cTn id="107" presetID="1" presetClass="mediacall" presetSubtype="0" fill="hold" nodeType="withEffect">
                                  <p:stCondLst>
                                    <p:cond delay="0"/>
                                  </p:stCondLst>
                                  <p:childTnLst>
                                    <p:cmd type="call" cmd="playFrom(0.0)">
                                      <p:cBhvr>
                                        <p:cTn id="108" dur="4969" fill="hold"/>
                                        <p:tgtEl>
                                          <p:spTgt spid="4"/>
                                        </p:tgtEl>
                                      </p:cBhvr>
                                    </p:cmd>
                                  </p:childTnLst>
                                </p:cTn>
                              </p:par>
                            </p:childTnLst>
                          </p:cTn>
                        </p:par>
                        <p:par>
                          <p:cTn id="109" fill="hold">
                            <p:stCondLst>
                              <p:cond delay="6000"/>
                            </p:stCondLst>
                            <p:childTnLst>
                              <p:par>
                                <p:cTn id="110" presetID="49" presetClass="exit" presetSubtype="0" accel="100000" fill="hold" nodeType="afterEffect">
                                  <p:stCondLst>
                                    <p:cond delay="0"/>
                                  </p:stCondLst>
                                  <p:childTnLst>
                                    <p:anim calcmode="lin" valueType="num">
                                      <p:cBhvr>
                                        <p:cTn id="111" dur="500"/>
                                        <p:tgtEl>
                                          <p:spTgt spid="64"/>
                                        </p:tgtEl>
                                        <p:attrNameLst>
                                          <p:attrName>ppt_w</p:attrName>
                                        </p:attrNameLst>
                                      </p:cBhvr>
                                      <p:tavLst>
                                        <p:tav tm="0">
                                          <p:val>
                                            <p:strVal val="ppt_w"/>
                                          </p:val>
                                        </p:tav>
                                        <p:tav tm="100000">
                                          <p:val>
                                            <p:fltVal val="0"/>
                                          </p:val>
                                        </p:tav>
                                      </p:tavLst>
                                    </p:anim>
                                    <p:anim calcmode="lin" valueType="num">
                                      <p:cBhvr>
                                        <p:cTn id="112" dur="500"/>
                                        <p:tgtEl>
                                          <p:spTgt spid="64"/>
                                        </p:tgtEl>
                                        <p:attrNameLst>
                                          <p:attrName>ppt_h</p:attrName>
                                        </p:attrNameLst>
                                      </p:cBhvr>
                                      <p:tavLst>
                                        <p:tav tm="0">
                                          <p:val>
                                            <p:strVal val="ppt_h"/>
                                          </p:val>
                                        </p:tav>
                                        <p:tav tm="100000">
                                          <p:val>
                                            <p:fltVal val="0"/>
                                          </p:val>
                                        </p:tav>
                                      </p:tavLst>
                                    </p:anim>
                                    <p:anim calcmode="lin" valueType="num">
                                      <p:cBhvr>
                                        <p:cTn id="113" dur="500"/>
                                        <p:tgtEl>
                                          <p:spTgt spid="64"/>
                                        </p:tgtEl>
                                        <p:attrNameLst>
                                          <p:attrName>style.rotation</p:attrName>
                                        </p:attrNameLst>
                                      </p:cBhvr>
                                      <p:tavLst>
                                        <p:tav tm="0">
                                          <p:val>
                                            <p:fltVal val="0"/>
                                          </p:val>
                                        </p:tav>
                                        <p:tav tm="100000">
                                          <p:val>
                                            <p:fltVal val="360"/>
                                          </p:val>
                                        </p:tav>
                                      </p:tavLst>
                                    </p:anim>
                                    <p:animEffect transition="out" filter="fade">
                                      <p:cBhvr>
                                        <p:cTn id="114" dur="500"/>
                                        <p:tgtEl>
                                          <p:spTgt spid="64"/>
                                        </p:tgtEl>
                                      </p:cBhvr>
                                    </p:animEffect>
                                    <p:set>
                                      <p:cBhvr>
                                        <p:cTn id="115" dur="1" fill="hold">
                                          <p:stCondLst>
                                            <p:cond delay="499"/>
                                          </p:stCondLst>
                                        </p:cTn>
                                        <p:tgtEl>
                                          <p:spTgt spid="64"/>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42" presetClass="entr" presetSubtype="0" fill="hold" grpId="0" nodeType="withEffect">
                                  <p:stCondLst>
                                    <p:cond delay="0"/>
                                  </p:stCondLst>
                                  <p:childTnLst>
                                    <p:set>
                                      <p:cBhvr>
                                        <p:cTn id="119" dur="1" fill="hold">
                                          <p:stCondLst>
                                            <p:cond delay="0"/>
                                          </p:stCondLst>
                                        </p:cTn>
                                        <p:tgtEl>
                                          <p:spTgt spid="69"/>
                                        </p:tgtEl>
                                        <p:attrNameLst>
                                          <p:attrName>style.visibility</p:attrName>
                                        </p:attrNameLst>
                                      </p:cBhvr>
                                      <p:to>
                                        <p:strVal val="visible"/>
                                      </p:to>
                                    </p:set>
                                    <p:animEffect transition="in" filter="fade">
                                      <p:cBhvr>
                                        <p:cTn id="120" dur="1000"/>
                                        <p:tgtEl>
                                          <p:spTgt spid="69"/>
                                        </p:tgtEl>
                                      </p:cBhvr>
                                    </p:animEffect>
                                    <p:anim calcmode="lin" valueType="num">
                                      <p:cBhvr>
                                        <p:cTn id="121" dur="1000" fill="hold"/>
                                        <p:tgtEl>
                                          <p:spTgt spid="69"/>
                                        </p:tgtEl>
                                        <p:attrNameLst>
                                          <p:attrName>ppt_x</p:attrName>
                                        </p:attrNameLst>
                                      </p:cBhvr>
                                      <p:tavLst>
                                        <p:tav tm="0">
                                          <p:val>
                                            <p:strVal val="#ppt_x"/>
                                          </p:val>
                                        </p:tav>
                                        <p:tav tm="100000">
                                          <p:val>
                                            <p:strVal val="#ppt_x"/>
                                          </p:val>
                                        </p:tav>
                                      </p:tavLst>
                                    </p:anim>
                                    <p:anim calcmode="lin" valueType="num">
                                      <p:cBhvr>
                                        <p:cTn id="122" dur="1000" fill="hold"/>
                                        <p:tgtEl>
                                          <p:spTgt spid="69"/>
                                        </p:tgtEl>
                                        <p:attrNameLst>
                                          <p:attrName>ppt_y</p:attrName>
                                        </p:attrNameLst>
                                      </p:cBhvr>
                                      <p:tavLst>
                                        <p:tav tm="0">
                                          <p:val>
                                            <p:strVal val="#ppt_y+.1"/>
                                          </p:val>
                                        </p:tav>
                                        <p:tav tm="100000">
                                          <p:val>
                                            <p:strVal val="#ppt_y"/>
                                          </p:val>
                                        </p:tav>
                                      </p:tavLst>
                                    </p:anim>
                                  </p:childTnLst>
                                </p:cTn>
                              </p:par>
                            </p:childTnLst>
                          </p:cTn>
                        </p:par>
                        <p:par>
                          <p:cTn id="123" fill="hold">
                            <p:stCondLst>
                              <p:cond delay="9000"/>
                            </p:stCondLst>
                            <p:childTnLst>
                              <p:par>
                                <p:cTn id="124" presetID="10" presetClass="exit" presetSubtype="0" fill="hold" grpId="1" nodeType="afterEffect">
                                  <p:stCondLst>
                                    <p:cond delay="0"/>
                                  </p:stCondLst>
                                  <p:childTnLst>
                                    <p:animEffect transition="out" filter="fade">
                                      <p:cBhvr>
                                        <p:cTn id="125" dur="1500"/>
                                        <p:tgtEl>
                                          <p:spTgt spid="69"/>
                                        </p:tgtEl>
                                      </p:cBhvr>
                                    </p:animEffect>
                                    <p:set>
                                      <p:cBhvr>
                                        <p:cTn id="126" dur="1" fill="hold">
                                          <p:stCondLst>
                                            <p:cond delay="1499"/>
                                          </p:stCondLst>
                                        </p:cTn>
                                        <p:tgtEl>
                                          <p:spTgt spid="69"/>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64"/>
                  </p:tgtEl>
                </p:cond>
              </p:nextCondLst>
            </p:seq>
            <p:seq concurrent="1" nextAc="seek">
              <p:cTn id="127" restart="whenNotActive" fill="hold" evtFilter="cancelBubble" nodeType="interactiveSeq">
                <p:stCondLst>
                  <p:cond evt="onClick" delay="0">
                    <p:tgtEl>
                      <p:spTgt spid="98"/>
                    </p:tgtEl>
                  </p:cond>
                </p:stCondLst>
                <p:endSync evt="end" delay="0">
                  <p:rtn val="all"/>
                </p:endSync>
                <p:childTnLst>
                  <p:par>
                    <p:cTn id="128" fill="hold">
                      <p:stCondLst>
                        <p:cond delay="0"/>
                      </p:stCondLst>
                      <p:childTnLst>
                        <p:par>
                          <p:cTn id="129" fill="hold">
                            <p:stCondLst>
                              <p:cond delay="0"/>
                            </p:stCondLst>
                            <p:childTnLst>
                              <p:par>
                                <p:cTn id="130" presetID="26" presetClass="emph" presetSubtype="0" fill="hold" nodeType="clickEffect">
                                  <p:stCondLst>
                                    <p:cond delay="0"/>
                                  </p:stCondLst>
                                  <p:childTnLst>
                                    <p:animEffect transition="out" filter="fade">
                                      <p:cBhvr>
                                        <p:cTn id="131" dur="500" tmFilter="0, 0; .2, .5; .8, .5; 1, 0"/>
                                        <p:tgtEl>
                                          <p:spTgt spid="98"/>
                                        </p:tgtEl>
                                      </p:cBhvr>
                                    </p:animEffect>
                                    <p:animScale>
                                      <p:cBhvr>
                                        <p:cTn id="132" dur="250" autoRev="1" fill="hold"/>
                                        <p:tgtEl>
                                          <p:spTgt spid="98"/>
                                        </p:tgtEl>
                                      </p:cBhvr>
                                      <p:by x="105000" y="105000"/>
                                    </p:animScale>
                                  </p:childTnLst>
                                </p:cTn>
                              </p:par>
                            </p:childTnLst>
                          </p:cTn>
                        </p:par>
                        <p:par>
                          <p:cTn id="133" fill="hold">
                            <p:stCondLst>
                              <p:cond delay="500"/>
                            </p:stCondLst>
                            <p:childTnLst>
                              <p:par>
                                <p:cTn id="134" presetID="18" presetClass="entr" presetSubtype="12" fill="hold" nodeType="afterEffect">
                                  <p:stCondLst>
                                    <p:cond delay="0"/>
                                  </p:stCondLst>
                                  <p:childTnLst>
                                    <p:set>
                                      <p:cBhvr>
                                        <p:cTn id="135" dur="1" fill="hold">
                                          <p:stCondLst>
                                            <p:cond delay="0"/>
                                          </p:stCondLst>
                                        </p:cTn>
                                        <p:tgtEl>
                                          <p:spTgt spid="96"/>
                                        </p:tgtEl>
                                        <p:attrNameLst>
                                          <p:attrName>style.visibility</p:attrName>
                                        </p:attrNameLst>
                                      </p:cBhvr>
                                      <p:to>
                                        <p:strVal val="visible"/>
                                      </p:to>
                                    </p:set>
                                    <p:animEffect transition="in" filter="strips(downLeft)">
                                      <p:cBhvr>
                                        <p:cTn id="136" dur="500"/>
                                        <p:tgtEl>
                                          <p:spTgt spid="96"/>
                                        </p:tgtEl>
                                      </p:cBhvr>
                                    </p:animEffect>
                                  </p:childTnLst>
                                </p:cTn>
                              </p:par>
                            </p:childTnLst>
                          </p:cTn>
                        </p:par>
                        <p:par>
                          <p:cTn id="137" fill="hold">
                            <p:stCondLst>
                              <p:cond delay="1000"/>
                            </p:stCondLst>
                            <p:childTnLst>
                              <p:par>
                                <p:cTn id="138" presetID="18" presetClass="exit" presetSubtype="6" fill="hold" nodeType="afterEffect">
                                  <p:stCondLst>
                                    <p:cond delay="0"/>
                                  </p:stCondLst>
                                  <p:childTnLst>
                                    <p:animEffect transition="out" filter="strips(downRight)">
                                      <p:cBhvr>
                                        <p:cTn id="139" dur="4750"/>
                                        <p:tgtEl>
                                          <p:spTgt spid="96"/>
                                        </p:tgtEl>
                                      </p:cBhvr>
                                    </p:animEffect>
                                    <p:set>
                                      <p:cBhvr>
                                        <p:cTn id="140" dur="1" fill="hold">
                                          <p:stCondLst>
                                            <p:cond delay="4749"/>
                                          </p:stCondLst>
                                        </p:cTn>
                                        <p:tgtEl>
                                          <p:spTgt spid="96"/>
                                        </p:tgtEl>
                                        <p:attrNameLst>
                                          <p:attrName>style.visibility</p:attrName>
                                        </p:attrNameLst>
                                      </p:cBhvr>
                                      <p:to>
                                        <p:strVal val="hidden"/>
                                      </p:to>
                                    </p:set>
                                  </p:childTnLst>
                                </p:cTn>
                              </p:par>
                              <p:par>
                                <p:cTn id="141" presetID="42" presetClass="path" presetSubtype="0" accel="50000" decel="50000" fill="hold" nodeType="withEffect">
                                  <p:stCondLst>
                                    <p:cond delay="0"/>
                                  </p:stCondLst>
                                  <p:childTnLst>
                                    <p:animMotion origin="layout" path="M -3.61111E-6 -4.32099E-6 L -0.31649 -0.34197 " pathEditMode="relative" rAng="0" ptsTypes="AA">
                                      <p:cBhvr>
                                        <p:cTn id="142" dur="5000" fill="hold"/>
                                        <p:tgtEl>
                                          <p:spTgt spid="98"/>
                                        </p:tgtEl>
                                        <p:attrNameLst>
                                          <p:attrName>ppt_x</p:attrName>
                                          <p:attrName>ppt_y</p:attrName>
                                        </p:attrNameLst>
                                      </p:cBhvr>
                                      <p:rCtr x="-15833" y="-17099"/>
                                    </p:animMotion>
                                  </p:childTnLst>
                                </p:cTn>
                              </p:par>
                              <p:par>
                                <p:cTn id="143" presetID="1" presetClass="mediacall" presetSubtype="0" fill="hold" nodeType="withEffect">
                                  <p:stCondLst>
                                    <p:cond delay="0"/>
                                  </p:stCondLst>
                                  <p:childTnLst>
                                    <p:cmd type="call" cmd="playFrom(0.0)">
                                      <p:cBhvr>
                                        <p:cTn id="144" dur="3000" fill="hold"/>
                                        <p:tgtEl>
                                          <p:spTgt spid="5"/>
                                        </p:tgtEl>
                                      </p:cBhvr>
                                    </p:cmd>
                                  </p:childTnLst>
                                </p:cTn>
                              </p:par>
                              <p:par>
                                <p:cTn id="145" presetID="1" presetClass="mediacall" presetSubtype="0" fill="hold" nodeType="withEffect">
                                  <p:stCondLst>
                                    <p:cond delay="0"/>
                                  </p:stCondLst>
                                  <p:childTnLst>
                                    <p:cmd type="call" cmd="playFrom(0.0)">
                                      <p:cBhvr>
                                        <p:cTn id="146" dur="4969" fill="hold"/>
                                        <p:tgtEl>
                                          <p:spTgt spid="4"/>
                                        </p:tgtEl>
                                      </p:cBhvr>
                                    </p:cmd>
                                  </p:childTnLst>
                                </p:cTn>
                              </p:par>
                            </p:childTnLst>
                          </p:cTn>
                        </p:par>
                        <p:par>
                          <p:cTn id="147" fill="hold">
                            <p:stCondLst>
                              <p:cond delay="6000"/>
                            </p:stCondLst>
                            <p:childTnLst>
                              <p:par>
                                <p:cTn id="148" presetID="49" presetClass="exit" presetSubtype="0" accel="100000" fill="hold" nodeType="afterEffect">
                                  <p:stCondLst>
                                    <p:cond delay="0"/>
                                  </p:stCondLst>
                                  <p:childTnLst>
                                    <p:anim calcmode="lin" valueType="num">
                                      <p:cBhvr>
                                        <p:cTn id="149" dur="500"/>
                                        <p:tgtEl>
                                          <p:spTgt spid="98"/>
                                        </p:tgtEl>
                                        <p:attrNameLst>
                                          <p:attrName>ppt_w</p:attrName>
                                        </p:attrNameLst>
                                      </p:cBhvr>
                                      <p:tavLst>
                                        <p:tav tm="0">
                                          <p:val>
                                            <p:strVal val="ppt_w"/>
                                          </p:val>
                                        </p:tav>
                                        <p:tav tm="100000">
                                          <p:val>
                                            <p:fltVal val="0"/>
                                          </p:val>
                                        </p:tav>
                                      </p:tavLst>
                                    </p:anim>
                                    <p:anim calcmode="lin" valueType="num">
                                      <p:cBhvr>
                                        <p:cTn id="150" dur="500"/>
                                        <p:tgtEl>
                                          <p:spTgt spid="98"/>
                                        </p:tgtEl>
                                        <p:attrNameLst>
                                          <p:attrName>ppt_h</p:attrName>
                                        </p:attrNameLst>
                                      </p:cBhvr>
                                      <p:tavLst>
                                        <p:tav tm="0">
                                          <p:val>
                                            <p:strVal val="ppt_h"/>
                                          </p:val>
                                        </p:tav>
                                        <p:tav tm="100000">
                                          <p:val>
                                            <p:fltVal val="0"/>
                                          </p:val>
                                        </p:tav>
                                      </p:tavLst>
                                    </p:anim>
                                    <p:anim calcmode="lin" valueType="num">
                                      <p:cBhvr>
                                        <p:cTn id="151" dur="500"/>
                                        <p:tgtEl>
                                          <p:spTgt spid="98"/>
                                        </p:tgtEl>
                                        <p:attrNameLst>
                                          <p:attrName>style.rotation</p:attrName>
                                        </p:attrNameLst>
                                      </p:cBhvr>
                                      <p:tavLst>
                                        <p:tav tm="0">
                                          <p:val>
                                            <p:fltVal val="0"/>
                                          </p:val>
                                        </p:tav>
                                        <p:tav tm="100000">
                                          <p:val>
                                            <p:fltVal val="360"/>
                                          </p:val>
                                        </p:tav>
                                      </p:tavLst>
                                    </p:anim>
                                    <p:animEffect transition="out" filter="fade">
                                      <p:cBhvr>
                                        <p:cTn id="152" dur="500"/>
                                        <p:tgtEl>
                                          <p:spTgt spid="98"/>
                                        </p:tgtEl>
                                      </p:cBhvr>
                                    </p:animEffect>
                                    <p:set>
                                      <p:cBhvr>
                                        <p:cTn id="153" dur="1" fill="hold">
                                          <p:stCondLst>
                                            <p:cond delay="499"/>
                                          </p:stCondLst>
                                        </p:cTn>
                                        <p:tgtEl>
                                          <p:spTgt spid="98"/>
                                        </p:tgtEl>
                                        <p:attrNameLst>
                                          <p:attrName>style.visibility</p:attrName>
                                        </p:attrNameLst>
                                      </p:cBhvr>
                                      <p:to>
                                        <p:strVal val="hidden"/>
                                      </p:to>
                                    </p:set>
                                  </p:childTnLst>
                                </p:cTn>
                              </p:par>
                              <p:par>
                                <p:cTn id="154" presetID="1" presetClass="mediacall" presetSubtype="0" fill="hold" nodeType="withEffect">
                                  <p:stCondLst>
                                    <p:cond delay="0"/>
                                  </p:stCondLst>
                                  <p:childTnLst>
                                    <p:cmd type="call" cmd="playFrom(0.0)">
                                      <p:cBhvr>
                                        <p:cTn id="155" dur="3000" fill="hold"/>
                                        <p:tgtEl>
                                          <p:spTgt spid="5"/>
                                        </p:tgtEl>
                                      </p:cBhvr>
                                    </p:cmd>
                                  </p:childTnLst>
                                </p:cTn>
                              </p:par>
                              <p:par>
                                <p:cTn id="156" presetID="42" presetClass="entr" presetSubtype="0" fill="hold" grpId="0" nodeType="withEffect">
                                  <p:stCondLst>
                                    <p:cond delay="500"/>
                                  </p:stCondLst>
                                  <p:childTnLst>
                                    <p:set>
                                      <p:cBhvr>
                                        <p:cTn id="157" dur="1" fill="hold">
                                          <p:stCondLst>
                                            <p:cond delay="0"/>
                                          </p:stCondLst>
                                        </p:cTn>
                                        <p:tgtEl>
                                          <p:spTgt spid="101"/>
                                        </p:tgtEl>
                                        <p:attrNameLst>
                                          <p:attrName>style.visibility</p:attrName>
                                        </p:attrNameLst>
                                      </p:cBhvr>
                                      <p:to>
                                        <p:strVal val="visible"/>
                                      </p:to>
                                    </p:set>
                                    <p:animEffect transition="in" filter="fade">
                                      <p:cBhvr>
                                        <p:cTn id="158" dur="1000"/>
                                        <p:tgtEl>
                                          <p:spTgt spid="101"/>
                                        </p:tgtEl>
                                      </p:cBhvr>
                                    </p:animEffect>
                                    <p:anim calcmode="lin" valueType="num">
                                      <p:cBhvr>
                                        <p:cTn id="159" dur="1000" fill="hold"/>
                                        <p:tgtEl>
                                          <p:spTgt spid="101"/>
                                        </p:tgtEl>
                                        <p:attrNameLst>
                                          <p:attrName>ppt_x</p:attrName>
                                        </p:attrNameLst>
                                      </p:cBhvr>
                                      <p:tavLst>
                                        <p:tav tm="0">
                                          <p:val>
                                            <p:strVal val="#ppt_x"/>
                                          </p:val>
                                        </p:tav>
                                        <p:tav tm="100000">
                                          <p:val>
                                            <p:strVal val="#ppt_x"/>
                                          </p:val>
                                        </p:tav>
                                      </p:tavLst>
                                    </p:anim>
                                    <p:anim calcmode="lin" valueType="num">
                                      <p:cBhvr>
                                        <p:cTn id="160" dur="1000" fill="hold"/>
                                        <p:tgtEl>
                                          <p:spTgt spid="101"/>
                                        </p:tgtEl>
                                        <p:attrNameLst>
                                          <p:attrName>ppt_y</p:attrName>
                                        </p:attrNameLst>
                                      </p:cBhvr>
                                      <p:tavLst>
                                        <p:tav tm="0">
                                          <p:val>
                                            <p:strVal val="#ppt_y+.1"/>
                                          </p:val>
                                        </p:tav>
                                        <p:tav tm="100000">
                                          <p:val>
                                            <p:strVal val="#ppt_y"/>
                                          </p:val>
                                        </p:tav>
                                      </p:tavLst>
                                    </p:anim>
                                  </p:childTnLst>
                                </p:cTn>
                              </p:par>
                            </p:childTnLst>
                          </p:cTn>
                        </p:par>
                        <p:par>
                          <p:cTn id="161" fill="hold">
                            <p:stCondLst>
                              <p:cond delay="9000"/>
                            </p:stCondLst>
                            <p:childTnLst>
                              <p:par>
                                <p:cTn id="162" presetID="10" presetClass="exit" presetSubtype="0" fill="hold" grpId="1" nodeType="afterEffect">
                                  <p:stCondLst>
                                    <p:cond delay="0"/>
                                  </p:stCondLst>
                                  <p:childTnLst>
                                    <p:animEffect transition="out" filter="fade">
                                      <p:cBhvr>
                                        <p:cTn id="163" dur="1500"/>
                                        <p:tgtEl>
                                          <p:spTgt spid="101"/>
                                        </p:tgtEl>
                                      </p:cBhvr>
                                    </p:animEffect>
                                    <p:set>
                                      <p:cBhvr>
                                        <p:cTn id="164" dur="1" fill="hold">
                                          <p:stCondLst>
                                            <p:cond delay="1499"/>
                                          </p:stCondLst>
                                        </p:cTn>
                                        <p:tgtEl>
                                          <p:spTgt spid="101"/>
                                        </p:tgtEl>
                                        <p:attrNameLst>
                                          <p:attrName>style.visibility</p:attrName>
                                        </p:attrNameLst>
                                      </p:cBhvr>
                                      <p:to>
                                        <p:strVal val="hidden"/>
                                      </p:to>
                                    </p:set>
                                  </p:childTnLst>
                                  <p:subTnLst>
                                    <p:audio>
                                      <p:cMediaNode>
                                        <p:cTn display="0" masterRel="sameClick">
                                          <p:stCondLst>
                                            <p:cond evt="begin" delay="0">
                                              <p:tn val="16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8"/>
                  </p:tgtEl>
                </p:cond>
              </p:nextCondLst>
            </p:seq>
          </p:childTnLst>
        </p:cTn>
      </p:par>
    </p:tnLst>
    <p:bldLst>
      <p:bldP spid="59" grpId="0"/>
      <p:bldP spid="59" grpId="1"/>
      <p:bldP spid="61" grpId="0"/>
      <p:bldP spid="61" grpId="1"/>
      <p:bldP spid="69" grpId="0"/>
      <p:bldP spid="69" grpId="1"/>
      <p:bldP spid="101" grpId="0"/>
      <p:bldP spid="101"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1000" r="-21000"/>
          </a:stretch>
        </a:blipFill>
        <a:effectLst/>
      </p:bgPr>
    </p:bg>
    <p:spTree>
      <p:nvGrpSpPr>
        <p:cNvPr id="1" name=""/>
        <p:cNvGrpSpPr/>
        <p:nvPr/>
      </p:nvGrpSpPr>
      <p:grpSpPr>
        <a:xfrm>
          <a:off x="0" y="0"/>
          <a:ext cx="0" cy="0"/>
          <a:chOff x="0" y="0"/>
          <a:chExt cx="0" cy="0"/>
        </a:xfrm>
      </p:grpSpPr>
      <p:sp>
        <p:nvSpPr>
          <p:cNvPr id="7" name="19 Rectángulo redondeado"/>
          <p:cNvSpPr/>
          <p:nvPr/>
        </p:nvSpPr>
        <p:spPr>
          <a:xfrm>
            <a:off x="3666907" y="5254183"/>
            <a:ext cx="5947567" cy="670071"/>
          </a:xfrm>
          <a:prstGeom prst="roundRect">
            <a:avLst>
              <a:gd name="adj" fmla="val 35477"/>
            </a:avLst>
          </a:prstGeom>
          <a:ln/>
        </p:spPr>
        <p:style>
          <a:lnRef idx="2">
            <a:schemeClr val="accent3"/>
          </a:lnRef>
          <a:fillRef idx="1">
            <a:schemeClr val="lt1"/>
          </a:fillRef>
          <a:effectRef idx="0">
            <a:schemeClr val="accent3"/>
          </a:effectRef>
          <a:fontRef idx="minor">
            <a:schemeClr val="dk1"/>
          </a:fontRef>
        </p:style>
        <p:txBody>
          <a:bodyPr anchor="ctr"/>
          <a:lstStyle/>
          <a:p>
            <a:pPr algn="ctr" defTabSz="914377">
              <a:defRPr/>
            </a:pPr>
            <a:endParaRPr lang="es-ES" dirty="0">
              <a:solidFill>
                <a:prstClr val="black"/>
              </a:solidFill>
              <a:latin typeface="Calibri"/>
              <a:sym typeface="Arial"/>
            </a:endParaRPr>
          </a:p>
        </p:txBody>
      </p:sp>
      <p:sp>
        <p:nvSpPr>
          <p:cNvPr id="8" name="Rectangle 7"/>
          <p:cNvSpPr/>
          <p:nvPr/>
        </p:nvSpPr>
        <p:spPr>
          <a:xfrm>
            <a:off x="2331228" y="1218330"/>
            <a:ext cx="6621805" cy="141682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914377">
              <a:defRPr/>
            </a:pPr>
            <a:r>
              <a:rPr lang="en-US" sz="4000" dirty="0">
                <a:solidFill>
                  <a:prstClr val="white"/>
                </a:solidFill>
                <a:latin typeface="Fredoka One" panose="02000000000000000000" pitchFamily="2" charset="0"/>
                <a:sym typeface="Arial"/>
              </a:rPr>
              <a:t>Question 1</a:t>
            </a:r>
          </a:p>
          <a:p>
            <a:pPr algn="ctr" defTabSz="914377">
              <a:defRPr/>
            </a:pPr>
            <a:r>
              <a:rPr lang="es-ES_tradnl" sz="4000" b="1">
                <a:solidFill>
                  <a:srgbClr val="FFFF00"/>
                </a:solidFill>
                <a:latin typeface="Fredoka One" panose="02000000000000000000" pitchFamily="2" charset="0"/>
                <a:cs typeface="Aharoni" pitchFamily="2" charset="-79"/>
                <a:sym typeface="Arial"/>
              </a:rPr>
              <a:t>Fill in the missing letters</a:t>
            </a:r>
            <a:endParaRPr lang="es-ES" sz="4000" b="1" dirty="0">
              <a:solidFill>
                <a:srgbClr val="FFFF00"/>
              </a:solidFill>
              <a:latin typeface="Fredoka One" panose="02000000000000000000" pitchFamily="2" charset="0"/>
              <a:cs typeface="Aharoni" pitchFamily="2" charset="-79"/>
              <a:sym typeface="Arial"/>
            </a:endParaRPr>
          </a:p>
        </p:txBody>
      </p:sp>
      <p:pic>
        <p:nvPicPr>
          <p:cNvPr id="9" name="Picture 8">
            <a:extLst>
              <a:ext uri="{FF2B5EF4-FFF2-40B4-BE49-F238E27FC236}">
                <a16:creationId xmlns:a16="http://schemas.microsoft.com/office/drawing/2014/main"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1"/>
            <a:ext cx="3151887" cy="3592191"/>
          </a:xfrm>
          <a:prstGeom prst="rect">
            <a:avLst/>
          </a:prstGeom>
        </p:spPr>
      </p:pic>
      <p:sp>
        <p:nvSpPr>
          <p:cNvPr id="5" name="23 CuadroTexto"/>
          <p:cNvSpPr txBox="1"/>
          <p:nvPr/>
        </p:nvSpPr>
        <p:spPr>
          <a:xfrm>
            <a:off x="4068575" y="5216228"/>
            <a:ext cx="5112567" cy="707886"/>
          </a:xfrm>
          <a:prstGeom prst="rect">
            <a:avLst/>
          </a:prstGeom>
          <a:noFill/>
        </p:spPr>
        <p:txBody>
          <a:bodyPr wrap="square">
            <a:spAutoFit/>
          </a:bodyPr>
          <a:lstStyle/>
          <a:p>
            <a:pPr algn="ctr" defTabSz="914377">
              <a:defRPr/>
            </a:pPr>
            <a:r>
              <a:rPr lang="es-ES" sz="4000" b="1">
                <a:solidFill>
                  <a:srgbClr val="002060"/>
                </a:solidFill>
                <a:latin typeface="Comic Sans MS" pitchFamily="66" charset="0"/>
                <a:cs typeface="Aharoni" pitchFamily="2" charset="-79"/>
                <a:sym typeface="Arial"/>
              </a:rPr>
              <a:t>m _ _ntai_</a:t>
            </a:r>
            <a:endParaRPr lang="es-ES" sz="4000" b="1" dirty="0">
              <a:solidFill>
                <a:srgbClr val="002060"/>
              </a:solidFill>
              <a:latin typeface="Comic Sans MS" pitchFamily="66" charset="0"/>
              <a:cs typeface="Aharoni" pitchFamily="2" charset="-79"/>
              <a:sym typeface="Arial"/>
            </a:endParaRPr>
          </a:p>
        </p:txBody>
      </p:sp>
      <p:sp>
        <p:nvSpPr>
          <p:cNvPr id="2" name="Explosion 1 1">
            <a:hlinkClick r:id="" action="ppaction://noaction"/>
          </p:cNvPr>
          <p:cNvSpPr/>
          <p:nvPr/>
        </p:nvSpPr>
        <p:spPr>
          <a:xfrm>
            <a:off x="10378143" y="5530973"/>
            <a:ext cx="1486859" cy="1123951"/>
          </a:xfrm>
          <a:prstGeom prst="irregularSeal1">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defRPr/>
            </a:pPr>
            <a:r>
              <a:rPr lang="en-US" b="1" dirty="0">
                <a:solidFill>
                  <a:srgbClr val="C00000"/>
                </a:solidFill>
                <a:latin typeface="Comic Sans MS" pitchFamily="66" charset="0"/>
                <a:sym typeface="Arial"/>
                <a:hlinkClick r:id="rId8" action="ppaction://hlinksldjump"/>
              </a:rPr>
              <a:t>Next</a:t>
            </a:r>
            <a:endParaRPr lang="en-US" b="1" dirty="0">
              <a:solidFill>
                <a:srgbClr val="C00000"/>
              </a:solidFill>
              <a:latin typeface="Comic Sans MS" pitchFamily="66" charset="0"/>
              <a:sym typeface="Arial"/>
            </a:endParaRPr>
          </a:p>
        </p:txBody>
      </p:sp>
      <p:pic>
        <p:nvPicPr>
          <p:cNvPr id="17" name="It's pap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096" y="2635157"/>
            <a:ext cx="541867" cy="541867"/>
          </a:xfrm>
          <a:prstGeom prst="rect">
            <a:avLst/>
          </a:prstGeom>
        </p:spPr>
      </p:pic>
      <p:pic>
        <p:nvPicPr>
          <p:cNvPr id="3" name="Picture 2">
            <a:extLst>
              <a:ext uri="{FF2B5EF4-FFF2-40B4-BE49-F238E27FC236}">
                <a16:creationId xmlns:a16="http://schemas.microsoft.com/office/drawing/2014/main" id="{B7642F30-B76C-0F6B-A453-26AE17F0058B}"/>
              </a:ext>
            </a:extLst>
          </p:cNvPr>
          <p:cNvPicPr>
            <a:picLocks noChangeAspect="1"/>
          </p:cNvPicPr>
          <p:nvPr/>
        </p:nvPicPr>
        <p:blipFill rotWithShape="1">
          <a:blip r:embed="rId10">
            <a:extLst>
              <a:ext uri="{28A0092B-C50C-407E-A947-70E740481C1C}">
                <a14:useLocalDpi xmlns:a14="http://schemas.microsoft.com/office/drawing/2010/main" val="0"/>
              </a:ext>
            </a:extLst>
          </a:blip>
          <a:srcRect l="43963"/>
          <a:stretch/>
        </p:blipFill>
        <p:spPr>
          <a:xfrm>
            <a:off x="4194178" y="2761316"/>
            <a:ext cx="4864599" cy="2314937"/>
          </a:xfrm>
          <a:prstGeom prst="rect">
            <a:avLst/>
          </a:prstGeom>
        </p:spPr>
      </p:pic>
      <p:sp>
        <p:nvSpPr>
          <p:cNvPr id="4" name="TextBox 3">
            <a:extLst>
              <a:ext uri="{FF2B5EF4-FFF2-40B4-BE49-F238E27FC236}">
                <a16:creationId xmlns:a16="http://schemas.microsoft.com/office/drawing/2014/main" id="{27B00B6C-8D79-D720-1C3B-E031BDBF047A}"/>
              </a:ext>
            </a:extLst>
          </p:cNvPr>
          <p:cNvSpPr txBox="1"/>
          <p:nvPr/>
        </p:nvSpPr>
        <p:spPr>
          <a:xfrm>
            <a:off x="5871851" y="5177030"/>
            <a:ext cx="1221675" cy="707886"/>
          </a:xfrm>
          <a:prstGeom prst="rect">
            <a:avLst/>
          </a:prstGeom>
          <a:noFill/>
        </p:spPr>
        <p:txBody>
          <a:bodyPr wrap="square" rtlCol="0">
            <a:spAutoFit/>
          </a:bodyPr>
          <a:lstStyle/>
          <a:p>
            <a:r>
              <a:rPr lang="en-US" sz="4000">
                <a:solidFill>
                  <a:srgbClr val="FF0000"/>
                </a:solidFill>
                <a:latin typeface="Comic Sans MS" panose="030F0702030302020204" pitchFamily="66" charset="0"/>
              </a:rPr>
              <a:t>o u</a:t>
            </a:r>
          </a:p>
        </p:txBody>
      </p:sp>
      <p:sp>
        <p:nvSpPr>
          <p:cNvPr id="12" name="TextBox 11">
            <a:extLst>
              <a:ext uri="{FF2B5EF4-FFF2-40B4-BE49-F238E27FC236}">
                <a16:creationId xmlns:a16="http://schemas.microsoft.com/office/drawing/2014/main" id="{33A96C0F-FC1C-8A6D-4267-B9073BD98471}"/>
              </a:ext>
            </a:extLst>
          </p:cNvPr>
          <p:cNvSpPr txBox="1"/>
          <p:nvPr/>
        </p:nvSpPr>
        <p:spPr>
          <a:xfrm>
            <a:off x="7609621" y="5216228"/>
            <a:ext cx="564559" cy="707886"/>
          </a:xfrm>
          <a:prstGeom prst="rect">
            <a:avLst/>
          </a:prstGeom>
          <a:noFill/>
        </p:spPr>
        <p:txBody>
          <a:bodyPr wrap="square" rtlCol="0">
            <a:spAutoFit/>
          </a:bodyPr>
          <a:lstStyle/>
          <a:p>
            <a:r>
              <a:rPr lang="en-US" sz="4000">
                <a:solidFill>
                  <a:srgbClr val="FF0000"/>
                </a:solidFill>
                <a:latin typeface="Comic Sans MS" panose="030F0702030302020204" pitchFamily="66" charset="0"/>
              </a:rPr>
              <a:t>n</a:t>
            </a:r>
          </a:p>
        </p:txBody>
      </p:sp>
      <p:pic>
        <p:nvPicPr>
          <p:cNvPr id="14" name="Picture 13">
            <a:extLst>
              <a:ext uri="{FF2B5EF4-FFF2-40B4-BE49-F238E27FC236}">
                <a16:creationId xmlns:a16="http://schemas.microsoft.com/office/drawing/2014/main" id="{5D98EBD6-FAB5-39EF-A092-DFDD57BC60C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248103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subTnLst>
                                    <p:audio>
                                      <p:cMediaNode vol="79000">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7"/>
                </p:tgtEl>
              </p:cMediaNode>
            </p:audio>
          </p:childTnLst>
        </p:cTn>
      </p:par>
    </p:tnLst>
    <p:bldLst>
      <p:bldP spid="8" grpId="0" animBg="1"/>
      <p:bldP spid="4"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213&quot;&gt;&lt;object type=&quot;3&quot; unique_id=&quot;10214&quot;&gt;&lt;property id=&quot;20148&quot; value=&quot;5&quot;/&gt;&lt;property id=&quot;20300&quot; value=&quot;Slide 1&quot;/&gt;&lt;property id=&quot;20307&quot; value=&quot;257&quot;/&gt;&lt;/object&gt;&lt;object type=&quot;3&quot; unique_id=&quot;10216&quot;&gt;&lt;property id=&quot;20148&quot; value=&quot;5&quot;/&gt;&lt;property id=&quot;20300&quot; value=&quot;Slide 3 - &amp;quot;Contents&amp;quot;&quot;/&gt;&lt;property id=&quot;20307&quot; value=&quot;349&quot;/&gt;&lt;/object&gt;&lt;object type=&quot;3&quot; unique_id=&quot;10217&quot;&gt;&lt;property id=&quot;20148&quot; value=&quot;5&quot;/&gt;&lt;property id=&quot;20300&quot; value=&quot;Slide 4 - &amp;quot;WARM-UP&amp;quot;&quot;/&gt;&lt;property id=&quot;20307&quot; value=&quot;259&quot;/&gt;&lt;/object&gt;&lt;object type=&quot;3&quot; unique_id=&quot;10218&quot;&gt;&lt;property id=&quot;20148&quot; value=&quot;5&quot;/&gt;&lt;property id=&quot;20300&quot; value=&quot;Slide 5&quot;/&gt;&lt;property id=&quot;20307&quot; value=&quot;350&quot;/&gt;&lt;/object&gt;&lt;object type=&quot;3&quot; unique_id=&quot;10219&quot;&gt;&lt;property id=&quot;20148&quot; value=&quot;5&quot;/&gt;&lt;property id=&quot;20300&quot; value=&quot;Slide 6&quot;/&gt;&lt;property id=&quot;20307&quot; value=&quot;407&quot;/&gt;&lt;/object&gt;&lt;object type=&quot;3&quot; unique_id=&quot;10220&quot;&gt;&lt;property id=&quot;20148&quot; value=&quot;5&quot;/&gt;&lt;property id=&quot;20300&quot; value=&quot;Slide 7&quot;/&gt;&lt;property id=&quot;20307&quot; value=&quot;608&quot;/&gt;&lt;/object&gt;&lt;object type=&quot;3&quot; unique_id=&quot;10221&quot;&gt;&lt;property id=&quot;20148&quot; value=&quot;5&quot;/&gt;&lt;property id=&quot;20300&quot; value=&quot;Slide 8&quot;/&gt;&lt;property id=&quot;20307&quot; value=&quot;609&quot;/&gt;&lt;/object&gt;&lt;object type=&quot;3&quot; unique_id=&quot;10222&quot;&gt;&lt;property id=&quot;20148&quot; value=&quot;5&quot;/&gt;&lt;property id=&quot;20300&quot; value=&quot;Slide 9&quot;/&gt;&lt;property id=&quot;20307&quot; value=&quot;610&quot;/&gt;&lt;/object&gt;&lt;object type=&quot;3&quot; unique_id=&quot;10223&quot;&gt;&lt;property id=&quot;20148&quot; value=&quot;5&quot;/&gt;&lt;property id=&quot;20300&quot; value=&quot;Slide 10&quot;/&gt;&lt;property id=&quot;20307&quot; value=&quot;611&quot;/&gt;&lt;/object&gt;&lt;object type=&quot;3&quot; unique_id=&quot;10224&quot;&gt;&lt;property id=&quot;20148&quot; value=&quot;5&quot;/&gt;&lt;property id=&quot;20300&quot; value=&quot;Slide 11&quot;/&gt;&lt;property id=&quot;20307&quot; value=&quot;612&quot;/&gt;&lt;/object&gt;&lt;object type=&quot;3&quot; unique_id=&quot;10225&quot;&gt;&lt;property id=&quot;20148&quot; value=&quot;5&quot;/&gt;&lt;property id=&quot;20300&quot; value=&quot;Slide 12&quot;/&gt;&lt;property id=&quot;20307&quot; value=&quot;613&quot;/&gt;&lt;/object&gt;&lt;object type=&quot;3&quot; unique_id=&quot;10226&quot;&gt;&lt;property id=&quot;20148&quot; value=&quot;5&quot;/&gt;&lt;property id=&quot;20300&quot; value=&quot;Slide 13&quot;/&gt;&lt;property id=&quot;20307&quot; value=&quot;614&quot;/&gt;&lt;/object&gt;&lt;object type=&quot;3&quot; unique_id=&quot;10227&quot;&gt;&lt;property id=&quot;20148&quot; value=&quot;5&quot;/&gt;&lt;property id=&quot;20300&quot; value=&quot;Slide 14&quot;/&gt;&lt;property id=&quot;20307&quot; value=&quot;615&quot;/&gt;&lt;/object&gt;&lt;object type=&quot;3&quot; unique_id=&quot;10228&quot;&gt;&lt;property id=&quot;20148&quot; value=&quot;5&quot;/&gt;&lt;property id=&quot;20300&quot; value=&quot;Slide 15&quot;/&gt;&lt;property id=&quot;20307&quot; value=&quot;424&quot;/&gt;&lt;/object&gt;&lt;object type=&quot;3&quot; unique_id=&quot;10229&quot;&gt;&lt;property id=&quot;20148&quot; value=&quot;5&quot;/&gt;&lt;property id=&quot;20300&quot; value=&quot;Slide 16&quot;/&gt;&lt;property id=&quot;20307&quot; value=&quot;411&quot;/&gt;&lt;/object&gt;&lt;object type=&quot;3&quot; unique_id=&quot;10230&quot;&gt;&lt;property id=&quot;20148&quot; value=&quot;5&quot;/&gt;&lt;property id=&quot;20300&quot; value=&quot;Slide 17&quot;/&gt;&lt;property id=&quot;20307&quot; value=&quot;423&quot;/&gt;&lt;/object&gt;&lt;object type=&quot;3&quot; unique_id=&quot;10231&quot;&gt;&lt;property id=&quot;20148&quot; value=&quot;5&quot;/&gt;&lt;property id=&quot;20300&quot; value=&quot;Slide 18&quot;/&gt;&lt;property id=&quot;20307&quot; value=&quot;267&quot;/&gt;&lt;/object&gt;&lt;object type=&quot;3&quot; unique_id=&quot;10232&quot;&gt;&lt;property id=&quot;20148&quot; value=&quot;5&quot;/&gt;&lt;property id=&quot;20300&quot; value=&quot;Slide 19&quot;/&gt;&lt;property id=&quot;20307&quot; value=&quot;256&quot;/&gt;&lt;/object&gt;&lt;object type=&quot;3&quot; unique_id=&quot;10233&quot;&gt;&lt;property id=&quot;20148&quot; value=&quot;5&quot;/&gt;&lt;property id=&quot;20300&quot; value=&quot;Slide 20&quot;/&gt;&lt;property id=&quot;20307&quot; value=&quot;616&quot;/&gt;&lt;/object&gt;&lt;object type=&quot;3&quot; unique_id=&quot;10234&quot;&gt;&lt;property id=&quot;20148&quot; value=&quot;5&quot;/&gt;&lt;property id=&quot;20300&quot; value=&quot;Slide 21&quot;/&gt;&lt;property id=&quot;20307&quot; value=&quot;261&quot;/&gt;&lt;/object&gt;&lt;object type=&quot;3&quot; unique_id=&quot;10235&quot;&gt;&lt;property id=&quot;20148&quot; value=&quot;5&quot;/&gt;&lt;property id=&quot;20300&quot; value=&quot;Slide 22&quot;/&gt;&lt;property id=&quot;20307&quot; value=&quot;617&quot;/&gt;&lt;/object&gt;&lt;object type=&quot;3&quot; unique_id=&quot;10236&quot;&gt;&lt;property id=&quot;20148&quot; value=&quot;5&quot;/&gt;&lt;property id=&quot;20300&quot; value=&quot;Slide 23&quot;/&gt;&lt;property id=&quot;20307&quot; value=&quot;262&quot;/&gt;&lt;/object&gt;&lt;object type=&quot;3&quot; unique_id=&quot;10237&quot;&gt;&lt;property id=&quot;20148&quot; value=&quot;5&quot;/&gt;&lt;property id=&quot;20300&quot; value=&quot;Slide 24&quot;/&gt;&lt;property id=&quot;20307&quot; value=&quot;618&quot;/&gt;&lt;/object&gt;&lt;object type=&quot;3&quot; unique_id=&quot;10238&quot;&gt;&lt;property id=&quot;20148&quot; value=&quot;5&quot;/&gt;&lt;property id=&quot;20300&quot; value=&quot;Slide 25&quot;/&gt;&lt;property id=&quot;20307&quot; value=&quot;422&quot;/&gt;&lt;/object&gt;&lt;object type=&quot;3&quot; unique_id=&quot;10239&quot;&gt;&lt;property id=&quot;20148&quot; value=&quot;5&quot;/&gt;&lt;property id=&quot;20300&quot; value=&quot;Slide 26&quot;/&gt;&lt;property id=&quot;20307&quot; value=&quot;619&quot;/&gt;&lt;/object&gt;&lt;object type=&quot;3&quot; unique_id=&quot;10240&quot;&gt;&lt;property id=&quot;20148&quot; value=&quot;5&quot;/&gt;&lt;property id=&quot;20300&quot; value=&quot;Slide 27&quot;/&gt;&lt;property id=&quot;20307&quot; value=&quot;304&quot;/&gt;&lt;/object&gt;&lt;object type=&quot;3&quot; unique_id=&quot;10241&quot;&gt;&lt;property id=&quot;20148&quot; value=&quot;5&quot;/&gt;&lt;property id=&quot;20300&quot; value=&quot;Slide 28&quot;/&gt;&lt;property id=&quot;20307&quot; value=&quot;258&quot;/&gt;&lt;/object&gt;&lt;object type=&quot;3&quot; unique_id=&quot;10362&quot;&gt;&lt;property id=&quot;20148&quot; value=&quot;5&quot;/&gt;&lt;property id=&quot;20300&quot; value=&quot;Slide 2&quot;/&gt;&lt;property id=&quot;20307&quot; value=&quot;620&quot;/&gt;&lt;/object&gt;&lt;/object&gt;&lt;object type=&quot;8&quot; unique_id=&quot;10271&quot;&gt;&lt;/object&gt;&lt;/object&gt;&lt;/database&gt;"/>
  <p:tag name="SECTOMILLISECCONVERTED" val="1"/>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o's Who Game by Slidesgo">
  <a:themeElements>
    <a:clrScheme name="Simple Light">
      <a:dk1>
        <a:srgbClr val="000000"/>
      </a:dk1>
      <a:lt1>
        <a:srgbClr val="FFFFFF"/>
      </a:lt1>
      <a:dk2>
        <a:srgbClr val="595959"/>
      </a:dk2>
      <a:lt2>
        <a:srgbClr val="EEEEEE"/>
      </a:lt2>
      <a:accent1>
        <a:srgbClr val="FF8888"/>
      </a:accent1>
      <a:accent2>
        <a:srgbClr val="CFD690"/>
      </a:accent2>
      <a:accent3>
        <a:srgbClr val="46AA9E"/>
      </a:accent3>
      <a:accent4>
        <a:srgbClr val="0B443D"/>
      </a:accent4>
      <a:accent5>
        <a:srgbClr val="F4EAD7"/>
      </a:accent5>
      <a:accent6>
        <a:srgbClr val="F8F4EC"/>
      </a:accent6>
      <a:hlink>
        <a:srgbClr val="CE71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imated Family Tree by Slidesgo">
  <a:themeElements>
    <a:clrScheme name="Simple Light">
      <a:dk1>
        <a:srgbClr val="000000"/>
      </a:dk1>
      <a:lt1>
        <a:srgbClr val="FFFFFF"/>
      </a:lt1>
      <a:dk2>
        <a:srgbClr val="FF5170"/>
      </a:dk2>
      <a:lt2>
        <a:srgbClr val="FC2D4A"/>
      </a:lt2>
      <a:accent1>
        <a:srgbClr val="E9E978"/>
      </a:accent1>
      <a:accent2>
        <a:srgbClr val="64B35B"/>
      </a:accent2>
      <a:accent3>
        <a:srgbClr val="A9D0EB"/>
      </a:accent3>
      <a:accent4>
        <a:srgbClr val="79B0E6"/>
      </a:accent4>
      <a:accent5>
        <a:srgbClr val="FF8751"/>
      </a:accent5>
      <a:accent6>
        <a:srgbClr val="FF611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7920</TotalTime>
  <Words>548</Words>
  <Application>Microsoft Office PowerPoint</Application>
  <PresentationFormat>Widescreen</PresentationFormat>
  <Paragraphs>187</Paragraphs>
  <Slides>28</Slides>
  <Notes>7</Notes>
  <HiddenSlides>0</HiddenSlides>
  <MMClips>13</MMClips>
  <ScaleCrop>false</ScaleCrop>
  <HeadingPairs>
    <vt:vector size="6" baseType="variant">
      <vt:variant>
        <vt:lpstr>Fonts Used</vt:lpstr>
      </vt:variant>
      <vt:variant>
        <vt:i4>26</vt:i4>
      </vt:variant>
      <vt:variant>
        <vt:lpstr>Theme</vt:lpstr>
      </vt:variant>
      <vt:variant>
        <vt:i4>6</vt:i4>
      </vt:variant>
      <vt:variant>
        <vt:lpstr>Slide Titles</vt:lpstr>
      </vt:variant>
      <vt:variant>
        <vt:i4>28</vt:i4>
      </vt:variant>
    </vt:vector>
  </HeadingPairs>
  <TitlesOfParts>
    <vt:vector size="60" baseType="lpstr">
      <vt:lpstr>Calibri</vt:lpstr>
      <vt:lpstr>Sriracha</vt:lpstr>
      <vt:lpstr>Cambria</vt:lpstr>
      <vt:lpstr>Fredoka One</vt:lpstr>
      <vt:lpstr>Life Savers</vt:lpstr>
      <vt:lpstr>Times New Roman</vt:lpstr>
      <vt:lpstr>Nunito</vt:lpstr>
      <vt:lpstr>Britannic Bold</vt:lpstr>
      <vt:lpstr>Arial Rounded MT Bold</vt:lpstr>
      <vt:lpstr>PT Sans</vt:lpstr>
      <vt:lpstr>Quicksand</vt:lpstr>
      <vt:lpstr>Barlow Medium</vt:lpstr>
      <vt:lpstr>Calibri Light</vt:lpstr>
      <vt:lpstr>Comic Sans MS</vt:lpstr>
      <vt:lpstr>Bangers</vt:lpstr>
      <vt:lpstr>Arial</vt:lpstr>
      <vt:lpstr>.VnBlack</vt:lpstr>
      <vt:lpstr>Barlow</vt:lpstr>
      <vt:lpstr>Life Savers ExtraBold</vt:lpstr>
      <vt:lpstr>Tahoma</vt:lpstr>
      <vt:lpstr>Kirang Haerang</vt:lpstr>
      <vt:lpstr>.VnVogue</vt:lpstr>
      <vt:lpstr>Capriola</vt:lpstr>
      <vt:lpstr>Bebas Neue</vt:lpstr>
      <vt:lpstr>Quicksand SemiBold</vt:lpstr>
      <vt:lpstr>Roboto</vt:lpstr>
      <vt:lpstr>Science Subject for Elementary - 3rd Grade: Physical, Life, and Earth by Slidesgo</vt:lpstr>
      <vt:lpstr>P.E. Subject for Middle School - 6th Grade: Sports &amp; Games by Slidesgo</vt:lpstr>
      <vt:lpstr>Who's Who Game by Slidesgo</vt:lpstr>
      <vt:lpstr>Animated Family Tree by Slidesgo</vt:lpstr>
      <vt:lpstr>Office Theme</vt:lpstr>
      <vt:lpstr>1_Office Theme</vt:lpstr>
      <vt:lpstr>PowerPoint Presentation</vt:lpstr>
      <vt:lpstr>PowerPoint Presentation</vt:lpstr>
      <vt:lpstr>Contents</vt:lpstr>
      <vt:lpstr>WARM-UP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Thi Phep</dc:creator>
  <cp:lastModifiedBy>Admin</cp:lastModifiedBy>
  <cp:revision>286</cp:revision>
  <dcterms:created xsi:type="dcterms:W3CDTF">2022-06-04T05:30:59Z</dcterms:created>
  <dcterms:modified xsi:type="dcterms:W3CDTF">2025-06-03T04:20:48Z</dcterms:modified>
</cp:coreProperties>
</file>