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8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</p:sldMasterIdLst>
  <p:notesMasterIdLst>
    <p:notesMasterId r:id="rId29"/>
  </p:notesMasterIdLst>
  <p:sldIdLst>
    <p:sldId id="257" r:id="rId4"/>
    <p:sldId id="351" r:id="rId5"/>
    <p:sldId id="325" r:id="rId6"/>
    <p:sldId id="263" r:id="rId7"/>
    <p:sldId id="350" r:id="rId8"/>
    <p:sldId id="302" r:id="rId9"/>
    <p:sldId id="343" r:id="rId10"/>
    <p:sldId id="344" r:id="rId11"/>
    <p:sldId id="345" r:id="rId12"/>
    <p:sldId id="264" r:id="rId13"/>
    <p:sldId id="333" r:id="rId14"/>
    <p:sldId id="334" r:id="rId15"/>
    <p:sldId id="335" r:id="rId16"/>
    <p:sldId id="336" r:id="rId17"/>
    <p:sldId id="341" r:id="rId18"/>
    <p:sldId id="340" r:id="rId19"/>
    <p:sldId id="309" r:id="rId20"/>
    <p:sldId id="352" r:id="rId21"/>
    <p:sldId id="346" r:id="rId22"/>
    <p:sldId id="316" r:id="rId23"/>
    <p:sldId id="312" r:id="rId24"/>
    <p:sldId id="353" r:id="rId25"/>
    <p:sldId id="347" r:id="rId26"/>
    <p:sldId id="349" r:id="rId27"/>
    <p:sldId id="2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06" autoAdjust="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B86-856F-40DE-8DAE-C4D3965228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0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1 </a:t>
            </a:r>
            <a:r>
              <a:rPr lang="en-US" dirty="0" err="1"/>
              <a:t>lần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16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khoanh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18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Help the pooh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honey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sang slide Look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92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cấuu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We can/ can’t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1FD98-34FE-4F50-BF5D-8EF7C19B916F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8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2/14/2025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E916F89-77CA-43AA-A711-569EC5F3A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9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745" r:id="rId7"/>
    <p:sldLayoutId id="214748374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4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21" Type="http://schemas.openxmlformats.org/officeDocument/2006/relationships/image" Target="../media/image14.png"/><Relationship Id="rId34" Type="http://schemas.microsoft.com/office/2007/relationships/hdphoto" Target="../media/hdphoto13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openxmlformats.org/officeDocument/2006/relationships/image" Target="../media/image21.gif"/><Relationship Id="rId37" Type="http://schemas.openxmlformats.org/officeDocument/2006/relationships/image" Target="../media/image25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36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openxmlformats.org/officeDocument/2006/relationships/image" Target="../media/image19.emf"/><Relationship Id="rId35" Type="http://schemas.openxmlformats.org/officeDocument/2006/relationships/image" Target="../media/image23.png"/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4.wav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52.png"/><Relationship Id="rId7" Type="http://schemas.openxmlformats.org/officeDocument/2006/relationships/slide" Target="slide12.xml"/><Relationship Id="rId12" Type="http://schemas.openxmlformats.org/officeDocument/2006/relationships/image" Target="../media/image47.gif"/><Relationship Id="rId17" Type="http://schemas.openxmlformats.org/officeDocument/2006/relationships/slide" Target="slide13.xml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slide" Target="slide17.xml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6.gif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23" Type="http://schemas.openxmlformats.org/officeDocument/2006/relationships/audio" Target="../media/audio7.wav"/><Relationship Id="rId10" Type="http://schemas.openxmlformats.org/officeDocument/2006/relationships/image" Target="../media/image45.gif"/><Relationship Id="rId19" Type="http://schemas.openxmlformats.org/officeDocument/2006/relationships/slide" Target="slide16.xml"/><Relationship Id="rId4" Type="http://schemas.openxmlformats.org/officeDocument/2006/relationships/notesSlide" Target="../notesSlides/notesSlide8.xml"/><Relationship Id="rId9" Type="http://schemas.openxmlformats.org/officeDocument/2006/relationships/slide" Target="slide14.xml"/><Relationship Id="rId14" Type="http://schemas.openxmlformats.org/officeDocument/2006/relationships/image" Target="../media/image49.png"/><Relationship Id="rId2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18.wdp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video" Target="../media/media4.mp4"/><Relationship Id="rId16" Type="http://schemas.openxmlformats.org/officeDocument/2006/relationships/image" Target="../media/image59.png"/><Relationship Id="rId20" Type="http://schemas.openxmlformats.org/officeDocument/2006/relationships/image" Target="../media/image62.jpeg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11" Type="http://schemas.openxmlformats.org/officeDocument/2006/relationships/image" Target="../media/image21.gif"/><Relationship Id="rId5" Type="http://schemas.openxmlformats.org/officeDocument/2006/relationships/audio" Target="../media/audio9.wav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19" Type="http://schemas.openxmlformats.org/officeDocument/2006/relationships/slide" Target="slide11.xml"/><Relationship Id="rId4" Type="http://schemas.openxmlformats.org/officeDocument/2006/relationships/audio" Target="../media/audio8.wav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3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65.jpeg"/><Relationship Id="rId7" Type="http://schemas.openxmlformats.org/officeDocument/2006/relationships/slide" Target="slide25.xml"/><Relationship Id="rId12" Type="http://schemas.openxmlformats.org/officeDocument/2006/relationships/image" Target="../media/image21.gif"/><Relationship Id="rId17" Type="http://schemas.openxmlformats.org/officeDocument/2006/relationships/image" Target="../media/image57.png"/><Relationship Id="rId2" Type="http://schemas.openxmlformats.org/officeDocument/2006/relationships/video" Target="../media/media4.mp4"/><Relationship Id="rId16" Type="http://schemas.openxmlformats.org/officeDocument/2006/relationships/image" Target="../media/image61.png"/><Relationship Id="rId20" Type="http://schemas.openxmlformats.org/officeDocument/2006/relationships/slide" Target="slide11.xml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audio" Target="../media/audio9.wav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audio" Target="../media/audio8.wav"/><Relationship Id="rId9" Type="http://schemas.openxmlformats.org/officeDocument/2006/relationships/image" Target="../media/image54.png"/><Relationship Id="rId1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8.wdp"/><Relationship Id="rId18" Type="http://schemas.openxmlformats.org/officeDocument/2006/relationships/image" Target="../media/image66.jpeg"/><Relationship Id="rId3" Type="http://schemas.openxmlformats.org/officeDocument/2006/relationships/slideLayout" Target="../slideLayouts/slideLayout51.xml"/><Relationship Id="rId7" Type="http://schemas.openxmlformats.org/officeDocument/2006/relationships/slide" Target="slide25.xml"/><Relationship Id="rId12" Type="http://schemas.openxmlformats.org/officeDocument/2006/relationships/image" Target="../media/image53.png"/><Relationship Id="rId17" Type="http://schemas.openxmlformats.org/officeDocument/2006/relationships/slide" Target="slide11.xml"/><Relationship Id="rId2" Type="http://schemas.openxmlformats.org/officeDocument/2006/relationships/video" Target="../media/media4.mp4"/><Relationship Id="rId16" Type="http://schemas.openxmlformats.org/officeDocument/2006/relationships/image" Target="../media/image59.png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11" Type="http://schemas.openxmlformats.org/officeDocument/2006/relationships/image" Target="../media/image55.png"/><Relationship Id="rId5" Type="http://schemas.openxmlformats.org/officeDocument/2006/relationships/audio" Target="../media/audio8.wav"/><Relationship Id="rId15" Type="http://schemas.openxmlformats.org/officeDocument/2006/relationships/image" Target="../media/image57.png"/><Relationship Id="rId10" Type="http://schemas.openxmlformats.org/officeDocument/2006/relationships/image" Target="../media/image21.gif"/><Relationship Id="rId19" Type="http://schemas.openxmlformats.org/officeDocument/2006/relationships/image" Target="../media/image54.png"/><Relationship Id="rId4" Type="http://schemas.openxmlformats.org/officeDocument/2006/relationships/audio" Target="../media/audio9.wav"/><Relationship Id="rId9" Type="http://schemas.openxmlformats.org/officeDocument/2006/relationships/image" Target="../media/image56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18.wdp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video" Target="../media/media4.mp4"/><Relationship Id="rId16" Type="http://schemas.openxmlformats.org/officeDocument/2006/relationships/image" Target="../media/image59.png"/><Relationship Id="rId20" Type="http://schemas.openxmlformats.org/officeDocument/2006/relationships/image" Target="../media/image67.jpeg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11" Type="http://schemas.openxmlformats.org/officeDocument/2006/relationships/image" Target="../media/image21.gif"/><Relationship Id="rId5" Type="http://schemas.openxmlformats.org/officeDocument/2006/relationships/audio" Target="../media/audio9.wav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19" Type="http://schemas.openxmlformats.org/officeDocument/2006/relationships/slide" Target="slide11.xml"/><Relationship Id="rId4" Type="http://schemas.openxmlformats.org/officeDocument/2006/relationships/audio" Target="../media/audio8.wav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3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68.png"/><Relationship Id="rId7" Type="http://schemas.openxmlformats.org/officeDocument/2006/relationships/slide" Target="slide25.xml"/><Relationship Id="rId12" Type="http://schemas.openxmlformats.org/officeDocument/2006/relationships/image" Target="../media/image21.gif"/><Relationship Id="rId17" Type="http://schemas.openxmlformats.org/officeDocument/2006/relationships/image" Target="../media/image57.png"/><Relationship Id="rId2" Type="http://schemas.openxmlformats.org/officeDocument/2006/relationships/video" Target="../media/media4.mp4"/><Relationship Id="rId16" Type="http://schemas.openxmlformats.org/officeDocument/2006/relationships/image" Target="../media/image61.png"/><Relationship Id="rId20" Type="http://schemas.openxmlformats.org/officeDocument/2006/relationships/slide" Target="slide11.xml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audio" Target="../media/audio9.wav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audio" Target="../media/audio8.wav"/><Relationship Id="rId9" Type="http://schemas.openxmlformats.org/officeDocument/2006/relationships/image" Target="../media/image54.png"/><Relationship Id="rId1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3.jpeg"/><Relationship Id="rId3" Type="http://schemas.openxmlformats.org/officeDocument/2006/relationships/audio" Target="../media/audio10.wav"/><Relationship Id="rId7" Type="http://schemas.microsoft.com/office/2007/relationships/hdphoto" Target="../media/hdphoto20.wdp"/><Relationship Id="rId12" Type="http://schemas.microsoft.com/office/2007/relationships/hdphoto" Target="../media/hdphoto22.wdp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microsoft.com/office/2007/relationships/hdphoto" Target="../media/hdphoto19.wdp"/><Relationship Id="rId10" Type="http://schemas.microsoft.com/office/2007/relationships/hdphoto" Target="../media/hdphoto21.wdp"/><Relationship Id="rId4" Type="http://schemas.openxmlformats.org/officeDocument/2006/relationships/image" Target="../media/image69.jpeg"/><Relationship Id="rId9" Type="http://schemas.openxmlformats.org/officeDocument/2006/relationships/image" Target="../media/image71.png"/><Relationship Id="rId1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audio" Target="../media/audio4.wav"/><Relationship Id="rId7" Type="http://schemas.openxmlformats.org/officeDocument/2006/relationships/image" Target="../media/image7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77.gif"/><Relationship Id="rId5" Type="http://schemas.microsoft.com/office/2007/relationships/hdphoto" Target="../media/hdphoto19.wdp"/><Relationship Id="rId10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openxmlformats.org/officeDocument/2006/relationships/image" Target="../media/image78.png"/><Relationship Id="rId12" Type="http://schemas.microsoft.com/office/2007/relationships/hdphoto" Target="../media/hdphoto21.wdp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7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19.wdp"/><Relationship Id="rId11" Type="http://schemas.openxmlformats.org/officeDocument/2006/relationships/image" Target="../media/image71.png"/><Relationship Id="rId5" Type="http://schemas.openxmlformats.org/officeDocument/2006/relationships/image" Target="../media/image69.jpeg"/><Relationship Id="rId15" Type="http://schemas.openxmlformats.org/officeDocument/2006/relationships/image" Target="../media/image80.jpeg"/><Relationship Id="rId10" Type="http://schemas.openxmlformats.org/officeDocument/2006/relationships/image" Target="../media/image28.png"/><Relationship Id="rId4" Type="http://schemas.openxmlformats.org/officeDocument/2006/relationships/audio" Target="../media/audio8.wav"/><Relationship Id="rId9" Type="http://schemas.openxmlformats.org/officeDocument/2006/relationships/image" Target="../media/image79.jpeg"/><Relationship Id="rId1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10.wav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22.wdp"/><Relationship Id="rId3" Type="http://schemas.openxmlformats.org/officeDocument/2006/relationships/audio" Target="../media/audio5.wav"/><Relationship Id="rId7" Type="http://schemas.openxmlformats.org/officeDocument/2006/relationships/image" Target="../media/image81.jpeg"/><Relationship Id="rId12" Type="http://schemas.openxmlformats.org/officeDocument/2006/relationships/image" Target="../media/image83.png"/><Relationship Id="rId2" Type="http://schemas.openxmlformats.org/officeDocument/2006/relationships/audio" Target="../media/audio7.wav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microsoft.com/office/2007/relationships/hdphoto" Target="../media/hdphoto21.wdp"/><Relationship Id="rId5" Type="http://schemas.openxmlformats.org/officeDocument/2006/relationships/audio" Target="../media/audio8.wav"/><Relationship Id="rId15" Type="http://schemas.openxmlformats.org/officeDocument/2006/relationships/image" Target="../media/image84.png"/><Relationship Id="rId10" Type="http://schemas.openxmlformats.org/officeDocument/2006/relationships/image" Target="../media/image71.png"/><Relationship Id="rId4" Type="http://schemas.openxmlformats.org/officeDocument/2006/relationships/audio" Target="../media/audio12.wav"/><Relationship Id="rId9" Type="http://schemas.microsoft.com/office/2007/relationships/hdphoto" Target="../media/hdphoto24.wdp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8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3.wav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3.jpeg"/><Relationship Id="rId11" Type="http://schemas.openxmlformats.org/officeDocument/2006/relationships/image" Target="../media/image28.png"/><Relationship Id="rId5" Type="http://schemas.openxmlformats.org/officeDocument/2006/relationships/image" Target="../media/image32.jpeg"/><Relationship Id="rId10" Type="http://schemas.microsoft.com/office/2007/relationships/hdphoto" Target="../media/hdphoto17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image" Target="../media/image3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9.jpe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8.jpe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00" y="3859304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798437" y="3269505"/>
            <a:ext cx="1584943" cy="305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59351" y="4187490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F77307-44F4-4B11-8EFB-D1C74E40EF3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75" y="3487451"/>
            <a:ext cx="1702544" cy="30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</a:t>
            </a:r>
            <a:r>
              <a:rPr lang="en-US" sz="6600" b="1" dirty="0" smtClean="0">
                <a:latin typeface="Comic Sans MS" pitchFamily="66" charset="0"/>
              </a:rPr>
              <a:t>Practice</a:t>
            </a:r>
            <a:endParaRPr lang="en-US" sz="6600" b="1" dirty="0">
              <a:latin typeface="Comic Sans MS" pitchFamily="66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272561" y="996402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2284416" y="968117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0" y="5128925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0" y="60385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041681" y="60385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2606951" y="60385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" descr="C:\Users\HT\Desktop\Untitled-4.pn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7707269" y="3440038"/>
            <a:ext cx="992978" cy="10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3345545" y="5823873"/>
            <a:ext cx="1024749" cy="10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518858" y="5795682"/>
            <a:ext cx="1052685" cy="10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96376" y="1763694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2249409" y="3432308"/>
            <a:ext cx="1027191" cy="10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179355" y="2682845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622107" y="2705250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407913" y="4480169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4617726" y="90256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8965059" y="981830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881781" y="956430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4521631" y="1936203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4669550" y="60385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5567083" y="5056911"/>
            <a:ext cx="925148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hlinkClick r:id="rId7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9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4" y="4101353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21" y="476944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8171" y="4110847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88" y="5066528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7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8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4</a:t>
            </a:r>
          </a:p>
        </p:txBody>
      </p:sp>
      <p:pic>
        <p:nvPicPr>
          <p:cNvPr id="148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9040719" y="3651346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7759701" y="5809066"/>
            <a:ext cx="1039422" cy="104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4528284" y="0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6606381" y="4141694"/>
            <a:ext cx="1125677" cy="11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9978518" y="1685092"/>
            <a:ext cx="1095882" cy="110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7780954" y="2559644"/>
            <a:ext cx="973081" cy="9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0071549" y="3610151"/>
            <a:ext cx="812023" cy="8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Rectangle 151">
            <a:hlinkClick r:id="rId19" action="ppaction://hlinksldjump"/>
          </p:cNvPr>
          <p:cNvSpPr/>
          <p:nvPr/>
        </p:nvSpPr>
        <p:spPr>
          <a:xfrm>
            <a:off x="10057152" y="2585971"/>
            <a:ext cx="1066800" cy="7456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haroni" pitchFamily="2" charset="-79"/>
              </a:rPr>
              <a:t>5</a:t>
            </a:r>
          </a:p>
        </p:txBody>
      </p:sp>
      <p:pic>
        <p:nvPicPr>
          <p:cNvPr id="110" name="Picture 7" descr="C:\Users\HT\Desktop\Untitled-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06" y="4596024"/>
            <a:ext cx="2004166" cy="22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11" descr="C:\Users\HT\Desktop\Untitled-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0354" r="8922"/>
          <a:stretch/>
        </p:blipFill>
        <p:spPr bwMode="auto">
          <a:xfrm>
            <a:off x="10052784" y="190500"/>
            <a:ext cx="92001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game">
            <a:hlinkClick r:id="" action="ppaction://media"/>
            <a:extLst>
              <a:ext uri="{FF2B5EF4-FFF2-40B4-BE49-F238E27FC236}">
                <a16:creationId xmlns:a16="http://schemas.microsoft.com/office/drawing/2014/main" id="{A427AC12-574F-41BC-86E0-A6F220470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20963" y="712748"/>
            <a:ext cx="487363" cy="48736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16774" y="2517748"/>
            <a:ext cx="5582349" cy="16899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omic Sans MS" pitchFamily="66" charset="0"/>
              </a:rPr>
              <a:t>HELP THE POOH</a:t>
            </a:r>
          </a:p>
        </p:txBody>
      </p:sp>
    </p:spTree>
    <p:extLst>
      <p:ext uri="{BB962C8B-B14F-4D97-AF65-F5344CB8AC3E}">
        <p14:creationId xmlns:p14="http://schemas.microsoft.com/office/powerpoint/2010/main" val="129444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5" name="push.wav"/>
          </p:stSnd>
        </p:sndAc>
      </p:transition>
    </mc:Choice>
    <mc:Fallback xmlns="">
      <p:transition spd="slow">
        <p:fade/>
        <p:sndAc>
          <p:stSnd>
            <p:snd r:embed="rId2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7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3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416 0.43426 C 0.82975 0.5419 0.77665 0.64931 0.7609 0.69908 C 0.7458 0.74884 0.78576 0.72917 0.79097 0.73611 " pathEditMode="relative" rAng="-3318478" ptsTypes="aaA">
                                      <p:cBhvr>
                                        <p:cTn id="3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5" y="1641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4 -0.00185 C 0.20916 -0.02269 0.27528 -0.04282 0.30053 -0.00486 C 0.32604 0.0331 0.31042 0.13079 0.29507 0.22847 " pathEditMode="relative" rAng="0" ptsTypes="aaA">
                                      <p:cBhvr>
                                        <p:cTn id="38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9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5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72 0.36921 C 0.54952 0.31273 0.53833 0.25648 0.55525 0.2331 C 0.57217 0.20995 0.61721 0.21967 0.66237 0.2294 " pathEditMode="relative" rAng="0" ptsTypes="aaA">
                                      <p:cBhvr>
                                        <p:cTn id="8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80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37 0.2294 C 0.69335 0.21759 0.72446 0.20625 0.73747 0.2294 C 0.75062 0.25255 0.72654 0.3463 0.74059 0.36898 C 0.75465 0.39167 0.78836 0.37755 0.8222 0.36389 " pathEditMode="relative" rAng="0" ptsTypes="aaaA">
                                      <p:cBhvr>
                                        <p:cTn id="9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69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audio>
              <p:cMediaNode vol="80000" numSld="8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5" grpId="0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  <p:bldP spid="152" grpId="0" build="allAtOnce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44" y="-2612497"/>
            <a:ext cx="9030745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121" y="3810645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A414E35-EFD7-4FDB-908A-AA75E55F1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3181" y="2309680"/>
            <a:ext cx="1981200" cy="1306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200.gif">
            <a:extLst>
              <a:ext uri="{FF2B5EF4-FFF2-40B4-BE49-F238E27FC236}">
                <a16:creationId xmlns:a16="http://schemas.microsoft.com/office/drawing/2014/main" id="{5F3CB873-43F7-44B6-8BD0-00713AC5833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8289" y="495821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2">
            <a:extLst>
              <a:ext uri="{FF2B5EF4-FFF2-40B4-BE49-F238E27FC236}">
                <a16:creationId xmlns:a16="http://schemas.microsoft.com/office/drawing/2014/main" id="{E020E312-7FCD-4716-9FC0-4F2B02E49CD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" y="3964438"/>
            <a:ext cx="2991556" cy="2991556"/>
          </a:xfrm>
          <a:prstGeom prst="rect">
            <a:avLst/>
          </a:prstGeom>
        </p:spPr>
      </p:pic>
      <p:pic>
        <p:nvPicPr>
          <p:cNvPr id="20" name="tranh  8">
            <a:extLst>
              <a:ext uri="{FF2B5EF4-FFF2-40B4-BE49-F238E27FC236}">
                <a16:creationId xmlns:a16="http://schemas.microsoft.com/office/drawing/2014/main" id="{D541FC2F-82FF-48D7-89D9-50CE687C5E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B005B2-8E30-4C07-B481-4D6208FC472F}"/>
              </a:ext>
            </a:extLst>
          </p:cNvPr>
          <p:cNvGrpSpPr/>
          <p:nvPr/>
        </p:nvGrpSpPr>
        <p:grpSpPr>
          <a:xfrm>
            <a:off x="3030070" y="163228"/>
            <a:ext cx="6385816" cy="1805514"/>
            <a:chOff x="3446524" y="1805324"/>
            <a:chExt cx="6385816" cy="18055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A08ED5-AA89-4FE7-87E9-698DA28ADC4F}"/>
                </a:ext>
              </a:extLst>
            </p:cNvPr>
            <p:cNvSpPr/>
            <p:nvPr/>
          </p:nvSpPr>
          <p:spPr>
            <a:xfrm>
              <a:off x="3657783" y="1805324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46524" y="2231027"/>
              <a:ext cx="3822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1.We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 can use the _______.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971B17-B106-491B-B27E-80DCEB4B8CFB}"/>
              </a:ext>
            </a:extLst>
          </p:cNvPr>
          <p:cNvGrpSpPr/>
          <p:nvPr/>
        </p:nvGrpSpPr>
        <p:grpSpPr>
          <a:xfrm>
            <a:off x="3241329" y="2154253"/>
            <a:ext cx="5158299" cy="1623645"/>
            <a:chOff x="3241329" y="2154253"/>
            <a:chExt cx="5158299" cy="162364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2519CE-683D-41AB-8D2D-CADBE1724D58}"/>
                </a:ext>
              </a:extLst>
            </p:cNvPr>
            <p:cNvSpPr/>
            <p:nvPr/>
          </p:nvSpPr>
          <p:spPr>
            <a:xfrm>
              <a:off x="4354100" y="2269396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tablet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EDF95D-F452-492B-8273-2A9DA07D801D}"/>
                </a:ext>
              </a:extLst>
            </p:cNvPr>
            <p:cNvGrpSpPr/>
            <p:nvPr/>
          </p:nvGrpSpPr>
          <p:grpSpPr>
            <a:xfrm>
              <a:off x="3241329" y="2154253"/>
              <a:ext cx="1869830" cy="1623645"/>
              <a:chOff x="1011611" y="2486919"/>
              <a:chExt cx="1869830" cy="1623645"/>
            </a:xfrm>
          </p:grpSpPr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BBEF6CE5-A9A8-49B2-B05A-706341C3E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E66019-5ABC-4F08-AD22-7538BB40F883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5261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A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6A1DB-1722-4B43-A9B0-138F3F703B9E}"/>
              </a:ext>
            </a:extLst>
          </p:cNvPr>
          <p:cNvGrpSpPr/>
          <p:nvPr/>
        </p:nvGrpSpPr>
        <p:grpSpPr>
          <a:xfrm>
            <a:off x="3210791" y="3242314"/>
            <a:ext cx="5158299" cy="1623645"/>
            <a:chOff x="3210791" y="3242314"/>
            <a:chExt cx="5158299" cy="16236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9436E8-59E2-48A4-AB9F-C96D8E2E7850}"/>
                </a:ext>
              </a:extLst>
            </p:cNvPr>
            <p:cNvSpPr/>
            <p:nvPr/>
          </p:nvSpPr>
          <p:spPr>
            <a:xfrm>
              <a:off x="4323562" y="3357457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phone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760225-008D-44CE-97F6-9261A249AB91}"/>
                </a:ext>
              </a:extLst>
            </p:cNvPr>
            <p:cNvGrpSpPr/>
            <p:nvPr/>
          </p:nvGrpSpPr>
          <p:grpSpPr>
            <a:xfrm>
              <a:off x="3210791" y="3242314"/>
              <a:ext cx="1869830" cy="1623645"/>
              <a:chOff x="1011611" y="2486919"/>
              <a:chExt cx="1869830" cy="1623645"/>
            </a:xfrm>
          </p:grpSpPr>
          <p:pic>
            <p:nvPicPr>
              <p:cNvPr id="32" name="图片 20">
                <a:extLst>
                  <a:ext uri="{FF2B5EF4-FFF2-40B4-BE49-F238E27FC236}">
                    <a16:creationId xmlns:a16="http://schemas.microsoft.com/office/drawing/2014/main" id="{D2983D4C-420D-4C91-93FB-29900F2E38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470721-0844-4887-9CFB-395D8741B464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988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0F7A55-2D02-4391-B628-718BB19B26C0}"/>
              </a:ext>
            </a:extLst>
          </p:cNvPr>
          <p:cNvGrpSpPr/>
          <p:nvPr/>
        </p:nvGrpSpPr>
        <p:grpSpPr>
          <a:xfrm>
            <a:off x="3210791" y="4336011"/>
            <a:ext cx="5158299" cy="1623645"/>
            <a:chOff x="3210791" y="4336011"/>
            <a:chExt cx="5158299" cy="162364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A7378D-5D15-4514-A053-CE9AD54BCEB4}"/>
                </a:ext>
              </a:extLst>
            </p:cNvPr>
            <p:cNvSpPr/>
            <p:nvPr/>
          </p:nvSpPr>
          <p:spPr>
            <a:xfrm>
              <a:off x="4323562" y="4451154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computer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98AFFBB-F613-4E2A-9F35-9A1D3CE1D372}"/>
                </a:ext>
              </a:extLst>
            </p:cNvPr>
            <p:cNvGrpSpPr/>
            <p:nvPr/>
          </p:nvGrpSpPr>
          <p:grpSpPr>
            <a:xfrm>
              <a:off x="3210791" y="4336011"/>
              <a:ext cx="1869830" cy="1623645"/>
              <a:chOff x="1011611" y="2486919"/>
              <a:chExt cx="1869830" cy="1623645"/>
            </a:xfrm>
          </p:grpSpPr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id="{0F73674C-1875-4663-9C67-799CAC918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407DFC-F3CF-4060-BC8A-70A285D0E23B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988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6DCD74-6659-4E7E-952C-D964911BE912}"/>
              </a:ext>
            </a:extLst>
          </p:cNvPr>
          <p:cNvGrpSpPr/>
          <p:nvPr/>
        </p:nvGrpSpPr>
        <p:grpSpPr>
          <a:xfrm>
            <a:off x="3210791" y="5439847"/>
            <a:ext cx="5158299" cy="1623645"/>
            <a:chOff x="3210791" y="5439847"/>
            <a:chExt cx="5158299" cy="162364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E9B943F-DAB3-465E-BD9A-D06C8FF8C167}"/>
                </a:ext>
              </a:extLst>
            </p:cNvPr>
            <p:cNvSpPr/>
            <p:nvPr/>
          </p:nvSpPr>
          <p:spPr>
            <a:xfrm>
              <a:off x="4323562" y="5554990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watch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DDA86AE-7FB8-4FAC-A44D-85580689C81D}"/>
                </a:ext>
              </a:extLst>
            </p:cNvPr>
            <p:cNvGrpSpPr/>
            <p:nvPr/>
          </p:nvGrpSpPr>
          <p:grpSpPr>
            <a:xfrm>
              <a:off x="3210791" y="5439847"/>
              <a:ext cx="1869830" cy="1623645"/>
              <a:chOff x="1011611" y="2486919"/>
              <a:chExt cx="1869830" cy="1623645"/>
            </a:xfrm>
          </p:grpSpPr>
          <p:pic>
            <p:nvPicPr>
              <p:cNvPr id="42" name="图片 20">
                <a:extLst>
                  <a:ext uri="{FF2B5EF4-FFF2-40B4-BE49-F238E27FC236}">
                    <a16:creationId xmlns:a16="http://schemas.microsoft.com/office/drawing/2014/main" id="{F5FA418C-2060-4627-9DC0-9870F0952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FDE09B-4076-4D6B-B360-64360119A102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5309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D</a:t>
                </a:r>
              </a:p>
            </p:txBody>
          </p:sp>
        </p:grpSp>
      </p:grpSp>
      <p:pic>
        <p:nvPicPr>
          <p:cNvPr id="45" name="图片 9">
            <a:extLst>
              <a:ext uri="{FF2B5EF4-FFF2-40B4-BE49-F238E27FC236}">
                <a16:creationId xmlns:a16="http://schemas.microsoft.com/office/drawing/2014/main" id="{AD358BD6-CFE1-4213-80C8-D6DD386B073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grpSp>
        <p:nvGrpSpPr>
          <p:cNvPr id="51" name="group 4">
            <a:extLst>
              <a:ext uri="{FF2B5EF4-FFF2-40B4-BE49-F238E27FC236}">
                <a16:creationId xmlns:a16="http://schemas.microsoft.com/office/drawing/2014/main" id="{36078434-A8FF-4CF7-BE99-30ED4782E81A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52" name="图片 5">
              <a:extLst>
                <a:ext uri="{FF2B5EF4-FFF2-40B4-BE49-F238E27FC236}">
                  <a16:creationId xmlns:a16="http://schemas.microsoft.com/office/drawing/2014/main" id="{B1A9EFFE-5136-43E9-900C-E294D043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53" name="图片 6">
              <a:extLst>
                <a:ext uri="{FF2B5EF4-FFF2-40B4-BE49-F238E27FC236}">
                  <a16:creationId xmlns:a16="http://schemas.microsoft.com/office/drawing/2014/main" id="{785230A0-F603-48EA-A4EE-B195C9D4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50" name="图片 4">
            <a:extLst>
              <a:ext uri="{FF2B5EF4-FFF2-40B4-BE49-F238E27FC236}">
                <a16:creationId xmlns:a16="http://schemas.microsoft.com/office/drawing/2014/main" id="{A71B3B92-6243-4347-8EED-3FE643CCDA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pic>
        <p:nvPicPr>
          <p:cNvPr id="55" name="图片 10">
            <a:extLst>
              <a:ext uri="{FF2B5EF4-FFF2-40B4-BE49-F238E27FC236}">
                <a16:creationId xmlns:a16="http://schemas.microsoft.com/office/drawing/2014/main" id="{5FEC958A-CAED-4E6B-91B7-FE93BBBA86D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88" y="-1027002"/>
            <a:ext cx="1243587" cy="2359157"/>
          </a:xfrm>
          <a:prstGeom prst="rect">
            <a:avLst/>
          </a:prstGeom>
        </p:spPr>
      </p:pic>
      <p:pic>
        <p:nvPicPr>
          <p:cNvPr id="56" name="图片 13">
            <a:extLst>
              <a:ext uri="{FF2B5EF4-FFF2-40B4-BE49-F238E27FC236}">
                <a16:creationId xmlns:a16="http://schemas.microsoft.com/office/drawing/2014/main" id="{87DEC57B-4874-4A39-AF5E-587CF1D5F1B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3" y="-943099"/>
            <a:ext cx="1049324" cy="1610541"/>
          </a:xfrm>
          <a:prstGeom prst="rect">
            <a:avLst/>
          </a:prstGeom>
        </p:spPr>
      </p:pic>
      <p:pic>
        <p:nvPicPr>
          <p:cNvPr id="22" name="1">
            <a:extLst>
              <a:ext uri="{FF2B5EF4-FFF2-40B4-BE49-F238E27FC236}">
                <a16:creationId xmlns:a16="http://schemas.microsoft.com/office/drawing/2014/main" id="{AAA1D89C-D6AA-48F4-AFA4-50973038B7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" y="3941648"/>
            <a:ext cx="2991556" cy="2991556"/>
          </a:xfrm>
          <a:prstGeom prst="rect">
            <a:avLst/>
          </a:prstGeom>
        </p:spPr>
      </p:pic>
      <p:sp>
        <p:nvSpPr>
          <p:cNvPr id="7" name="Rectangle 6">
            <a:hlinkClick r:id="rId19" action="ppaction://hlinksldjump"/>
          </p:cNvPr>
          <p:cNvSpPr/>
          <p:nvPr/>
        </p:nvSpPr>
        <p:spPr>
          <a:xfrm>
            <a:off x="10798689" y="5959656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46" name="Picture 2" descr="Ảnh miễn phí của Tay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84" y="189477"/>
            <a:ext cx="2885077" cy="175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0042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2B892125-9B46-44BB-B66C-4311EF0AADC2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25" name="图片 5">
              <a:extLst>
                <a:ext uri="{FF2B5EF4-FFF2-40B4-BE49-F238E27FC236}">
                  <a16:creationId xmlns:a16="http://schemas.microsoft.com/office/drawing/2014/main" id="{94193D28-52CA-4522-B568-5B7912F8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94FC311B-2E9E-4525-928A-84C60047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59B08F5-6720-42E2-82C9-A05766E6F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0359" y="2272091"/>
            <a:ext cx="2141597" cy="1204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0532EAA-2F8D-47E8-876E-092AC40350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" y="4466178"/>
            <a:ext cx="2489816" cy="2489816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B8510B09-4B5A-4736-B12C-120B25402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pic>
        <p:nvPicPr>
          <p:cNvPr id="20" name="Picture 19" descr="200.gif">
            <a:extLst>
              <a:ext uri="{FF2B5EF4-FFF2-40B4-BE49-F238E27FC236}">
                <a16:creationId xmlns:a16="http://schemas.microsoft.com/office/drawing/2014/main" id="{D3D91538-CF6B-4E00-AAC9-D02A94FF452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4474" y="626502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9F76E60-6E20-4E39-9E8D-B8CD1D2047C4}"/>
              </a:ext>
            </a:extLst>
          </p:cNvPr>
          <p:cNvGrpSpPr/>
          <p:nvPr/>
        </p:nvGrpSpPr>
        <p:grpSpPr>
          <a:xfrm>
            <a:off x="1972896" y="-2635259"/>
            <a:ext cx="8431306" cy="4817890"/>
            <a:chOff x="1972896" y="-2635259"/>
            <a:chExt cx="8431306" cy="4817890"/>
          </a:xfrm>
        </p:grpSpPr>
        <p:pic>
          <p:nvPicPr>
            <p:cNvPr id="2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96" y="-2635259"/>
              <a:ext cx="8431306" cy="481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F42445-21B2-4783-B45F-9946DE7F3EA5}"/>
                </a:ext>
              </a:extLst>
            </p:cNvPr>
            <p:cNvSpPr/>
            <p:nvPr/>
          </p:nvSpPr>
          <p:spPr>
            <a:xfrm>
              <a:off x="3187777" y="219671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87777" y="648485"/>
              <a:ext cx="33030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0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2.We can work in______.</a:t>
              </a:r>
              <a:endPara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10">
            <a:extLst>
              <a:ext uri="{FF2B5EF4-FFF2-40B4-BE49-F238E27FC236}">
                <a16:creationId xmlns:a16="http://schemas.microsoft.com/office/drawing/2014/main" id="{DA227101-8427-44A0-A752-3C531591BB5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88" y="-1027002"/>
            <a:ext cx="1243587" cy="235915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1318DA58-F573-4D79-B78F-FD457AAC19C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3" y="-943099"/>
            <a:ext cx="1049324" cy="1610541"/>
          </a:xfrm>
          <a:prstGeom prst="rect">
            <a:avLst/>
          </a:prstGeom>
        </p:spPr>
      </p:pic>
      <p:pic>
        <p:nvPicPr>
          <p:cNvPr id="52" name="图片 9">
            <a:extLst>
              <a:ext uri="{FF2B5EF4-FFF2-40B4-BE49-F238E27FC236}">
                <a16:creationId xmlns:a16="http://schemas.microsoft.com/office/drawing/2014/main" id="{557B4940-B57A-4B54-BEA7-E4124C70052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7119268B-FD09-4C17-8E3B-9BC8133BBE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F4B74FD-E55B-4661-A0F5-A5489239225A}"/>
              </a:ext>
            </a:extLst>
          </p:cNvPr>
          <p:cNvGrpSpPr/>
          <p:nvPr/>
        </p:nvGrpSpPr>
        <p:grpSpPr>
          <a:xfrm>
            <a:off x="3415378" y="1849324"/>
            <a:ext cx="5314950" cy="1743075"/>
            <a:chOff x="3438525" y="1817250"/>
            <a:chExt cx="5314950" cy="174307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E749F94-931C-4808-80B0-E3EA5462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843350-AC2F-40E9-AA93-D8FCA102C5A7}"/>
                </a:ext>
              </a:extLst>
            </p:cNvPr>
            <p:cNvSpPr txBox="1"/>
            <p:nvPr/>
          </p:nvSpPr>
          <p:spPr>
            <a:xfrm>
              <a:off x="4022538" y="2369062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98CFAA1-75ED-49F3-8293-4486A59038BF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pairs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DFF56C9-01EA-4209-A904-934377E84B48}"/>
              </a:ext>
            </a:extLst>
          </p:cNvPr>
          <p:cNvGrpSpPr/>
          <p:nvPr/>
        </p:nvGrpSpPr>
        <p:grpSpPr>
          <a:xfrm>
            <a:off x="3384212" y="2900937"/>
            <a:ext cx="5314950" cy="1743075"/>
            <a:chOff x="3384212" y="2900937"/>
            <a:chExt cx="5314950" cy="174307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CAC4521-93E6-4832-9A1D-ACE0DBC22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2900937"/>
              <a:ext cx="5314950" cy="17430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1D1488-AF29-47E8-AEFD-BED07A45DC68}"/>
                </a:ext>
              </a:extLst>
            </p:cNvPr>
            <p:cNvSpPr txBox="1"/>
            <p:nvPr/>
          </p:nvSpPr>
          <p:spPr>
            <a:xfrm>
              <a:off x="3990047" y="345090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7B0AC9-9158-4408-B654-63E44D4BF814}"/>
                </a:ext>
              </a:extLst>
            </p:cNvPr>
            <p:cNvSpPr txBox="1"/>
            <p:nvPr/>
          </p:nvSpPr>
          <p:spPr>
            <a:xfrm>
              <a:off x="5803636" y="357073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groups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29EC5D0-389D-40CB-BF70-29570E6DCC83}"/>
              </a:ext>
            </a:extLst>
          </p:cNvPr>
          <p:cNvGrpSpPr/>
          <p:nvPr/>
        </p:nvGrpSpPr>
        <p:grpSpPr>
          <a:xfrm>
            <a:off x="3384212" y="4040744"/>
            <a:ext cx="5314950" cy="1743075"/>
            <a:chOff x="3384212" y="4040744"/>
            <a:chExt cx="5314950" cy="174307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A76C755-45F7-4B77-B474-94FD9908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4040744"/>
              <a:ext cx="5314950" cy="174307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699918-5D9C-446B-A56D-FFA0781C7680}"/>
                </a:ext>
              </a:extLst>
            </p:cNvPr>
            <p:cNvSpPr txBox="1"/>
            <p:nvPr/>
          </p:nvSpPr>
          <p:spPr>
            <a:xfrm>
              <a:off x="4011693" y="4628795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5AECD0-7722-4C7F-8A0B-D31BF8F1FC6D}"/>
                </a:ext>
              </a:extLst>
            </p:cNvPr>
            <p:cNvSpPr txBox="1"/>
            <p:nvPr/>
          </p:nvSpPr>
          <p:spPr>
            <a:xfrm>
              <a:off x="5800829" y="4696031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class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A69D7FB-F9E0-44B1-9EBF-F125EE0D237E}"/>
              </a:ext>
            </a:extLst>
          </p:cNvPr>
          <p:cNvGrpSpPr/>
          <p:nvPr/>
        </p:nvGrpSpPr>
        <p:grpSpPr>
          <a:xfrm>
            <a:off x="3384212" y="5173827"/>
            <a:ext cx="5314950" cy="1743075"/>
            <a:chOff x="3384212" y="5173827"/>
            <a:chExt cx="5314950" cy="1743075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083C370-FA9F-4006-8688-E0EFEEF0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5173827"/>
              <a:ext cx="5314950" cy="174307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D78479-4C43-4E32-B19C-1BEFFE8ACB59}"/>
                </a:ext>
              </a:extLst>
            </p:cNvPr>
            <p:cNvSpPr txBox="1"/>
            <p:nvPr/>
          </p:nvSpPr>
          <p:spPr>
            <a:xfrm>
              <a:off x="3973927" y="5763805"/>
              <a:ext cx="5309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3A45584-3916-488E-A7E5-09F76364C953}"/>
                </a:ext>
              </a:extLst>
            </p:cNvPr>
            <p:cNvSpPr txBox="1"/>
            <p:nvPr/>
          </p:nvSpPr>
          <p:spPr>
            <a:xfrm>
              <a:off x="5783979" y="5803330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individual</a:t>
              </a:r>
            </a:p>
          </p:txBody>
        </p:sp>
      </p:grpSp>
      <p:sp>
        <p:nvSpPr>
          <p:cNvPr id="35" name="Rectangle 34">
            <a:hlinkClick r:id="rId20" action="ppaction://hlinksldjump"/>
          </p:cNvPr>
          <p:cNvSpPr/>
          <p:nvPr/>
        </p:nvSpPr>
        <p:spPr>
          <a:xfrm>
            <a:off x="10876193" y="6123088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37" name="Picture 2" descr="Ảnh miễn phí của Mọi người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83" y="219672"/>
            <a:ext cx="3150757" cy="17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438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4">
            <a:extLst>
              <a:ext uri="{FF2B5EF4-FFF2-40B4-BE49-F238E27FC236}">
                <a16:creationId xmlns:a16="http://schemas.microsoft.com/office/drawing/2014/main" id="{F82948AA-A929-4D2A-BD8C-16FC33B6E38B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22" name="图片 5">
              <a:extLst>
                <a:ext uri="{FF2B5EF4-FFF2-40B4-BE49-F238E27FC236}">
                  <a16:creationId xmlns:a16="http://schemas.microsoft.com/office/drawing/2014/main" id="{9C4BF05C-D940-4637-B906-D9997151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87A088D0-BF66-43D5-8218-336F21F90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3AF32961-6A5D-4D88-9E28-2208D192B0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pic>
        <p:nvPicPr>
          <p:cNvPr id="15" name="Picture 14" descr="200.gif">
            <a:extLst>
              <a:ext uri="{FF2B5EF4-FFF2-40B4-BE49-F238E27FC236}">
                <a16:creationId xmlns:a16="http://schemas.microsoft.com/office/drawing/2014/main" id="{2BEE3987-BCB4-4FDA-B105-5D14C77D756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734" y="233764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C17FFAA-3AC5-45CA-9875-87334658EEE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760" y="3914065"/>
            <a:ext cx="2991556" cy="299155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3913B3B-6625-4C02-AD07-6A2099BA92C6}"/>
              </a:ext>
            </a:extLst>
          </p:cNvPr>
          <p:cNvGrpSpPr/>
          <p:nvPr/>
        </p:nvGrpSpPr>
        <p:grpSpPr>
          <a:xfrm>
            <a:off x="1573582" y="-2922397"/>
            <a:ext cx="9044836" cy="5168479"/>
            <a:chOff x="1573582" y="-2922397"/>
            <a:chExt cx="9044836" cy="5168479"/>
          </a:xfrm>
        </p:grpSpPr>
        <p:pic>
          <p:nvPicPr>
            <p:cNvPr id="2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582" y="-2922397"/>
              <a:ext cx="9044836" cy="516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C30355-F6DC-4A54-B855-AEFDFF053FEA}"/>
                </a:ext>
              </a:extLst>
            </p:cNvPr>
            <p:cNvSpPr/>
            <p:nvPr/>
          </p:nvSpPr>
          <p:spPr>
            <a:xfrm>
              <a:off x="2592371" y="151386"/>
              <a:ext cx="6921162" cy="1661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09389" y="325510"/>
              <a:ext cx="35251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3. I ___ write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 emails on my smartphone.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63022A-69C4-44D7-A70D-5D300F809905}"/>
              </a:ext>
            </a:extLst>
          </p:cNvPr>
          <p:cNvGrpSpPr/>
          <p:nvPr/>
        </p:nvGrpSpPr>
        <p:grpSpPr>
          <a:xfrm>
            <a:off x="3415378" y="1849324"/>
            <a:ext cx="5314950" cy="1743075"/>
            <a:chOff x="3438525" y="1817250"/>
            <a:chExt cx="5314950" cy="17430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950A5D4-9E21-4FCA-A973-5281F6BF0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C94CDA-8AC8-4A73-9EA6-E878FD7D5083}"/>
                </a:ext>
              </a:extLst>
            </p:cNvPr>
            <p:cNvSpPr txBox="1"/>
            <p:nvPr/>
          </p:nvSpPr>
          <p:spPr>
            <a:xfrm>
              <a:off x="4022538" y="2369062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884A86-B878-4E77-9D44-53E6D7AC5679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sometimes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5F562E-9E3A-440D-AFE8-7CE94D447C4F}"/>
              </a:ext>
            </a:extLst>
          </p:cNvPr>
          <p:cNvGrpSpPr/>
          <p:nvPr/>
        </p:nvGrpSpPr>
        <p:grpSpPr>
          <a:xfrm>
            <a:off x="3438525" y="2939215"/>
            <a:ext cx="5314950" cy="1743075"/>
            <a:chOff x="3438525" y="1817250"/>
            <a:chExt cx="5314950" cy="17430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8491C8-93EB-44D7-B1E3-E62DD2FAB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931480-4E52-4CDE-9C47-7F443F92A5C6}"/>
                </a:ext>
              </a:extLst>
            </p:cNvPr>
            <p:cNvSpPr txBox="1"/>
            <p:nvPr/>
          </p:nvSpPr>
          <p:spPr>
            <a:xfrm>
              <a:off x="4022538" y="2369062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C37153-9E57-4136-A8B6-092D8A80ADD3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never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EC41306-2B18-4BCB-A06B-B8BC5D7D8FCD}"/>
              </a:ext>
            </a:extLst>
          </p:cNvPr>
          <p:cNvGrpSpPr/>
          <p:nvPr/>
        </p:nvGrpSpPr>
        <p:grpSpPr>
          <a:xfrm>
            <a:off x="3415378" y="4038528"/>
            <a:ext cx="5314950" cy="1743075"/>
            <a:chOff x="3438525" y="1817250"/>
            <a:chExt cx="5314950" cy="17430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7896864-6B3A-4C44-A9D7-FB4FDFE41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F661E65-BB40-422F-9DE9-E97E4F8CDD04}"/>
                </a:ext>
              </a:extLst>
            </p:cNvPr>
            <p:cNvSpPr txBox="1"/>
            <p:nvPr/>
          </p:nvSpPr>
          <p:spPr>
            <a:xfrm>
              <a:off x="4022538" y="2369062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A46F3F-9C52-4581-BD19-A7F9267F5F4E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often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A05F65-2EFC-4E63-9515-B283A3156645}"/>
              </a:ext>
            </a:extLst>
          </p:cNvPr>
          <p:cNvGrpSpPr/>
          <p:nvPr/>
        </p:nvGrpSpPr>
        <p:grpSpPr>
          <a:xfrm>
            <a:off x="3415378" y="5121286"/>
            <a:ext cx="5314950" cy="1743075"/>
            <a:chOff x="3438525" y="1817250"/>
            <a:chExt cx="5314950" cy="174307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2E940B-4EC1-4C97-98DF-DEC022428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8DE34F-35DB-4C6C-B33F-392949845FE6}"/>
                </a:ext>
              </a:extLst>
            </p:cNvPr>
            <p:cNvSpPr txBox="1"/>
            <p:nvPr/>
          </p:nvSpPr>
          <p:spPr>
            <a:xfrm>
              <a:off x="4022538" y="2369062"/>
              <a:ext cx="5309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54A298-C941-4B89-B7AD-E1AF1544F647}"/>
                </a:ext>
              </a:extLst>
            </p:cNvPr>
            <p:cNvSpPr txBox="1"/>
            <p:nvPr/>
          </p:nvSpPr>
          <p:spPr>
            <a:xfrm>
              <a:off x="5889628" y="2472488"/>
              <a:ext cx="2141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always</a:t>
              </a:r>
            </a:p>
          </p:txBody>
        </p:sp>
      </p:grpSp>
      <p:pic>
        <p:nvPicPr>
          <p:cNvPr id="40" name="图片 9">
            <a:extLst>
              <a:ext uri="{FF2B5EF4-FFF2-40B4-BE49-F238E27FC236}">
                <a16:creationId xmlns:a16="http://schemas.microsoft.com/office/drawing/2014/main" id="{B7434D70-A074-4AC8-B702-1E608286A03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C32747D5-FEED-434A-B414-EE042536A1A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sp>
        <p:nvSpPr>
          <p:cNvPr id="43" name="Rectangle 42">
            <a:hlinkClick r:id="rId17" action="ppaction://hlinksldjump"/>
          </p:cNvPr>
          <p:cNvSpPr/>
          <p:nvPr/>
        </p:nvSpPr>
        <p:spPr>
          <a:xfrm>
            <a:off x="10876193" y="6123088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44" name="Picture 2" descr="Ảnh miễn phí của E-mail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59491"/>
            <a:ext cx="3252345" cy="19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/>
          <p:cNvCxnSpPr/>
          <p:nvPr/>
        </p:nvCxnSpPr>
        <p:spPr>
          <a:xfrm flipV="1">
            <a:off x="7355005" y="1784614"/>
            <a:ext cx="2163669" cy="28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8446364" y="1634595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932352" y="1634595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008078" y="1634595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539341" y="1636212"/>
            <a:ext cx="34290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59B08F5-6720-42E2-82C9-A05766E6F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20359" y="2272091"/>
            <a:ext cx="2141597" cy="1204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2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44" y="-2612497"/>
            <a:ext cx="9030745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A414E35-EFD7-4FDB-908A-AA75E55F1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3181" y="2309680"/>
            <a:ext cx="1981200" cy="1306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200.gif">
            <a:extLst>
              <a:ext uri="{FF2B5EF4-FFF2-40B4-BE49-F238E27FC236}">
                <a16:creationId xmlns:a16="http://schemas.microsoft.com/office/drawing/2014/main" id="{5F3CB873-43F7-44B6-8BD0-00713AC5833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8289" y="495821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2">
            <a:extLst>
              <a:ext uri="{FF2B5EF4-FFF2-40B4-BE49-F238E27FC236}">
                <a16:creationId xmlns:a16="http://schemas.microsoft.com/office/drawing/2014/main" id="{E020E312-7FCD-4716-9FC0-4F2B02E49CD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" y="3964438"/>
            <a:ext cx="2991556" cy="2991556"/>
          </a:xfrm>
          <a:prstGeom prst="rect">
            <a:avLst/>
          </a:prstGeom>
        </p:spPr>
      </p:pic>
      <p:pic>
        <p:nvPicPr>
          <p:cNvPr id="20" name="tranh  8">
            <a:extLst>
              <a:ext uri="{FF2B5EF4-FFF2-40B4-BE49-F238E27FC236}">
                <a16:creationId xmlns:a16="http://schemas.microsoft.com/office/drawing/2014/main" id="{D541FC2F-82FF-48D7-89D9-50CE687C5E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9B005B2-8E30-4C07-B481-4D6208FC472F}"/>
              </a:ext>
            </a:extLst>
          </p:cNvPr>
          <p:cNvGrpSpPr/>
          <p:nvPr/>
        </p:nvGrpSpPr>
        <p:grpSpPr>
          <a:xfrm>
            <a:off x="3030070" y="163228"/>
            <a:ext cx="6385816" cy="1805514"/>
            <a:chOff x="3446524" y="1805324"/>
            <a:chExt cx="6385816" cy="180551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A08ED5-AA89-4FE7-87E9-698DA28ADC4F}"/>
                </a:ext>
              </a:extLst>
            </p:cNvPr>
            <p:cNvSpPr/>
            <p:nvPr/>
          </p:nvSpPr>
          <p:spPr>
            <a:xfrm>
              <a:off x="3657783" y="1805324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46524" y="2231027"/>
              <a:ext cx="3822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4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. </a:t>
              </a:r>
              <a:r>
                <a:rPr lang="en-US" sz="2800" b="1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She ___ surf the Internet in class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itchFamily="66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971B17-B106-491B-B27E-80DCEB4B8CFB}"/>
              </a:ext>
            </a:extLst>
          </p:cNvPr>
          <p:cNvGrpSpPr/>
          <p:nvPr/>
        </p:nvGrpSpPr>
        <p:grpSpPr>
          <a:xfrm>
            <a:off x="3241329" y="2154253"/>
            <a:ext cx="5158299" cy="1623645"/>
            <a:chOff x="3241329" y="2154253"/>
            <a:chExt cx="5158299" cy="162364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D2519CE-683D-41AB-8D2D-CADBE1724D58}"/>
                </a:ext>
              </a:extLst>
            </p:cNvPr>
            <p:cNvSpPr/>
            <p:nvPr/>
          </p:nvSpPr>
          <p:spPr>
            <a:xfrm>
              <a:off x="4354100" y="2269396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can’t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FEDF95D-F452-492B-8273-2A9DA07D801D}"/>
                </a:ext>
              </a:extLst>
            </p:cNvPr>
            <p:cNvGrpSpPr/>
            <p:nvPr/>
          </p:nvGrpSpPr>
          <p:grpSpPr>
            <a:xfrm>
              <a:off x="3241329" y="2154253"/>
              <a:ext cx="1869830" cy="1623645"/>
              <a:chOff x="1011611" y="2486919"/>
              <a:chExt cx="1869830" cy="1623645"/>
            </a:xfrm>
          </p:grpSpPr>
          <p:pic>
            <p:nvPicPr>
              <p:cNvPr id="24" name="图片 20">
                <a:extLst>
                  <a:ext uri="{FF2B5EF4-FFF2-40B4-BE49-F238E27FC236}">
                    <a16:creationId xmlns:a16="http://schemas.microsoft.com/office/drawing/2014/main" id="{BBEF6CE5-A9A8-49B2-B05A-706341C3EE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6E66019-5ABC-4F08-AD22-7538BB40F883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5261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A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6A1DB-1722-4B43-A9B0-138F3F703B9E}"/>
              </a:ext>
            </a:extLst>
          </p:cNvPr>
          <p:cNvGrpSpPr/>
          <p:nvPr/>
        </p:nvGrpSpPr>
        <p:grpSpPr>
          <a:xfrm>
            <a:off x="3210791" y="3242314"/>
            <a:ext cx="5158299" cy="1623645"/>
            <a:chOff x="3210791" y="3242314"/>
            <a:chExt cx="5158299" cy="16236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99436E8-59E2-48A4-AB9F-C96D8E2E7850}"/>
                </a:ext>
              </a:extLst>
            </p:cNvPr>
            <p:cNvSpPr/>
            <p:nvPr/>
          </p:nvSpPr>
          <p:spPr>
            <a:xfrm>
              <a:off x="4323562" y="3357457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can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760225-008D-44CE-97F6-9261A249AB91}"/>
                </a:ext>
              </a:extLst>
            </p:cNvPr>
            <p:cNvGrpSpPr/>
            <p:nvPr/>
          </p:nvGrpSpPr>
          <p:grpSpPr>
            <a:xfrm>
              <a:off x="3210791" y="3242314"/>
              <a:ext cx="1869830" cy="1623645"/>
              <a:chOff x="1011611" y="2486919"/>
              <a:chExt cx="1869830" cy="1623645"/>
            </a:xfrm>
          </p:grpSpPr>
          <p:pic>
            <p:nvPicPr>
              <p:cNvPr id="32" name="图片 20">
                <a:extLst>
                  <a:ext uri="{FF2B5EF4-FFF2-40B4-BE49-F238E27FC236}">
                    <a16:creationId xmlns:a16="http://schemas.microsoft.com/office/drawing/2014/main" id="{D2983D4C-420D-4C91-93FB-29900F2E38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470721-0844-4887-9CFB-395D8741B464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988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0F7A55-2D02-4391-B628-718BB19B26C0}"/>
              </a:ext>
            </a:extLst>
          </p:cNvPr>
          <p:cNvGrpSpPr/>
          <p:nvPr/>
        </p:nvGrpSpPr>
        <p:grpSpPr>
          <a:xfrm>
            <a:off x="3210791" y="4336011"/>
            <a:ext cx="5158299" cy="1623645"/>
            <a:chOff x="3210791" y="4336011"/>
            <a:chExt cx="5158299" cy="162364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A7378D-5D15-4514-A053-CE9AD54BCEB4}"/>
                </a:ext>
              </a:extLst>
            </p:cNvPr>
            <p:cNvSpPr/>
            <p:nvPr/>
          </p:nvSpPr>
          <p:spPr>
            <a:xfrm>
              <a:off x="4323562" y="4451154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do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98AFFBB-F613-4E2A-9F35-9A1D3CE1D372}"/>
                </a:ext>
              </a:extLst>
            </p:cNvPr>
            <p:cNvGrpSpPr/>
            <p:nvPr/>
          </p:nvGrpSpPr>
          <p:grpSpPr>
            <a:xfrm>
              <a:off x="3210791" y="4336011"/>
              <a:ext cx="1869830" cy="1623645"/>
              <a:chOff x="1011611" y="2486919"/>
              <a:chExt cx="1869830" cy="1623645"/>
            </a:xfrm>
          </p:grpSpPr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id="{0F73674C-1875-4663-9C67-799CAC918B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407DFC-F3CF-4060-BC8A-70A285D0E23B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4988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6DCD74-6659-4E7E-952C-D964911BE912}"/>
              </a:ext>
            </a:extLst>
          </p:cNvPr>
          <p:cNvGrpSpPr/>
          <p:nvPr/>
        </p:nvGrpSpPr>
        <p:grpSpPr>
          <a:xfrm>
            <a:off x="3210791" y="5439847"/>
            <a:ext cx="5158299" cy="1623645"/>
            <a:chOff x="3210791" y="5439847"/>
            <a:chExt cx="5158299" cy="162364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E9B943F-DAB3-465E-BD9A-D06C8FF8C167}"/>
                </a:ext>
              </a:extLst>
            </p:cNvPr>
            <p:cNvSpPr/>
            <p:nvPr/>
          </p:nvSpPr>
          <p:spPr>
            <a:xfrm>
              <a:off x="4323562" y="5554990"/>
              <a:ext cx="4045528" cy="94475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omic Sans MS" pitchFamily="66" charset="0"/>
                </a:rPr>
                <a:t>does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DDA86AE-7FB8-4FAC-A44D-85580689C81D}"/>
                </a:ext>
              </a:extLst>
            </p:cNvPr>
            <p:cNvGrpSpPr/>
            <p:nvPr/>
          </p:nvGrpSpPr>
          <p:grpSpPr>
            <a:xfrm>
              <a:off x="3210791" y="5439847"/>
              <a:ext cx="1869830" cy="1623645"/>
              <a:chOff x="1011611" y="2486919"/>
              <a:chExt cx="1869830" cy="1623645"/>
            </a:xfrm>
          </p:grpSpPr>
          <p:pic>
            <p:nvPicPr>
              <p:cNvPr id="42" name="图片 20">
                <a:extLst>
                  <a:ext uri="{FF2B5EF4-FFF2-40B4-BE49-F238E27FC236}">
                    <a16:creationId xmlns:a16="http://schemas.microsoft.com/office/drawing/2014/main" id="{F5FA418C-2060-4627-9DC0-9870F0952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080" t="36" r="14404" b="71155"/>
              <a:stretch/>
            </p:blipFill>
            <p:spPr>
              <a:xfrm>
                <a:off x="1011611" y="2486919"/>
                <a:ext cx="1869830" cy="1623645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FDE09B-4076-4D6B-B360-64360119A102}"/>
                  </a:ext>
                </a:extLst>
              </p:cNvPr>
              <p:cNvSpPr txBox="1"/>
              <p:nvPr/>
            </p:nvSpPr>
            <p:spPr>
              <a:xfrm>
                <a:off x="1811587" y="2762387"/>
                <a:ext cx="5309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latin typeface="Bree Serif" panose="02000503040000020004" pitchFamily="50" charset="0"/>
                  </a:rPr>
                  <a:t>D</a:t>
                </a:r>
              </a:p>
            </p:txBody>
          </p:sp>
        </p:grpSp>
      </p:grpSp>
      <p:pic>
        <p:nvPicPr>
          <p:cNvPr id="45" name="图片 9">
            <a:extLst>
              <a:ext uri="{FF2B5EF4-FFF2-40B4-BE49-F238E27FC236}">
                <a16:creationId xmlns:a16="http://schemas.microsoft.com/office/drawing/2014/main" id="{AD358BD6-CFE1-4213-80C8-D6DD386B073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grpSp>
        <p:nvGrpSpPr>
          <p:cNvPr id="51" name="group 4">
            <a:extLst>
              <a:ext uri="{FF2B5EF4-FFF2-40B4-BE49-F238E27FC236}">
                <a16:creationId xmlns:a16="http://schemas.microsoft.com/office/drawing/2014/main" id="{36078434-A8FF-4CF7-BE99-30ED4782E81A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52" name="图片 5">
              <a:extLst>
                <a:ext uri="{FF2B5EF4-FFF2-40B4-BE49-F238E27FC236}">
                  <a16:creationId xmlns:a16="http://schemas.microsoft.com/office/drawing/2014/main" id="{B1A9EFFE-5136-43E9-900C-E294D0435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53" name="图片 6">
              <a:extLst>
                <a:ext uri="{FF2B5EF4-FFF2-40B4-BE49-F238E27FC236}">
                  <a16:creationId xmlns:a16="http://schemas.microsoft.com/office/drawing/2014/main" id="{785230A0-F603-48EA-A4EE-B195C9D4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50" name="图片 4">
            <a:extLst>
              <a:ext uri="{FF2B5EF4-FFF2-40B4-BE49-F238E27FC236}">
                <a16:creationId xmlns:a16="http://schemas.microsoft.com/office/drawing/2014/main" id="{A71B3B92-6243-4347-8EED-3FE643CCDA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pic>
        <p:nvPicPr>
          <p:cNvPr id="55" name="图片 10">
            <a:extLst>
              <a:ext uri="{FF2B5EF4-FFF2-40B4-BE49-F238E27FC236}">
                <a16:creationId xmlns:a16="http://schemas.microsoft.com/office/drawing/2014/main" id="{5FEC958A-CAED-4E6B-91B7-FE93BBBA86D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88" y="-1027002"/>
            <a:ext cx="1243587" cy="2359157"/>
          </a:xfrm>
          <a:prstGeom prst="rect">
            <a:avLst/>
          </a:prstGeom>
        </p:spPr>
      </p:pic>
      <p:pic>
        <p:nvPicPr>
          <p:cNvPr id="56" name="图片 13">
            <a:extLst>
              <a:ext uri="{FF2B5EF4-FFF2-40B4-BE49-F238E27FC236}">
                <a16:creationId xmlns:a16="http://schemas.microsoft.com/office/drawing/2014/main" id="{87DEC57B-4874-4A39-AF5E-587CF1D5F1B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3" y="-943099"/>
            <a:ext cx="1049324" cy="1610541"/>
          </a:xfrm>
          <a:prstGeom prst="rect">
            <a:avLst/>
          </a:prstGeom>
        </p:spPr>
      </p:pic>
      <p:pic>
        <p:nvPicPr>
          <p:cNvPr id="22" name="1">
            <a:extLst>
              <a:ext uri="{FF2B5EF4-FFF2-40B4-BE49-F238E27FC236}">
                <a16:creationId xmlns:a16="http://schemas.microsoft.com/office/drawing/2014/main" id="{AAA1D89C-D6AA-48F4-AFA4-50973038B7F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" y="3941648"/>
            <a:ext cx="2991556" cy="2991556"/>
          </a:xfrm>
          <a:prstGeom prst="rect">
            <a:avLst/>
          </a:prstGeom>
        </p:spPr>
      </p:pic>
      <p:sp>
        <p:nvSpPr>
          <p:cNvPr id="46" name="Rectangle 45">
            <a:hlinkClick r:id="rId19" action="ppaction://hlinksldjump"/>
          </p:cNvPr>
          <p:cNvSpPr/>
          <p:nvPr/>
        </p:nvSpPr>
        <p:spPr>
          <a:xfrm>
            <a:off x="10876193" y="6123088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47" name="Picture 2" descr="Ảnh miễn phí của Học si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58" y="119513"/>
            <a:ext cx="2850432" cy="19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2258" y="1543038"/>
            <a:ext cx="359911" cy="47676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489733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4">
            <a:extLst>
              <a:ext uri="{FF2B5EF4-FFF2-40B4-BE49-F238E27FC236}">
                <a16:creationId xmlns:a16="http://schemas.microsoft.com/office/drawing/2014/main" id="{2B892125-9B46-44BB-B66C-4311EF0AADC2}"/>
              </a:ext>
            </a:extLst>
          </p:cNvPr>
          <p:cNvGrpSpPr/>
          <p:nvPr/>
        </p:nvGrpSpPr>
        <p:grpSpPr>
          <a:xfrm>
            <a:off x="-454765" y="6080138"/>
            <a:ext cx="4376526" cy="807013"/>
            <a:chOff x="-1036339" y="5792900"/>
            <a:chExt cx="11041177" cy="2059835"/>
          </a:xfrm>
        </p:grpSpPr>
        <p:pic>
          <p:nvPicPr>
            <p:cNvPr id="25" name="图片 5">
              <a:extLst>
                <a:ext uri="{FF2B5EF4-FFF2-40B4-BE49-F238E27FC236}">
                  <a16:creationId xmlns:a16="http://schemas.microsoft.com/office/drawing/2014/main" id="{94193D28-52CA-4522-B568-5B7912F8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94FC311B-2E9E-4525-928A-84C60047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</p:grpSp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59B08F5-6720-42E2-82C9-A05766E6F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20359" y="2272091"/>
            <a:ext cx="2141597" cy="1204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雷锋PPT网 www.lfppt.com">
            <a:extLst>
              <a:ext uri="{FF2B5EF4-FFF2-40B4-BE49-F238E27FC236}">
                <a16:creationId xmlns:a16="http://schemas.microsoft.com/office/drawing/2014/main" id="{50532EAA-2F8D-47E8-876E-092AC40350F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" y="4466178"/>
            <a:ext cx="2489816" cy="2489816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B8510B09-4B5A-4736-B12C-120B25402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29743" y="406940"/>
            <a:ext cx="1662134" cy="1775691"/>
          </a:xfrm>
          <a:prstGeom prst="rect">
            <a:avLst/>
          </a:prstGeom>
        </p:spPr>
      </p:pic>
      <p:pic>
        <p:nvPicPr>
          <p:cNvPr id="20" name="Picture 19" descr="200.gif">
            <a:extLst>
              <a:ext uri="{FF2B5EF4-FFF2-40B4-BE49-F238E27FC236}">
                <a16:creationId xmlns:a16="http://schemas.microsoft.com/office/drawing/2014/main" id="{D3D91538-CF6B-4E00-AAC9-D02A94FF452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4474" y="626502"/>
            <a:ext cx="1578058" cy="162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9F76E60-6E20-4E39-9E8D-B8CD1D2047C4}"/>
              </a:ext>
            </a:extLst>
          </p:cNvPr>
          <p:cNvGrpSpPr/>
          <p:nvPr/>
        </p:nvGrpSpPr>
        <p:grpSpPr>
          <a:xfrm>
            <a:off x="1972896" y="-2635259"/>
            <a:ext cx="8431306" cy="4817890"/>
            <a:chOff x="1972896" y="-2635259"/>
            <a:chExt cx="8431306" cy="4817890"/>
          </a:xfrm>
        </p:grpSpPr>
        <p:pic>
          <p:nvPicPr>
            <p:cNvPr id="2" name="Picture 3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896" y="-2635259"/>
              <a:ext cx="8431306" cy="4817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F42445-21B2-4783-B45F-9946DE7F3EA5}"/>
                </a:ext>
              </a:extLst>
            </p:cNvPr>
            <p:cNvSpPr/>
            <p:nvPr/>
          </p:nvSpPr>
          <p:spPr>
            <a:xfrm>
              <a:off x="3187777" y="219671"/>
              <a:ext cx="6174557" cy="18055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87777" y="450015"/>
              <a:ext cx="35814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00B050"/>
                  </a:solidFill>
                  <a:latin typeface="Comic Sans MS" pitchFamily="66" charset="0"/>
                  <a:cs typeface="Arial" panose="020B0604020202020204" pitchFamily="34" charset="0"/>
                </a:rPr>
                <a:t>5.Can we play the games?</a:t>
              </a:r>
              <a:endPara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10">
            <a:extLst>
              <a:ext uri="{FF2B5EF4-FFF2-40B4-BE49-F238E27FC236}">
                <a16:creationId xmlns:a16="http://schemas.microsoft.com/office/drawing/2014/main" id="{DA227101-8427-44A0-A752-3C531591BB5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588" y="-1027002"/>
            <a:ext cx="1243587" cy="2359157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1318DA58-F573-4D79-B78F-FD457AAC19C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83" y="-943099"/>
            <a:ext cx="1049324" cy="1610541"/>
          </a:xfrm>
          <a:prstGeom prst="rect">
            <a:avLst/>
          </a:prstGeom>
        </p:spPr>
      </p:pic>
      <p:pic>
        <p:nvPicPr>
          <p:cNvPr id="52" name="图片 9">
            <a:extLst>
              <a:ext uri="{FF2B5EF4-FFF2-40B4-BE49-F238E27FC236}">
                <a16:creationId xmlns:a16="http://schemas.microsoft.com/office/drawing/2014/main" id="{557B4940-B57A-4B54-BEA7-E4124C70052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2934" r="70215" b="48987"/>
          <a:stretch/>
        </p:blipFill>
        <p:spPr>
          <a:xfrm>
            <a:off x="1049625" y="1428854"/>
            <a:ext cx="1869830" cy="2709620"/>
          </a:xfrm>
          <a:prstGeom prst="rect">
            <a:avLst/>
          </a:prstGeom>
        </p:spPr>
      </p:pic>
      <p:pic>
        <p:nvPicPr>
          <p:cNvPr id="53" name="图片 4">
            <a:extLst>
              <a:ext uri="{FF2B5EF4-FFF2-40B4-BE49-F238E27FC236}">
                <a16:creationId xmlns:a16="http://schemas.microsoft.com/office/drawing/2014/main" id="{7119268B-FD09-4C17-8E3B-9BC8133BBE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1894">
            <a:off x="8396134" y="3721830"/>
            <a:ext cx="2171454" cy="253269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F4B74FD-E55B-4661-A0F5-A5489239225A}"/>
              </a:ext>
            </a:extLst>
          </p:cNvPr>
          <p:cNvGrpSpPr/>
          <p:nvPr/>
        </p:nvGrpSpPr>
        <p:grpSpPr>
          <a:xfrm>
            <a:off x="3415378" y="1849324"/>
            <a:ext cx="5314950" cy="1743075"/>
            <a:chOff x="3438525" y="1817250"/>
            <a:chExt cx="5314950" cy="174307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E749F94-931C-4808-80B0-E3EA54621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525" y="1817250"/>
              <a:ext cx="5314950" cy="1743075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843350-AC2F-40E9-AA93-D8FCA102C5A7}"/>
                </a:ext>
              </a:extLst>
            </p:cNvPr>
            <p:cNvSpPr txBox="1"/>
            <p:nvPr/>
          </p:nvSpPr>
          <p:spPr>
            <a:xfrm>
              <a:off x="4022538" y="2369062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98CFAA1-75ED-49F3-8293-4486A59038BF}"/>
                </a:ext>
              </a:extLst>
            </p:cNvPr>
            <p:cNvSpPr txBox="1"/>
            <p:nvPr/>
          </p:nvSpPr>
          <p:spPr>
            <a:xfrm>
              <a:off x="4862428" y="2472488"/>
              <a:ext cx="31687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Yes, they is.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DFF56C9-01EA-4209-A904-934377E84B48}"/>
              </a:ext>
            </a:extLst>
          </p:cNvPr>
          <p:cNvGrpSpPr/>
          <p:nvPr/>
        </p:nvGrpSpPr>
        <p:grpSpPr>
          <a:xfrm>
            <a:off x="3384212" y="2900937"/>
            <a:ext cx="5314950" cy="1743075"/>
            <a:chOff x="3384212" y="2900937"/>
            <a:chExt cx="5314950" cy="174307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CAC4521-93E6-4832-9A1D-ACE0DBC22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2900937"/>
              <a:ext cx="5314950" cy="17430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1D1488-AF29-47E8-AEFD-BED07A45DC68}"/>
                </a:ext>
              </a:extLst>
            </p:cNvPr>
            <p:cNvSpPr txBox="1"/>
            <p:nvPr/>
          </p:nvSpPr>
          <p:spPr>
            <a:xfrm>
              <a:off x="3990047" y="345090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7B0AC9-9158-4408-B654-63E44D4BF814}"/>
                </a:ext>
              </a:extLst>
            </p:cNvPr>
            <p:cNvSpPr txBox="1"/>
            <p:nvPr/>
          </p:nvSpPr>
          <p:spPr>
            <a:xfrm>
              <a:off x="4837784" y="3531258"/>
              <a:ext cx="33059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No, you can’t.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29EC5D0-389D-40CB-BF70-29570E6DCC83}"/>
              </a:ext>
            </a:extLst>
          </p:cNvPr>
          <p:cNvGrpSpPr/>
          <p:nvPr/>
        </p:nvGrpSpPr>
        <p:grpSpPr>
          <a:xfrm>
            <a:off x="3384212" y="4040744"/>
            <a:ext cx="5314950" cy="1743075"/>
            <a:chOff x="3384212" y="4040744"/>
            <a:chExt cx="5314950" cy="174307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A76C755-45F7-4B77-B474-94FD9908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4040744"/>
              <a:ext cx="5314950" cy="174307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699918-5D9C-446B-A56D-FFA0781C7680}"/>
                </a:ext>
              </a:extLst>
            </p:cNvPr>
            <p:cNvSpPr txBox="1"/>
            <p:nvPr/>
          </p:nvSpPr>
          <p:spPr>
            <a:xfrm>
              <a:off x="4011693" y="4628795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5AECD0-7722-4C7F-8A0B-D31BF8F1FC6D}"/>
                </a:ext>
              </a:extLst>
            </p:cNvPr>
            <p:cNvSpPr txBox="1"/>
            <p:nvPr/>
          </p:nvSpPr>
          <p:spPr>
            <a:xfrm>
              <a:off x="4839281" y="4647019"/>
              <a:ext cx="35085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No, they can.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A69D7FB-F9E0-44B1-9EBF-F125EE0D237E}"/>
              </a:ext>
            </a:extLst>
          </p:cNvPr>
          <p:cNvGrpSpPr/>
          <p:nvPr/>
        </p:nvGrpSpPr>
        <p:grpSpPr>
          <a:xfrm>
            <a:off x="3384212" y="5173827"/>
            <a:ext cx="5314950" cy="1743075"/>
            <a:chOff x="3384212" y="5173827"/>
            <a:chExt cx="5314950" cy="1743075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083C370-FA9F-4006-8688-E0EFEEF0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4212" y="5173827"/>
              <a:ext cx="5314950" cy="174307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7D78479-4C43-4E32-B19C-1BEFFE8ACB59}"/>
                </a:ext>
              </a:extLst>
            </p:cNvPr>
            <p:cNvSpPr txBox="1"/>
            <p:nvPr/>
          </p:nvSpPr>
          <p:spPr>
            <a:xfrm>
              <a:off x="3973927" y="5763805"/>
              <a:ext cx="5309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Bree Serif" panose="02000503040000020004" pitchFamily="50" charset="0"/>
                </a:rPr>
                <a:t>D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3A45584-3916-488E-A7E5-09F76364C953}"/>
                </a:ext>
              </a:extLst>
            </p:cNvPr>
            <p:cNvSpPr txBox="1"/>
            <p:nvPr/>
          </p:nvSpPr>
          <p:spPr>
            <a:xfrm>
              <a:off x="4839281" y="5803330"/>
              <a:ext cx="38598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Comic Sans MS" pitchFamily="66" charset="0"/>
                  <a:ea typeface="Cambria" panose="02040503050406030204" pitchFamily="18" charset="0"/>
                </a:rPr>
                <a:t>No, they aren’t.</a:t>
              </a:r>
            </a:p>
          </p:txBody>
        </p:sp>
      </p:grpSp>
      <p:sp>
        <p:nvSpPr>
          <p:cNvPr id="36" name="Rectangle 35">
            <a:hlinkClick r:id="rId20" action="ppaction://hlinksldjump"/>
          </p:cNvPr>
          <p:cNvSpPr/>
          <p:nvPr/>
        </p:nvSpPr>
        <p:spPr>
          <a:xfrm>
            <a:off x="10876193" y="6123088"/>
            <a:ext cx="893188" cy="52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21" y="332412"/>
            <a:ext cx="2349571" cy="15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56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29" y="-87064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-39329" y="2521257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79448" y="4306259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592937" y="1868919"/>
            <a:ext cx="5729082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4400" dirty="0" smtClean="0">
                <a:solidFill>
                  <a:srgbClr val="FF0000"/>
                </a:solidFill>
                <a:latin typeface="Comic Sans MS" pitchFamily="66" charset="0"/>
              </a:rPr>
              <a:t>We can’t use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tablet in class.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193" y="57239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Point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31026" y="5317348"/>
            <a:ext cx="525290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2. We can work in groups in class.</a:t>
            </a:r>
          </a:p>
        </p:txBody>
      </p:sp>
      <p:pic>
        <p:nvPicPr>
          <p:cNvPr id="17" name="Picture 2" descr="Ảnh miễn phí của Mọi ngườ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5" y="4015973"/>
            <a:ext cx="3743862" cy="276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Ảnh miễn phí của Quán b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0" y="725779"/>
            <a:ext cx="3743862" cy="24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585380" y="2449696"/>
            <a:ext cx="605915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50889" y="6186707"/>
            <a:ext cx="634021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61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shreg.wav"/>
          </p:stSnd>
        </p:sndAc>
      </p:transition>
    </mc:Choice>
    <mc:Fallback xmlns="">
      <p:transition spd="slow">
        <p:circle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193" y="57239"/>
            <a:ext cx="3962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Look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5763" y="2039399"/>
            <a:ext cx="7240400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3. We can work in </a:t>
            </a:r>
            <a:r>
              <a:rPr lang="en-US" sz="4800" dirty="0" smtClean="0">
                <a:solidFill>
                  <a:srgbClr val="FF0000"/>
                </a:solidFill>
                <a:latin typeface="Comic Sans MS" pitchFamily="66" charset="0"/>
              </a:rPr>
              <a:t>pairs in class.</a:t>
            </a:r>
            <a:endParaRPr lang="en-US" sz="4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5520906" y="2329684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465862" y="975719"/>
            <a:ext cx="3916355" cy="27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7183" y="3215009"/>
            <a:ext cx="58398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9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24735" r="5830" b="20729"/>
          <a:stretch/>
        </p:blipFill>
        <p:spPr bwMode="auto">
          <a:xfrm>
            <a:off x="6797615" y="3942921"/>
            <a:ext cx="4188502" cy="291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5862" y="5283369"/>
            <a:ext cx="5929485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4. We can’t use the </a:t>
            </a:r>
            <a:r>
              <a:rPr lang="en-US" sz="4800" dirty="0" smtClean="0">
                <a:solidFill>
                  <a:srgbClr val="FF0000"/>
                </a:solidFill>
                <a:latin typeface="Comic Sans MS" pitchFamily="66" charset="0"/>
              </a:rPr>
              <a:t>smartphone </a:t>
            </a:r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in class.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80202" y="6101972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2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5" y="5068824"/>
            <a:ext cx="1818051" cy="181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30967"/>
      </p:ext>
    </p:extLst>
  </p:cSld>
  <p:clrMapOvr>
    <a:masterClrMapping/>
  </p:clrMapOvr>
  <p:transition spd="slow">
    <p:cover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700" y="-2097542"/>
            <a:ext cx="6603496" cy="60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Học s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6" y="842159"/>
            <a:ext cx="4333692" cy="29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79448" y="4306259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1193" y="57239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8. Point and say.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66531" y="2207751"/>
            <a:ext cx="6719632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5. We can’t surf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4400" dirty="0" smtClean="0">
                <a:solidFill>
                  <a:srgbClr val="FF0000"/>
                </a:solidFill>
                <a:latin typeface="Comic Sans MS" pitchFamily="66" charset="0"/>
              </a:rPr>
              <a:t>Internet in class.</a:t>
            </a:r>
            <a:endParaRPr lang="en-U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2375" y="5175550"/>
            <a:ext cx="6189239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6. We can’t play the video games on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phone in class.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97638" y="3183797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2052" name="Picture 4" descr="Ảnh miễn phí của Pokem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47" y="3921627"/>
            <a:ext cx="3946428" cy="27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0086560" y="6047767"/>
            <a:ext cx="605915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8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892" y="2207751"/>
            <a:ext cx="2454786" cy="24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hoosh.wav"/>
          </p:stSnd>
        </p:sndAc>
      </p:transition>
    </mc:Choice>
    <mc:Fallback xmlns="">
      <p:transition spd="slow">
        <p:sndAc>
          <p:stSnd>
            <p:snd r:embed="rId17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396815"/>
            <a:ext cx="12192000" cy="755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0121" y="3557657"/>
            <a:ext cx="7435969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001991" y="4200451"/>
            <a:ext cx="6495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2 – 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Task </a:t>
            </a:r>
            <a:r>
              <a:rPr lang="en-US" sz="3200" b="1" dirty="0" smtClean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7,8,9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41635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4 Production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9 Let’s play.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àn Ông, Đồng Cỏ, Bức Vẽ, Một M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4229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397650" y="3593984"/>
            <a:ext cx="2068408" cy="3303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676965" y="4453560"/>
            <a:ext cx="1685453" cy="24044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2708112" cy="707886"/>
            <a:chOff x="397164" y="360218"/>
            <a:chExt cx="2708112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Comic Sans MS" pitchFamily="66" charset="0"/>
                </a:rPr>
                <a:t>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22701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Let’s play.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4589" y="984329"/>
            <a:ext cx="2887829" cy="1653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828136" y="1156494"/>
            <a:ext cx="23342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Teacher, can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work in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groups?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64" y="1236943"/>
            <a:ext cx="3016353" cy="941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347719" y="1398967"/>
            <a:ext cx="2307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6" y="2458570"/>
            <a:ext cx="2688173" cy="9031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503704" y="2664415"/>
            <a:ext cx="241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8" name="Picture 1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230" y="2664415"/>
            <a:ext cx="3299048" cy="16207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344312" y="2782273"/>
            <a:ext cx="2847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Teacher, can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play video</a:t>
            </a:r>
          </a:p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games in class?</a:t>
            </a:r>
          </a:p>
        </p:txBody>
      </p:sp>
      <p:pic>
        <p:nvPicPr>
          <p:cNvPr id="3074" name="Picture 2" descr="Đồ hoạ vector miễn phí của Điện thoại di động chơi gam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40" y="225071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ồ hoạ vector miễn phí của Lớp họ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25" y="1097508"/>
            <a:ext cx="7723564" cy="57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242669" y="1337411"/>
            <a:ext cx="604712" cy="830997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30504" y="1549713"/>
            <a:ext cx="583987" cy="523220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  <p:bldP spid="19" grpId="0"/>
      <p:bldP spid="20" grpId="0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30477" y="1578489"/>
            <a:ext cx="9340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</a:rPr>
              <a:t>Team 1 : make mind map about what we can or can’t do in class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0477" y="3490452"/>
            <a:ext cx="9350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0000"/>
                </a:solidFill>
              </a:rPr>
              <a:t>Team 2 : make situations about asking for permission in class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52597" y="2350407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736603" y="368353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5336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 </a:t>
            </a:r>
            <a:r>
              <a:rPr lang="en-US" sz="7200" b="1" dirty="0" smtClean="0">
                <a:latin typeface="Comic Sans MS" panose="030F0702030302020204" pitchFamily="66" charset="0"/>
              </a:rPr>
              <a:t>5 </a:t>
            </a:r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89100"/>
      </p:ext>
    </p:extLst>
  </p:cSld>
  <p:clrMapOvr>
    <a:masterClrMapping/>
  </p:clrMapOvr>
  <p:transition spd="slow">
    <p:pull/>
    <p:sndAc>
      <p:stSnd>
        <p:snd r:embed="rId3" name="voltag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71700" y="2114550"/>
            <a:ext cx="8507802" cy="264723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Teacher, can we </a:t>
            </a:r>
            <a:r>
              <a:rPr lang="en-US" sz="3200" u="sng" dirty="0">
                <a:latin typeface="Comic Sans MS" pitchFamily="66" charset="0"/>
              </a:rPr>
              <a:t>use the tablet</a:t>
            </a:r>
            <a:r>
              <a:rPr lang="en-US" sz="3200" dirty="0">
                <a:latin typeface="Comic Sans MS" pitchFamily="66" charset="0"/>
              </a:rPr>
              <a:t>?</a:t>
            </a:r>
          </a:p>
          <a:p>
            <a:r>
              <a:rPr lang="en-US" sz="3200" dirty="0">
                <a:latin typeface="Comic Sans MS" pitchFamily="66" charset="0"/>
              </a:rPr>
              <a:t>-Yes, you can.</a:t>
            </a:r>
          </a:p>
          <a:p>
            <a:r>
              <a:rPr lang="en-US" sz="3200" dirty="0">
                <a:latin typeface="Comic Sans MS" pitchFamily="66" charset="0"/>
              </a:rPr>
              <a:t>-No, you can’t.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353210" y="3915751"/>
            <a:ext cx="6343450" cy="28315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88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5706" y="1303441"/>
            <a:ext cx="5822529" cy="1231104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omic Sans MS" pitchFamily="66" charset="0"/>
              </a:rPr>
              <a:t>1 WARM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31259" y="2526121"/>
            <a:ext cx="10319273" cy="1528571"/>
            <a:chOff x="2067957" y="1919959"/>
            <a:chExt cx="6233918" cy="114642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81" b="39007" l="2837" r="91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t="19933" r="6968" b="59573"/>
            <a:stretch/>
          </p:blipFill>
          <p:spPr bwMode="auto">
            <a:xfrm>
              <a:off x="2067957" y="1919959"/>
              <a:ext cx="6084293" cy="1146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350982" y="2170008"/>
              <a:ext cx="5950893" cy="750204"/>
            </a:xfrm>
            <a:prstGeom prst="rect">
              <a:avLst/>
            </a:prstGeom>
            <a:noFill/>
          </p:spPr>
          <p:txBody>
            <a:bodyPr wrap="none" lIns="91438" tIns="45719" rIns="91438" bIns="45719" rtlCol="0">
              <a:spAutoFit/>
            </a:bodyPr>
            <a:lstStyle/>
            <a:p>
              <a:r>
                <a:rPr lang="en-US" sz="5900" b="1" dirty="0" err="1" smtClean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Game:Sleep</a:t>
              </a:r>
              <a:r>
                <a:rPr lang="en-US" sz="5900" b="1" dirty="0" smtClean="0">
                  <a:ln>
                    <a:solidFill>
                      <a:prstClr val="white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 and Wake up</a:t>
              </a:r>
              <a:endParaRPr lang="en-US" sz="5900" b="1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119619"/>
      </p:ext>
    </p:extLst>
  </p:cSld>
  <p:clrMapOvr>
    <a:masterClrMapping/>
  </p:clrMapOvr>
  <p:transition spd="slow">
    <p:wipe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-484093" y="1121099"/>
            <a:ext cx="12898192" cy="4894690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4173522"/>
            <a:ext cx="2636328" cy="2712095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2358164" y="1902088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174679" y="3158214"/>
            <a:ext cx="7709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7 Listen and circle.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3" name="whoosh.wav"/>
          </p:stSnd>
        </p:sndAc>
      </p:transition>
    </mc:Choice>
    <mc:Fallback xmlns="">
      <p:transition spd="slow">
        <p:fade/>
        <p:sndAc>
          <p:stSnd>
            <p:snd r:embed="rId5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621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1" y="336176"/>
            <a:ext cx="76895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5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23" y="5643730"/>
            <a:ext cx="5172883" cy="4368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5" name="track 8.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0802" y="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136" y="-25758"/>
            <a:ext cx="4775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circle.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418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4775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circle.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3754" y="657403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1. Laura and her friends ____ learn English together.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3113" y="148142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sometimes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7800" y="1481420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always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31519" y="1467920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don’t</a:t>
            </a:r>
          </a:p>
        </p:txBody>
      </p:sp>
      <p:sp>
        <p:nvSpPr>
          <p:cNvPr id="3" name="Oval 2"/>
          <p:cNvSpPr/>
          <p:nvPr/>
        </p:nvSpPr>
        <p:spPr>
          <a:xfrm>
            <a:off x="5432612" y="148142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2225489" y="2426408"/>
            <a:ext cx="7117684" cy="42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503.58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67836" y="147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ransition spd="slow">
    <p:pull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45394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2. They work ______ and do their homework.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in class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9235" y="1346949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in pairs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37390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in groups</a:t>
            </a:r>
          </a:p>
        </p:txBody>
      </p:sp>
      <p:sp>
        <p:nvSpPr>
          <p:cNvPr id="12" name="Oval 11"/>
          <p:cNvSpPr/>
          <p:nvPr/>
        </p:nvSpPr>
        <p:spPr>
          <a:xfrm>
            <a:off x="8633012" y="129915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Ảnh miễn phí của Mọi ngườ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82" y="2109667"/>
            <a:ext cx="7092642" cy="449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47.2192" end="16546.824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ầu Trời, Thiên Nhiên, Những Đám Mâ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40" y="-1607601"/>
            <a:ext cx="1227284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45394"/>
            <a:ext cx="1166740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3. There are nice photos and ____ in the units.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lessons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39235" y="1346949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</a:t>
            </a:r>
            <a:r>
              <a:rPr lang="en-US" sz="3600" b="1" dirty="0" err="1">
                <a:latin typeface="Comic Sans MS" pitchFamily="66" charset="0"/>
              </a:rPr>
              <a:t>colour</a:t>
            </a:r>
            <a:endParaRPr lang="en-US" sz="36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37390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Comic Sans MS" pitchFamily="66" charset="0"/>
              </a:rPr>
              <a:t>C. videos</a:t>
            </a:r>
          </a:p>
        </p:txBody>
      </p:sp>
      <p:pic>
        <p:nvPicPr>
          <p:cNvPr id="1026" name="Picture 2" descr="Đồ hoạ vector miễn phí của  bản mẫ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679" y="2170967"/>
            <a:ext cx="8748049" cy="456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8619565" y="1308850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68.4448" end="10277.9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71412"/>
            <a:ext cx="1211115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itchFamily="66" charset="0"/>
              </a:rPr>
              <a:t>4. They sometimes use the computer or ____,too.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101" y="1346950"/>
            <a:ext cx="349025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A. tablet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306" y="1346949"/>
            <a:ext cx="383854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B. smartphone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65988" y="1346948"/>
            <a:ext cx="3058618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C. book</a:t>
            </a:r>
          </a:p>
        </p:txBody>
      </p:sp>
      <p:pic>
        <p:nvPicPr>
          <p:cNvPr id="14" name="Picture 2" descr="Ảnh miễn phí của T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38" y="2170967"/>
            <a:ext cx="7605557" cy="44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1021977" y="1299149"/>
            <a:ext cx="981635" cy="810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rack 8.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18.6048" end="218.68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301" y="3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9014</TotalTime>
  <Words>492</Words>
  <Application>Microsoft Office PowerPoint</Application>
  <PresentationFormat>Widescreen</PresentationFormat>
  <Paragraphs>141</Paragraphs>
  <Slides>25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宋体</vt:lpstr>
      <vt:lpstr>Aharoni</vt:lpstr>
      <vt:lpstr>Arial</vt:lpstr>
      <vt:lpstr>Arial Rounded MT Bold</vt:lpstr>
      <vt:lpstr>Bangers</vt:lpstr>
      <vt:lpstr>Barlow</vt:lpstr>
      <vt:lpstr>Barlow Medium</vt:lpstr>
      <vt:lpstr>Bebas Neue</vt:lpstr>
      <vt:lpstr>Bree Serif</vt:lpstr>
      <vt:lpstr>Calibri</vt:lpstr>
      <vt:lpstr>Cambria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209</cp:revision>
  <dcterms:created xsi:type="dcterms:W3CDTF">2022-06-04T05:30:59Z</dcterms:created>
  <dcterms:modified xsi:type="dcterms:W3CDTF">2025-02-14T07:27:16Z</dcterms:modified>
</cp:coreProperties>
</file>