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2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5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media/audio6.wav" ContentType="audio/x-wav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62" r:id="rId4"/>
    <p:sldMasterId id="2147483989" r:id="rId5"/>
  </p:sldMasterIdLst>
  <p:notesMasterIdLst>
    <p:notesMasterId r:id="rId30"/>
  </p:notesMasterIdLst>
  <p:sldIdLst>
    <p:sldId id="384" r:id="rId6"/>
    <p:sldId id="364" r:id="rId7"/>
    <p:sldId id="355" r:id="rId8"/>
    <p:sldId id="356" r:id="rId9"/>
    <p:sldId id="358" r:id="rId10"/>
    <p:sldId id="359" r:id="rId11"/>
    <p:sldId id="360" r:id="rId12"/>
    <p:sldId id="361" r:id="rId13"/>
    <p:sldId id="376" r:id="rId14"/>
    <p:sldId id="365" r:id="rId15"/>
    <p:sldId id="366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7" r:id="rId25"/>
    <p:sldId id="378" r:id="rId26"/>
    <p:sldId id="379" r:id="rId27"/>
    <p:sldId id="380" r:id="rId28"/>
    <p:sldId id="38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307"/>
    <a:srgbClr val="ABEA6C"/>
    <a:srgbClr val="90E33D"/>
    <a:srgbClr val="990099"/>
    <a:srgbClr val="FF6600"/>
    <a:srgbClr val="009644"/>
    <a:srgbClr val="FF0066"/>
    <a:srgbClr val="89D5C9"/>
    <a:srgbClr val="FAC172"/>
    <a:srgbClr val="FF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31" autoAdjust="0"/>
    <p:restoredTop sz="91023" autoAdjust="0"/>
  </p:normalViewPr>
  <p:slideViewPr>
    <p:cSldViewPr snapToGrid="0">
      <p:cViewPr varScale="1">
        <p:scale>
          <a:sx n="74" d="100"/>
          <a:sy n="74" d="100"/>
        </p:scale>
        <p:origin x="116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4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2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them enough time 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their own and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the dialogue.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volunteers to go to the broard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a phone call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one is in the class, one is out of the class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9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9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88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</a:t>
            </a:r>
            <a:r>
              <a:rPr lang="en-US" baseline="0" dirty="0"/>
              <a:t> to numbers (1-6) to show the hints, clicks the puzzles to show the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8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74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78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70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283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22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1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8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48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2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269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9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58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5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8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46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80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61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8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1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27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53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7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009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6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6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61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31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97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225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8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98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5304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3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697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9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08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3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7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34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2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4.png"/><Relationship Id="rId21" Type="http://schemas.microsoft.com/office/2007/relationships/hdphoto" Target="../media/hdphoto7.wdp"/><Relationship Id="rId34" Type="http://schemas.openxmlformats.org/officeDocument/2006/relationships/image" Target="../media/image20.png"/><Relationship Id="rId42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microsoft.com/office/2007/relationships/hdphoto" Target="../media/hdphoto12.wdp"/><Relationship Id="rId37" Type="http://schemas.openxmlformats.org/officeDocument/2006/relationships/image" Target="../media/image22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em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jpg"/><Relationship Id="rId12" Type="http://schemas.openxmlformats.org/officeDocument/2006/relationships/image" Target="../media/image30.jpeg"/><Relationship Id="rId17" Type="http://schemas.microsoft.com/office/2007/relationships/hdphoto" Target="../media/hdphoto15.wdp"/><Relationship Id="rId2" Type="http://schemas.openxmlformats.org/officeDocument/2006/relationships/tags" Target="../tags/tag11.xml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audio" Target="../media/audio2.wav"/><Relationship Id="rId15" Type="http://schemas.openxmlformats.org/officeDocument/2006/relationships/image" Target="../media/image33.gif"/><Relationship Id="rId10" Type="http://schemas.openxmlformats.org/officeDocument/2006/relationships/image" Target="../media/image29.jpe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2.png"/><Relationship Id="rId3" Type="http://schemas.openxmlformats.org/officeDocument/2006/relationships/audio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6.png"/><Relationship Id="rId4" Type="http://schemas.openxmlformats.org/officeDocument/2006/relationships/audio" Target="NULL" TargetMode="Externa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6" Type="http://schemas.openxmlformats.org/officeDocument/2006/relationships/image" Target="../media/image52.jp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5" Type="http://schemas.openxmlformats.org/officeDocument/2006/relationships/image" Target="../media/image54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6.jpe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6" Type="http://schemas.openxmlformats.org/officeDocument/2006/relationships/image" Target="../media/image57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3.mp3"/><Relationship Id="rId7" Type="http://schemas.openxmlformats.org/officeDocument/2006/relationships/image" Target="../media/image58.jpe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76930" y="3606975"/>
            <a:ext cx="1503740" cy="290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60312815-80A3-411B-AFED-8B3A603D896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52588" y="5095198"/>
            <a:ext cx="1149211" cy="16024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71068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336602">
            <a:off x="7307093" y="914145"/>
            <a:ext cx="4432515" cy="3322997"/>
            <a:chOff x="4332413" y="2756083"/>
            <a:chExt cx="4432515" cy="3322997"/>
          </a:xfrm>
        </p:grpSpPr>
        <p:sp>
          <p:nvSpPr>
            <p:cNvPr id="9" name="Rectangle 8"/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69375">
            <a:off x="207585" y="858554"/>
            <a:ext cx="4432515" cy="3137142"/>
            <a:chOff x="309966" y="1239865"/>
            <a:chExt cx="4432515" cy="3137142"/>
          </a:xfrm>
        </p:grpSpPr>
        <p:sp>
          <p:nvSpPr>
            <p:cNvPr id="3" name="Rectangle 2"/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11069" y="3174537"/>
            <a:ext cx="4432515" cy="3318706"/>
            <a:chOff x="5287747" y="2457490"/>
            <a:chExt cx="4432515" cy="3318706"/>
          </a:xfrm>
        </p:grpSpPr>
        <p:sp>
          <p:nvSpPr>
            <p:cNvPr id="6" name="Rectangle 5"/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428241" y="2333933"/>
            <a:ext cx="742176" cy="1039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>
            <a:off x="3185204" y="-188680"/>
            <a:ext cx="654909" cy="109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 flipH="1">
            <a:off x="7807335" y="44814"/>
            <a:ext cx="690647" cy="869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1360277">
            <a:off x="1475775" y="3455354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773" y="5898341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16" name="TextBox 15"/>
          <p:cNvSpPr txBox="1"/>
          <p:nvPr/>
        </p:nvSpPr>
        <p:spPr>
          <a:xfrm rot="339159">
            <a:off x="8685820" y="3749666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6992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4066" y="2298320"/>
            <a:ext cx="398738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7679" y="4171817"/>
            <a:ext cx="42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they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They’re__________.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3968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793" y="1960866"/>
            <a:ext cx="3824581" cy="4454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 rot="21387108" flipH="1">
            <a:off x="209278" y="1019493"/>
            <a:ext cx="654909" cy="1090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3603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068477" y="1045469"/>
            <a:ext cx="742176" cy="1039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9416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>
            <a:off x="11221705" y="1271660"/>
            <a:ext cx="690647" cy="86912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284813" y="419725"/>
            <a:ext cx="554636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4 Listen and repeat. </a:t>
            </a:r>
          </a:p>
        </p:txBody>
      </p:sp>
      <p:pic>
        <p:nvPicPr>
          <p:cNvPr id="19" name="8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4688559" y="508079"/>
            <a:ext cx="609600" cy="609600"/>
          </a:xfrm>
          <a:prstGeom prst="rect">
            <a:avLst/>
          </a:prstGeom>
        </p:spPr>
      </p:pic>
      <p:pic>
        <p:nvPicPr>
          <p:cNvPr id="10" name="8.6">
            <a:hlinkClick r:id="" action="ppaction://media"/>
            <a:extLst>
              <a:ext uri="{FF2B5EF4-FFF2-40B4-BE49-F238E27FC236}">
                <a16:creationId xmlns:a16="http://schemas.microsoft.com/office/drawing/2014/main" id="{3C4DF726-12AB-434C-9E05-6F4422B9B0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46" end="17407.875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3510174" y="5998201"/>
            <a:ext cx="417590" cy="417590"/>
          </a:xfrm>
          <a:prstGeom prst="rect">
            <a:avLst/>
          </a:prstGeom>
        </p:spPr>
      </p:pic>
      <p:pic>
        <p:nvPicPr>
          <p:cNvPr id="14" name="8.6">
            <a:hlinkClick r:id="" action="ppaction://media"/>
            <a:extLst>
              <a:ext uri="{FF2B5EF4-FFF2-40B4-BE49-F238E27FC236}">
                <a16:creationId xmlns:a16="http://schemas.microsoft.com/office/drawing/2014/main" id="{DE09D069-09EE-4CA9-9F85-820D3F84B4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3982" end="9203.875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7518199" y="5998201"/>
            <a:ext cx="417590" cy="417590"/>
          </a:xfrm>
          <a:prstGeom prst="rect">
            <a:avLst/>
          </a:prstGeom>
        </p:spPr>
      </p:pic>
      <p:pic>
        <p:nvPicPr>
          <p:cNvPr id="20" name="8.6">
            <a:hlinkClick r:id="" action="ppaction://media"/>
            <a:extLst>
              <a:ext uri="{FF2B5EF4-FFF2-40B4-BE49-F238E27FC236}">
                <a16:creationId xmlns:a16="http://schemas.microsoft.com/office/drawing/2014/main" id="{8660B2DC-ABEA-4E51-AFE8-7327FB05FB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2020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1462339" y="5998201"/>
            <a:ext cx="417590" cy="417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95097"/>
      </p:ext>
    </p:extLst>
  </p:cSld>
  <p:clrMapOvr>
    <a:masterClrMapping/>
  </p:clrMapOvr>
  <p:transition spd="slow">
    <p:push dir="u"/>
    <p:sndAc>
      <p:stSnd>
        <p:snd r:embed="rId7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655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714" y="2338466"/>
            <a:ext cx="11557417" cy="3537678"/>
          </a:xfrm>
          <a:prstGeom prst="rect">
            <a:avLst/>
          </a:prstGeom>
          <a:solidFill>
            <a:srgbClr val="AB03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2" y="2173575"/>
            <a:ext cx="11607384" cy="3454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284813" y="824459"/>
            <a:ext cx="650573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5 Look and read. Circle and say.</a:t>
            </a:r>
          </a:p>
        </p:txBody>
      </p:sp>
      <p:sp>
        <p:nvSpPr>
          <p:cNvPr id="6" name="Oval 5"/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8407" y="4589489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57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8527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4" y="1367306"/>
            <a:ext cx="11340037" cy="5318307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59764" y="350479"/>
            <a:ext cx="3522689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3168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3697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8" y="1259174"/>
            <a:ext cx="6011215" cy="40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swimming in the pool.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jumping.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smiling.</a:t>
            </a:r>
          </a:p>
        </p:txBody>
      </p:sp>
      <p:sp>
        <p:nvSpPr>
          <p:cNvPr id="7" name="Oval 6"/>
          <p:cNvSpPr/>
          <p:nvPr/>
        </p:nvSpPr>
        <p:spPr>
          <a:xfrm>
            <a:off x="5816184" y="448955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876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0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38" y="1303283"/>
            <a:ext cx="5994986" cy="374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She’s singing.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driving a car.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jumping.</a:t>
            </a:r>
          </a:p>
        </p:txBody>
      </p:sp>
      <p:sp>
        <p:nvSpPr>
          <p:cNvPr id="7" name="Oval 6"/>
          <p:cNvSpPr/>
          <p:nvPr/>
        </p:nvSpPr>
        <p:spPr>
          <a:xfrm>
            <a:off x="5801194" y="546391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6113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32" y="962381"/>
            <a:ext cx="5940264" cy="3879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eating.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 running.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run.</a:t>
            </a:r>
          </a:p>
        </p:txBody>
      </p:sp>
      <p:sp>
        <p:nvSpPr>
          <p:cNvPr id="7" name="Oval 6"/>
          <p:cNvSpPr/>
          <p:nvPr/>
        </p:nvSpPr>
        <p:spPr>
          <a:xfrm>
            <a:off x="5771214" y="4969238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5739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2" y="416614"/>
            <a:ext cx="5511384" cy="413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13612" y="4847444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We’re ______ balls at the toy shop now.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2669" y="5600400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977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88" y="970375"/>
            <a:ext cx="6083698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88563" y="4727522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They ’re ______ in the kitchen.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6892" y="5480478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cooking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111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68906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02388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71132"/>
              </p:ext>
            </p:extLst>
          </p:nvPr>
        </p:nvGraphicFramePr>
        <p:xfrm>
          <a:off x="3540729" y="1416080"/>
          <a:ext cx="434392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 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84539"/>
              </p:ext>
            </p:extLst>
          </p:nvPr>
        </p:nvGraphicFramePr>
        <p:xfrm>
          <a:off x="4408743" y="2284098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 j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p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5260"/>
              </p:ext>
            </p:extLst>
          </p:nvPr>
        </p:nvGraphicFramePr>
        <p:xfrm>
          <a:off x="3531854" y="3143355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6600"/>
                          </a:solidFill>
                        </a:rPr>
                        <a:t>i</a:t>
                      </a:r>
                      <a:endParaRPr lang="en-US" sz="4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84179"/>
              </p:ext>
            </p:extLst>
          </p:nvPr>
        </p:nvGraphicFramePr>
        <p:xfrm>
          <a:off x="4404902" y="4019277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c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20642"/>
              </p:ext>
            </p:extLst>
          </p:nvPr>
        </p:nvGraphicFramePr>
        <p:xfrm>
          <a:off x="5271547" y="4812582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135694"/>
              </p:ext>
            </p:extLst>
          </p:nvPr>
        </p:nvGraphicFramePr>
        <p:xfrm>
          <a:off x="4393897" y="5708596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d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1320202" y="138830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1320202" y="2276202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1320202" y="3164098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1320202" y="4051994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hlinkClick r:id="rId10" action="ppaction://hlinksldjump"/>
          </p:cNvPr>
          <p:cNvSpPr/>
          <p:nvPr/>
        </p:nvSpPr>
        <p:spPr>
          <a:xfrm>
            <a:off x="1320202" y="4939890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Oval 12">
            <a:hlinkClick r:id="rId11" action="ppaction://hlinksldjump"/>
          </p:cNvPr>
          <p:cNvSpPr/>
          <p:nvPr/>
        </p:nvSpPr>
        <p:spPr>
          <a:xfrm>
            <a:off x="1320202" y="582778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618" y="278634"/>
            <a:ext cx="50972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Puzzle word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15189"/>
              </p:ext>
            </p:extLst>
          </p:nvPr>
        </p:nvGraphicFramePr>
        <p:xfrm>
          <a:off x="3518116" y="1405607"/>
          <a:ext cx="435297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8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92513"/>
              </p:ext>
            </p:extLst>
          </p:nvPr>
        </p:nvGraphicFramePr>
        <p:xfrm>
          <a:off x="3529271" y="3151043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894"/>
              </p:ext>
            </p:extLst>
          </p:nvPr>
        </p:nvGraphicFramePr>
        <p:xfrm>
          <a:off x="4401812" y="4011160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68401"/>
              </p:ext>
            </p:extLst>
          </p:nvPr>
        </p:nvGraphicFramePr>
        <p:xfrm>
          <a:off x="5268965" y="4814893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400" b="1" dirty="0"/>
                        <a:t>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24056"/>
              </p:ext>
            </p:extLst>
          </p:nvPr>
        </p:nvGraphicFramePr>
        <p:xfrm>
          <a:off x="4402027" y="5695801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0141"/>
              </p:ext>
            </p:extLst>
          </p:nvPr>
        </p:nvGraphicFramePr>
        <p:xfrm>
          <a:off x="4386209" y="2291192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19007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62072" y="5692914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5" name="Rounded Rectangle 24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439" y="429274"/>
            <a:ext cx="8568456" cy="488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0115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04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88468" y="3408583"/>
            <a:ext cx="44207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9568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098" y="250605"/>
            <a:ext cx="8136157" cy="524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9268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558" y="588580"/>
            <a:ext cx="8140177" cy="476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2367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991" y="281369"/>
            <a:ext cx="6938767" cy="5100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497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107" y="323192"/>
            <a:ext cx="7803787" cy="5270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8160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6.Unit 8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i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J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om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i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J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om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JhKVXahn1hYAAAAGIAAAAcAAAAdW5pdmVyc2FsL2xvY2FsX3NldHRpbmdzLnhtbLOxr8jNUShLLSrOzM+zVTLUM1BSSM1Lzk/JzEu3VQoNcdO1UFIoLknMS0nMyc9LtVXKy1dSsLfjssnJT07MCU4tKQEqLFYoyEmsTC0KSc0FMkpS/RJzgSrDw42V9O24AFBLAwQUAAIACACi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iYSlVPMoRpUsAAABqAAAAGwAAAHVuaXZlcnNhbC91bml2ZXJzYWwucG5nLnhtbLOxr8jNUShLLSrOzM+zVTLUM1Cyt+PlsikoSi3LTC1XqACKGekZQICSQqWtkgkStzwzpSTDVsnCwBAhlpGamZ5RYqtkhiSoDzQSAFBLAQIAABQAAgAIAOOGAlPDxJh2RwMAAOEJAAAUAAAAAAAAAAEAAAAAAAAAAAB1bml2ZXJzYWwvcGxheWVyLnhtbFBLAQIAABQAAgAIAKJhKVXKowNubAYAACgZAAAdAAAAAAAAAAEAAAAAAHkDAAB1bml2ZXJzYWwvY29tbW9uX21lc3NhZ2VzLmxuZ1BLAQIAABQAAgAIAKJhKVUVHmAbowAAAH8BAAAuAAAAAAAAAAEAAAAAACAKAAB1bml2ZXJzYWwvcGxheWJhY2tfYW5kX25hdmlnYXRpb25fc2V0dGluZ3MueG1sUEsBAgAAFAACAAgAomEpVaenV+h8BAAAbxcAACcAAAAAAAAAAQAAAAAADwsAAHVuaXZlcnNhbC9mbGFzaF9wdWJsaXNoaW5nX3NldHRpbmdzLnhtbFBLAQIAABQAAgAIAKJhKVW86VOGdwMAAOgMAAAhAAAAAAAAAAEAAAAAANAPAAB1bml2ZXJzYWwvZmxhc2hfc2tpbl9zZXR0aW5ncy54bWxQSwECAAAUAAIACACiYSlVF9vd2HcEAAD5FgAAJgAAAAAAAAABAAAAAACGEwAAdW5pdmVyc2FsL2h0bWxfcHVibGlzaGluZ19zZXR0aW5ncy54bWxQSwECAAAUAAIACACiYSlVVHMZhbABAACBBgAAHwAAAAAAAAABAAAAAABBGAAAdW5pdmVyc2FsL2h0bWxfc2tpbl9zZXR0aW5ncy5qc1BLAQIAABQAAgAIAKJhKVXahn1hYAAAAGIAAAAcAAAAAAAAAAEAAAAAAC4aAAB1bml2ZXJzYWwvbG9jYWxfc2V0dGluZ3MueG1sUEsBAgAAFAACAAgAomEpVYPsCm8cBgAARxMAABcAAAAAAAAAAAAAAAAAyBoAAHVuaXZlcnNhbC91bml2ZXJzYWwucG5nUEsBAgAAFAACAAgAomEpVTzKEaVLAAAAagAAABsAAAAAAAAAAQAAAAAAGSEAAHVuaXZlcnNhbC91bml2ZXJzYWwucG5nLnhtbFBLBQYAAAAACgAKAAYDAACdIQAAAAA="/>
  <p:tag name="ISPRING_LMS_API_VERSION" val="SCORM 2004 (2nd edition)"/>
  <p:tag name="ISPRING_ULTRA_SCORM_COURSE_ID" val="FB41A452-70EA-4056-BFCA-D17EBC1B9B5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6.Unit 8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C4021-37D4-4C8B-80C1-8ED6A5B646E1}:3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27F4D-84CE-47B1-87B1-5EF117EA8262}:3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2A37E-79BD-4CED-84A5-37CC9310879A}: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1DE7D-15C0-4942-B38F-0964547B4B8F}:3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62B76-4957-4C73-B79A-FE693CF8185F}:3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66ACB-51B6-436A-9B9D-89C7EB208B2D}:3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B3389-B2C8-47C3-8E35-1FAB9F9E0F28}:3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B81BB-C3D2-43FD-A86C-60983AEF6E4A}:3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4B797-08F8-4087-8C33-AFA0B965D56B}:3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7EF9-E41C-43C0-91A9-01DE9C2BCFC0}:3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F8130-E2E4-4FD7-80C4-E6FF3CF8632B}:3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7303C-7FF1-476A-A78C-3F0B45167062}:3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7E636A-C478-46EA-915C-2BA34D426B21}:3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1D7CE-65A5-4295-933F-8241D802E567}:3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5660-3BD9-4035-ABDB-5B315D550A71}: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3979-C6D3-4366-8CFD-4D3296E759AC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4FDD5-F2EE-4DFA-B08A-FBD8481F8053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35E0-5E48-4C19-A88A-E2A98171B327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4F63E-BADF-477F-BC07-F282BCBFE2C6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EBB335-0C20-4BD9-8BBC-9E122FD7EFF5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43EEE-2A61-4DF8-9285-5B9A6473DF27}:36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325</Words>
  <Application>Microsoft Office PowerPoint</Application>
  <PresentationFormat>Widescreen</PresentationFormat>
  <Paragraphs>127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Bebas Neue</vt:lpstr>
      <vt:lpstr>等线</vt:lpstr>
      <vt:lpstr>等线 Light</vt:lpstr>
      <vt:lpstr>Life Savers</vt:lpstr>
      <vt:lpstr>Life Savers ExtraBold</vt:lpstr>
      <vt:lpstr>微软雅黑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Nunito</vt:lpstr>
      <vt:lpstr>PT Sans</vt:lpstr>
      <vt:lpstr>Roboto</vt:lpstr>
      <vt:lpstr>Roboto Condensed Light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96.Unit 8 - Lesson 2 - Period 2</dc:title>
  <dc:creator>Windows User</dc:creator>
  <cp:lastModifiedBy>Thành Trung Nguyễn</cp:lastModifiedBy>
  <cp:revision>227</cp:revision>
  <dcterms:created xsi:type="dcterms:W3CDTF">2021-06-22T06:33:50Z</dcterms:created>
  <dcterms:modified xsi:type="dcterms:W3CDTF">2024-08-09T03:51:40Z</dcterms:modified>
</cp:coreProperties>
</file>